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6" r:id="rId5"/>
    <p:sldId id="257" r:id="rId6"/>
    <p:sldId id="258" r:id="rId7"/>
    <p:sldId id="259" r:id="rId8"/>
    <p:sldId id="262" r:id="rId9"/>
    <p:sldId id="263" r:id="rId10"/>
    <p:sldId id="260" r:id="rId11"/>
    <p:sldId id="261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230FEB-49E3-4D8A-BCDB-F5914CCA440E}" v="28" dt="2024-03-06T22:11:27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n Storeheier" userId="a02bb14ad64a7eeb" providerId="LiveId" clId="{CD230FEB-49E3-4D8A-BCDB-F5914CCA440E}"/>
    <pc:docChg chg="custSel addSld delSld modSld">
      <pc:chgData name="Even Storeheier" userId="a02bb14ad64a7eeb" providerId="LiveId" clId="{CD230FEB-49E3-4D8A-BCDB-F5914CCA440E}" dt="2024-03-06T22:11:41.304" v="1328" actId="1076"/>
      <pc:docMkLst>
        <pc:docMk/>
      </pc:docMkLst>
      <pc:sldChg chg="addSp delSp modSp mod">
        <pc:chgData name="Even Storeheier" userId="a02bb14ad64a7eeb" providerId="LiveId" clId="{CD230FEB-49E3-4D8A-BCDB-F5914CCA440E}" dt="2024-03-06T22:11:25.507" v="1307" actId="21"/>
        <pc:sldMkLst>
          <pc:docMk/>
          <pc:sldMk cId="3685041587" sldId="265"/>
        </pc:sldMkLst>
        <pc:spChg chg="mod">
          <ac:chgData name="Even Storeheier" userId="a02bb14ad64a7eeb" providerId="LiveId" clId="{CD230FEB-49E3-4D8A-BCDB-F5914CCA440E}" dt="2024-03-06T22:11:15.886" v="1304" actId="20577"/>
          <ac:spMkLst>
            <pc:docMk/>
            <pc:sldMk cId="3685041587" sldId="265"/>
            <ac:spMk id="2" creationId="{40813C65-C9A5-A004-6AEC-EF4DDB2B9E6B}"/>
          </ac:spMkLst>
        </pc:spChg>
        <pc:picChg chg="add del mod">
          <ac:chgData name="Even Storeheier" userId="a02bb14ad64a7eeb" providerId="LiveId" clId="{CD230FEB-49E3-4D8A-BCDB-F5914CCA440E}" dt="2024-03-06T22:11:25.507" v="1307" actId="21"/>
          <ac:picMkLst>
            <pc:docMk/>
            <pc:sldMk cId="3685041587" sldId="265"/>
            <ac:picMk id="5" creationId="{4083C70D-FC95-2DBD-2074-B7671107D75B}"/>
          </ac:picMkLst>
        </pc:picChg>
      </pc:sldChg>
      <pc:sldChg chg="modSp new mod">
        <pc:chgData name="Even Storeheier" userId="a02bb14ad64a7eeb" providerId="LiveId" clId="{CD230FEB-49E3-4D8A-BCDB-F5914CCA440E}" dt="2024-03-06T21:51:38.673" v="728" actId="20577"/>
        <pc:sldMkLst>
          <pc:docMk/>
          <pc:sldMk cId="3565698426" sldId="266"/>
        </pc:sldMkLst>
        <pc:spChg chg="mod">
          <ac:chgData name="Even Storeheier" userId="a02bb14ad64a7eeb" providerId="LiveId" clId="{CD230FEB-49E3-4D8A-BCDB-F5914CCA440E}" dt="2024-03-06T21:47:09.079" v="256" actId="20577"/>
          <ac:spMkLst>
            <pc:docMk/>
            <pc:sldMk cId="3565698426" sldId="266"/>
            <ac:spMk id="2" creationId="{CBE1BD17-D5C0-0539-85DE-4FE0F6E015E1}"/>
          </ac:spMkLst>
        </pc:spChg>
        <pc:spChg chg="mod">
          <ac:chgData name="Even Storeheier" userId="a02bb14ad64a7eeb" providerId="LiveId" clId="{CD230FEB-49E3-4D8A-BCDB-F5914CCA440E}" dt="2024-03-06T21:51:38.673" v="728" actId="20577"/>
          <ac:spMkLst>
            <pc:docMk/>
            <pc:sldMk cId="3565698426" sldId="266"/>
            <ac:spMk id="3" creationId="{BEED90A0-7FA9-ECED-C93B-40F7A9EF71F3}"/>
          </ac:spMkLst>
        </pc:spChg>
      </pc:sldChg>
      <pc:sldChg chg="new del">
        <pc:chgData name="Even Storeheier" userId="a02bb14ad64a7eeb" providerId="LiveId" clId="{CD230FEB-49E3-4D8A-BCDB-F5914CCA440E}" dt="2024-03-05T08:56:03.485" v="245" actId="47"/>
        <pc:sldMkLst>
          <pc:docMk/>
          <pc:sldMk cId="4091823186" sldId="266"/>
        </pc:sldMkLst>
      </pc:sldChg>
      <pc:sldChg chg="modSp del mod delDesignElem">
        <pc:chgData name="Even Storeheier" userId="a02bb14ad64a7eeb" providerId="LiveId" clId="{CD230FEB-49E3-4D8A-BCDB-F5914CCA440E}" dt="2024-03-05T08:56:01.776" v="244" actId="47"/>
        <pc:sldMkLst>
          <pc:docMk/>
          <pc:sldMk cId="575785413" sldId="267"/>
        </pc:sldMkLst>
        <pc:spChg chg="mod">
          <ac:chgData name="Even Storeheier" userId="a02bb14ad64a7eeb" providerId="LiveId" clId="{CD230FEB-49E3-4D8A-BCDB-F5914CCA440E}" dt="2024-03-04T09:07:57.336" v="239" actId="14100"/>
          <ac:spMkLst>
            <pc:docMk/>
            <pc:sldMk cId="575785413" sldId="267"/>
            <ac:spMk id="2" creationId="{FB4AD3EA-EF8D-47C4-CCB6-0F26C2C1FCE4}"/>
          </ac:spMkLst>
        </pc:spChg>
        <pc:spChg chg="mod">
          <ac:chgData name="Even Storeheier" userId="a02bb14ad64a7eeb" providerId="LiveId" clId="{CD230FEB-49E3-4D8A-BCDB-F5914CCA440E}" dt="2024-03-04T09:08:06.556" v="243" actId="403"/>
          <ac:spMkLst>
            <pc:docMk/>
            <pc:sldMk cId="575785413" sldId="267"/>
            <ac:spMk id="3" creationId="{D0EF827A-3061-B226-5426-DA74852106DA}"/>
          </ac:spMkLst>
        </pc:spChg>
        <pc:picChg chg="mod">
          <ac:chgData name="Even Storeheier" userId="a02bb14ad64a7eeb" providerId="LiveId" clId="{CD230FEB-49E3-4D8A-BCDB-F5914CCA440E}" dt="2024-03-04T09:07:53.828" v="238" actId="14100"/>
          <ac:picMkLst>
            <pc:docMk/>
            <pc:sldMk cId="575785413" sldId="267"/>
            <ac:picMk id="4" creationId="{3F929A60-E033-61B3-8DB2-B7DEA1FC8937}"/>
          </ac:picMkLst>
        </pc:picChg>
      </pc:sldChg>
      <pc:sldChg chg="addSp modSp new mod setBg">
        <pc:chgData name="Even Storeheier" userId="a02bb14ad64a7eeb" providerId="LiveId" clId="{CD230FEB-49E3-4D8A-BCDB-F5914CCA440E}" dt="2024-03-06T22:01:15.563" v="1024" actId="26606"/>
        <pc:sldMkLst>
          <pc:docMk/>
          <pc:sldMk cId="1625319724" sldId="267"/>
        </pc:sldMkLst>
        <pc:spChg chg="mod ord">
          <ac:chgData name="Even Storeheier" userId="a02bb14ad64a7eeb" providerId="LiveId" clId="{CD230FEB-49E3-4D8A-BCDB-F5914CCA440E}" dt="2024-03-06T22:01:15.563" v="1024" actId="26606"/>
          <ac:spMkLst>
            <pc:docMk/>
            <pc:sldMk cId="1625319724" sldId="267"/>
            <ac:spMk id="2" creationId="{645B13BF-AC9F-A1F4-A558-2BBA9433520A}"/>
          </ac:spMkLst>
        </pc:spChg>
        <pc:spChg chg="mod ord">
          <ac:chgData name="Even Storeheier" userId="a02bb14ad64a7eeb" providerId="LiveId" clId="{CD230FEB-49E3-4D8A-BCDB-F5914CCA440E}" dt="2024-03-06T22:01:15.563" v="1024" actId="26606"/>
          <ac:spMkLst>
            <pc:docMk/>
            <pc:sldMk cId="1625319724" sldId="267"/>
            <ac:spMk id="3" creationId="{71A4165E-2E19-9FCA-B551-B015E5B7B284}"/>
          </ac:spMkLst>
        </pc:spChg>
        <pc:spChg chg="add">
          <ac:chgData name="Even Storeheier" userId="a02bb14ad64a7eeb" providerId="LiveId" clId="{CD230FEB-49E3-4D8A-BCDB-F5914CCA440E}" dt="2024-03-06T22:01:15.563" v="1024" actId="26606"/>
          <ac:spMkLst>
            <pc:docMk/>
            <pc:sldMk cId="1625319724" sldId="267"/>
            <ac:spMk id="1031" creationId="{987A0FBA-CC04-4256-A8EB-BB3C543E989C}"/>
          </ac:spMkLst>
        </pc:spChg>
        <pc:spChg chg="add">
          <ac:chgData name="Even Storeheier" userId="a02bb14ad64a7eeb" providerId="LiveId" clId="{CD230FEB-49E3-4D8A-BCDB-F5914CCA440E}" dt="2024-03-06T22:01:15.563" v="1024" actId="26606"/>
          <ac:spMkLst>
            <pc:docMk/>
            <pc:sldMk cId="1625319724" sldId="267"/>
            <ac:spMk id="1033" creationId="{3362A0EA-3E81-4464-94B8-70BE5870EDC0}"/>
          </ac:spMkLst>
        </pc:spChg>
        <pc:picChg chg="add mod">
          <ac:chgData name="Even Storeheier" userId="a02bb14ad64a7eeb" providerId="LiveId" clId="{CD230FEB-49E3-4D8A-BCDB-F5914CCA440E}" dt="2024-03-06T22:01:15.563" v="1024" actId="26606"/>
          <ac:picMkLst>
            <pc:docMk/>
            <pc:sldMk cId="1625319724" sldId="267"/>
            <ac:picMk id="1026" creationId="{A93CE7C9-7250-CA98-A0B5-4880C72E5E26}"/>
          </ac:picMkLst>
        </pc:picChg>
      </pc:sldChg>
      <pc:sldChg chg="addSp modSp new mod">
        <pc:chgData name="Even Storeheier" userId="a02bb14ad64a7eeb" providerId="LiveId" clId="{CD230FEB-49E3-4D8A-BCDB-F5914CCA440E}" dt="2024-03-06T22:06:31.203" v="1303" actId="1076"/>
        <pc:sldMkLst>
          <pc:docMk/>
          <pc:sldMk cId="3014776044" sldId="268"/>
        </pc:sldMkLst>
        <pc:spChg chg="mod">
          <ac:chgData name="Even Storeheier" userId="a02bb14ad64a7eeb" providerId="LiveId" clId="{CD230FEB-49E3-4D8A-BCDB-F5914CCA440E}" dt="2024-03-06T22:05:36.653" v="1285" actId="1076"/>
          <ac:spMkLst>
            <pc:docMk/>
            <pc:sldMk cId="3014776044" sldId="268"/>
            <ac:spMk id="2" creationId="{BF71042E-1BC6-D556-A84B-9E3126C19B5F}"/>
          </ac:spMkLst>
        </pc:spChg>
        <pc:spChg chg="mod">
          <ac:chgData name="Even Storeheier" userId="a02bb14ad64a7eeb" providerId="LiveId" clId="{CD230FEB-49E3-4D8A-BCDB-F5914CCA440E}" dt="2024-03-06T22:05:57.879" v="1294" actId="14100"/>
          <ac:spMkLst>
            <pc:docMk/>
            <pc:sldMk cId="3014776044" sldId="268"/>
            <ac:spMk id="3" creationId="{A3B7E90C-A56F-F5E0-6D2B-4F9C4533E56A}"/>
          </ac:spMkLst>
        </pc:spChg>
        <pc:spChg chg="add mod">
          <ac:chgData name="Even Storeheier" userId="a02bb14ad64a7eeb" providerId="LiveId" clId="{CD230FEB-49E3-4D8A-BCDB-F5914CCA440E}" dt="2024-03-06T22:06:10.936" v="1298" actId="14100"/>
          <ac:spMkLst>
            <pc:docMk/>
            <pc:sldMk cId="3014776044" sldId="268"/>
            <ac:spMk id="4" creationId="{54A11B60-B583-89AE-4940-5C63CD84054E}"/>
          </ac:spMkLst>
        </pc:spChg>
        <pc:picChg chg="add">
          <ac:chgData name="Even Storeheier" userId="a02bb14ad64a7eeb" providerId="LiveId" clId="{CD230FEB-49E3-4D8A-BCDB-F5914CCA440E}" dt="2024-03-06T22:02:53.240" v="1164"/>
          <ac:picMkLst>
            <pc:docMk/>
            <pc:sldMk cId="3014776044" sldId="268"/>
            <ac:picMk id="2050" creationId="{966FBB04-A70D-BD2C-8F61-E53AEA15A629}"/>
          </ac:picMkLst>
        </pc:picChg>
        <pc:picChg chg="add mod">
          <ac:chgData name="Even Storeheier" userId="a02bb14ad64a7eeb" providerId="LiveId" clId="{CD230FEB-49E3-4D8A-BCDB-F5914CCA440E}" dt="2024-03-06T22:06:01.986" v="1296" actId="1076"/>
          <ac:picMkLst>
            <pc:docMk/>
            <pc:sldMk cId="3014776044" sldId="268"/>
            <ac:picMk id="2052" creationId="{74FE7201-4AB4-9566-52F5-D8EF53E407B7}"/>
          </ac:picMkLst>
        </pc:picChg>
        <pc:picChg chg="add mod">
          <ac:chgData name="Even Storeheier" userId="a02bb14ad64a7eeb" providerId="LiveId" clId="{CD230FEB-49E3-4D8A-BCDB-F5914CCA440E}" dt="2024-03-06T22:06:31.203" v="1303" actId="1076"/>
          <ac:picMkLst>
            <pc:docMk/>
            <pc:sldMk cId="3014776044" sldId="268"/>
            <ac:picMk id="2054" creationId="{2712FE69-8D61-C8F8-0837-E72F411D6D6F}"/>
          </ac:picMkLst>
        </pc:picChg>
      </pc:sldChg>
      <pc:sldChg chg="addSp modSp new mod">
        <pc:chgData name="Even Storeheier" userId="a02bb14ad64a7eeb" providerId="LiveId" clId="{CD230FEB-49E3-4D8A-BCDB-F5914CCA440E}" dt="2024-03-06T22:11:41.304" v="1328" actId="1076"/>
        <pc:sldMkLst>
          <pc:docMk/>
          <pc:sldMk cId="1825485703" sldId="269"/>
        </pc:sldMkLst>
        <pc:spChg chg="mod">
          <ac:chgData name="Even Storeheier" userId="a02bb14ad64a7eeb" providerId="LiveId" clId="{CD230FEB-49E3-4D8A-BCDB-F5914CCA440E}" dt="2024-03-06T22:11:35.459" v="1325" actId="20577"/>
          <ac:spMkLst>
            <pc:docMk/>
            <pc:sldMk cId="1825485703" sldId="269"/>
            <ac:spMk id="2" creationId="{68E96AB1-FDD5-3135-FA96-D57192212612}"/>
          </ac:spMkLst>
        </pc:spChg>
        <pc:picChg chg="add mod">
          <ac:chgData name="Even Storeheier" userId="a02bb14ad64a7eeb" providerId="LiveId" clId="{CD230FEB-49E3-4D8A-BCDB-F5914CCA440E}" dt="2024-03-06T22:11:41.304" v="1328" actId="1076"/>
          <ac:picMkLst>
            <pc:docMk/>
            <pc:sldMk cId="1825485703" sldId="269"/>
            <ac:picMk id="5" creationId="{4083C70D-FC95-2DBD-2074-B7671107D7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2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4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3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4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1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3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5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6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38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56C293E-7DA8-3CAF-5F14-923312BC5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GITHUB CI/CD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684EF55-84BE-6FC7-0041-4799A9FF2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9" y="4571999"/>
            <a:ext cx="4571999" cy="1524000"/>
          </a:xfrm>
        </p:spPr>
        <p:txBody>
          <a:bodyPr>
            <a:normAutofit/>
          </a:bodyPr>
          <a:lstStyle/>
          <a:p>
            <a:pPr algn="l"/>
            <a:endParaRPr lang="nb-NO" dirty="0"/>
          </a:p>
        </p:txBody>
      </p:sp>
      <p:pic>
        <p:nvPicPr>
          <p:cNvPr id="4" name="Picture 3" descr="Vekt bakgrunn for levende farger">
            <a:extLst>
              <a:ext uri="{FF2B5EF4-FFF2-40B4-BE49-F238E27FC236}">
                <a16:creationId xmlns:a16="http://schemas.microsoft.com/office/drawing/2014/main" id="{FF00C9C8-CA85-810F-6C38-E04E8D3D4F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49" r="12922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696394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82754E-69E6-4DBA-1942-E45AC666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skal vi bruke CI/CD?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A860221-B678-7752-1DCA-B8877D71D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Når vi pusher kode ønsker vi jo selvfølgelig at koden skal være feilfri og at den skal fungere som ønsket. </a:t>
            </a:r>
          </a:p>
          <a:p>
            <a:r>
              <a:rPr lang="nb-NO" dirty="0"/>
              <a:t>Men det er fort gjort å pushe feil inn i prosjektet.</a:t>
            </a:r>
          </a:p>
          <a:p>
            <a:r>
              <a:rPr lang="nb-NO" dirty="0"/>
              <a:t>Derfor kan vi lage tester som automatisk sjekker om det er feil i koden når vi pusher kode til </a:t>
            </a:r>
            <a:r>
              <a:rPr lang="nb-NO" dirty="0" err="1"/>
              <a:t>main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743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47C4BE-46BF-2527-FC67-23DA6EA0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31B6956-FBBC-85F0-6553-E6D53187F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Ved å tidlig oppdage feil og </a:t>
            </a:r>
            <a:r>
              <a:rPr lang="nb-NO" dirty="0" err="1"/>
              <a:t>bugs</a:t>
            </a:r>
            <a:r>
              <a:rPr lang="nb-NO" dirty="0"/>
              <a:t> i koden slipper man ekstrajobben med å finne feilene og rydde opp rotet senere.</a:t>
            </a:r>
          </a:p>
          <a:p>
            <a:r>
              <a:rPr lang="nb-NO" dirty="0"/>
              <a:t>Dette er veldig viktig i større prosjekter.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0759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2701D3-48D0-8651-9069-735CB78D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Så hva skal vi gå gjennom i dag?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973881-E8F5-F992-E5D6-EB4F3AAE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Dere får et </a:t>
            </a:r>
            <a:r>
              <a:rPr lang="nb-NO" dirty="0" err="1"/>
              <a:t>repo</a:t>
            </a:r>
            <a:r>
              <a:rPr lang="nb-NO" dirty="0"/>
              <a:t> hvor det blant annet ligger to </a:t>
            </a:r>
            <a:r>
              <a:rPr lang="nb-NO" dirty="0" err="1"/>
              <a:t>python</a:t>
            </a:r>
            <a:r>
              <a:rPr lang="nb-NO" dirty="0"/>
              <a:t> filer. Den ene filen inneholder funksjoner som regner ut areal av noen figurer. Den andre filen inneholder </a:t>
            </a:r>
            <a:r>
              <a:rPr lang="nb-NO" dirty="0" err="1"/>
              <a:t>pytest</a:t>
            </a:r>
            <a:r>
              <a:rPr lang="nb-NO" dirty="0"/>
              <a:t>-tester som sjekker at arealfunksjonene faktisk fungerer som ønsket.</a:t>
            </a:r>
          </a:p>
          <a:p>
            <a:r>
              <a:rPr lang="nb-NO" dirty="0"/>
              <a:t>Vi skal automatisere prosjektet vårt slik at disse testene kjører automatisk når vi pusher til </a:t>
            </a:r>
            <a:r>
              <a:rPr lang="nb-NO" dirty="0" err="1"/>
              <a:t>main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037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813C65-C9A5-A004-6AEC-EF4DDB2B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757CBE5-2810-49E9-6B85-7DE5AA656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skal også prøve å lage en enkel html side og teste at den ikke inneholder feil.</a:t>
            </a:r>
          </a:p>
        </p:txBody>
      </p:sp>
    </p:spTree>
    <p:extLst>
      <p:ext uri="{BB962C8B-B14F-4D97-AF65-F5344CB8AC3E}">
        <p14:creationId xmlns:p14="http://schemas.microsoft.com/office/powerpoint/2010/main" val="368504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E96AB1-FDD5-3135-FA96-D5719221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Tilbakemeldinger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EBCF919-5A02-A3D4-1D56-706CBDD6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083C70D-FC95-2DBD-2074-B7671107D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008" y="830695"/>
            <a:ext cx="5196609" cy="519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8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ik Lab">
            <a:extLst>
              <a:ext uri="{FF2B5EF4-FFF2-40B4-BE49-F238E27FC236}">
                <a16:creationId xmlns:a16="http://schemas.microsoft.com/office/drawing/2014/main" id="{A93CE7C9-7250-CA98-A0B5-4880C72E5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5" b="-1"/>
          <a:stretch/>
        </p:blipFill>
        <p:spPr bwMode="auto"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1A4165E-2E19-9FCA-B551-B015E5B7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nb-NO" sz="2400"/>
              <a:t>Studentinvasjon og teknisk utvikling</a:t>
            </a:r>
          </a:p>
          <a:p>
            <a:r>
              <a:rPr lang="nb-NO" sz="2400"/>
              <a:t>Aktiviteter som: prototyping, elektronikk, koding, design osv</a:t>
            </a:r>
          </a:p>
          <a:p>
            <a:r>
              <a:rPr lang="nb-NO" sz="2400"/>
              <a:t>Holder workshops og hackathons</a:t>
            </a:r>
          </a:p>
          <a:p>
            <a:r>
              <a:rPr lang="nb-NO" sz="2400"/>
              <a:t>Det er bare å stikke innom om du er gira på et prosjekt eller lignende</a:t>
            </a:r>
          </a:p>
          <a:p>
            <a:endParaRPr lang="nb-NO" sz="240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45B13BF-AC9F-A1F4-A558-2BBA9433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nb-NO" sz="3200"/>
              <a:t>Eiklab</a:t>
            </a:r>
          </a:p>
        </p:txBody>
      </p:sp>
    </p:spTree>
    <p:extLst>
      <p:ext uri="{BB962C8B-B14F-4D97-AF65-F5344CB8AC3E}">
        <p14:creationId xmlns:p14="http://schemas.microsoft.com/office/powerpoint/2010/main" val="162531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71042E-1BC6-D556-A84B-9E3126C1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69" y="0"/>
            <a:ext cx="10668000" cy="1524000"/>
          </a:xfrm>
        </p:spPr>
        <p:txBody>
          <a:bodyPr/>
          <a:lstStyle/>
          <a:p>
            <a:r>
              <a:rPr lang="nb-NO" dirty="0"/>
              <a:t>Dagens workshopholdere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3B7E90C-A56F-F5E0-6D2B-4F9C4533E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60" y="2476498"/>
            <a:ext cx="3240833" cy="3818083"/>
          </a:xfrm>
        </p:spPr>
        <p:txBody>
          <a:bodyPr>
            <a:normAutofit/>
          </a:bodyPr>
          <a:lstStyle/>
          <a:p>
            <a:r>
              <a:rPr lang="nb-NO" sz="2000" dirty="0"/>
              <a:t>Even</a:t>
            </a:r>
          </a:p>
          <a:p>
            <a:r>
              <a:rPr lang="nb-NO" sz="2000" dirty="0"/>
              <a:t>4. året miljøfysikk</a:t>
            </a:r>
          </a:p>
          <a:p>
            <a:r>
              <a:rPr lang="nb-NO" sz="2000" dirty="0"/>
              <a:t>Holdt en </a:t>
            </a:r>
            <a:r>
              <a:rPr lang="nb-NO" sz="2000" dirty="0" err="1"/>
              <a:t>ws</a:t>
            </a:r>
            <a:r>
              <a:rPr lang="nb-NO" sz="2000" dirty="0"/>
              <a:t> i </a:t>
            </a:r>
            <a:r>
              <a:rPr lang="nb-NO" sz="2000" dirty="0" err="1"/>
              <a:t>Git</a:t>
            </a:r>
            <a:r>
              <a:rPr lang="nb-NO" sz="2000" dirty="0"/>
              <a:t> og bidratt i </a:t>
            </a:r>
            <a:r>
              <a:rPr lang="nb-NO" sz="2000" dirty="0" err="1"/>
              <a:t>ws</a:t>
            </a:r>
            <a:r>
              <a:rPr lang="nb-NO" sz="2000" dirty="0"/>
              <a:t> i  design, animasjon og webutvikling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54A11B60-B583-89AE-4940-5C63CD84054E}"/>
              </a:ext>
            </a:extLst>
          </p:cNvPr>
          <p:cNvSpPr txBox="1">
            <a:spLocks/>
          </p:cNvSpPr>
          <p:nvPr/>
        </p:nvSpPr>
        <p:spPr>
          <a:xfrm>
            <a:off x="6281691" y="2476498"/>
            <a:ext cx="3048922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000" dirty="0"/>
              <a:t>Stein Oskar</a:t>
            </a:r>
          </a:p>
          <a:p>
            <a:r>
              <a:rPr lang="nb-NO" sz="2000" dirty="0"/>
              <a:t>4. året robotikk</a:t>
            </a:r>
          </a:p>
          <a:p>
            <a:r>
              <a:rPr lang="nb-NO" sz="2000" dirty="0"/>
              <a:t>Holdt </a:t>
            </a:r>
            <a:r>
              <a:rPr lang="nb-NO" sz="2000" dirty="0" err="1"/>
              <a:t>ws</a:t>
            </a:r>
            <a:r>
              <a:rPr lang="nb-NO" sz="2000" dirty="0"/>
              <a:t> i  design, animasjon og webutvikling, og hjulpet meg i </a:t>
            </a:r>
            <a:r>
              <a:rPr lang="nb-NO" sz="2000" dirty="0" err="1"/>
              <a:t>Git</a:t>
            </a:r>
            <a:endParaRPr lang="nb-NO" sz="20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4FE7201-4AB4-9566-52F5-D8EF53E40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857" y="2476498"/>
            <a:ext cx="2785203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712FE69-8D61-C8F8-0837-E72F411D6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465" y="2476498"/>
            <a:ext cx="2785203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77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E1BD17-D5C0-0539-85DE-4FE0F6E0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mål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EED90A0-7FA9-ECED-C93B-40F7A9EF7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skal se hvordan vi setter opp </a:t>
            </a:r>
            <a:r>
              <a:rPr lang="nb-NO" dirty="0" err="1"/>
              <a:t>Github</a:t>
            </a:r>
            <a:r>
              <a:rPr lang="nb-NO" dirty="0"/>
              <a:t> </a:t>
            </a:r>
            <a:r>
              <a:rPr lang="nb-NO" dirty="0" err="1"/>
              <a:t>actions</a:t>
            </a:r>
            <a:r>
              <a:rPr lang="nb-NO" dirty="0"/>
              <a:t>. Vi skal IKKE se veldig nøye på action-filene, men vi skal se hvordan de er strukturert.</a:t>
            </a:r>
          </a:p>
          <a:p>
            <a:r>
              <a:rPr lang="nb-NO" dirty="0"/>
              <a:t>Mitt mål er at dere skal se at dere har muligheten til å bruke disse verktøyene. Jeg skal ikke gå teknisk inn på verktøyene, det må dere finne ut av på egenhånd. </a:t>
            </a:r>
          </a:p>
        </p:txBody>
      </p:sp>
    </p:spTree>
    <p:extLst>
      <p:ext uri="{BB962C8B-B14F-4D97-AF65-F5344CB8AC3E}">
        <p14:creationId xmlns:p14="http://schemas.microsoft.com/office/powerpoint/2010/main" val="356569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F5996AB-A955-82CA-C0C6-801FC4D6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agenda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B3A3593-7F11-6141-14B1-701033D37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er GITHUB?</a:t>
            </a:r>
          </a:p>
          <a:p>
            <a:r>
              <a:rPr lang="nb-NO" dirty="0"/>
              <a:t>Hva er GITHUB CI/CD?</a:t>
            </a:r>
          </a:p>
          <a:p>
            <a:r>
              <a:rPr lang="nb-NO" dirty="0"/>
              <a:t>Hvorfor skal vi bruke CI/CD?</a:t>
            </a:r>
          </a:p>
          <a:p>
            <a:r>
              <a:rPr lang="nb-NO" dirty="0"/>
              <a:t>Hvordan bruker vi CI/CD?</a:t>
            </a:r>
          </a:p>
        </p:txBody>
      </p:sp>
    </p:spTree>
    <p:extLst>
      <p:ext uri="{BB962C8B-B14F-4D97-AF65-F5344CB8AC3E}">
        <p14:creationId xmlns:p14="http://schemas.microsoft.com/office/powerpoint/2010/main" val="319495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11ABC5-6752-FE15-7A2C-2CD8E0F7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GITHUB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0D96B97-8B74-2D98-D89B-AB66EADCB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Github</a:t>
            </a:r>
            <a:r>
              <a:rPr lang="nb-NO" dirty="0"/>
              <a:t> er en </a:t>
            </a:r>
            <a:r>
              <a:rPr lang="nb-NO" dirty="0" err="1"/>
              <a:t>versjonkontrollplatform</a:t>
            </a:r>
            <a:r>
              <a:rPr lang="nb-NO" dirty="0"/>
              <a:t> som eies av Microsoft</a:t>
            </a:r>
          </a:p>
          <a:p>
            <a:r>
              <a:rPr lang="nb-NO" dirty="0"/>
              <a:t>Lar deg lagre, kontrollere, spore endringer i kode</a:t>
            </a:r>
          </a:p>
          <a:p>
            <a:r>
              <a:rPr lang="nb-NO" dirty="0"/>
              <a:t>Enkelt forklart er det </a:t>
            </a:r>
            <a:r>
              <a:rPr lang="nb-NO" dirty="0" err="1"/>
              <a:t>Onedrive</a:t>
            </a:r>
            <a:r>
              <a:rPr lang="nb-NO" dirty="0"/>
              <a:t> som er spesialisert for koding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8638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648EA1-B8F0-57D5-6701-783BF187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CI/CD?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9914ABC-6EFC-DD82-3C6C-CDC2D7C8F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CI/CD </a:t>
            </a:r>
            <a:r>
              <a:rPr lang="en-US" dirty="0" err="1"/>
              <a:t>står</a:t>
            </a:r>
            <a:r>
              <a:rPr lang="en-US" dirty="0"/>
              <a:t> for Continuous Integration </a:t>
            </a:r>
            <a:r>
              <a:rPr lang="en-US" dirty="0" err="1"/>
              <a:t>og</a:t>
            </a:r>
            <a:r>
              <a:rPr lang="en-US" dirty="0"/>
              <a:t> Continuous Delivery</a:t>
            </a:r>
          </a:p>
          <a:p>
            <a:r>
              <a:rPr lang="nb-NO" dirty="0"/>
              <a:t> Det er en arbeidsflyt for programvareutvikling som automatiserer prosessen med å bygge, teste og distribuere kode.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6779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C85F54-0572-0DBC-15D5-42D0A307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DNB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F26979A-7650-5C1E-DE4B-2BC515E50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Det er svært viktig at DNB er 100% sikre på at endringer de gjør i sine systemer er riktige.</a:t>
            </a:r>
          </a:p>
          <a:p>
            <a:r>
              <a:rPr lang="nb-NO" dirty="0"/>
              <a:t>Når en utvikler pusher kode til DNB, vil en rekke automatiserte tester starte. </a:t>
            </a:r>
          </a:p>
        </p:txBody>
      </p:sp>
    </p:spTree>
    <p:extLst>
      <p:ext uri="{BB962C8B-B14F-4D97-AF65-F5344CB8AC3E}">
        <p14:creationId xmlns:p14="http://schemas.microsoft.com/office/powerpoint/2010/main" val="74030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1B71FC0-D50D-D8AA-3728-5161DA0C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C7815C-95B5-C7C4-8330-919BB1A8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Det testetes at prosjektet kan bygges og at alt fungerer som det skal. Dette sjekkes av blant annet tester som DNB har lagd.</a:t>
            </a:r>
          </a:p>
          <a:p>
            <a:r>
              <a:rPr lang="nb-NO" dirty="0"/>
              <a:t>Hvis testene lykkes, pakkes koden og distribueres</a:t>
            </a:r>
          </a:p>
        </p:txBody>
      </p:sp>
    </p:spTree>
    <p:extLst>
      <p:ext uri="{BB962C8B-B14F-4D97-AF65-F5344CB8AC3E}">
        <p14:creationId xmlns:p14="http://schemas.microsoft.com/office/powerpoint/2010/main" val="28063350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486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Avenir Next LT Pro Light</vt:lpstr>
      <vt:lpstr>Sitka Subheading</vt:lpstr>
      <vt:lpstr>PebbleVTI</vt:lpstr>
      <vt:lpstr>GITHUB CI/CD</vt:lpstr>
      <vt:lpstr>Eiklab</vt:lpstr>
      <vt:lpstr>Dagens workshopholdere</vt:lpstr>
      <vt:lpstr>Dagens mål</vt:lpstr>
      <vt:lpstr>Dagens agenda</vt:lpstr>
      <vt:lpstr>GITHUB</vt:lpstr>
      <vt:lpstr>Hva er CI/CD?</vt:lpstr>
      <vt:lpstr>Eksempel DNB</vt:lpstr>
      <vt:lpstr>PowerPoint-presentasjon</vt:lpstr>
      <vt:lpstr>Hvorfor skal vi bruke CI/CD?</vt:lpstr>
      <vt:lpstr>PowerPoint-presentasjon</vt:lpstr>
      <vt:lpstr>Så hva skal vi gå gjennom i dag?</vt:lpstr>
      <vt:lpstr>PowerPoint-presentasjon</vt:lpstr>
      <vt:lpstr>Tilbakemeldinger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CI/CD</dc:title>
  <dc:creator>Even Storeheier</dc:creator>
  <cp:lastModifiedBy>Even Storeheier</cp:lastModifiedBy>
  <cp:revision>2</cp:revision>
  <dcterms:created xsi:type="dcterms:W3CDTF">2024-03-01T13:17:19Z</dcterms:created>
  <dcterms:modified xsi:type="dcterms:W3CDTF">2024-03-07T16:24:46Z</dcterms:modified>
</cp:coreProperties>
</file>