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9"/>
  </p:notesMasterIdLst>
  <p:sldIdLst>
    <p:sldId id="261" r:id="rId2"/>
    <p:sldId id="274" r:id="rId3"/>
    <p:sldId id="275" r:id="rId4"/>
    <p:sldId id="273" r:id="rId5"/>
    <p:sldId id="276" r:id="rId6"/>
    <p:sldId id="277" r:id="rId7"/>
    <p:sldId id="260" r:id="rId8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7440" autoAdjust="0"/>
  </p:normalViewPr>
  <p:slideViewPr>
    <p:cSldViewPr>
      <p:cViewPr varScale="1">
        <p:scale>
          <a:sx n="158" d="100"/>
          <a:sy n="158" d="100"/>
        </p:scale>
        <p:origin x="19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04.01.2021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nledning logo og nav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 userDrawn="1"/>
        </p:nvGrpSpPr>
        <p:grpSpPr>
          <a:xfrm>
            <a:off x="3528161" y="2571888"/>
            <a:ext cx="5137308" cy="1713601"/>
            <a:chOff x="3528161" y="2571888"/>
            <a:chExt cx="5137308" cy="1713601"/>
          </a:xfrm>
        </p:grpSpPr>
        <p:pic>
          <p:nvPicPr>
            <p:cNvPr id="2" name="Bilde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528161" y="2571888"/>
              <a:ext cx="2135791" cy="1713600"/>
            </a:xfrm>
            <a:prstGeom prst="rect">
              <a:avLst/>
            </a:prstGeom>
          </p:spPr>
        </p:pic>
        <p:pic>
          <p:nvPicPr>
            <p:cNvPr id="8" name="Bilde 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2572510"/>
              <a:ext cx="2569469" cy="171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ledning animert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pic>
        <p:nvPicPr>
          <p:cNvPr id="3" name="Bild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743200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heldekkende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Klikk ikon for å sette inn heldekkende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2 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2" name="Plassholder for bunn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03- Flask</a:t>
            </a:r>
          </a:p>
        </p:txBody>
      </p:sp>
      <p:sp>
        <p:nvSpPr>
          <p:cNvPr id="8" name="Undertit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TIN100</a:t>
            </a:r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13.11.2020</a:t>
            </a: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Flask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449087-93CC-4337-B745-4E74D579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514" y="1800000"/>
            <a:ext cx="4628571" cy="4140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ssholder for innhold 7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/>
          </a:bodyPr>
          <a:lstStyle/>
          <a:p>
            <a:r>
              <a:rPr lang="nb-NO" dirty="0"/>
              <a:t>Rammeverk for webutvikling med Python</a:t>
            </a:r>
          </a:p>
          <a:p>
            <a:r>
              <a:rPr lang="nb-NO" dirty="0"/>
              <a:t>Håndterer http-spørringer</a:t>
            </a:r>
          </a:p>
          <a:p>
            <a:r>
              <a:rPr lang="nb-NO" dirty="0"/>
              <a:t>Enkelt å utvide</a:t>
            </a:r>
          </a:p>
          <a:p>
            <a:r>
              <a:rPr lang="nb-NO" dirty="0"/>
              <a:t>Rask API-utvikling</a:t>
            </a:r>
          </a:p>
          <a:p>
            <a:r>
              <a:rPr lang="nb-NO" dirty="0"/>
              <a:t>Enkel </a:t>
            </a:r>
            <a:r>
              <a:rPr lang="nb-NO" dirty="0" err="1"/>
              <a:t>debugging</a:t>
            </a:r>
            <a:endParaRPr lang="nb-NO" dirty="0"/>
          </a:p>
          <a:p>
            <a:r>
              <a:rPr lang="nb-NO" dirty="0"/>
              <a:t>Inkluderer en utviklingsserver</a:t>
            </a:r>
          </a:p>
          <a:p>
            <a:r>
              <a:rPr lang="nb-NO" dirty="0"/>
              <a:t>Meget godt dokumentert</a:t>
            </a:r>
          </a:p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19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436F8B-C49F-4B19-8558-9F9B08EF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Alternativer til Flask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3AAA2E-3714-44C4-B939-DCC0B8B2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D6C0E0-EBA3-4D8A-B4BB-54107D739A9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b-NO" dirty="0"/>
              <a:t>Django</a:t>
            </a:r>
          </a:p>
          <a:p>
            <a:pPr lvl="1"/>
            <a:r>
              <a:rPr lang="nb-NO" dirty="0"/>
              <a:t>Bedre for større prosjekter</a:t>
            </a:r>
          </a:p>
          <a:p>
            <a:pPr lvl="1"/>
            <a:r>
              <a:rPr lang="nb-NO" dirty="0"/>
              <a:t>Håndterer databasekommunikasjon</a:t>
            </a:r>
          </a:p>
          <a:p>
            <a:r>
              <a:rPr lang="nb-NO" dirty="0" err="1"/>
              <a:t>FastAPI</a:t>
            </a:r>
            <a:endParaRPr lang="nb-NO" dirty="0"/>
          </a:p>
          <a:p>
            <a:pPr lvl="1"/>
            <a:r>
              <a:rPr lang="nb-NO" dirty="0"/>
              <a:t>God ytelse</a:t>
            </a:r>
          </a:p>
          <a:p>
            <a:pPr lvl="1"/>
            <a:r>
              <a:rPr lang="nb-NO" dirty="0"/>
              <a:t>Enkelt</a:t>
            </a:r>
          </a:p>
          <a:p>
            <a:pPr lvl="1"/>
            <a:r>
              <a:rPr lang="nb-NO" dirty="0"/>
              <a:t>Automatisk dokumentasjon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ACCEC1-5480-48D6-A799-9BE5EFC4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1359B17-E72E-49C7-95C8-D8549649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516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F4AC2E-EC73-4151-B4D8-5767A6CD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Hello</a:t>
            </a:r>
            <a:r>
              <a:rPr lang="nb-NO" dirty="0"/>
              <a:t> World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B61E5F-B8BB-4DDE-A32D-0D33837C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Kjører på port 5000</a:t>
            </a:r>
          </a:p>
          <a:p>
            <a:pPr lvl="1"/>
            <a:r>
              <a:rPr lang="nb-NO" dirty="0">
                <a:hlinkClick r:id="rId2"/>
              </a:rPr>
              <a:t>http://127.0.0.1:5000/</a:t>
            </a:r>
            <a:endParaRPr lang="nb-NO" dirty="0"/>
          </a:p>
          <a:p>
            <a:pPr lvl="1"/>
            <a:r>
              <a:rPr lang="nb-NO" dirty="0"/>
              <a:t>http://localhost:5000/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2BFF3E4-F98F-414E-9A21-4435A07A3B6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rgbClr val="9872A2"/>
                </a:solidFill>
                <a:latin typeface="Consolas" panose="020B0609020204030204" pitchFamily="49" charset="0"/>
              </a:rPr>
              <a:t>from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dirty="0">
                <a:solidFill>
                  <a:srgbClr val="9B0000"/>
                </a:solidFill>
                <a:latin typeface="Consolas" panose="020B0609020204030204" pitchFamily="49" charset="0"/>
              </a:rPr>
              <a:t>flask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dirty="0">
                <a:solidFill>
                  <a:srgbClr val="9872A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dirty="0">
                <a:solidFill>
                  <a:srgbClr val="9B0000"/>
                </a:solidFill>
                <a:latin typeface="Consolas" panose="020B0609020204030204" pitchFamily="49" charset="0"/>
              </a:rPr>
              <a:t>Flask</a:t>
            </a:r>
            <a:endParaRPr lang="nb-NO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dirty="0">
                <a:solidFill>
                  <a:srgbClr val="9B0000"/>
                </a:solidFill>
                <a:latin typeface="Consolas" panose="020B0609020204030204" pitchFamily="49" charset="0"/>
              </a:rPr>
              <a:t>Flask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676867"/>
                </a:solidFill>
                <a:latin typeface="Consolas" panose="020B0609020204030204" pitchFamily="49" charset="0"/>
              </a:rPr>
              <a:t>__</a:t>
            </a:r>
            <a:r>
              <a:rPr lang="nb-NO" dirty="0" err="1">
                <a:solidFill>
                  <a:srgbClr val="676867"/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676867"/>
                </a:solidFill>
                <a:latin typeface="Consolas" panose="020B0609020204030204" pitchFamily="49" charset="0"/>
              </a:rPr>
              <a:t>__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nb-NO" dirty="0">
                <a:solidFill>
                  <a:srgbClr val="CE6700"/>
                </a:solidFill>
                <a:latin typeface="Consolas" panose="020B0609020204030204" pitchFamily="49" charset="0"/>
              </a:rPr>
              <a:t>@</a:t>
            </a:r>
            <a:r>
              <a:rPr lang="nb-NO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nb-NO" dirty="0" err="1">
                <a:solidFill>
                  <a:srgbClr val="CE6700"/>
                </a:solidFill>
                <a:latin typeface="Consolas" panose="020B0609020204030204" pitchFamily="49" charset="0"/>
              </a:rPr>
              <a:t>.route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9AA83A"/>
                </a:solidFill>
                <a:latin typeface="Consolas" panose="020B0609020204030204" pitchFamily="49" charset="0"/>
              </a:rPr>
              <a:t>‘/’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9872A2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dirty="0" err="1">
                <a:solidFill>
                  <a:srgbClr val="CE6700"/>
                </a:solidFill>
                <a:latin typeface="Consolas" panose="020B0609020204030204" pitchFamily="49" charset="0"/>
              </a:rPr>
              <a:t>hello_world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nb-NO" dirty="0" err="1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nb-NO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nb-NO" dirty="0" err="1">
                <a:solidFill>
                  <a:srgbClr val="9AA83A"/>
                </a:solidFill>
                <a:latin typeface="Consolas" panose="020B0609020204030204" pitchFamily="49" charset="0"/>
              </a:rPr>
              <a:t>Hello</a:t>
            </a:r>
            <a:r>
              <a:rPr lang="nb-NO" dirty="0">
                <a:solidFill>
                  <a:srgbClr val="9AA83A"/>
                </a:solidFill>
                <a:latin typeface="Consolas" panose="020B0609020204030204" pitchFamily="49" charset="0"/>
              </a:rPr>
              <a:t>, World!’</a:t>
            </a:r>
          </a:p>
          <a:p>
            <a:pPr marL="0" indent="0">
              <a:buNone/>
            </a:pPr>
            <a:endParaRPr lang="nb-NO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nb-NO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CE6700"/>
                </a:solidFill>
                <a:latin typeface="Consolas" panose="020B0609020204030204" pitchFamily="49" charset="0"/>
              </a:rPr>
              <a:t>run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6089B4"/>
                </a:solidFill>
                <a:latin typeface="Consolas" panose="020B0609020204030204" pitchFamily="49" charset="0"/>
              </a:rPr>
              <a:t>debug</a:t>
            </a:r>
            <a:r>
              <a:rPr lang="nb-NO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40808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b-NO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1918DD-5298-4627-A425-BCEA9770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9AB1D4-DE09-47E7-B312-39496B1E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3BABD9A0-AADD-416C-BD39-075AA6FE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87" y="3429000"/>
            <a:ext cx="4260803" cy="19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F5696A-B034-46D6-AFB1-2F95D5F2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Postman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0A2399-845D-4B30-9EE2-1B0C1060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Gode Alternativer:</a:t>
            </a:r>
          </a:p>
          <a:p>
            <a:pPr lvl="1"/>
            <a:r>
              <a:rPr lang="nb-NO" dirty="0" err="1"/>
              <a:t>Insomnia</a:t>
            </a:r>
            <a:endParaRPr lang="nb-NO" dirty="0"/>
          </a:p>
          <a:p>
            <a:pPr lvl="2"/>
            <a:r>
              <a:rPr lang="nb-NO" dirty="0"/>
              <a:t>Enklere å bruke</a:t>
            </a:r>
          </a:p>
          <a:p>
            <a:pPr lvl="2"/>
            <a:r>
              <a:rPr lang="nb-NO" dirty="0"/>
              <a:t>Ikke like kraftig</a:t>
            </a:r>
          </a:p>
          <a:p>
            <a:pPr lvl="1"/>
            <a:r>
              <a:rPr lang="nb-NO" dirty="0" err="1"/>
              <a:t>cURL</a:t>
            </a:r>
            <a:endParaRPr lang="nb-NO" dirty="0"/>
          </a:p>
          <a:p>
            <a:pPr lvl="2"/>
            <a:r>
              <a:rPr lang="nb-NO" dirty="0"/>
              <a:t>Kommandolinjeverktøy</a:t>
            </a:r>
          </a:p>
          <a:p>
            <a:pPr lvl="1"/>
            <a:r>
              <a:rPr lang="nb-NO" dirty="0"/>
              <a:t>Python </a:t>
            </a:r>
          </a:p>
          <a:p>
            <a:pPr lvl="2"/>
            <a:r>
              <a:rPr lang="nb-NO" dirty="0" err="1"/>
              <a:t>requests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ABD628E-691D-4FCE-99A8-F2EEFDBCEC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b-NO" dirty="0"/>
              <a:t>Verktøy for å teste API-er</a:t>
            </a:r>
          </a:p>
          <a:p>
            <a:pPr lvl="1"/>
            <a:r>
              <a:rPr lang="nb-NO" dirty="0"/>
              <a:t>Unngå å skrive test-kode</a:t>
            </a:r>
          </a:p>
          <a:p>
            <a:r>
              <a:rPr lang="nb-NO" dirty="0"/>
              <a:t>Generer API-dokumentasjon</a:t>
            </a:r>
          </a:p>
          <a:p>
            <a:r>
              <a:rPr lang="nb-NO" dirty="0"/>
              <a:t>Enkelt å dele tester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645EB6-C25C-47C5-A3D7-D1F3FBB6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5C3E57-CDE7-4274-B679-14F2B5C5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pic>
        <p:nvPicPr>
          <p:cNvPr id="3078" name="Picture 6" descr="Postman">
            <a:extLst>
              <a:ext uri="{FF2B5EF4-FFF2-40B4-BE49-F238E27FC236}">
                <a16:creationId xmlns:a16="http://schemas.microsoft.com/office/drawing/2014/main" id="{B8977C9F-462F-47CA-B3C2-165F5EC2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0" y="3687341"/>
            <a:ext cx="3661758" cy="228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5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ECD5A9-B2F5-40FA-A732-D9788B4E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Ressurser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621F236-447A-453E-9309-B8741E661F8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4" y="1800000"/>
            <a:ext cx="8423626" cy="4140000"/>
          </a:xfrm>
        </p:spPr>
        <p:txBody>
          <a:bodyPr/>
          <a:lstStyle/>
          <a:p>
            <a:r>
              <a:rPr lang="nb-NO" dirty="0"/>
              <a:t>Grundig gjennomgang av API-teori og Flask:</a:t>
            </a:r>
          </a:p>
          <a:p>
            <a:pPr lvl="1"/>
            <a:r>
              <a:rPr lang="nb-NO" dirty="0"/>
              <a:t>https://programminghistorian.org/en/lessons/creating-apis-with-python-and-flask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3F678D-1C7A-45FE-B934-09FC1CC1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4A480E-29D0-42DF-B976-B8038B51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099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med bunntekst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NMBU 16:9 med bunntekst</vt:lpstr>
      <vt:lpstr>03- Flask</vt:lpstr>
      <vt:lpstr>Flask</vt:lpstr>
      <vt:lpstr>Alternativer til Flask</vt:lpstr>
      <vt:lpstr>Hello World</vt:lpstr>
      <vt:lpstr>Postman</vt:lpstr>
      <vt:lpstr>Ressurser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2021-01-04T03:31:40Z</dcterms:created>
  <dcterms:modified xsi:type="dcterms:W3CDTF">2021-01-04T04:31:14Z</dcterms:modified>
</cp:coreProperties>
</file>