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 autoCompressPictures="0">
  <p:sldMasterIdLst>
    <p:sldMasterId id="2147483706" r:id="rId1"/>
  </p:sldMasterIdLst>
  <p:notesMasterIdLst>
    <p:notesMasterId r:id="rId11"/>
  </p:notesMasterIdLst>
  <p:sldIdLst>
    <p:sldId id="261" r:id="rId2"/>
    <p:sldId id="265" r:id="rId3"/>
    <p:sldId id="258" r:id="rId4"/>
    <p:sldId id="266" r:id="rId5"/>
    <p:sldId id="263" r:id="rId6"/>
    <p:sldId id="268" r:id="rId7"/>
    <p:sldId id="269" r:id="rId8"/>
    <p:sldId id="267" r:id="rId9"/>
    <p:sldId id="260" r:id="rId10"/>
  </p:sldIdLst>
  <p:sldSz cx="12192000" cy="6858000"/>
  <p:notesSz cx="6797675" cy="9926638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D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>
      <p:cViewPr varScale="1">
        <p:scale>
          <a:sx n="141" d="100"/>
          <a:sy n="141" d="100"/>
        </p:scale>
        <p:origin x="126" y="59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013BB-223A-4A7A-A9B6-504A14290792}" type="datetimeFigureOut">
              <a:rPr lang="nb-NO" smtClean="0"/>
              <a:t>13.11.2020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BF349-27A5-44C1-8C69-2C3879FAD2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8563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BF349-27A5-44C1-8C69-2C3879FAD297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04251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Innledning logo og nav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e 2"/>
          <p:cNvGrpSpPr/>
          <p:nvPr userDrawn="1"/>
        </p:nvGrpSpPr>
        <p:grpSpPr>
          <a:xfrm>
            <a:off x="3528161" y="2571888"/>
            <a:ext cx="5137308" cy="1713601"/>
            <a:chOff x="3528161" y="2571888"/>
            <a:chExt cx="5137308" cy="1713601"/>
          </a:xfrm>
        </p:grpSpPr>
        <p:pic>
          <p:nvPicPr>
            <p:cNvPr id="2" name="Bilde 1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528161" y="2571888"/>
              <a:ext cx="2135791" cy="1713600"/>
            </a:xfrm>
            <a:prstGeom prst="rect">
              <a:avLst/>
            </a:prstGeom>
          </p:spPr>
        </p:pic>
        <p:pic>
          <p:nvPicPr>
            <p:cNvPr id="8" name="Bilde 7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96000" y="2572510"/>
              <a:ext cx="2569469" cy="17129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93659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nledning animert logo">
    <p:bg>
      <p:bgPr>
        <a:solidFill>
          <a:srgbClr val="009D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2365579"/>
            <a:ext cx="2520000" cy="212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861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tel 1"/>
          <p:cNvSpPr>
            <a:spLocks noGrp="1"/>
          </p:cNvSpPr>
          <p:nvPr>
            <p:ph type="ctrTitle"/>
          </p:nvPr>
        </p:nvSpPr>
        <p:spPr>
          <a:xfrm>
            <a:off x="695325" y="2617200"/>
            <a:ext cx="10728675" cy="738664"/>
          </a:xfrm>
        </p:spPr>
        <p:txBody>
          <a:bodyPr anchor="b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12" name="Undertittel 2"/>
          <p:cNvSpPr>
            <a:spLocks noGrp="1"/>
          </p:cNvSpPr>
          <p:nvPr>
            <p:ph type="subTitle" idx="1"/>
          </p:nvPr>
        </p:nvSpPr>
        <p:spPr>
          <a:xfrm>
            <a:off x="695325" y="3502800"/>
            <a:ext cx="10728675" cy="36933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 lang="nb-NO" dirty="0"/>
          </a:p>
        </p:txBody>
      </p:sp>
      <p:sp>
        <p:nvSpPr>
          <p:cNvPr id="14" name="Plassholder for tekst 12"/>
          <p:cNvSpPr>
            <a:spLocks noGrp="1"/>
          </p:cNvSpPr>
          <p:nvPr>
            <p:ph type="body" sz="quarter" idx="13" hasCustomPrompt="1"/>
          </p:nvPr>
        </p:nvSpPr>
        <p:spPr>
          <a:xfrm>
            <a:off x="695325" y="3956400"/>
            <a:ext cx="10728675" cy="33655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/>
              <a:t>Dato</a:t>
            </a:r>
          </a:p>
        </p:txBody>
      </p:sp>
      <p:sp>
        <p:nvSpPr>
          <p:cNvPr id="6" name="Plassholder for tekst 6"/>
          <p:cNvSpPr>
            <a:spLocks noGrp="1"/>
          </p:cNvSpPr>
          <p:nvPr>
            <p:ph type="body" sz="quarter" idx="12" hasCustomPrompt="1"/>
          </p:nvPr>
        </p:nvSpPr>
        <p:spPr>
          <a:xfrm>
            <a:off x="10821600" y="406800"/>
            <a:ext cx="676800" cy="540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/>
              <a:t>.</a:t>
            </a:r>
          </a:p>
        </p:txBody>
      </p:sp>
      <p:pic>
        <p:nvPicPr>
          <p:cNvPr id="3" name="Bild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21600" y="406800"/>
            <a:ext cx="676800" cy="543014"/>
          </a:xfrm>
          <a:prstGeom prst="rect">
            <a:avLst/>
          </a:prstGeom>
        </p:spPr>
      </p:pic>
      <p:sp>
        <p:nvSpPr>
          <p:cNvPr id="7" name="Plassholder for lysbildenummer 6"/>
          <p:cNvSpPr>
            <a:spLocks noGrp="1"/>
          </p:cNvSpPr>
          <p:nvPr>
            <p:ph type="sldNum" sz="quarter" idx="11"/>
          </p:nvPr>
        </p:nvSpPr>
        <p:spPr>
          <a:xfrm>
            <a:off x="695325" y="6264000"/>
            <a:ext cx="2743200" cy="2031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3ED7E7-E538-48B7-BF27-18C497C3E180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9" name="Plassholder for bunntekst 5"/>
          <p:cNvSpPr>
            <a:spLocks noGrp="1"/>
          </p:cNvSpPr>
          <p:nvPr>
            <p:ph type="ftr" sz="quarter" idx="3"/>
          </p:nvPr>
        </p:nvSpPr>
        <p:spPr>
          <a:xfrm>
            <a:off x="7381200" y="6264000"/>
            <a:ext cx="4114800" cy="20637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nb-NO"/>
              <a:t>Norges miljø- og biovitenskapelige universitet</a:t>
            </a:r>
          </a:p>
        </p:txBody>
      </p:sp>
      <p:cxnSp>
        <p:nvCxnSpPr>
          <p:cNvPr id="10" name="Rett linje 9"/>
          <p:cNvCxnSpPr/>
          <p:nvPr userDrawn="1"/>
        </p:nvCxnSpPr>
        <p:spPr>
          <a:xfrm>
            <a:off x="695325" y="6237000"/>
            <a:ext cx="1080135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9141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24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kst med heldekkende bakgru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ssholder for bilde 1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tIns="864000" anchor="ctr" anchorCtr="1"/>
          <a:lstStyle>
            <a:lvl1pPr marL="0" indent="0">
              <a:buNone/>
              <a:defRPr/>
            </a:lvl1pPr>
          </a:lstStyle>
          <a:p>
            <a:r>
              <a:rPr lang="nb-NO"/>
              <a:t>Klikk ikon for å sette inn heldekkende bilde</a:t>
            </a:r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5" name="Plassholder for bunntekst 5"/>
          <p:cNvSpPr>
            <a:spLocks noGrp="1"/>
          </p:cNvSpPr>
          <p:nvPr>
            <p:ph type="ftr" sz="quarter" idx="3"/>
          </p:nvPr>
        </p:nvSpPr>
        <p:spPr>
          <a:xfrm>
            <a:off x="7381200" y="6264000"/>
            <a:ext cx="4114800" cy="20637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rgbClr val="009D7F"/>
                </a:solidFill>
              </a:defRPr>
            </a:lvl1pPr>
          </a:lstStyle>
          <a:p>
            <a:r>
              <a:rPr lang="nb-NO"/>
              <a:t>Norges miljø- og biovitenskapelige universitet</a:t>
            </a:r>
          </a:p>
        </p:txBody>
      </p:sp>
      <p:sp>
        <p:nvSpPr>
          <p:cNvPr id="6" name="Plassholder for lysbildenummer 9"/>
          <p:cNvSpPr>
            <a:spLocks noGrp="1"/>
          </p:cNvSpPr>
          <p:nvPr>
            <p:ph type="sldNum" sz="quarter" idx="4"/>
          </p:nvPr>
        </p:nvSpPr>
        <p:spPr>
          <a:xfrm>
            <a:off x="695325" y="6264000"/>
            <a:ext cx="2743200" cy="20319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rgbClr val="009D7F"/>
                </a:solidFill>
              </a:defRPr>
            </a:lvl1pPr>
          </a:lstStyle>
          <a:p>
            <a:fld id="{0A3ED7E7-E538-48B7-BF27-18C497C3E180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92221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95325" y="1800000"/>
            <a:ext cx="10801350" cy="41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800"/>
              </a:lnSpc>
              <a:spcBef>
                <a:spcPts val="1200"/>
              </a:spcBef>
              <a:defRPr sz="2200" baseline="0">
                <a:latin typeface="Arial" panose="020B0604020202020204" pitchFamily="34" charset="0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2200" baseline="0">
                <a:latin typeface="Arial" panose="020B0604020202020204" pitchFamily="34" charset="0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2200" baseline="0">
                <a:latin typeface="Arial" panose="020B0604020202020204" pitchFamily="34" charset="0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2200" baseline="0">
                <a:latin typeface="Arial" panose="020B0604020202020204" pitchFamily="34" charset="0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2200" baseline="0">
                <a:latin typeface="Arial" panose="020B0604020202020204" pitchFamily="34" charset="0"/>
              </a:defRPr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b-NO"/>
              <a:t>Norges miljø- og biovitenskapelige universitet</a:t>
            </a:r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5440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cxnSp>
        <p:nvCxnSpPr>
          <p:cNvPr id="3" name="Rett linje 2"/>
          <p:cNvCxnSpPr/>
          <p:nvPr userDrawn="1"/>
        </p:nvCxnSpPr>
        <p:spPr>
          <a:xfrm>
            <a:off x="695325" y="6237000"/>
            <a:ext cx="10801350" cy="0"/>
          </a:xfrm>
          <a:prstGeom prst="line">
            <a:avLst/>
          </a:prstGeom>
          <a:ln w="12700">
            <a:solidFill>
              <a:srgbClr val="009D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lassholder for bilde 9"/>
          <p:cNvSpPr>
            <a:spLocks noGrp="1"/>
          </p:cNvSpPr>
          <p:nvPr>
            <p:ph type="pic" sz="quarter" idx="13"/>
          </p:nvPr>
        </p:nvSpPr>
        <p:spPr>
          <a:xfrm>
            <a:off x="694800" y="1800000"/>
            <a:ext cx="10801875" cy="4140000"/>
          </a:xfrm>
          <a:prstGeom prst="rect">
            <a:avLst/>
          </a:prstGeom>
          <a:noFill/>
        </p:spPr>
        <p:txBody>
          <a:bodyPr tIns="2160000" bIns="0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nb-NO"/>
              <a:t>Klikk ikonet for å legge til et bilde</a:t>
            </a:r>
            <a:endParaRPr lang="nb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nb-NO"/>
              <a:t>Norges miljø- og biovitenskapelige universitet</a:t>
            </a:r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9304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95325" y="1800000"/>
            <a:ext cx="5112000" cy="41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800"/>
              </a:lnSpc>
              <a:spcBef>
                <a:spcPts val="1200"/>
              </a:spcBef>
              <a:defRPr sz="2200" baseline="0">
                <a:latin typeface="Arial" panose="020B0604020202020204" pitchFamily="34" charset="0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2200" baseline="0">
                <a:latin typeface="Arial" panose="020B0604020202020204" pitchFamily="34" charset="0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2200" baseline="0">
                <a:latin typeface="Arial" panose="020B0604020202020204" pitchFamily="34" charset="0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2200" baseline="0">
                <a:latin typeface="Arial" panose="020B0604020202020204" pitchFamily="34" charset="0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2200" baseline="0">
                <a:latin typeface="Arial" panose="020B0604020202020204" pitchFamily="34" charset="0"/>
              </a:defRPr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4" name="Plassholder for bilde 9"/>
          <p:cNvSpPr>
            <a:spLocks noGrp="1"/>
          </p:cNvSpPr>
          <p:nvPr>
            <p:ph type="pic" sz="quarter" idx="13"/>
          </p:nvPr>
        </p:nvSpPr>
        <p:spPr>
          <a:xfrm>
            <a:off x="6382800" y="1800000"/>
            <a:ext cx="5112000" cy="4140000"/>
          </a:xfrm>
          <a:prstGeom prst="rect">
            <a:avLst/>
          </a:prstGeom>
          <a:noFill/>
        </p:spPr>
        <p:txBody>
          <a:bodyPr tIns="2160000" bIns="0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nb-NO"/>
              <a:t>Klikk ikonet for å legge til et bilde</a:t>
            </a:r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nb-NO"/>
              <a:t>Norges miljø- og biovitenskapelige universitet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77684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2 bok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9" name="Plassholder for innhold 2"/>
          <p:cNvSpPr>
            <a:spLocks noGrp="1"/>
          </p:cNvSpPr>
          <p:nvPr>
            <p:ph idx="1"/>
          </p:nvPr>
        </p:nvSpPr>
        <p:spPr>
          <a:xfrm>
            <a:off x="6382800" y="1800000"/>
            <a:ext cx="5112000" cy="41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800"/>
              </a:lnSpc>
              <a:spcBef>
                <a:spcPts val="1200"/>
              </a:spcBef>
              <a:defRPr sz="2200" baseline="0">
                <a:latin typeface="Arial" panose="020B0604020202020204" pitchFamily="34" charset="0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2200" baseline="0">
                <a:latin typeface="Arial" panose="020B0604020202020204" pitchFamily="34" charset="0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2200" baseline="0">
                <a:latin typeface="Arial" panose="020B0604020202020204" pitchFamily="34" charset="0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2200" baseline="0">
                <a:latin typeface="Arial" panose="020B0604020202020204" pitchFamily="34" charset="0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2200" baseline="0">
                <a:latin typeface="Arial" panose="020B0604020202020204" pitchFamily="34" charset="0"/>
              </a:defRPr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10" name="Plassholder for innhold 2"/>
          <p:cNvSpPr>
            <a:spLocks noGrp="1"/>
          </p:cNvSpPr>
          <p:nvPr>
            <p:ph idx="10"/>
          </p:nvPr>
        </p:nvSpPr>
        <p:spPr>
          <a:xfrm>
            <a:off x="696375" y="1800000"/>
            <a:ext cx="5112000" cy="41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800"/>
              </a:lnSpc>
              <a:spcBef>
                <a:spcPts val="1200"/>
              </a:spcBef>
              <a:defRPr sz="2200" baseline="0">
                <a:latin typeface="Arial" panose="020B0604020202020204" pitchFamily="34" charset="0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2200" baseline="0">
                <a:latin typeface="Arial" panose="020B0604020202020204" pitchFamily="34" charset="0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2200" baseline="0">
                <a:latin typeface="Arial" panose="020B0604020202020204" pitchFamily="34" charset="0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2200" baseline="0">
                <a:latin typeface="Arial" panose="020B0604020202020204" pitchFamily="34" charset="0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2200" baseline="0">
                <a:latin typeface="Arial" panose="020B0604020202020204" pitchFamily="34" charset="0"/>
              </a:defRPr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Norges miljø- og biovitenskapelige universitet</a:t>
            </a:r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9900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">
    <p:bg>
      <p:bgPr>
        <a:solidFill>
          <a:srgbClr val="009D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1"/>
          <p:cNvSpPr>
            <a:spLocks noGrp="1"/>
          </p:cNvSpPr>
          <p:nvPr>
            <p:ph type="ctrTitle"/>
          </p:nvPr>
        </p:nvSpPr>
        <p:spPr>
          <a:xfrm>
            <a:off x="768000" y="2205000"/>
            <a:ext cx="10656000" cy="738664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4" name="TekstSylinder 3"/>
          <p:cNvSpPr txBox="1"/>
          <p:nvPr userDrawn="1"/>
        </p:nvSpPr>
        <p:spPr>
          <a:xfrm>
            <a:off x="551384" y="4077072"/>
            <a:ext cx="1224136" cy="2232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b-NO"/>
          </a:p>
        </p:txBody>
      </p:sp>
      <p:pic>
        <p:nvPicPr>
          <p:cNvPr id="9" name="Bild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0000" y="4051894"/>
            <a:ext cx="10692000" cy="2329434"/>
          </a:xfrm>
          <a:prstGeom prst="rect">
            <a:avLst/>
          </a:prstGeom>
        </p:spPr>
      </p:pic>
      <p:pic>
        <p:nvPicPr>
          <p:cNvPr id="10" name="Bild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21600" y="406800"/>
            <a:ext cx="676800" cy="543014"/>
          </a:xfrm>
          <a:prstGeom prst="rect">
            <a:avLst/>
          </a:prstGeom>
        </p:spPr>
      </p:pic>
      <p:sp>
        <p:nvSpPr>
          <p:cNvPr id="2" name="Plassholder for bunntekst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b-NO"/>
              <a:t>Norges miljø- og biovitenskapelige universitet</a:t>
            </a:r>
          </a:p>
        </p:txBody>
      </p:sp>
      <p:sp>
        <p:nvSpPr>
          <p:cNvPr id="3" name="Plassholder for lysbilde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0741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822957" y="405000"/>
            <a:ext cx="673043" cy="540000"/>
          </a:xfrm>
          <a:prstGeom prst="rect">
            <a:avLst/>
          </a:prstGeom>
        </p:spPr>
      </p:pic>
      <p:sp>
        <p:nvSpPr>
          <p:cNvPr id="8" name="Plassholder for tittel 7"/>
          <p:cNvSpPr>
            <a:spLocks noGrp="1"/>
          </p:cNvSpPr>
          <p:nvPr>
            <p:ph type="title"/>
          </p:nvPr>
        </p:nvSpPr>
        <p:spPr>
          <a:xfrm>
            <a:off x="695325" y="945000"/>
            <a:ext cx="9588000" cy="533642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cxnSp>
        <p:nvCxnSpPr>
          <p:cNvPr id="4" name="Rett linje 3"/>
          <p:cNvCxnSpPr/>
          <p:nvPr userDrawn="1"/>
        </p:nvCxnSpPr>
        <p:spPr>
          <a:xfrm>
            <a:off x="695325" y="6237000"/>
            <a:ext cx="10801350" cy="0"/>
          </a:xfrm>
          <a:prstGeom prst="line">
            <a:avLst/>
          </a:prstGeom>
          <a:ln w="6350">
            <a:solidFill>
              <a:srgbClr val="009D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lassholder for bunntekst 5"/>
          <p:cNvSpPr>
            <a:spLocks noGrp="1"/>
          </p:cNvSpPr>
          <p:nvPr>
            <p:ph type="ftr" sz="quarter" idx="3"/>
          </p:nvPr>
        </p:nvSpPr>
        <p:spPr>
          <a:xfrm>
            <a:off x="7381200" y="6264000"/>
            <a:ext cx="4114800" cy="20637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rgbClr val="009D7F"/>
                </a:solidFill>
              </a:defRPr>
            </a:lvl1pPr>
          </a:lstStyle>
          <a:p>
            <a:r>
              <a:rPr lang="nb-NO"/>
              <a:t>Norges miljø- og biovitenskapelige universitet</a:t>
            </a:r>
          </a:p>
        </p:txBody>
      </p:sp>
      <p:sp>
        <p:nvSpPr>
          <p:cNvPr id="10" name="Plassholder for lysbildenummer 9"/>
          <p:cNvSpPr>
            <a:spLocks noGrp="1"/>
          </p:cNvSpPr>
          <p:nvPr>
            <p:ph type="sldNum" sz="quarter" idx="4"/>
          </p:nvPr>
        </p:nvSpPr>
        <p:spPr>
          <a:xfrm>
            <a:off x="695325" y="6264000"/>
            <a:ext cx="2743200" cy="20319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rgbClr val="009D7F"/>
                </a:solidFill>
              </a:defRPr>
            </a:lvl1pPr>
          </a:lstStyle>
          <a:p>
            <a:fld id="{0A3ED7E7-E538-48B7-BF27-18C497C3E180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5149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2" r:id="rId4"/>
    <p:sldLayoutId id="2147483720" r:id="rId5"/>
    <p:sldLayoutId id="2147483724" r:id="rId6"/>
    <p:sldLayoutId id="2147483721" r:id="rId7"/>
    <p:sldLayoutId id="2147483723" r:id="rId8"/>
    <p:sldLayoutId id="2147483726" r:id="rId9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009D7F"/>
          </a:solidFill>
          <a:latin typeface="+mj-lt"/>
          <a:ea typeface="+mj-ea"/>
          <a:cs typeface="+mj-cs"/>
        </a:defRPr>
      </a:lvl1pPr>
    </p:titleStyle>
    <p:bodyStyle>
      <a:lvl1pPr marL="198000" indent="-1980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66000" indent="-1980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4000" indent="-1980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1980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2000" indent="-1980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724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dnb.no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01- Introduksjon til API-er</a:t>
            </a:r>
          </a:p>
        </p:txBody>
      </p:sp>
      <p:sp>
        <p:nvSpPr>
          <p:cNvPr id="8" name="Undertit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TIN100</a:t>
            </a:r>
          </a:p>
        </p:txBody>
      </p:sp>
      <p:sp>
        <p:nvSpPr>
          <p:cNvPr id="11" name="Plassholder for tekst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dirty="0"/>
              <a:t>13.11.2020</a:t>
            </a:r>
          </a:p>
        </p:txBody>
      </p:sp>
      <p:sp>
        <p:nvSpPr>
          <p:cNvPr id="10" name="Plassholder for tekst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0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b-NO"/>
              <a:t>Norges miljø- og biovitenskapelige universitet</a:t>
            </a:r>
          </a:p>
        </p:txBody>
      </p:sp>
    </p:spTree>
    <p:extLst>
      <p:ext uri="{BB962C8B-B14F-4D97-AF65-F5344CB8AC3E}">
        <p14:creationId xmlns:p14="http://schemas.microsoft.com/office/powerpoint/2010/main" val="2626369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bilde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b-NO"/>
              <a:t>Norges miljø- og biovitenskapelige universitet</a:t>
            </a:r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62993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 dirty="0">
              <a:latin typeface="Arial" panose="020B0604020202020204" pitchFamily="34" charset="0"/>
            </a:endParaRPr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b-NO"/>
              <a:t>Norges miljø- og biovitenskapelige universitet</a:t>
            </a:r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69664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Plassholder for bunntekst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nb-NO"/>
              <a:t>Norges miljø- og biovitenskapelige universitet</a:t>
            </a:r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72956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API</a:t>
            </a:r>
          </a:p>
        </p:txBody>
      </p:sp>
      <p:sp>
        <p:nvSpPr>
          <p:cNvPr id="8" name="Plassholder for inn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«Application Programming Interface» </a:t>
            </a:r>
          </a:p>
          <a:p>
            <a:pPr lvl="1"/>
            <a:r>
              <a:rPr lang="nb-NO" dirty="0"/>
              <a:t>Grensesnitt for kommunikasjon</a:t>
            </a:r>
          </a:p>
          <a:p>
            <a:r>
              <a:rPr lang="nb-NO" dirty="0"/>
              <a:t>Åpne opp programvare</a:t>
            </a:r>
          </a:p>
          <a:p>
            <a:r>
              <a:rPr lang="nb-NO" dirty="0"/>
              <a:t>Web API-er</a:t>
            </a:r>
          </a:p>
          <a:p>
            <a:pPr lvl="1"/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nb-NO"/>
              <a:t>Norges miljø- og biovitenskapelige universitet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4</a:t>
            </a:fld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070787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C196EA8-5155-4473-9180-3CBE8A347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945000"/>
            <a:ext cx="9588000" cy="533642"/>
          </a:xfrm>
        </p:spPr>
        <p:txBody>
          <a:bodyPr wrap="none" anchor="ctr">
            <a:normAutofit/>
          </a:bodyPr>
          <a:lstStyle/>
          <a:p>
            <a:r>
              <a:rPr lang="nb-NO" dirty="0"/>
              <a:t>Eksempler</a:t>
            </a:r>
          </a:p>
        </p:txBody>
      </p:sp>
      <p:pic>
        <p:nvPicPr>
          <p:cNvPr id="2050" name="Picture 2" descr="Disruptive Engineering - Neste generasjon trafikkdata">
            <a:extLst>
              <a:ext uri="{FF2B5EF4-FFF2-40B4-BE49-F238E27FC236}">
                <a16:creationId xmlns:a16="http://schemas.microsoft.com/office/drawing/2014/main" id="{7BC9B012-DC3D-4D86-A4F6-D126A1C03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82800" y="2413080"/>
            <a:ext cx="5112000" cy="291384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BA81B55-D37A-4725-B601-106417A5706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6375" y="1800000"/>
            <a:ext cx="5112000" cy="4140000"/>
          </a:xfrm>
        </p:spPr>
        <p:txBody>
          <a:bodyPr>
            <a:normAutofit/>
          </a:bodyPr>
          <a:lstStyle/>
          <a:p>
            <a:r>
              <a:rPr lang="nb-NO" dirty="0"/>
              <a:t>PSD2 (Open Banking)</a:t>
            </a:r>
          </a:p>
          <a:p>
            <a:pPr lvl="1"/>
            <a:r>
              <a:rPr lang="nb-NO" dirty="0"/>
              <a:t>Kommunikasjon mellom banker</a:t>
            </a:r>
          </a:p>
          <a:p>
            <a:pPr lvl="2"/>
            <a:r>
              <a:rPr lang="nb-NO" dirty="0"/>
              <a:t>Overføre data</a:t>
            </a:r>
          </a:p>
          <a:p>
            <a:pPr lvl="1"/>
            <a:r>
              <a:rPr lang="nb-NO" dirty="0">
                <a:hlinkClick r:id="rId3"/>
              </a:rPr>
              <a:t>https://developer.dnb.no/</a:t>
            </a:r>
            <a:endParaRPr lang="nb-NO" dirty="0"/>
          </a:p>
          <a:p>
            <a:pPr lvl="1"/>
            <a:endParaRPr lang="nb-NO" dirty="0"/>
          </a:p>
          <a:p>
            <a:r>
              <a:rPr lang="nb-NO" dirty="0"/>
              <a:t>Trafikk data (</a:t>
            </a:r>
            <a:r>
              <a:rPr lang="nb-NO" dirty="0" err="1"/>
              <a:t>Disruptive</a:t>
            </a:r>
            <a:r>
              <a:rPr lang="nb-NO" dirty="0"/>
              <a:t> Engineering)</a:t>
            </a:r>
          </a:p>
          <a:p>
            <a:pPr lvl="1"/>
            <a:r>
              <a:rPr lang="nb-NO" dirty="0"/>
              <a:t>Salg av data</a:t>
            </a:r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534AED0-6202-43CC-BA2C-0A29EA58B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81200" y="6264000"/>
            <a:ext cx="4114800" cy="20637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nb-NO"/>
              <a:t>Norges miljø- og biovitenskapelige universitet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3D50022-1C1A-4973-8390-D668535A2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5325" y="6264000"/>
            <a:ext cx="2743200" cy="20319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A3ED7E7-E538-48B7-BF27-18C497C3E180}" type="slidenum">
              <a:rPr lang="nb-NO" smtClean="0"/>
              <a:pPr>
                <a:spcAft>
                  <a:spcPts val="600"/>
                </a:spcAft>
              </a:pPr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80798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F61A5E-6E29-44F0-BB4C-76103F279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945000"/>
            <a:ext cx="9588000" cy="533642"/>
          </a:xfrm>
        </p:spPr>
        <p:txBody>
          <a:bodyPr wrap="none" anchor="ctr">
            <a:normAutofit/>
          </a:bodyPr>
          <a:lstStyle/>
          <a:p>
            <a:r>
              <a:rPr lang="nb-NO" dirty="0"/>
              <a:t>REST</a:t>
            </a:r>
          </a:p>
        </p:txBody>
      </p:sp>
      <p:pic>
        <p:nvPicPr>
          <p:cNvPr id="1026" name="Picture 2" descr="What is REST API | PHPenthusiast">
            <a:extLst>
              <a:ext uri="{FF2B5EF4-FFF2-40B4-BE49-F238E27FC236}">
                <a16:creationId xmlns:a16="http://schemas.microsoft.com/office/drawing/2014/main" id="{E92EE911-7BFC-4D63-A76C-776DA0108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82800" y="2841207"/>
            <a:ext cx="5112000" cy="2057585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9BAB66F-5EE6-4741-B683-27292D9D86B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6375" y="1800000"/>
            <a:ext cx="5112000" cy="4140000"/>
          </a:xfrm>
        </p:spPr>
        <p:txBody>
          <a:bodyPr>
            <a:normAutofit/>
          </a:bodyPr>
          <a:lstStyle/>
          <a:p>
            <a:r>
              <a:rPr lang="nb-NO" dirty="0"/>
              <a:t>«</a:t>
            </a:r>
            <a:r>
              <a:rPr lang="nb-NO" dirty="0" err="1"/>
              <a:t>Representational</a:t>
            </a:r>
            <a:r>
              <a:rPr lang="nb-NO" dirty="0"/>
              <a:t> </a:t>
            </a:r>
            <a:r>
              <a:rPr lang="nb-NO" dirty="0" err="1"/>
              <a:t>state</a:t>
            </a:r>
            <a:r>
              <a:rPr lang="nb-NO" dirty="0"/>
              <a:t> transfer»</a:t>
            </a:r>
          </a:p>
          <a:p>
            <a:r>
              <a:rPr lang="nb-NO" dirty="0"/>
              <a:t>Arkitekturstil</a:t>
            </a:r>
          </a:p>
          <a:p>
            <a:pPr lvl="1"/>
            <a:r>
              <a:rPr lang="nb-NO" dirty="0"/>
              <a:t>Klient og server</a:t>
            </a:r>
          </a:p>
          <a:p>
            <a:pPr lvl="1"/>
            <a:r>
              <a:rPr lang="nb-NO" dirty="0"/>
              <a:t>«</a:t>
            </a:r>
            <a:r>
              <a:rPr lang="nb-NO" dirty="0" err="1"/>
              <a:t>Stateless</a:t>
            </a:r>
            <a:r>
              <a:rPr lang="nb-NO" dirty="0"/>
              <a:t>»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9EE1A36-A80D-49BB-83B6-A428B41FF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81200" y="6264000"/>
            <a:ext cx="4114800" cy="20637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nb-NO"/>
              <a:t>Norges miljø- og biovitenskapelige universitet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39557EA-F990-4BC5-BBC0-05EF5EBC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5325" y="6264000"/>
            <a:ext cx="2743200" cy="20319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A3ED7E7-E538-48B7-BF27-18C497C3E180}" type="slidenum">
              <a:rPr lang="nb-NO" smtClean="0"/>
              <a:pPr>
                <a:spcAft>
                  <a:spcPts val="600"/>
                </a:spcAft>
              </a:pPr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19411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Norges miljø- og biovitenskapelige universitet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64477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8500765"/>
      </p:ext>
    </p:extLst>
  </p:cSld>
  <p:clrMapOvr>
    <a:masterClrMapping/>
  </p:clrMapOvr>
</p:sld>
</file>

<file path=ppt/theme/theme1.xml><?xml version="1.0" encoding="utf-8"?>
<a:theme xmlns:a="http://schemas.openxmlformats.org/drawingml/2006/main" name="NMBU 16:9 med bunntekst">
  <a:themeElements>
    <a:clrScheme name="NMBU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7F"/>
      </a:accent1>
      <a:accent2>
        <a:srgbClr val="FEC843"/>
      </a:accent2>
      <a:accent3>
        <a:srgbClr val="556680"/>
      </a:accent3>
      <a:accent4>
        <a:srgbClr val="00A1CD"/>
      </a:accent4>
      <a:accent5>
        <a:srgbClr val="000000"/>
      </a:accent5>
      <a:accent6>
        <a:srgbClr val="C8ACB7"/>
      </a:accent6>
      <a:hlink>
        <a:srgbClr val="009D7F"/>
      </a:hlink>
      <a:folHlink>
        <a:srgbClr val="77645A"/>
      </a:folHlink>
    </a:clrScheme>
    <a:fontScheme name="Office klassis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Widescreen</PresentationFormat>
  <Paragraphs>40</Paragraphs>
  <Slides>9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9</vt:i4>
      </vt:variant>
    </vt:vector>
  </HeadingPairs>
  <TitlesOfParts>
    <vt:vector size="12" baseType="lpstr">
      <vt:lpstr>Arial</vt:lpstr>
      <vt:lpstr>Calibri</vt:lpstr>
      <vt:lpstr>NMBU 16:9 med bunntekst</vt:lpstr>
      <vt:lpstr>01- Introduksjon til API-er</vt:lpstr>
      <vt:lpstr>PowerPoint-presentasjon</vt:lpstr>
      <vt:lpstr>PowerPoint-presentasjon</vt:lpstr>
      <vt:lpstr>PowerPoint-presentasjon</vt:lpstr>
      <vt:lpstr>API</vt:lpstr>
      <vt:lpstr>Eksempler</vt:lpstr>
      <vt:lpstr>REST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2020-11-13T20:53:35Z</dcterms:created>
  <dcterms:modified xsi:type="dcterms:W3CDTF">2020-11-13T20:55:44Z</dcterms:modified>
</cp:coreProperties>
</file>