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5" r:id="rId5"/>
    <p:sldId id="257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65BB4-54E5-4953-AFAC-AF0F87DB581A}" v="68" dt="2022-05-31T21:19:14.188"/>
    <p1510:client id="{E8B41DE0-F6EA-4946-89EF-E46D69FCEC82}" v="31" dt="2022-05-31T22:35:34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15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re Elias Hinderaker" userId="439ab3fa-113d-45a9-b803-e046f45e591a" providerId="ADAL" clId="{12C65BB4-54E5-4953-AFAC-AF0F87DB581A}"/>
    <pc:docChg chg="undo custSel addSld delSld modSld sldOrd">
      <pc:chgData name="Sindre Elias Hinderaker" userId="439ab3fa-113d-45a9-b803-e046f45e591a" providerId="ADAL" clId="{12C65BB4-54E5-4953-AFAC-AF0F87DB581A}" dt="2022-05-31T21:24:08.447" v="4465" actId="1035"/>
      <pc:docMkLst>
        <pc:docMk/>
      </pc:docMkLst>
      <pc:sldChg chg="modSp add mod">
        <pc:chgData name="Sindre Elias Hinderaker" userId="439ab3fa-113d-45a9-b803-e046f45e591a" providerId="ADAL" clId="{12C65BB4-54E5-4953-AFAC-AF0F87DB581A}" dt="2022-05-31T11:42:46.653" v="222" actId="313"/>
        <pc:sldMkLst>
          <pc:docMk/>
          <pc:sldMk cId="1313750881" sldId="256"/>
        </pc:sldMkLst>
        <pc:spChg chg="mod">
          <ac:chgData name="Sindre Elias Hinderaker" userId="439ab3fa-113d-45a9-b803-e046f45e591a" providerId="ADAL" clId="{12C65BB4-54E5-4953-AFAC-AF0F87DB581A}" dt="2022-05-31T11:42:12.581" v="181" actId="255"/>
          <ac:spMkLst>
            <pc:docMk/>
            <pc:sldMk cId="1313750881" sldId="256"/>
            <ac:spMk id="2" creationId="{E4CE8326-49B2-8167-38DA-C574F9CBD1FA}"/>
          </ac:spMkLst>
        </pc:spChg>
        <pc:spChg chg="mod">
          <ac:chgData name="Sindre Elias Hinderaker" userId="439ab3fa-113d-45a9-b803-e046f45e591a" providerId="ADAL" clId="{12C65BB4-54E5-4953-AFAC-AF0F87DB581A}" dt="2022-05-31T11:42:46.653" v="222" actId="313"/>
          <ac:spMkLst>
            <pc:docMk/>
            <pc:sldMk cId="1313750881" sldId="256"/>
            <ac:spMk id="3" creationId="{642451AB-82EE-F7FA-FEC6-474AD80DCE50}"/>
          </ac:spMkLst>
        </pc:spChg>
      </pc:sldChg>
      <pc:sldChg chg="delSp modSp add mod modNotesTx">
        <pc:chgData name="Sindre Elias Hinderaker" userId="439ab3fa-113d-45a9-b803-e046f45e591a" providerId="ADAL" clId="{12C65BB4-54E5-4953-AFAC-AF0F87DB581A}" dt="2022-05-31T21:20:53.469" v="4454" actId="5793"/>
        <pc:sldMkLst>
          <pc:docMk/>
          <pc:sldMk cId="1305328080" sldId="257"/>
        </pc:sldMkLst>
        <pc:spChg chg="mod">
          <ac:chgData name="Sindre Elias Hinderaker" userId="439ab3fa-113d-45a9-b803-e046f45e591a" providerId="ADAL" clId="{12C65BB4-54E5-4953-AFAC-AF0F87DB581A}" dt="2022-05-31T20:50:25.276" v="3134" actId="20577"/>
          <ac:spMkLst>
            <pc:docMk/>
            <pc:sldMk cId="1305328080" sldId="257"/>
            <ac:spMk id="2" creationId="{B25A9EA7-6109-6662-7337-1CBFCCF47AC9}"/>
          </ac:spMkLst>
        </pc:spChg>
        <pc:spChg chg="mod">
          <ac:chgData name="Sindre Elias Hinderaker" userId="439ab3fa-113d-45a9-b803-e046f45e591a" providerId="ADAL" clId="{12C65BB4-54E5-4953-AFAC-AF0F87DB581A}" dt="2022-05-31T21:20:53.469" v="4454" actId="5793"/>
          <ac:spMkLst>
            <pc:docMk/>
            <pc:sldMk cId="1305328080" sldId="257"/>
            <ac:spMk id="3" creationId="{AD7D3C2B-0976-D52E-1912-A78EC73330E2}"/>
          </ac:spMkLst>
        </pc:spChg>
        <pc:picChg chg="del">
          <ac:chgData name="Sindre Elias Hinderaker" userId="439ab3fa-113d-45a9-b803-e046f45e591a" providerId="ADAL" clId="{12C65BB4-54E5-4953-AFAC-AF0F87DB581A}" dt="2022-05-31T11:38:54.907" v="132" actId="478"/>
          <ac:picMkLst>
            <pc:docMk/>
            <pc:sldMk cId="1305328080" sldId="257"/>
            <ac:picMk id="5" creationId="{C65AE357-7F0C-CBE1-1637-15F2CDC53030}"/>
          </ac:picMkLst>
        </pc:picChg>
      </pc:sldChg>
      <pc:sldChg chg="add del">
        <pc:chgData name="Sindre Elias Hinderaker" userId="439ab3fa-113d-45a9-b803-e046f45e591a" providerId="ADAL" clId="{12C65BB4-54E5-4953-AFAC-AF0F87DB581A}" dt="2022-05-31T11:43:16.138" v="223" actId="2696"/>
        <pc:sldMkLst>
          <pc:docMk/>
          <pc:sldMk cId="931490755" sldId="258"/>
        </pc:sldMkLst>
      </pc:sldChg>
      <pc:sldChg chg="addSp delSp modSp add mod modNotesTx">
        <pc:chgData name="Sindre Elias Hinderaker" userId="439ab3fa-113d-45a9-b803-e046f45e591a" providerId="ADAL" clId="{12C65BB4-54E5-4953-AFAC-AF0F87DB581A}" dt="2022-05-31T20:30:40.563" v="2587" actId="20577"/>
        <pc:sldMkLst>
          <pc:docMk/>
          <pc:sldMk cId="2760797061" sldId="259"/>
        </pc:sldMkLst>
        <pc:spChg chg="mod">
          <ac:chgData name="Sindre Elias Hinderaker" userId="439ab3fa-113d-45a9-b803-e046f45e591a" providerId="ADAL" clId="{12C65BB4-54E5-4953-AFAC-AF0F87DB581A}" dt="2022-05-31T20:30:40.563" v="2587" actId="20577"/>
          <ac:spMkLst>
            <pc:docMk/>
            <pc:sldMk cId="2760797061" sldId="259"/>
            <ac:spMk id="2" creationId="{3E2AC396-C5B3-D56D-5536-6E9C10501643}"/>
          </ac:spMkLst>
        </pc:spChg>
        <pc:spChg chg="mod">
          <ac:chgData name="Sindre Elias Hinderaker" userId="439ab3fa-113d-45a9-b803-e046f45e591a" providerId="ADAL" clId="{12C65BB4-54E5-4953-AFAC-AF0F87DB581A}" dt="2022-05-31T12:30:51.226" v="1362" actId="114"/>
          <ac:spMkLst>
            <pc:docMk/>
            <pc:sldMk cId="2760797061" sldId="259"/>
            <ac:spMk id="3" creationId="{64F5D765-D98E-BCBA-D429-6B0B36D3CB0B}"/>
          </ac:spMkLst>
        </pc:spChg>
        <pc:spChg chg="mod">
          <ac:chgData name="Sindre Elias Hinderaker" userId="439ab3fa-113d-45a9-b803-e046f45e591a" providerId="ADAL" clId="{12C65BB4-54E5-4953-AFAC-AF0F87DB581A}" dt="2022-05-31T12:10:17.628" v="614" actId="20577"/>
          <ac:spMkLst>
            <pc:docMk/>
            <pc:sldMk cId="2760797061" sldId="259"/>
            <ac:spMk id="6" creationId="{A03CA53A-F47C-EFFB-8172-984D334520A4}"/>
          </ac:spMkLst>
        </pc:spChg>
        <pc:spChg chg="add mod">
          <ac:chgData name="Sindre Elias Hinderaker" userId="439ab3fa-113d-45a9-b803-e046f45e591a" providerId="ADAL" clId="{12C65BB4-54E5-4953-AFAC-AF0F87DB581A}" dt="2022-05-31T12:10:09.231" v="612" actId="164"/>
          <ac:spMkLst>
            <pc:docMk/>
            <pc:sldMk cId="2760797061" sldId="259"/>
            <ac:spMk id="19" creationId="{E3D59EBD-8CAE-204D-27A5-D945D492BB73}"/>
          </ac:spMkLst>
        </pc:spChg>
        <pc:spChg chg="add mod">
          <ac:chgData name="Sindre Elias Hinderaker" userId="439ab3fa-113d-45a9-b803-e046f45e591a" providerId="ADAL" clId="{12C65BB4-54E5-4953-AFAC-AF0F87DB581A}" dt="2022-05-31T12:10:09.231" v="612" actId="164"/>
          <ac:spMkLst>
            <pc:docMk/>
            <pc:sldMk cId="2760797061" sldId="259"/>
            <ac:spMk id="20" creationId="{60ADF5A7-06A0-91CF-553F-53B01CC858CC}"/>
          </ac:spMkLst>
        </pc:spChg>
        <pc:spChg chg="add mod">
          <ac:chgData name="Sindre Elias Hinderaker" userId="439ab3fa-113d-45a9-b803-e046f45e591a" providerId="ADAL" clId="{12C65BB4-54E5-4953-AFAC-AF0F87DB581A}" dt="2022-05-31T12:10:28.288" v="617" actId="164"/>
          <ac:spMkLst>
            <pc:docMk/>
            <pc:sldMk cId="2760797061" sldId="259"/>
            <ac:spMk id="21" creationId="{54B7E8A3-D19A-F1E6-B5E8-E618D97046EC}"/>
          </ac:spMkLst>
        </pc:spChg>
        <pc:spChg chg="add del mod">
          <ac:chgData name="Sindre Elias Hinderaker" userId="439ab3fa-113d-45a9-b803-e046f45e591a" providerId="ADAL" clId="{12C65BB4-54E5-4953-AFAC-AF0F87DB581A}" dt="2022-05-31T12:11:39.120" v="645" actId="478"/>
          <ac:spMkLst>
            <pc:docMk/>
            <pc:sldMk cId="2760797061" sldId="259"/>
            <ac:spMk id="25" creationId="{728AD8A2-5B5B-5CBF-B66D-EA07D135386D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28" creationId="{7410653E-7AA6-0220-E35B-8C2CB117DB31}"/>
          </ac:spMkLst>
        </pc:spChg>
        <pc:spChg chg="mod">
          <ac:chgData name="Sindre Elias Hinderaker" userId="439ab3fa-113d-45a9-b803-e046f45e591a" providerId="ADAL" clId="{12C65BB4-54E5-4953-AFAC-AF0F87DB581A}" dt="2022-05-31T20:27:17.219" v="2458" actId="20577"/>
          <ac:spMkLst>
            <pc:docMk/>
            <pc:sldMk cId="2760797061" sldId="259"/>
            <ac:spMk id="29" creationId="{35349210-525B-076D-9769-F3F997A09C38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36" creationId="{7D7958DE-CDC6-3E8A-3368-417FE606B278}"/>
          </ac:spMkLst>
        </pc:spChg>
        <pc:spChg chg="mod">
          <ac:chgData name="Sindre Elias Hinderaker" userId="439ab3fa-113d-45a9-b803-e046f45e591a" providerId="ADAL" clId="{12C65BB4-54E5-4953-AFAC-AF0F87DB581A}" dt="2022-05-31T12:17:24.242" v="762" actId="11530"/>
          <ac:spMkLst>
            <pc:docMk/>
            <pc:sldMk cId="2760797061" sldId="259"/>
            <ac:spMk id="37" creationId="{6A4446D4-6D80-0474-7ECA-3EEDB786B90E}"/>
          </ac:spMkLst>
        </pc:spChg>
        <pc:spChg chg="add mod">
          <ac:chgData name="Sindre Elias Hinderaker" userId="439ab3fa-113d-45a9-b803-e046f45e591a" providerId="ADAL" clId="{12C65BB4-54E5-4953-AFAC-AF0F87DB581A}" dt="2022-05-31T12:22:09.484" v="813" actId="1076"/>
          <ac:spMkLst>
            <pc:docMk/>
            <pc:sldMk cId="2760797061" sldId="259"/>
            <ac:spMk id="47" creationId="{F167D986-BEA0-7CFD-1129-53FC6BFBF6BB}"/>
          </ac:spMkLst>
        </pc:spChg>
        <pc:spChg chg="add mod">
          <ac:chgData name="Sindre Elias Hinderaker" userId="439ab3fa-113d-45a9-b803-e046f45e591a" providerId="ADAL" clId="{12C65BB4-54E5-4953-AFAC-AF0F87DB581A}" dt="2022-05-31T12:22:25.151" v="817" actId="207"/>
          <ac:spMkLst>
            <pc:docMk/>
            <pc:sldMk cId="2760797061" sldId="259"/>
            <ac:spMk id="48" creationId="{F3157129-DC56-15E5-E097-197672F15941}"/>
          </ac:spMkLst>
        </pc:spChg>
        <pc:grpChg chg="del mod">
          <ac:chgData name="Sindre Elias Hinderaker" userId="439ab3fa-113d-45a9-b803-e046f45e591a" providerId="ADAL" clId="{12C65BB4-54E5-4953-AFAC-AF0F87DB581A}" dt="2022-05-31T11:41:21.147" v="172" actId="478"/>
          <ac:grpSpMkLst>
            <pc:docMk/>
            <pc:sldMk cId="2760797061" sldId="259"/>
            <ac:grpSpMk id="4" creationId="{E23CE389-BAB2-D56C-9959-E286FADAF207}"/>
          </ac:grpSpMkLst>
        </pc:grpChg>
        <pc:grpChg chg="add mod">
          <ac:chgData name="Sindre Elias Hinderaker" userId="439ab3fa-113d-45a9-b803-e046f45e591a" providerId="ADAL" clId="{12C65BB4-54E5-4953-AFAC-AF0F87DB581A}" dt="2022-05-31T12:10:14.653" v="613" actId="164"/>
          <ac:grpSpMkLst>
            <pc:docMk/>
            <pc:sldMk cId="2760797061" sldId="259"/>
            <ac:grpSpMk id="22" creationId="{64CF224A-D477-A296-FEC9-E025FD6B8253}"/>
          </ac:grpSpMkLst>
        </pc:grpChg>
        <pc:grpChg chg="add del mod">
          <ac:chgData name="Sindre Elias Hinderaker" userId="439ab3fa-113d-45a9-b803-e046f45e591a" providerId="ADAL" clId="{12C65BB4-54E5-4953-AFAC-AF0F87DB581A}" dt="2022-05-31T12:10:28.288" v="617" actId="164"/>
          <ac:grpSpMkLst>
            <pc:docMk/>
            <pc:sldMk cId="2760797061" sldId="259"/>
            <ac:grpSpMk id="23" creationId="{4C6B6E90-18BE-C6CB-FCB9-37CA6FEAC6D0}"/>
          </ac:grpSpMkLst>
        </pc:grpChg>
        <pc:grpChg chg="add del mod">
          <ac:chgData name="Sindre Elias Hinderaker" userId="439ab3fa-113d-45a9-b803-e046f45e591a" providerId="ADAL" clId="{12C65BB4-54E5-4953-AFAC-AF0F87DB581A}" dt="2022-05-31T12:10:32.047" v="618" actId="21"/>
          <ac:grpSpMkLst>
            <pc:docMk/>
            <pc:sldMk cId="2760797061" sldId="259"/>
            <ac:grpSpMk id="24" creationId="{6EBB2C03-4D3B-3FD9-66FE-253FE4B36368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26" creationId="{DF76B106-2E18-8149-EE9A-43EA67BF13CB}"/>
          </ac:grpSpMkLst>
        </pc:grpChg>
        <pc:grpChg chg="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27" creationId="{4D041EB0-BF01-A675-785B-D4B31AB820F3}"/>
          </ac:grpSpMkLst>
        </pc:grpChg>
        <pc:grpChg chg="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30" creationId="{6E013B6D-DC31-D78D-9328-FCB601B55311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4" creationId="{7855ABE1-A3FF-A93F-5369-16DD2B21FF75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5" creationId="{7E1C6E59-AC96-7F67-8F70-D382C8687D8F}"/>
          </ac:grpSpMkLst>
        </pc:grpChg>
        <pc:grpChg chg="add mod">
          <ac:chgData name="Sindre Elias Hinderaker" userId="439ab3fa-113d-45a9-b803-e046f45e591a" providerId="ADAL" clId="{12C65BB4-54E5-4953-AFAC-AF0F87DB581A}" dt="2022-05-31T12:17:24.242" v="762" actId="11530"/>
          <ac:grpSpMkLst>
            <pc:docMk/>
            <pc:sldMk cId="2760797061" sldId="259"/>
            <ac:grpSpMk id="46" creationId="{AA354D7F-9B3C-E9FE-E45C-4D9FC077C3A1}"/>
          </ac:grpSpMkLst>
        </pc:grpChg>
        <pc:grpChg chg="add mod">
          <ac:chgData name="Sindre Elias Hinderaker" userId="439ab3fa-113d-45a9-b803-e046f45e591a" providerId="ADAL" clId="{12C65BB4-54E5-4953-AFAC-AF0F87DB581A}" dt="2022-05-31T12:20:52.289" v="807" actId="164"/>
          <ac:grpSpMkLst>
            <pc:docMk/>
            <pc:sldMk cId="2760797061" sldId="259"/>
            <ac:grpSpMk id="51" creationId="{40D6D75A-011B-C8B9-1063-997D22D05FD9}"/>
          </ac:grpSpMkLst>
        </pc:grpChg>
        <pc:grpChg chg="add mod">
          <ac:chgData name="Sindre Elias Hinderaker" userId="439ab3fa-113d-45a9-b803-e046f45e591a" providerId="ADAL" clId="{12C65BB4-54E5-4953-AFAC-AF0F87DB581A}" dt="2022-05-31T12:30:33.017" v="1359" actId="164"/>
          <ac:grpSpMkLst>
            <pc:docMk/>
            <pc:sldMk cId="2760797061" sldId="259"/>
            <ac:grpSpMk id="58" creationId="{D0AEDD2B-5725-3F1E-6989-D1A43FBB8556}"/>
          </ac:grpSpMkLst>
        </pc:grpChg>
        <pc:grpChg chg="add mod">
          <ac:chgData name="Sindre Elias Hinderaker" userId="439ab3fa-113d-45a9-b803-e046f45e591a" providerId="ADAL" clId="{12C65BB4-54E5-4953-AFAC-AF0F87DB581A}" dt="2022-05-31T12:30:39.911" v="1360" actId="1076"/>
          <ac:grpSpMkLst>
            <pc:docMk/>
            <pc:sldMk cId="2760797061" sldId="259"/>
            <ac:grpSpMk id="64" creationId="{BC30310E-DC25-8EF4-8A46-C1C1B8D49D67}"/>
          </ac:grpSpMkLst>
        </pc:grpChg>
        <pc:picChg chg="del">
          <ac:chgData name="Sindre Elias Hinderaker" userId="439ab3fa-113d-45a9-b803-e046f45e591a" providerId="ADAL" clId="{12C65BB4-54E5-4953-AFAC-AF0F87DB581A}" dt="2022-05-31T11:41:21.147" v="172" actId="478"/>
          <ac:picMkLst>
            <pc:docMk/>
            <pc:sldMk cId="2760797061" sldId="259"/>
            <ac:picMk id="5" creationId="{DA033DCC-8A50-A507-4FF6-D0D139B7D9F7}"/>
          </ac:picMkLst>
        </pc:picChg>
        <pc:picChg chg="add del">
          <ac:chgData name="Sindre Elias Hinderaker" userId="439ab3fa-113d-45a9-b803-e046f45e591a" providerId="ADAL" clId="{12C65BB4-54E5-4953-AFAC-AF0F87DB581A}" dt="2022-05-31T12:08:11.376" v="530" actId="478"/>
          <ac:picMkLst>
            <pc:docMk/>
            <pc:sldMk cId="2760797061" sldId="259"/>
            <ac:picMk id="8" creationId="{F0CEEB68-112B-80E2-C059-F4590F073E2C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0" creationId="{47CB4C4A-8079-997F-F07C-5E5B77344904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2" creationId="{D098F93A-79EA-325E-97C3-9B198E7C715D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4" creationId="{4D83CD33-AC2B-E15D-B544-2D47E55B5EA7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6" creationId="{024F4F08-9F76-1FBF-606B-F5424A5A79C7}"/>
          </ac:picMkLst>
        </pc:picChg>
        <pc:picChg chg="add mod">
          <ac:chgData name="Sindre Elias Hinderaker" userId="439ab3fa-113d-45a9-b803-e046f45e591a" providerId="ADAL" clId="{12C65BB4-54E5-4953-AFAC-AF0F87DB581A}" dt="2022-05-31T12:10:09.231" v="612" actId="164"/>
          <ac:picMkLst>
            <pc:docMk/>
            <pc:sldMk cId="2760797061" sldId="259"/>
            <ac:picMk id="18" creationId="{2A621CD8-EB53-EAD4-903E-F2E221438859}"/>
          </ac:picMkLst>
        </pc:picChg>
        <pc:picChg chg="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1" creationId="{1ACE5936-C6A2-6076-7E0B-A33EC229E8EF}"/>
          </ac:picMkLst>
        </pc:picChg>
        <pc:picChg chg="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2" creationId="{E3875C74-71B5-03CB-6596-05A6B81B320F}"/>
          </ac:picMkLst>
        </pc:picChg>
        <pc:picChg chg="del mod">
          <ac:chgData name="Sindre Elias Hinderaker" userId="439ab3fa-113d-45a9-b803-e046f45e591a" providerId="ADAL" clId="{12C65BB4-54E5-4953-AFAC-AF0F87DB581A}" dt="2022-05-31T12:13:50.580" v="672" actId="478"/>
          <ac:picMkLst>
            <pc:docMk/>
            <pc:sldMk cId="2760797061" sldId="259"/>
            <ac:picMk id="33" creationId="{92D53561-E96F-EDE6-4897-947184D00473}"/>
          </ac:picMkLst>
        </pc:picChg>
        <pc:picChg chg="del mod">
          <ac:chgData name="Sindre Elias Hinderaker" userId="439ab3fa-113d-45a9-b803-e046f45e591a" providerId="ADAL" clId="{12C65BB4-54E5-4953-AFAC-AF0F87DB581A}" dt="2022-05-31T12:13:09.409" v="658" actId="478"/>
          <ac:picMkLst>
            <pc:docMk/>
            <pc:sldMk cId="2760797061" sldId="259"/>
            <ac:picMk id="34" creationId="{ACAE262D-4136-8CF6-B89A-59A9D6294707}"/>
          </ac:picMkLst>
        </pc:picChg>
        <pc:picChg chg="del mod">
          <ac:chgData name="Sindre Elias Hinderaker" userId="439ab3fa-113d-45a9-b803-e046f45e591a" providerId="ADAL" clId="{12C65BB4-54E5-4953-AFAC-AF0F87DB581A}" dt="2022-05-31T12:14:27.934" v="685" actId="478"/>
          <ac:picMkLst>
            <pc:docMk/>
            <pc:sldMk cId="2760797061" sldId="259"/>
            <ac:picMk id="35" creationId="{4E522885-81C4-E4A0-339D-2B4318AC677E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39" creationId="{DF7B518F-6DAF-7529-D6F4-779736D7AE78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41" creationId="{169EF1B3-9069-366D-C834-7DBB1789C67A}"/>
          </ac:picMkLst>
        </pc:picChg>
        <pc:picChg chg="add mod">
          <ac:chgData name="Sindre Elias Hinderaker" userId="439ab3fa-113d-45a9-b803-e046f45e591a" providerId="ADAL" clId="{12C65BB4-54E5-4953-AFAC-AF0F87DB581A}" dt="2022-05-31T12:17:24.242" v="762" actId="11530"/>
          <ac:picMkLst>
            <pc:docMk/>
            <pc:sldMk cId="2760797061" sldId="259"/>
            <ac:picMk id="43" creationId="{E3B71382-B825-F6E9-BC90-2DA583253CD3}"/>
          </ac:picMkLst>
        </pc:picChg>
        <pc:picChg chg="add mod">
          <ac:chgData name="Sindre Elias Hinderaker" userId="439ab3fa-113d-45a9-b803-e046f45e591a" providerId="ADAL" clId="{12C65BB4-54E5-4953-AFAC-AF0F87DB581A}" dt="2022-05-31T12:20:52.289" v="807" actId="164"/>
          <ac:picMkLst>
            <pc:docMk/>
            <pc:sldMk cId="2760797061" sldId="259"/>
            <ac:picMk id="55" creationId="{D9F01712-FAA2-5CDC-DCE7-B872BAE5EAF9}"/>
          </ac:picMkLst>
        </pc:picChg>
        <pc:picChg chg="add mod">
          <ac:chgData name="Sindre Elias Hinderaker" userId="439ab3fa-113d-45a9-b803-e046f45e591a" providerId="ADAL" clId="{12C65BB4-54E5-4953-AFAC-AF0F87DB581A}" dt="2022-05-31T12:20:52.289" v="807" actId="164"/>
          <ac:picMkLst>
            <pc:docMk/>
            <pc:sldMk cId="2760797061" sldId="259"/>
            <ac:picMk id="57" creationId="{AFDA39A5-0461-28B9-F7E0-CC6CEE2F2EF7}"/>
          </ac:picMkLst>
        </pc:picChg>
        <pc:picChg chg="add mod">
          <ac:chgData name="Sindre Elias Hinderaker" userId="439ab3fa-113d-45a9-b803-e046f45e591a" providerId="ADAL" clId="{12C65BB4-54E5-4953-AFAC-AF0F87DB581A}" dt="2022-05-31T12:30:33.017" v="1359" actId="164"/>
          <ac:picMkLst>
            <pc:docMk/>
            <pc:sldMk cId="2760797061" sldId="259"/>
            <ac:picMk id="60" creationId="{C9BB299F-B027-3530-7704-38A67415CD49}"/>
          </ac:picMkLst>
        </pc:picChg>
        <pc:cxnChg chg="add mod">
          <ac:chgData name="Sindre Elias Hinderaker" userId="439ab3fa-113d-45a9-b803-e046f45e591a" providerId="ADAL" clId="{12C65BB4-54E5-4953-AFAC-AF0F87DB581A}" dt="2022-05-31T12:22:12.650" v="814" actId="1076"/>
          <ac:cxnSpMkLst>
            <pc:docMk/>
            <pc:sldMk cId="2760797061" sldId="259"/>
            <ac:cxnSpMk id="50" creationId="{6FFF9834-DEB5-7C51-94F1-409A8F7719B3}"/>
          </ac:cxnSpMkLst>
        </pc:cxnChg>
      </pc:sldChg>
      <pc:sldChg chg="delSp modSp add del mod modNotesTx">
        <pc:chgData name="Sindre Elias Hinderaker" userId="439ab3fa-113d-45a9-b803-e046f45e591a" providerId="ADAL" clId="{12C65BB4-54E5-4953-AFAC-AF0F87DB581A}" dt="2022-05-31T12:48:39.901" v="1778" actId="2696"/>
        <pc:sldMkLst>
          <pc:docMk/>
          <pc:sldMk cId="3445456680" sldId="260"/>
        </pc:sldMkLst>
        <pc:spChg chg="mod">
          <ac:chgData name="Sindre Elias Hinderaker" userId="439ab3fa-113d-45a9-b803-e046f45e591a" providerId="ADAL" clId="{12C65BB4-54E5-4953-AFAC-AF0F87DB581A}" dt="2022-05-31T12:36:48.695" v="1636" actId="20577"/>
          <ac:spMkLst>
            <pc:docMk/>
            <pc:sldMk cId="3445456680" sldId="260"/>
            <ac:spMk id="2" creationId="{8FE2A030-F1FD-5ADD-C680-4E96DC8D11D2}"/>
          </ac:spMkLst>
        </pc:spChg>
        <pc:spChg chg="mod">
          <ac:chgData name="Sindre Elias Hinderaker" userId="439ab3fa-113d-45a9-b803-e046f45e591a" providerId="ADAL" clId="{12C65BB4-54E5-4953-AFAC-AF0F87DB581A}" dt="2022-05-31T12:46:19.520" v="1777" actId="20577"/>
          <ac:spMkLst>
            <pc:docMk/>
            <pc:sldMk cId="3445456680" sldId="260"/>
            <ac:spMk id="3" creationId="{89452A9F-C82C-E616-6224-065EBE8344D0}"/>
          </ac:spMkLst>
        </pc:spChg>
        <pc:grpChg chg="del">
          <ac:chgData name="Sindre Elias Hinderaker" userId="439ab3fa-113d-45a9-b803-e046f45e591a" providerId="ADAL" clId="{12C65BB4-54E5-4953-AFAC-AF0F87DB581A}" dt="2022-05-31T12:36:43.225" v="1630" actId="478"/>
          <ac:grpSpMkLst>
            <pc:docMk/>
            <pc:sldMk cId="3445456680" sldId="260"/>
            <ac:grpSpMk id="5" creationId="{97C19D1D-6302-8AFF-8514-EEC011CD3FE2}"/>
          </ac:grpSpMkLst>
        </pc:grpChg>
      </pc:sldChg>
      <pc:sldChg chg="addSp delSp modSp add mod">
        <pc:chgData name="Sindre Elias Hinderaker" userId="439ab3fa-113d-45a9-b803-e046f45e591a" providerId="ADAL" clId="{12C65BB4-54E5-4953-AFAC-AF0F87DB581A}" dt="2022-05-31T20:49:41.449" v="3124" actId="20577"/>
        <pc:sldMkLst>
          <pc:docMk/>
          <pc:sldMk cId="1186576319" sldId="261"/>
        </pc:sldMkLst>
        <pc:spChg chg="add del mod">
          <ac:chgData name="Sindre Elias Hinderaker" userId="439ab3fa-113d-45a9-b803-e046f45e591a" providerId="ADAL" clId="{12C65BB4-54E5-4953-AFAC-AF0F87DB581A}" dt="2022-05-31T20:49:21.581" v="3118" actId="478"/>
          <ac:spMkLst>
            <pc:docMk/>
            <pc:sldMk cId="1186576319" sldId="261"/>
            <ac:spMk id="5" creationId="{8C2F96F2-DFD3-F781-DD96-07BB947D45EF}"/>
          </ac:spMkLst>
        </pc:spChg>
        <pc:graphicFrameChg chg="mod modGraphic">
          <ac:chgData name="Sindre Elias Hinderaker" userId="439ab3fa-113d-45a9-b803-e046f45e591a" providerId="ADAL" clId="{12C65BB4-54E5-4953-AFAC-AF0F87DB581A}" dt="2022-05-31T20:49:41.449" v="3124" actId="20577"/>
          <ac:graphicFrameMkLst>
            <pc:docMk/>
            <pc:sldMk cId="1186576319" sldId="261"/>
            <ac:graphicFrameMk id="4" creationId="{733BDDB8-32CE-B731-A23C-C8D405C9C8D6}"/>
          </ac:graphicFrameMkLst>
        </pc:graphicFrameChg>
      </pc:sldChg>
      <pc:sldChg chg="addSp modSp add mod modNotesTx">
        <pc:chgData name="Sindre Elias Hinderaker" userId="439ab3fa-113d-45a9-b803-e046f45e591a" providerId="ADAL" clId="{12C65BB4-54E5-4953-AFAC-AF0F87DB581A}" dt="2022-05-31T20:27:41.670" v="2463" actId="20577"/>
        <pc:sldMkLst>
          <pc:docMk/>
          <pc:sldMk cId="2532463967" sldId="262"/>
        </pc:sldMkLst>
        <pc:spChg chg="mod">
          <ac:chgData name="Sindre Elias Hinderaker" userId="439ab3fa-113d-45a9-b803-e046f45e591a" providerId="ADAL" clId="{12C65BB4-54E5-4953-AFAC-AF0F87DB581A}" dt="2022-05-31T20:27:12.529" v="2456" actId="20577"/>
          <ac:spMkLst>
            <pc:docMk/>
            <pc:sldMk cId="2532463967" sldId="262"/>
            <ac:spMk id="2" creationId="{8FE2A030-F1FD-5ADD-C680-4E96DC8D11D2}"/>
          </ac:spMkLst>
        </pc:spChg>
        <pc:spChg chg="mod">
          <ac:chgData name="Sindre Elias Hinderaker" userId="439ab3fa-113d-45a9-b803-e046f45e591a" providerId="ADAL" clId="{12C65BB4-54E5-4953-AFAC-AF0F87DB581A}" dt="2022-05-31T20:25:12.507" v="2435" actId="20577"/>
          <ac:spMkLst>
            <pc:docMk/>
            <pc:sldMk cId="2532463967" sldId="262"/>
            <ac:spMk id="3" creationId="{89452A9F-C82C-E616-6224-065EBE8344D0}"/>
          </ac:spMkLst>
        </pc:spChg>
        <pc:spChg chg="mod">
          <ac:chgData name="Sindre Elias Hinderaker" userId="439ab3fa-113d-45a9-b803-e046f45e591a" providerId="ADAL" clId="{12C65BB4-54E5-4953-AFAC-AF0F87DB581A}" dt="2022-05-31T20:26:28.504" v="2452" actId="1035"/>
          <ac:spMkLst>
            <pc:docMk/>
            <pc:sldMk cId="2532463967" sldId="262"/>
            <ac:spMk id="6" creationId="{A7EFF7DD-49BF-609F-151B-447506DB9229}"/>
          </ac:spMkLst>
        </pc:spChg>
        <pc:spChg chg="mod">
          <ac:chgData name="Sindre Elias Hinderaker" userId="439ab3fa-113d-45a9-b803-e046f45e591a" providerId="ADAL" clId="{12C65BB4-54E5-4953-AFAC-AF0F87DB581A}" dt="2022-05-31T20:27:41.670" v="2463" actId="20577"/>
          <ac:spMkLst>
            <pc:docMk/>
            <pc:sldMk cId="2532463967" sldId="262"/>
            <ac:spMk id="7" creationId="{18D51F82-0818-279D-107D-9E5B346164D7}"/>
          </ac:spMkLst>
        </pc:spChg>
        <pc:spChg chg="mod">
          <ac:chgData name="Sindre Elias Hinderaker" userId="439ab3fa-113d-45a9-b803-e046f45e591a" providerId="ADAL" clId="{12C65BB4-54E5-4953-AFAC-AF0F87DB581A}" dt="2022-05-31T20:26:28.504" v="2452" actId="1035"/>
          <ac:spMkLst>
            <pc:docMk/>
            <pc:sldMk cId="2532463967" sldId="262"/>
            <ac:spMk id="14" creationId="{293E6023-5AD5-CCF1-72D1-69637C5C78AB}"/>
          </ac:spMkLst>
        </pc:spChg>
        <pc:spChg chg="mod">
          <ac:chgData name="Sindre Elias Hinderaker" userId="439ab3fa-113d-45a9-b803-e046f45e591a" providerId="ADAL" clId="{12C65BB4-54E5-4953-AFAC-AF0F87DB581A}" dt="2022-05-31T12:10:37.240" v="619"/>
          <ac:spMkLst>
            <pc:docMk/>
            <pc:sldMk cId="2532463967" sldId="262"/>
            <ac:spMk id="15" creationId="{C29BDA2D-EFAE-1A0D-FC2B-30BF521249EF}"/>
          </ac:spMkLst>
        </pc:spChg>
        <pc:grpChg chg="add mod">
          <ac:chgData name="Sindre Elias Hinderaker" userId="439ab3fa-113d-45a9-b803-e046f45e591a" providerId="ADAL" clId="{12C65BB4-54E5-4953-AFAC-AF0F87DB581A}" dt="2022-05-31T12:10:46.862" v="620" actId="1076"/>
          <ac:grpSpMkLst>
            <pc:docMk/>
            <pc:sldMk cId="2532463967" sldId="262"/>
            <ac:grpSpMk id="4" creationId="{67D2CD7F-8147-4370-B21C-9297838727ED}"/>
          </ac:grpSpMkLst>
        </pc:grpChg>
        <pc:grpChg chg="mod">
          <ac:chgData name="Sindre Elias Hinderaker" userId="439ab3fa-113d-45a9-b803-e046f45e591a" providerId="ADAL" clId="{12C65BB4-54E5-4953-AFAC-AF0F87DB581A}" dt="2022-05-31T12:10:37.240" v="619"/>
          <ac:grpSpMkLst>
            <pc:docMk/>
            <pc:sldMk cId="2532463967" sldId="262"/>
            <ac:grpSpMk id="5" creationId="{80B344EC-5F3A-1A8E-5F99-8BD185599C78}"/>
          </ac:grpSpMkLst>
        </pc:grpChg>
        <pc:grpChg chg="mod">
          <ac:chgData name="Sindre Elias Hinderaker" userId="439ab3fa-113d-45a9-b803-e046f45e591a" providerId="ADAL" clId="{12C65BB4-54E5-4953-AFAC-AF0F87DB581A}" dt="2022-05-31T12:10:37.240" v="619"/>
          <ac:grpSpMkLst>
            <pc:docMk/>
            <pc:sldMk cId="2532463967" sldId="262"/>
            <ac:grpSpMk id="8" creationId="{ADEEC4E2-64C6-C9C8-8D37-100C96993D93}"/>
          </ac:grpSpMkLst>
        </pc:grp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9" creationId="{CE7EC0B2-7D9A-DC8F-D6B3-31B2EF546333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0" creationId="{2EDA50E2-C623-E666-1DED-41AE5BA3828D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1" creationId="{308F9C6F-EAE1-E0D6-CE02-0F55CC62E63F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2" creationId="{8EC81221-62CE-BBCE-2E6B-B9F03883D22C}"/>
          </ac:picMkLst>
        </pc:picChg>
        <pc:picChg chg="mod">
          <ac:chgData name="Sindre Elias Hinderaker" userId="439ab3fa-113d-45a9-b803-e046f45e591a" providerId="ADAL" clId="{12C65BB4-54E5-4953-AFAC-AF0F87DB581A}" dt="2022-05-31T12:10:37.240" v="619"/>
          <ac:picMkLst>
            <pc:docMk/>
            <pc:sldMk cId="2532463967" sldId="262"/>
            <ac:picMk id="13" creationId="{52DC61B0-9108-4744-249A-254C6073F093}"/>
          </ac:picMkLst>
        </pc:picChg>
      </pc:sldChg>
      <pc:sldChg chg="modSp add del mod">
        <pc:chgData name="Sindre Elias Hinderaker" userId="439ab3fa-113d-45a9-b803-e046f45e591a" providerId="ADAL" clId="{12C65BB4-54E5-4953-AFAC-AF0F87DB581A}" dt="2022-05-31T20:28:41.888" v="2464" actId="2696"/>
        <pc:sldMkLst>
          <pc:docMk/>
          <pc:sldMk cId="1913947324" sldId="263"/>
        </pc:sldMkLst>
        <pc:spChg chg="mod">
          <ac:chgData name="Sindre Elias Hinderaker" userId="439ab3fa-113d-45a9-b803-e046f45e591a" providerId="ADAL" clId="{12C65BB4-54E5-4953-AFAC-AF0F87DB581A}" dt="2022-05-31T11:41:09.042" v="168" actId="20577"/>
          <ac:spMkLst>
            <pc:docMk/>
            <pc:sldMk cId="1913947324" sldId="263"/>
            <ac:spMk id="2" creationId="{FBB10389-C209-0869-CADD-48F2ED8A354E}"/>
          </ac:spMkLst>
        </pc:spChg>
        <pc:spChg chg="mod">
          <ac:chgData name="Sindre Elias Hinderaker" userId="439ab3fa-113d-45a9-b803-e046f45e591a" providerId="ADAL" clId="{12C65BB4-54E5-4953-AFAC-AF0F87DB581A}" dt="2022-05-31T11:48:12.682" v="344" actId="27636"/>
          <ac:spMkLst>
            <pc:docMk/>
            <pc:sldMk cId="1913947324" sldId="263"/>
            <ac:spMk id="3" creationId="{B5B09BAB-01AF-BEC6-3559-628E08AE339D}"/>
          </ac:spMkLst>
        </pc:spChg>
      </pc:sldChg>
      <pc:sldChg chg="modSp add mod">
        <pc:chgData name="Sindre Elias Hinderaker" userId="439ab3fa-113d-45a9-b803-e046f45e591a" providerId="ADAL" clId="{12C65BB4-54E5-4953-AFAC-AF0F87DB581A}" dt="2022-05-31T12:41:58.679" v="1776" actId="20577"/>
        <pc:sldMkLst>
          <pc:docMk/>
          <pc:sldMk cId="1416147633" sldId="264"/>
        </pc:sldMkLst>
        <pc:spChg chg="mod">
          <ac:chgData name="Sindre Elias Hinderaker" userId="439ab3fa-113d-45a9-b803-e046f45e591a" providerId="ADAL" clId="{12C65BB4-54E5-4953-AFAC-AF0F87DB581A}" dt="2022-05-31T11:37:31.657" v="32" actId="20577"/>
          <ac:spMkLst>
            <pc:docMk/>
            <pc:sldMk cId="1416147633" sldId="264"/>
            <ac:spMk id="2" creationId="{6B403D53-FD46-B6C2-28E9-8B81A69B1DE0}"/>
          </ac:spMkLst>
        </pc:spChg>
        <pc:spChg chg="mod">
          <ac:chgData name="Sindre Elias Hinderaker" userId="439ab3fa-113d-45a9-b803-e046f45e591a" providerId="ADAL" clId="{12C65BB4-54E5-4953-AFAC-AF0F87DB581A}" dt="2022-05-31T12:41:58.679" v="1776" actId="20577"/>
          <ac:spMkLst>
            <pc:docMk/>
            <pc:sldMk cId="1416147633" sldId="264"/>
            <ac:spMk id="3" creationId="{F3B0671F-59B7-06B6-F76A-8643D2F1A4EF}"/>
          </ac:spMkLst>
        </pc:spChg>
      </pc:sldChg>
      <pc:sldChg chg="addSp delSp modSp add mod modNotesTx">
        <pc:chgData name="Sindre Elias Hinderaker" userId="439ab3fa-113d-45a9-b803-e046f45e591a" providerId="ADAL" clId="{12C65BB4-54E5-4953-AFAC-AF0F87DB581A}" dt="2022-05-31T21:24:08.447" v="4465" actId="1035"/>
        <pc:sldMkLst>
          <pc:docMk/>
          <pc:sldMk cId="1608406231" sldId="265"/>
        </pc:sldMkLst>
        <pc:spChg chg="add del mod">
          <ac:chgData name="Sindre Elias Hinderaker" userId="439ab3fa-113d-45a9-b803-e046f45e591a" providerId="ADAL" clId="{12C65BB4-54E5-4953-AFAC-AF0F87DB581A}" dt="2022-05-31T20:48:53.982" v="3112" actId="20577"/>
          <ac:spMkLst>
            <pc:docMk/>
            <pc:sldMk cId="1608406231" sldId="265"/>
            <ac:spMk id="2" creationId="{B25A9EA7-6109-6662-7337-1CBFCCF47AC9}"/>
          </ac:spMkLst>
        </pc:spChg>
        <pc:spChg chg="add del mod">
          <ac:chgData name="Sindre Elias Hinderaker" userId="439ab3fa-113d-45a9-b803-e046f45e591a" providerId="ADAL" clId="{12C65BB4-54E5-4953-AFAC-AF0F87DB581A}" dt="2022-05-31T20:47:52.311" v="3098" actId="22"/>
          <ac:spMkLst>
            <pc:docMk/>
            <pc:sldMk cId="1608406231" sldId="265"/>
            <ac:spMk id="3" creationId="{6BE47BB1-BBD9-C097-0A6C-36294583AEE0}"/>
          </ac:spMkLst>
        </pc:spChg>
        <pc:spChg chg="add del mod">
          <ac:chgData name="Sindre Elias Hinderaker" userId="439ab3fa-113d-45a9-b803-e046f45e591a" providerId="ADAL" clId="{12C65BB4-54E5-4953-AFAC-AF0F87DB581A}" dt="2022-05-31T20:44:53.824" v="3032" actId="478"/>
          <ac:spMkLst>
            <pc:docMk/>
            <pc:sldMk cId="1608406231" sldId="265"/>
            <ac:spMk id="6" creationId="{4291508E-F521-2516-82E3-DA7DCE7CC781}"/>
          </ac:spMkLst>
        </pc:spChg>
        <pc:spChg chg="del">
          <ac:chgData name="Sindre Elias Hinderaker" userId="439ab3fa-113d-45a9-b803-e046f45e591a" providerId="ADAL" clId="{12C65BB4-54E5-4953-AFAC-AF0F87DB581A}" dt="2022-05-31T11:40:51.418" v="158" actId="478"/>
          <ac:spMkLst>
            <pc:docMk/>
            <pc:sldMk cId="1608406231" sldId="265"/>
            <ac:spMk id="8" creationId="{6B7AFE69-4FFC-BF15-0A6F-66EF6CEEC125}"/>
          </ac:spMkLst>
        </pc:spChg>
        <pc:spChg chg="add mod">
          <ac:chgData name="Sindre Elias Hinderaker" userId="439ab3fa-113d-45a9-b803-e046f45e591a" providerId="ADAL" clId="{12C65BB4-54E5-4953-AFAC-AF0F87DB581A}" dt="2022-05-31T20:48:15.919" v="3107" actId="1076"/>
          <ac:spMkLst>
            <pc:docMk/>
            <pc:sldMk cId="1608406231" sldId="265"/>
            <ac:spMk id="10" creationId="{04ABCA21-3789-A707-5D2A-6B7009D259B7}"/>
          </ac:spMkLst>
        </pc:spChg>
        <pc:graphicFrameChg chg="add del mod">
          <ac:chgData name="Sindre Elias Hinderaker" userId="439ab3fa-113d-45a9-b803-e046f45e591a" providerId="ADAL" clId="{12C65BB4-54E5-4953-AFAC-AF0F87DB581A}" dt="2022-05-31T20:45:04.349" v="3036" actId="478"/>
          <ac:graphicFrameMkLst>
            <pc:docMk/>
            <pc:sldMk cId="1608406231" sldId="265"/>
            <ac:graphicFrameMk id="4" creationId="{E4D76AAB-46EA-AC46-4BAA-D5243BD9D6C3}"/>
          </ac:graphicFrameMkLst>
        </pc:graphicFrameChg>
        <pc:picChg chg="add mod ord modCrop">
          <ac:chgData name="Sindre Elias Hinderaker" userId="439ab3fa-113d-45a9-b803-e046f45e591a" providerId="ADAL" clId="{12C65BB4-54E5-4953-AFAC-AF0F87DB581A}" dt="2022-05-31T21:24:08.447" v="4465" actId="1035"/>
          <ac:picMkLst>
            <pc:docMk/>
            <pc:sldMk cId="1608406231" sldId="265"/>
            <ac:picMk id="11" creationId="{610DDF72-4F27-C354-8593-66B661DEFD60}"/>
          </ac:picMkLst>
        </pc:picChg>
        <pc:picChg chg="del">
          <ac:chgData name="Sindre Elias Hinderaker" userId="439ab3fa-113d-45a9-b803-e046f45e591a" providerId="ADAL" clId="{12C65BB4-54E5-4953-AFAC-AF0F87DB581A}" dt="2022-05-31T11:40:48.337" v="157" actId="478"/>
          <ac:picMkLst>
            <pc:docMk/>
            <pc:sldMk cId="1608406231" sldId="265"/>
            <ac:picMk id="4098" creationId="{94AB9BE3-9BB7-3303-1361-2F3CF267C83B}"/>
          </ac:picMkLst>
        </pc:picChg>
      </pc:sldChg>
      <pc:sldChg chg="modSp add mod ord modNotesTx">
        <pc:chgData name="Sindre Elias Hinderaker" userId="439ab3fa-113d-45a9-b803-e046f45e591a" providerId="ADAL" clId="{12C65BB4-54E5-4953-AFAC-AF0F87DB581A}" dt="2022-05-31T21:22:24.391" v="4455" actId="20577"/>
        <pc:sldMkLst>
          <pc:docMk/>
          <pc:sldMk cId="28231005" sldId="266"/>
        </pc:sldMkLst>
        <pc:spChg chg="mod">
          <ac:chgData name="Sindre Elias Hinderaker" userId="439ab3fa-113d-45a9-b803-e046f45e591a" providerId="ADAL" clId="{12C65BB4-54E5-4953-AFAC-AF0F87DB581A}" dt="2022-05-31T21:22:24.391" v="4455" actId="20577"/>
          <ac:spMkLst>
            <pc:docMk/>
            <pc:sldMk cId="28231005" sldId="266"/>
            <ac:spMk id="2" creationId="{B25A9EA7-6109-6662-7337-1CBFCCF47AC9}"/>
          </ac:spMkLst>
        </pc:spChg>
        <pc:spChg chg="mod">
          <ac:chgData name="Sindre Elias Hinderaker" userId="439ab3fa-113d-45a9-b803-e046f45e591a" providerId="ADAL" clId="{12C65BB4-54E5-4953-AFAC-AF0F87DB581A}" dt="2022-05-31T21:18:47.455" v="4375" actId="20577"/>
          <ac:spMkLst>
            <pc:docMk/>
            <pc:sldMk cId="28231005" sldId="266"/>
            <ac:spMk id="3" creationId="{6BE47BB1-BBD9-C097-0A6C-36294583AEE0}"/>
          </ac:spMkLst>
        </pc:spChg>
      </pc:sldChg>
      <pc:sldChg chg="new del">
        <pc:chgData name="Sindre Elias Hinderaker" userId="439ab3fa-113d-45a9-b803-e046f45e591a" providerId="ADAL" clId="{12C65BB4-54E5-4953-AFAC-AF0F87DB581A}" dt="2022-05-31T13:01:16.301" v="1808" actId="47"/>
        <pc:sldMkLst>
          <pc:docMk/>
          <pc:sldMk cId="3224295747" sldId="267"/>
        </pc:sldMkLst>
      </pc:sldChg>
    </pc:docChg>
  </pc:docChgLst>
  <pc:docChgLst>
    <pc:chgData name="Sindre Elias Hinderaker" userId="439ab3fa-113d-45a9-b803-e046f45e591a" providerId="ADAL" clId="{E8B41DE0-F6EA-4946-89EF-E46D69FCEC82}"/>
    <pc:docChg chg="undo custSel addSld delSld modSld">
      <pc:chgData name="Sindre Elias Hinderaker" userId="439ab3fa-113d-45a9-b803-e046f45e591a" providerId="ADAL" clId="{E8B41DE0-F6EA-4946-89EF-E46D69FCEC82}" dt="2022-05-31T22:36:39.005" v="2452" actId="20577"/>
      <pc:docMkLst>
        <pc:docMk/>
      </pc:docMkLst>
      <pc:sldChg chg="modSp mod modNotesTx">
        <pc:chgData name="Sindre Elias Hinderaker" userId="439ab3fa-113d-45a9-b803-e046f45e591a" providerId="ADAL" clId="{E8B41DE0-F6EA-4946-89EF-E46D69FCEC82}" dt="2022-05-31T21:31:03.335" v="59" actId="20577"/>
        <pc:sldMkLst>
          <pc:docMk/>
          <pc:sldMk cId="1313750881" sldId="256"/>
        </pc:sldMkLst>
        <pc:spChg chg="mod">
          <ac:chgData name="Sindre Elias Hinderaker" userId="439ab3fa-113d-45a9-b803-e046f45e591a" providerId="ADAL" clId="{E8B41DE0-F6EA-4946-89EF-E46D69FCEC82}" dt="2022-05-31T21:30:43.046" v="23" actId="20577"/>
          <ac:spMkLst>
            <pc:docMk/>
            <pc:sldMk cId="1313750881" sldId="256"/>
            <ac:spMk id="2" creationId="{E4CE8326-49B2-8167-38DA-C574F9CBD1FA}"/>
          </ac:spMkLst>
        </pc:spChg>
        <pc:spChg chg="mod">
          <ac:chgData name="Sindre Elias Hinderaker" userId="439ab3fa-113d-45a9-b803-e046f45e591a" providerId="ADAL" clId="{E8B41DE0-F6EA-4946-89EF-E46D69FCEC82}" dt="2022-05-31T21:30:50.878" v="42" actId="20577"/>
          <ac:spMkLst>
            <pc:docMk/>
            <pc:sldMk cId="1313750881" sldId="256"/>
            <ac:spMk id="3" creationId="{642451AB-82EE-F7FA-FEC6-474AD80DCE50}"/>
          </ac:spMkLst>
        </pc:spChg>
      </pc:sldChg>
      <pc:sldChg chg="addSp modSp mod modNotesTx">
        <pc:chgData name="Sindre Elias Hinderaker" userId="439ab3fa-113d-45a9-b803-e046f45e591a" providerId="ADAL" clId="{E8B41DE0-F6EA-4946-89EF-E46D69FCEC82}" dt="2022-05-31T22:36:39.005" v="2452" actId="20577"/>
        <pc:sldMkLst>
          <pc:docMk/>
          <pc:sldMk cId="1305328080" sldId="257"/>
        </pc:sldMkLst>
        <pc:spChg chg="mod">
          <ac:chgData name="Sindre Elias Hinderaker" userId="439ab3fa-113d-45a9-b803-e046f45e591a" providerId="ADAL" clId="{E8B41DE0-F6EA-4946-89EF-E46D69FCEC82}" dt="2022-05-31T22:31:34.607" v="2328" actId="20577"/>
          <ac:spMkLst>
            <pc:docMk/>
            <pc:sldMk cId="1305328080" sldId="257"/>
            <ac:spMk id="2" creationId="{B25A9EA7-6109-6662-7337-1CBFCCF47AC9}"/>
          </ac:spMkLst>
        </pc:spChg>
        <pc:spChg chg="mod">
          <ac:chgData name="Sindre Elias Hinderaker" userId="439ab3fa-113d-45a9-b803-e046f45e591a" providerId="ADAL" clId="{E8B41DE0-F6EA-4946-89EF-E46D69FCEC82}" dt="2022-05-31T22:31:54.772" v="2331"/>
          <ac:spMkLst>
            <pc:docMk/>
            <pc:sldMk cId="1305328080" sldId="257"/>
            <ac:spMk id="3" creationId="{AD7D3C2B-0976-D52E-1912-A78EC73330E2}"/>
          </ac:spMkLst>
        </pc:spChg>
        <pc:grpChg chg="add mod">
          <ac:chgData name="Sindre Elias Hinderaker" userId="439ab3fa-113d-45a9-b803-e046f45e591a" providerId="ADAL" clId="{E8B41DE0-F6EA-4946-89EF-E46D69FCEC82}" dt="2022-05-31T22:35:29.725" v="2353" actId="164"/>
          <ac:grpSpMkLst>
            <pc:docMk/>
            <pc:sldMk cId="1305328080" sldId="257"/>
            <ac:grpSpMk id="8" creationId="{66C5E897-DFEE-0267-5B6F-5D6B6420B93B}"/>
          </ac:grpSpMkLst>
        </pc:grpChg>
        <pc:grpChg chg="add mod">
          <ac:chgData name="Sindre Elias Hinderaker" userId="439ab3fa-113d-45a9-b803-e046f45e591a" providerId="ADAL" clId="{E8B41DE0-F6EA-4946-89EF-E46D69FCEC82}" dt="2022-05-31T22:35:34.909" v="2355" actId="164"/>
          <ac:grpSpMkLst>
            <pc:docMk/>
            <pc:sldMk cId="1305328080" sldId="257"/>
            <ac:grpSpMk id="13" creationId="{F90E8389-1DFD-009E-0341-C1086F0798D5}"/>
          </ac:grpSpMkLst>
        </pc:grpChg>
        <pc:grpChg chg="add mod">
          <ac:chgData name="Sindre Elias Hinderaker" userId="439ab3fa-113d-45a9-b803-e046f45e591a" providerId="ADAL" clId="{E8B41DE0-F6EA-4946-89EF-E46D69FCEC82}" dt="2022-05-31T22:35:34.909" v="2355" actId="164"/>
          <ac:grpSpMkLst>
            <pc:docMk/>
            <pc:sldMk cId="1305328080" sldId="257"/>
            <ac:grpSpMk id="14" creationId="{9CC609A6-E513-41B7-5BA9-BCCBA194C8FD}"/>
          </ac:grpSpMkLst>
        </pc:grpChg>
        <pc:picChg chg="add mod">
          <ac:chgData name="Sindre Elias Hinderaker" userId="439ab3fa-113d-45a9-b803-e046f45e591a" providerId="ADAL" clId="{E8B41DE0-F6EA-4946-89EF-E46D69FCEC82}" dt="2022-05-31T22:34:21.077" v="2346" actId="164"/>
          <ac:picMkLst>
            <pc:docMk/>
            <pc:sldMk cId="1305328080" sldId="257"/>
            <ac:picMk id="5" creationId="{000135B1-A66E-9E88-B7A3-B5B063B727AA}"/>
          </ac:picMkLst>
        </pc:picChg>
        <pc:picChg chg="add mod ord">
          <ac:chgData name="Sindre Elias Hinderaker" userId="439ab3fa-113d-45a9-b803-e046f45e591a" providerId="ADAL" clId="{E8B41DE0-F6EA-4946-89EF-E46D69FCEC82}" dt="2022-05-31T22:36:04.569" v="2384" actId="1036"/>
          <ac:picMkLst>
            <pc:docMk/>
            <pc:sldMk cId="1305328080" sldId="257"/>
            <ac:picMk id="7" creationId="{087A5BD2-FF34-A337-FCF9-479E5CEFF5DE}"/>
          </ac:picMkLst>
        </pc:picChg>
        <pc:picChg chg="add mod ord">
          <ac:chgData name="Sindre Elias Hinderaker" userId="439ab3fa-113d-45a9-b803-e046f45e591a" providerId="ADAL" clId="{E8B41DE0-F6EA-4946-89EF-E46D69FCEC82}" dt="2022-05-31T22:36:00.055" v="2363" actId="1076"/>
          <ac:picMkLst>
            <pc:docMk/>
            <pc:sldMk cId="1305328080" sldId="257"/>
            <ac:picMk id="10" creationId="{FD3D67A6-5BF5-2FD6-A36E-38F38299B51A}"/>
          </ac:picMkLst>
        </pc:picChg>
        <pc:picChg chg="add mod">
          <ac:chgData name="Sindre Elias Hinderaker" userId="439ab3fa-113d-45a9-b803-e046f45e591a" providerId="ADAL" clId="{E8B41DE0-F6EA-4946-89EF-E46D69FCEC82}" dt="2022-05-31T22:35:29.725" v="2353" actId="164"/>
          <ac:picMkLst>
            <pc:docMk/>
            <pc:sldMk cId="1305328080" sldId="257"/>
            <ac:picMk id="12" creationId="{2F3C3AF5-2FD9-D472-C74E-FE9C57537150}"/>
          </ac:picMkLst>
        </pc:picChg>
      </pc:sldChg>
      <pc:sldChg chg="delSp modSp mod modNotesTx">
        <pc:chgData name="Sindre Elias Hinderaker" userId="439ab3fa-113d-45a9-b803-e046f45e591a" providerId="ADAL" clId="{E8B41DE0-F6EA-4946-89EF-E46D69FCEC82}" dt="2022-05-31T22:01:45.789" v="1175" actId="20577"/>
        <pc:sldMkLst>
          <pc:docMk/>
          <pc:sldMk cId="2760797061" sldId="259"/>
        </pc:sldMkLst>
        <pc:spChg chg="mod">
          <ac:chgData name="Sindre Elias Hinderaker" userId="439ab3fa-113d-45a9-b803-e046f45e591a" providerId="ADAL" clId="{E8B41DE0-F6EA-4946-89EF-E46D69FCEC82}" dt="2022-05-31T22:01:22.265" v="1170" actId="20577"/>
          <ac:spMkLst>
            <pc:docMk/>
            <pc:sldMk cId="2760797061" sldId="259"/>
            <ac:spMk id="2" creationId="{3E2AC396-C5B3-D56D-5536-6E9C10501643}"/>
          </ac:spMkLst>
        </pc:spChg>
        <pc:spChg chg="mod">
          <ac:chgData name="Sindre Elias Hinderaker" userId="439ab3fa-113d-45a9-b803-e046f45e591a" providerId="ADAL" clId="{E8B41DE0-F6EA-4946-89EF-E46D69FCEC82}" dt="2022-05-31T22:01:40.020" v="1173" actId="20577"/>
          <ac:spMkLst>
            <pc:docMk/>
            <pc:sldMk cId="2760797061" sldId="259"/>
            <ac:spMk id="3" creationId="{64F5D765-D98E-BCBA-D429-6B0B36D3CB0B}"/>
          </ac:spMkLst>
        </pc:spChg>
        <pc:spChg chg="mod">
          <ac:chgData name="Sindre Elias Hinderaker" userId="439ab3fa-113d-45a9-b803-e046f45e591a" providerId="ADAL" clId="{E8B41DE0-F6EA-4946-89EF-E46D69FCEC82}" dt="2022-05-31T21:31:12.196" v="62" actId="20577"/>
          <ac:spMkLst>
            <pc:docMk/>
            <pc:sldMk cId="2760797061" sldId="259"/>
            <ac:spMk id="29" creationId="{35349210-525B-076D-9769-F3F997A09C38}"/>
          </ac:spMkLst>
        </pc:spChg>
        <pc:grpChg chg="del">
          <ac:chgData name="Sindre Elias Hinderaker" userId="439ab3fa-113d-45a9-b803-e046f45e591a" providerId="ADAL" clId="{E8B41DE0-F6EA-4946-89EF-E46D69FCEC82}" dt="2022-05-31T21:40:20.205" v="540" actId="478"/>
          <ac:grpSpMkLst>
            <pc:docMk/>
            <pc:sldMk cId="2760797061" sldId="259"/>
            <ac:grpSpMk id="64" creationId="{BC30310E-DC25-8EF4-8A46-C1C1B8D49D67}"/>
          </ac:grpSpMkLst>
        </pc:grpChg>
        <pc:cxnChg chg="mod">
          <ac:chgData name="Sindre Elias Hinderaker" userId="439ab3fa-113d-45a9-b803-e046f45e591a" providerId="ADAL" clId="{E8B41DE0-F6EA-4946-89EF-E46D69FCEC82}" dt="2022-05-31T21:40:20.205" v="540" actId="478"/>
          <ac:cxnSpMkLst>
            <pc:docMk/>
            <pc:sldMk cId="2760797061" sldId="259"/>
            <ac:cxnSpMk id="50" creationId="{6FFF9834-DEB5-7C51-94F1-409A8F7719B3}"/>
          </ac:cxnSpMkLst>
        </pc:cxnChg>
      </pc:sldChg>
      <pc:sldChg chg="modSp mod">
        <pc:chgData name="Sindre Elias Hinderaker" userId="439ab3fa-113d-45a9-b803-e046f45e591a" providerId="ADAL" clId="{E8B41DE0-F6EA-4946-89EF-E46D69FCEC82}" dt="2022-05-31T22:04:02.020" v="1229"/>
        <pc:sldMkLst>
          <pc:docMk/>
          <pc:sldMk cId="1186576319" sldId="261"/>
        </pc:sldMkLst>
        <pc:graphicFrameChg chg="mod modGraphic">
          <ac:chgData name="Sindre Elias Hinderaker" userId="439ab3fa-113d-45a9-b803-e046f45e591a" providerId="ADAL" clId="{E8B41DE0-F6EA-4946-89EF-E46D69FCEC82}" dt="2022-05-31T22:04:02.020" v="1229"/>
          <ac:graphicFrameMkLst>
            <pc:docMk/>
            <pc:sldMk cId="1186576319" sldId="261"/>
            <ac:graphicFrameMk id="4" creationId="{733BDDB8-32CE-B731-A23C-C8D405C9C8D6}"/>
          </ac:graphicFrameMkLst>
        </pc:graphicFrameChg>
      </pc:sldChg>
      <pc:sldChg chg="addSp delSp modSp mod modNotesTx">
        <pc:chgData name="Sindre Elias Hinderaker" userId="439ab3fa-113d-45a9-b803-e046f45e591a" providerId="ADAL" clId="{E8B41DE0-F6EA-4946-89EF-E46D69FCEC82}" dt="2022-05-31T22:11:50.784" v="1427" actId="21"/>
        <pc:sldMkLst>
          <pc:docMk/>
          <pc:sldMk cId="2532463967" sldId="262"/>
        </pc:sldMkLst>
        <pc:spChg chg="mod">
          <ac:chgData name="Sindre Elias Hinderaker" userId="439ab3fa-113d-45a9-b803-e046f45e591a" providerId="ADAL" clId="{E8B41DE0-F6EA-4946-89EF-E46D69FCEC82}" dt="2022-05-31T22:01:18.548" v="1168" actId="20577"/>
          <ac:spMkLst>
            <pc:docMk/>
            <pc:sldMk cId="2532463967" sldId="262"/>
            <ac:spMk id="2" creationId="{8FE2A030-F1FD-5ADD-C680-4E96DC8D11D2}"/>
          </ac:spMkLst>
        </pc:spChg>
        <pc:spChg chg="mod">
          <ac:chgData name="Sindre Elias Hinderaker" userId="439ab3fa-113d-45a9-b803-e046f45e591a" providerId="ADAL" clId="{E8B41DE0-F6EA-4946-89EF-E46D69FCEC82}" dt="2022-05-31T21:49:02.299" v="876" actId="20577"/>
          <ac:spMkLst>
            <pc:docMk/>
            <pc:sldMk cId="2532463967" sldId="262"/>
            <ac:spMk id="3" creationId="{89452A9F-C82C-E616-6224-065EBE8344D0}"/>
          </ac:spMkLst>
        </pc:spChg>
        <pc:spChg chg="add del mod">
          <ac:chgData name="Sindre Elias Hinderaker" userId="439ab3fa-113d-45a9-b803-e046f45e591a" providerId="ADAL" clId="{E8B41DE0-F6EA-4946-89EF-E46D69FCEC82}" dt="2022-05-31T22:11:50.784" v="1427" actId="21"/>
          <ac:spMkLst>
            <pc:docMk/>
            <pc:sldMk cId="2532463967" sldId="262"/>
            <ac:spMk id="18" creationId="{7B09570E-BF2E-2180-363C-1ED6BE20A4EE}"/>
          </ac:spMkLst>
        </pc:spChg>
        <pc:grpChg chg="del">
          <ac:chgData name="Sindre Elias Hinderaker" userId="439ab3fa-113d-45a9-b803-e046f45e591a" providerId="ADAL" clId="{E8B41DE0-F6EA-4946-89EF-E46D69FCEC82}" dt="2022-05-31T21:42:52.175" v="590" actId="478"/>
          <ac:grpSpMkLst>
            <pc:docMk/>
            <pc:sldMk cId="2532463967" sldId="262"/>
            <ac:grpSpMk id="4" creationId="{67D2CD7F-8147-4370-B21C-9297838727ED}"/>
          </ac:grpSpMkLst>
        </pc:grpChg>
        <pc:picChg chg="add del mod">
          <ac:chgData name="Sindre Elias Hinderaker" userId="439ab3fa-113d-45a9-b803-e046f45e591a" providerId="ADAL" clId="{E8B41DE0-F6EA-4946-89EF-E46D69FCEC82}" dt="2022-05-31T22:11:50.784" v="1427" actId="21"/>
          <ac:picMkLst>
            <pc:docMk/>
            <pc:sldMk cId="2532463967" sldId="262"/>
            <ac:picMk id="17" creationId="{44E21EC6-7E20-45EC-74C9-E8E4EDAA28CA}"/>
          </ac:picMkLst>
        </pc:picChg>
      </pc:sldChg>
      <pc:sldChg chg="modSp mod">
        <pc:chgData name="Sindre Elias Hinderaker" userId="439ab3fa-113d-45a9-b803-e046f45e591a" providerId="ADAL" clId="{E8B41DE0-F6EA-4946-89EF-E46D69FCEC82}" dt="2022-05-31T21:57:02.405" v="1166"/>
        <pc:sldMkLst>
          <pc:docMk/>
          <pc:sldMk cId="1416147633" sldId="264"/>
        </pc:sldMkLst>
        <pc:spChg chg="mod">
          <ac:chgData name="Sindre Elias Hinderaker" userId="439ab3fa-113d-45a9-b803-e046f45e591a" providerId="ADAL" clId="{E8B41DE0-F6EA-4946-89EF-E46D69FCEC82}" dt="2022-05-31T21:57:02.405" v="1166"/>
          <ac:spMkLst>
            <pc:docMk/>
            <pc:sldMk cId="1416147633" sldId="264"/>
            <ac:spMk id="3" creationId="{F3B0671F-59B7-06B6-F76A-8643D2F1A4EF}"/>
          </ac:spMkLst>
        </pc:spChg>
      </pc:sldChg>
      <pc:sldChg chg="addSp modSp new mod modNotesTx">
        <pc:chgData name="Sindre Elias Hinderaker" userId="439ab3fa-113d-45a9-b803-e046f45e591a" providerId="ADAL" clId="{E8B41DE0-F6EA-4946-89EF-E46D69FCEC82}" dt="2022-05-31T22:30:17.941" v="2321"/>
        <pc:sldMkLst>
          <pc:docMk/>
          <pc:sldMk cId="613047023" sldId="265"/>
        </pc:sldMkLst>
        <pc:spChg chg="mod">
          <ac:chgData name="Sindre Elias Hinderaker" userId="439ab3fa-113d-45a9-b803-e046f45e591a" providerId="ADAL" clId="{E8B41DE0-F6EA-4946-89EF-E46D69FCEC82}" dt="2022-05-31T22:27:48.245" v="2159" actId="20577"/>
          <ac:spMkLst>
            <pc:docMk/>
            <pc:sldMk cId="613047023" sldId="265"/>
            <ac:spMk id="2" creationId="{8EFA03E0-1A91-BFD9-6855-6BD8B706629A}"/>
          </ac:spMkLst>
        </pc:spChg>
        <pc:spChg chg="mod">
          <ac:chgData name="Sindre Elias Hinderaker" userId="439ab3fa-113d-45a9-b803-e046f45e591a" providerId="ADAL" clId="{E8B41DE0-F6EA-4946-89EF-E46D69FCEC82}" dt="2022-05-31T22:27:23.313" v="2150" actId="20577"/>
          <ac:spMkLst>
            <pc:docMk/>
            <pc:sldMk cId="613047023" sldId="265"/>
            <ac:spMk id="3" creationId="{C27B9169-5106-9879-5C2C-8A7E3DC1CFBC}"/>
          </ac:spMkLst>
        </pc:spChg>
        <pc:spChg chg="add mod">
          <ac:chgData name="Sindre Elias Hinderaker" userId="439ab3fa-113d-45a9-b803-e046f45e591a" providerId="ADAL" clId="{E8B41DE0-F6EA-4946-89EF-E46D69FCEC82}" dt="2022-05-31T22:12:08.270" v="1431" actId="1076"/>
          <ac:spMkLst>
            <pc:docMk/>
            <pc:sldMk cId="613047023" sldId="265"/>
            <ac:spMk id="5" creationId="{F07842C9-B545-6A3E-4BA0-DC6015A5A0AB}"/>
          </ac:spMkLst>
        </pc:spChg>
        <pc:grpChg chg="add mod">
          <ac:chgData name="Sindre Elias Hinderaker" userId="439ab3fa-113d-45a9-b803-e046f45e591a" providerId="ADAL" clId="{E8B41DE0-F6EA-4946-89EF-E46D69FCEC82}" dt="2022-05-31T22:12:14.239" v="1432" actId="1076"/>
          <ac:grpSpMkLst>
            <pc:docMk/>
            <pc:sldMk cId="613047023" sldId="265"/>
            <ac:grpSpMk id="6" creationId="{0004FA72-01EF-6490-0576-1FB738AB1F0D}"/>
          </ac:grpSpMkLst>
        </pc:grpChg>
        <pc:picChg chg="add mod">
          <ac:chgData name="Sindre Elias Hinderaker" userId="439ab3fa-113d-45a9-b803-e046f45e591a" providerId="ADAL" clId="{E8B41DE0-F6EA-4946-89EF-E46D69FCEC82}" dt="2022-05-31T22:12:03.324" v="1430" actId="164"/>
          <ac:picMkLst>
            <pc:docMk/>
            <pc:sldMk cId="613047023" sldId="265"/>
            <ac:picMk id="4" creationId="{FE8E4545-9BB2-808F-26E9-AC8C1CD0069B}"/>
          </ac:picMkLst>
        </pc:picChg>
      </pc:sldChg>
      <pc:sldChg chg="del">
        <pc:chgData name="Sindre Elias Hinderaker" userId="439ab3fa-113d-45a9-b803-e046f45e591a" providerId="ADAL" clId="{E8B41DE0-F6EA-4946-89EF-E46D69FCEC82}" dt="2022-05-31T21:32:21.169" v="141" actId="2696"/>
        <pc:sldMkLst>
          <pc:docMk/>
          <pc:sldMk cId="1608406231" sldId="265"/>
        </pc:sldMkLst>
      </pc:sldChg>
      <pc:sldChg chg="del">
        <pc:chgData name="Sindre Elias Hinderaker" userId="439ab3fa-113d-45a9-b803-e046f45e591a" providerId="ADAL" clId="{E8B41DE0-F6EA-4946-89EF-E46D69FCEC82}" dt="2022-05-31T21:32:18.354" v="140" actId="2696"/>
        <pc:sldMkLst>
          <pc:docMk/>
          <pc:sldMk cId="2823100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934D-664E-4029-8F12-C5F8B400ACE2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E17B-F8E3-4BA0-B456-431A6E68F57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752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Design Automasjon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18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Hva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b="0" i="0" u="none" noProof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Menneskelig medvirkning: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Automatisering generelt er teknikken å få systemer til å fungere uten, eller med liten grad av menneskelig medvirkning. Automatisering benyttes på alle områder hvor det er ønskelig å erstatte manuelt arbeid med selvvirkende systemer: f.eks. i 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industri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, handel, kontor,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transport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,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kommunikasjon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,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administrasjon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,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helsevesen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og i husholdninger.</a:t>
            </a:r>
            <a:b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</a:br>
            <a:b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</a:b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Det er bredt spektrum av systemer som kan automatiseres, fra tekniske systemer som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maskiner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og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kjemiske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prosesser, til </a:t>
            </a:r>
            <a:r>
              <a:rPr lang="nb-NO" b="0" i="0" u="none" strike="noStrike" dirty="0">
                <a:solidFill>
                  <a:srgbClr val="203E51"/>
                </a:solidFill>
                <a:effectLst/>
                <a:latin typeface="Publico text"/>
              </a:rPr>
              <a:t>administrative</a:t>
            </a:r>
            <a:r>
              <a:rPr lang="nb-NO" b="0" i="0" dirty="0">
                <a:solidFill>
                  <a:srgbClr val="203E51"/>
                </a:solidFill>
                <a:effectLst/>
                <a:latin typeface="Publico text"/>
              </a:rPr>
              <a:t> systemer.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84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Hvorfor 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Hensikt: </a:t>
            </a:r>
            <a:b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Å la</a:t>
            </a:r>
            <a:r>
              <a:rPr lang="en-US" b="0" i="0" dirty="0">
                <a:solidFill>
                  <a:srgbClr val="025064"/>
                </a:solidFill>
                <a:effectLst/>
                <a:latin typeface="source_sans_pro_regular"/>
              </a:rPr>
              <a:t> </a:t>
            </a:r>
            <a:r>
              <a:rPr lang="nb-NO" b="0" i="0" noProof="0" dirty="0">
                <a:solidFill>
                  <a:srgbClr val="025064"/>
                </a:solidFill>
                <a:effectLst/>
                <a:latin typeface="source_sans_pro_regular"/>
              </a:rPr>
              <a:t>brukere</a:t>
            </a:r>
            <a:r>
              <a:rPr lang="en-US" b="0" i="0" dirty="0">
                <a:solidFill>
                  <a:srgbClr val="025064"/>
                </a:solidFill>
                <a:effectLst/>
                <a:latin typeface="source_sans_pro_regular"/>
              </a:rPr>
              <a:t> </a:t>
            </a:r>
            <a:r>
              <a:rPr lang="nb-NO" b="0" i="0" noProof="0" dirty="0">
                <a:solidFill>
                  <a:srgbClr val="025064"/>
                </a:solidFill>
                <a:effectLst/>
                <a:latin typeface="source_sans_pro_regular"/>
              </a:rPr>
              <a:t>designe og levere produkter raskere ved å fjerne det manuelle arbeidet som tradisjonelt kreves. Designautomatisering forsøker å unngå og fjerne tekniske flaskehalser og reduserer feil.</a:t>
            </a: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Fordeler:</a:t>
            </a:r>
          </a:p>
          <a:p>
            <a:pPr marL="171450" indent="-171450">
              <a:buFontTx/>
              <a:buChar char="-"/>
            </a:pP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 effektivt design: 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Eliminer ensformig og trettende arbeid ved å automatisere opprettelsen av typiske produktfunksjoner.</a:t>
            </a:r>
          </a:p>
          <a:p>
            <a:pPr marL="171450" indent="-171450">
              <a:buFontTx/>
              <a:buChar char="-"/>
            </a:pP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Hurtig konfigurering av produkter til spesifikasjon: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Tilpasset produkt-</a:t>
            </a:r>
            <a:r>
              <a:rPr lang="nb-NO" b="0" i="0" u="none" noProof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konfigurator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 regler og input-parametere for å genererer den ønskede 3D-modellen.</a:t>
            </a:r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b-NO" b="0" i="1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Akselerere overlevering til fabrikasjon/produksjon:</a:t>
            </a:r>
            <a:r>
              <a:rPr lang="nb-NO" b="0" i="0" u="none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Utfør standard-prosesser for å lage tegninger, verktøybaner og annen dokumentasjon.</a:t>
            </a:r>
            <a:endParaRPr lang="nb-NO" b="0" i="1" u="none" noProof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816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Hvordan</a:t>
            </a:r>
          </a:p>
          <a:p>
            <a:endParaRPr lang="nb-NO" dirty="0"/>
          </a:p>
          <a:p>
            <a:r>
              <a:rPr lang="nb-NO" i="1" dirty="0"/>
              <a:t>Designintensjon:</a:t>
            </a:r>
            <a:r>
              <a:rPr lang="nb-NO" dirty="0"/>
              <a:t> Kan være formler som oppdaterer flere dimensjoner når du endrer én, eller designhensikt kan sette grenser for dimensjoner, slik at designet ditt ikke overskrider råvarestørrelsene som er tilgjengelige i beholdningen din.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1" dirty="0"/>
              <a:t>Spesialiserte verktøy: </a:t>
            </a:r>
            <a:r>
              <a:rPr lang="nb-NO" i="0" dirty="0"/>
              <a:t>Automatisere opprettelsen av standardfunksjoner. (av standardkomponenter, plate-metall design, rør design og sveiseramme design).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1" dirty="0"/>
              <a:t>Produkt konfigurering: </a:t>
            </a:r>
            <a:r>
              <a:rPr lang="nb-NO" i="0" dirty="0"/>
              <a:t>Produkttilpasninger med regelbasert design.</a:t>
            </a:r>
          </a:p>
          <a:p>
            <a:r>
              <a:rPr lang="nb-NO" i="1" dirty="0"/>
              <a:t>Tegning opprettelse: </a:t>
            </a:r>
            <a:r>
              <a:rPr lang="nb-NO" i="0" dirty="0"/>
              <a:t>Ved å bruke standard tegne-maler kan du spare tid og sikre konsekvent utforming.</a:t>
            </a:r>
          </a:p>
          <a:p>
            <a:r>
              <a:rPr lang="nb-NO" i="1" dirty="0"/>
              <a:t>Standard overholdelse: </a:t>
            </a:r>
            <a:r>
              <a:rPr lang="nb-NO" i="0" dirty="0"/>
              <a:t>Ved å bruke en sjekkeprosess for aktuelle standarder (av CAD modell, design, data, design for produksjon og sammenstillinger, tegninger).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1" dirty="0"/>
              <a:t>Batch prosessering: </a:t>
            </a:r>
            <a:r>
              <a:rPr lang="nb-NO" i="0" dirty="0"/>
              <a:t>For å utføre en lik prosedyre/prosess for mange modeller og/eller tegninger. (av modell-forenklinger, modell-rens)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i="1" dirty="0"/>
              <a:t>Utvide til skyen: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i="1" dirty="0"/>
              <a:t>Kjøre skript: Konfigureringer og fortsettelse av arbeid. (slippe å kjøre på lokal maskin)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i="1" dirty="0"/>
              <a:t>Utnytte IT data: Utveksle produktdata med ulike forretningssystemer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2E17B-F8E3-4BA0-B456-431A6E68F57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91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Applikasjon</a:t>
            </a:r>
          </a:p>
          <a:p>
            <a:endParaRPr lang="nb-NO" b="1" dirty="0"/>
          </a:p>
          <a:p>
            <a:r>
              <a:rPr lang="nb-NO" b="0" dirty="0"/>
              <a:t>Eksempel på produkt-</a:t>
            </a:r>
            <a:r>
              <a:rPr lang="nb-NO" b="0" dirty="0" err="1"/>
              <a:t>konfigurator</a:t>
            </a:r>
            <a:r>
              <a:rPr lang="nb-NO" b="0" dirty="0"/>
              <a:t> med Autodesk </a:t>
            </a:r>
            <a:r>
              <a:rPr lang="nb-NO" b="0" dirty="0" err="1"/>
              <a:t>Forge</a:t>
            </a:r>
            <a:r>
              <a:rPr lang="nb-NO" b="0" dirty="0"/>
              <a:t> og </a:t>
            </a:r>
            <a:r>
              <a:rPr lang="nb-NO" b="0" dirty="0" err="1"/>
              <a:t>Inventor</a:t>
            </a:r>
            <a:endParaRPr lang="nb-NO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499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22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A161C-B65C-454C-8E7C-219078234C0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5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9DDD-6441-3A40-706D-E0EAF9D1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CBBE-3983-828F-FB89-E14B58F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2BB3-9018-E181-58C3-514664DB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79B0-DC7E-6661-E886-110F89E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15B1-E6A2-F3C2-1C13-85F5453D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169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8D0-3F5D-9005-A993-14FF66CA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68F2-1CB2-D0B0-7773-7F5C3155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68F2-28FA-C63D-FA22-378CE8D8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7BFA-F8C7-47CC-8D9F-FA3E4BDD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936D-F8C1-62B0-A875-F76EBCDE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71B25-C90A-D775-15D9-3FD98D75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E6AF3-61E4-4933-121D-F0478301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C96E-880A-45C9-9DDB-B1CFEE1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0C78-0101-C81F-9EA3-193A9FE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F37-A69B-8852-FB47-41CB98A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9A21-E447-0EE2-0E5E-EC38C23F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15A9-9872-06E2-EAB6-D20B7496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1E45-AFF8-11A8-BDA0-BB4429F6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28E1-4CBD-44C3-C252-567370DC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DDBE-4BBB-67FE-1876-F442798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33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D918-6FCE-8D08-867B-DE4B9F5D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F3A9-084F-F6CB-324D-48F48088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AD1E-23EF-28CA-6664-DF227451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89DF-2627-301D-A347-BCDCCF9B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2CA3-DBAB-5755-7845-A4A3EDB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31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754C-8C4B-CEE7-2062-F77DF660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7F14-31CE-25FF-6312-3B2A5769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EEC-2113-1D85-56B0-382093B3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571B-2FF9-9E13-E20F-1A8A117B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ECD9-49A6-37D4-F3C5-ADB66D14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2728-8907-B4E7-C346-3F7BB7E9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40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ABD-C54C-981E-67B1-36B30275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A94F-38C2-7537-0881-D4C2402F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CB10-8BFF-A8C3-1982-F729630A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A06B-9AE9-8A1C-EDF8-B518258F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947A1-83B3-EED7-5919-F34BF3CA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4111C-74E4-EEA4-DC39-1745086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417C8-FC64-5E8E-0685-BD0B1A0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551B8-0CF4-2830-49DE-182CCDAB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59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4339-7D67-74FD-0D7A-6D768A20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EA4-5CD8-F165-6266-0D8841EE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6A9EB-365A-4BA6-CBAF-85558D5F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2AE6-CAB9-1915-EC11-2B905F50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C7406-A36D-0889-AD49-3B469281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F3597-85FB-E2A9-9D12-3BDD48AF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59BB-6B66-75E9-C7FE-5A910354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047E-0615-6D9E-6A50-EE676555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F9ED-0AC3-6448-34FD-B83A12E9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6B70C-77E7-6088-5F9C-F9887F2C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21BE-E7D9-39EF-4EDB-A63D2346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D48-13D1-CF11-7C7D-F93B2F96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A1134-EBB2-BFE3-C410-D34851F2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619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690F-06B1-8349-CDE3-B12B0058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5B917-6140-2F16-10E3-385228A9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0EAF8-CBE5-0824-9589-14639CDB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83E0-A6ED-CF62-F37C-5CD6CD73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FD8-D9E6-07B3-F08A-2B29DDFC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1BB3-CCAD-CB64-4C97-1679217E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9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37358-E4EF-5C9A-B9CD-3FB90852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CE4F-13FE-4699-5ED6-1846FF48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CFB-8636-4FF8-3F3C-F71C07686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6942-EAE7-45F5-9774-8604D7B4EE33}" type="datetimeFigureOut">
              <a:rPr lang="nb-NO" smtClean="0"/>
              <a:t>31.05.2022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825D-BBBD-6ADE-09CA-3A8F9C14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2DD0-ED36-6378-013A-B6D797F81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6B26-0169-4DC4-A52B-BE41D0C098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57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inventor-config-demo.autodesk.i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massets.autodesk.net/content/dam/autodesk/www/pdfs/Practical-Applications-Design-Automation-eBoo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deos.autodesk.com/zencoder/content/dam/autodesk/www/solutions/design-automation/reducing-design-time-weeks-minutes-video-1920x817.mp4" TargetMode="External"/><Relationship Id="rId5" Type="http://schemas.openxmlformats.org/officeDocument/2006/relationships/hyperlink" Target="https://videos.autodesk.com/zencoder/content/dam/autodesk/www/solutions/design-automation/what-is-design-automation-video-1920x817.mp4" TargetMode="External"/><Relationship Id="rId4" Type="http://schemas.openxmlformats.org/officeDocument/2006/relationships/hyperlink" Target="https://www.youtube.com/watch?v=s7wmiS2mSX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automatisering" TargetMode="External"/><Relationship Id="rId7" Type="http://schemas.openxmlformats.org/officeDocument/2006/relationships/hyperlink" Target="https://damassets.autodesk.net/content/dam/autodesk/www/pdfs/Practical-Applications-Design-Automation-eBook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desk.com/solutions/design-automation" TargetMode="External"/><Relationship Id="rId5" Type="http://schemas.openxmlformats.org/officeDocument/2006/relationships/hyperlink" Target="https://www.epicor.com/en-us/resources/glossary/design-automation/" TargetMode="External"/><Relationship Id="rId4" Type="http://schemas.openxmlformats.org/officeDocument/2006/relationships/hyperlink" Target="https://www.ibm.com/topics/auto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326-49B2-8167-38DA-C574F9CBD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Design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451AB-82EE-F7FA-FEC6-474AD80DC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>
                    <a:lumMod val="65000"/>
                  </a:schemeClr>
                </a:solidFill>
              </a:rPr>
              <a:t>Design Automasjon</a:t>
            </a:r>
          </a:p>
        </p:txBody>
      </p:sp>
    </p:spTree>
    <p:extLst>
      <p:ext uri="{BB962C8B-B14F-4D97-AF65-F5344CB8AC3E}">
        <p14:creationId xmlns:p14="http://schemas.microsoft.com/office/powerpoint/2010/main" val="13137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C396-C5B3-D56D-5536-6E9C1050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Design Automasjon [1–3]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D765-D98E-BCBA-D429-6B0B36D3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202" y="1794010"/>
            <a:ext cx="10515600" cy="4351338"/>
          </a:xfrm>
        </p:spPr>
        <p:txBody>
          <a:bodyPr/>
          <a:lstStyle/>
          <a:p>
            <a:r>
              <a:rPr lang="nb-NO" sz="2400" dirty="0"/>
              <a:t>Automatisering: </a:t>
            </a:r>
            <a:r>
              <a:rPr lang="nb-NO" sz="2400" i="1" dirty="0"/>
              <a:t>Redusere menneskelig medvirkning</a:t>
            </a:r>
          </a:p>
          <a:p>
            <a:pPr marL="0" indent="0">
              <a:buNone/>
            </a:pPr>
            <a:endParaRPr lang="nb-NO" sz="2400" dirty="0"/>
          </a:p>
          <a:p>
            <a:r>
              <a:rPr lang="nb-NO" sz="2400" dirty="0"/>
              <a:t>Design automatisering: </a:t>
            </a:r>
            <a:r>
              <a:rPr lang="nn-NO" sz="2400" i="1" dirty="0"/>
              <a:t>Automatisk fullføring av designarbeid av programvare</a:t>
            </a:r>
            <a:endParaRPr lang="nb-NO" sz="2400" i="1" dirty="0"/>
          </a:p>
          <a:p>
            <a:pPr marL="0" indent="0">
              <a:buNone/>
            </a:pPr>
            <a:br>
              <a:rPr lang="nb-NO" dirty="0"/>
            </a:b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07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A030-F1FD-5ADD-C680-4E96DC8D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Design Automasjon viktig [2–4]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A9F-C82C-E616-6224-065EBE83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Hensikt: </a:t>
            </a:r>
            <a:r>
              <a:rPr lang="nb-NO" i="1" dirty="0"/>
              <a:t>Raskere design og leveranse av produkter</a:t>
            </a:r>
          </a:p>
          <a:p>
            <a:endParaRPr lang="nb-NO" i="1" dirty="0"/>
          </a:p>
          <a:p>
            <a:r>
              <a:rPr lang="nb-NO" dirty="0"/>
              <a:t>Fordeler:</a:t>
            </a:r>
          </a:p>
          <a:p>
            <a:pPr lvl="1"/>
            <a:r>
              <a:rPr lang="nb-NO" dirty="0"/>
              <a:t>Mer effektivt design</a:t>
            </a:r>
          </a:p>
          <a:p>
            <a:pPr lvl="1"/>
            <a:r>
              <a:rPr lang="nb-NO" dirty="0"/>
              <a:t>Hurtig konfigurering av produkter til spesifikasjon</a:t>
            </a:r>
          </a:p>
          <a:p>
            <a:pPr lvl="1"/>
            <a:r>
              <a:rPr lang="nb-NO" dirty="0"/>
              <a:t>Akselerere overlevering til fabrikasjon/produksjon</a:t>
            </a:r>
          </a:p>
        </p:txBody>
      </p:sp>
    </p:spTree>
    <p:extLst>
      <p:ext uri="{BB962C8B-B14F-4D97-AF65-F5344CB8AC3E}">
        <p14:creationId xmlns:p14="http://schemas.microsoft.com/office/powerpoint/2010/main" val="25324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03E0-1A91-BFD9-6855-6BD8B706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bruke Design Automasjon [4-5]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9169-5106-9879-5C2C-8A7E3DC1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Designintensjon</a:t>
            </a:r>
          </a:p>
          <a:p>
            <a:endParaRPr lang="nb-NO" dirty="0"/>
          </a:p>
          <a:p>
            <a:r>
              <a:rPr lang="nb-NO" dirty="0"/>
              <a:t>Spesialiserte verktøy</a:t>
            </a:r>
          </a:p>
          <a:p>
            <a:endParaRPr lang="nb-NO" dirty="0"/>
          </a:p>
          <a:p>
            <a:r>
              <a:rPr lang="nb-NO" dirty="0"/>
              <a:t>Produkt konfigurering</a:t>
            </a:r>
          </a:p>
          <a:p>
            <a:endParaRPr lang="nb-NO" dirty="0"/>
          </a:p>
          <a:p>
            <a:r>
              <a:rPr lang="nb-NO" dirty="0"/>
              <a:t>Tegning opprettelse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Standard overholdelse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Batch prosessering</a:t>
            </a:r>
          </a:p>
          <a:p>
            <a:endParaRPr lang="nb-NO" dirty="0"/>
          </a:p>
          <a:p>
            <a:r>
              <a:rPr lang="nb-NO" dirty="0"/>
              <a:t>Utvide til skyen</a:t>
            </a:r>
          </a:p>
          <a:p>
            <a:endParaRPr lang="nb-NO" dirty="0"/>
          </a:p>
          <a:p>
            <a:endParaRPr lang="nb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04FA72-01EF-6490-0576-1FB738AB1F0D}"/>
              </a:ext>
            </a:extLst>
          </p:cNvPr>
          <p:cNvGrpSpPr/>
          <p:nvPr/>
        </p:nvGrpSpPr>
        <p:grpSpPr>
          <a:xfrm>
            <a:off x="8155534" y="1681212"/>
            <a:ext cx="3415664" cy="4640163"/>
            <a:chOff x="8386762" y="1214417"/>
            <a:chExt cx="3415664" cy="46401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8E4545-9BB2-808F-26E9-AC8C1CD00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6762" y="1214417"/>
              <a:ext cx="3415664" cy="43513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7842C9-B545-6A3E-4BA0-DC6015A5A0AB}"/>
                </a:ext>
              </a:extLst>
            </p:cNvPr>
            <p:cNvSpPr txBox="1"/>
            <p:nvPr/>
          </p:nvSpPr>
          <p:spPr>
            <a:xfrm>
              <a:off x="8626651" y="5546803"/>
              <a:ext cx="293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i="1" dirty="0">
                  <a:solidFill>
                    <a:schemeClr val="bg1">
                      <a:lumMod val="50000"/>
                    </a:schemeClr>
                  </a:solidFill>
                </a:rPr>
                <a:t>Figur 1. Automasjon applikasjoner [5].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04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EA7-6109-6662-7337-1CBFCCF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Applikasjon for Design Automasjon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3C2B-0976-D52E-1912-A78EC733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>
                <a:effectLst/>
                <a:latin typeface="Calibri" panose="020F0502020204030204" pitchFamily="34" charset="0"/>
                <a:hlinkClick r:id="rId3"/>
              </a:rPr>
              <a:t>Eksempel med Autodesk </a:t>
            </a:r>
            <a:r>
              <a:rPr lang="nb-NO" sz="1800" dirty="0" err="1">
                <a:effectLst/>
                <a:latin typeface="Calibri" panose="020F0502020204030204" pitchFamily="34" charset="0"/>
                <a:hlinkClick r:id="rId3"/>
              </a:rPr>
              <a:t>Forge</a:t>
            </a:r>
            <a:r>
              <a:rPr lang="nb-NO" sz="1800" dirty="0">
                <a:effectLst/>
                <a:latin typeface="Calibri" panose="020F0502020204030204" pitchFamily="34" charset="0"/>
                <a:hlinkClick r:id="rId3"/>
              </a:rPr>
              <a:t> og </a:t>
            </a:r>
            <a:r>
              <a:rPr lang="nb-NO" sz="1800" dirty="0" err="1">
                <a:effectLst/>
                <a:latin typeface="Calibri" panose="020F0502020204030204" pitchFamily="34" charset="0"/>
                <a:hlinkClick r:id="rId3"/>
              </a:rPr>
              <a:t>Inventor</a:t>
            </a:r>
            <a:endParaRPr lang="nb-NO" i="1" dirty="0"/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C609A6-E513-41B7-5BA9-BCCBA194C8FD}"/>
              </a:ext>
            </a:extLst>
          </p:cNvPr>
          <p:cNvGrpSpPr/>
          <p:nvPr/>
        </p:nvGrpSpPr>
        <p:grpSpPr>
          <a:xfrm>
            <a:off x="165538" y="2218979"/>
            <a:ext cx="11787529" cy="3719632"/>
            <a:chOff x="165538" y="2218979"/>
            <a:chExt cx="11787529" cy="37196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0E8389-1DFD-009E-0341-C1086F0798D5}"/>
                </a:ext>
              </a:extLst>
            </p:cNvPr>
            <p:cNvGrpSpPr/>
            <p:nvPr/>
          </p:nvGrpSpPr>
          <p:grpSpPr>
            <a:xfrm>
              <a:off x="165538" y="2218979"/>
              <a:ext cx="11787529" cy="3719632"/>
              <a:chOff x="165538" y="2218979"/>
              <a:chExt cx="11787529" cy="37196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C5E897-DFEE-0267-5B6F-5D6B6420B93B}"/>
                  </a:ext>
                </a:extLst>
              </p:cNvPr>
              <p:cNvGrpSpPr/>
              <p:nvPr/>
            </p:nvGrpSpPr>
            <p:grpSpPr>
              <a:xfrm>
                <a:off x="165538" y="2399143"/>
                <a:ext cx="6886726" cy="3539468"/>
                <a:chOff x="165538" y="2399143"/>
                <a:chExt cx="6886726" cy="353946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00135B1-A66E-9E88-B7A3-B5B063B72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5538" y="2399143"/>
                  <a:ext cx="4900802" cy="3539468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87A5BD2-FF34-A337-FCF9-479E5CEFF5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1316" y="2961610"/>
                  <a:ext cx="1990948" cy="953463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3C3AF5-2FD9-D472-C74E-FE9C5753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264" y="2218979"/>
                <a:ext cx="4900803" cy="3564628"/>
              </a:xfrm>
              <a:prstGeom prst="rect">
                <a:avLst/>
              </a:prstGeom>
            </p:spPr>
          </p:pic>
        </p:grpSp>
        <p:pic>
          <p:nvPicPr>
            <p:cNvPr id="10" name="Graphic 9" descr="Arrow Right outline">
              <a:extLst>
                <a:ext uri="{FF2B5EF4-FFF2-40B4-BE49-F238E27FC236}">
                  <a16:creationId xmlns:a16="http://schemas.microsoft.com/office/drawing/2014/main" id="{FD3D67A6-5BF5-2FD6-A36E-38F38299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02102" y="37136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32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3D53-FD46-B6C2-28E9-8B81A69B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Videre lesing/titting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671F-59B7-06B6-F76A-8643D2F1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hlinkClick r:id="rId3"/>
              </a:rPr>
              <a:t>Praktiske applikasjoner for design automasjon (</a:t>
            </a:r>
            <a:r>
              <a:rPr lang="nb-NO" sz="2400" dirty="0" err="1">
                <a:hlinkClick r:id="rId3"/>
              </a:rPr>
              <a:t>pdf</a:t>
            </a:r>
            <a:r>
              <a:rPr lang="nb-NO" sz="2400" dirty="0">
                <a:hlinkClick r:id="rId3"/>
              </a:rPr>
              <a:t>)</a:t>
            </a:r>
            <a:endParaRPr lang="nb-NO" sz="2400" dirty="0">
              <a:hlinkClick r:id="rId4"/>
            </a:endParaRP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/>
              <a:t>Videoer</a:t>
            </a:r>
          </a:p>
          <a:p>
            <a:r>
              <a:rPr lang="nb-NO" sz="2400" dirty="0">
                <a:hlinkClick r:id="rId5"/>
              </a:rPr>
              <a:t>Hva er design automasjon? (kort)</a:t>
            </a:r>
            <a:endParaRPr lang="nb-NO" sz="2400" dirty="0"/>
          </a:p>
          <a:p>
            <a:r>
              <a:rPr lang="en-US" sz="2400" dirty="0">
                <a:hlinkClick r:id="rId6"/>
              </a:rPr>
              <a:t>Reducing design time from weeks to minutes</a:t>
            </a:r>
            <a:r>
              <a:rPr lang="nb-NO" sz="2400" dirty="0">
                <a:hlinkClick r:id="rId6"/>
              </a:rPr>
              <a:t> (kort)</a:t>
            </a:r>
            <a:endParaRPr lang="nb-NO" sz="24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4161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29D0-35CE-6CCE-CFEF-2EDF7B39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3BDDB8-32CE-B731-A23C-C8D405C9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27534"/>
              </p:ext>
            </p:extLst>
          </p:nvPr>
        </p:nvGraphicFramePr>
        <p:xfrm>
          <a:off x="504497" y="1447263"/>
          <a:ext cx="11298619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944">
                  <a:extLst>
                    <a:ext uri="{9D8B030D-6E8A-4147-A177-3AD203B41FA5}">
                      <a16:colId xmlns:a16="http://schemas.microsoft.com/office/drawing/2014/main" val="99007074"/>
                    </a:ext>
                  </a:extLst>
                </a:gridCol>
                <a:gridCol w="10846675">
                  <a:extLst>
                    <a:ext uri="{9D8B030D-6E8A-4147-A177-3AD203B41FA5}">
                      <a16:colId xmlns:a16="http://schemas.microsoft.com/office/drawing/2014/main" val="105350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P. B. Andersen. «automatisering.» Store norske leksikon. Hentet fra: </a:t>
                      </a:r>
                      <a:r>
                        <a:rPr lang="nb-NO" sz="1200" dirty="0">
                          <a:hlinkClick r:id="rId3"/>
                        </a:rPr>
                        <a:t>https://snl.no/automatisering</a:t>
                      </a:r>
                      <a:r>
                        <a:rPr lang="nb-NO" sz="1200" dirty="0"/>
                        <a:t> (Hentet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9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IBM. «</a:t>
                      </a:r>
                      <a:r>
                        <a:rPr lang="en-US" sz="1200" dirty="0"/>
                        <a:t>What is automation?</a:t>
                      </a:r>
                      <a:r>
                        <a:rPr lang="nb-NO" sz="1200" dirty="0"/>
                        <a:t>.» IBM. Hentet fra: </a:t>
                      </a:r>
                      <a:r>
                        <a:rPr lang="nb-NO" sz="1200" dirty="0">
                          <a:hlinkClick r:id="rId4"/>
                        </a:rPr>
                        <a:t>https://www.ibm.com/topics/automation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7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/>
                        <a:t>Epicor</a:t>
                      </a:r>
                      <a:r>
                        <a:rPr lang="nb-NO" sz="1200" dirty="0"/>
                        <a:t>. «</a:t>
                      </a:r>
                      <a:r>
                        <a:rPr lang="en-US" sz="1200" dirty="0"/>
                        <a:t>Design Automation</a:t>
                      </a:r>
                      <a:r>
                        <a:rPr lang="nb-NO" sz="1200" dirty="0"/>
                        <a:t>.» </a:t>
                      </a:r>
                      <a:r>
                        <a:rPr lang="nb-NO" sz="1200" dirty="0" err="1"/>
                        <a:t>Epicor</a:t>
                      </a:r>
                      <a:r>
                        <a:rPr lang="nb-NO" sz="1200" dirty="0"/>
                        <a:t>. Hentet fra: </a:t>
                      </a:r>
                      <a:r>
                        <a:rPr lang="nb-NO" sz="1200" dirty="0">
                          <a:hlinkClick r:id="rId5"/>
                        </a:rPr>
                        <a:t>https://www.epicor.com/en-us/resources/glossary/design-automation/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Autodesk. «Design </a:t>
                      </a:r>
                      <a:r>
                        <a:rPr lang="nb-NO" sz="1200" dirty="0" err="1"/>
                        <a:t>automation</a:t>
                      </a:r>
                      <a:r>
                        <a:rPr lang="nb-NO" sz="1200" dirty="0"/>
                        <a:t>.» Autodesk. Hentet fra: </a:t>
                      </a:r>
                      <a:r>
                        <a:rPr lang="nb-NO" sz="1200" dirty="0">
                          <a:hlinkClick r:id="rId6"/>
                        </a:rPr>
                        <a:t>https://www.autodesk.com/solutions/design-automation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/>
                        <a:t>Autodesk. «</a:t>
                      </a:r>
                      <a:r>
                        <a:rPr lang="en-US" sz="1200" dirty="0"/>
                        <a:t>Practical applications of design automation</a:t>
                      </a:r>
                      <a:r>
                        <a:rPr lang="nb-NO" sz="1200" dirty="0"/>
                        <a:t>.» Autodesk. Hentet fra: </a:t>
                      </a:r>
                      <a:r>
                        <a:rPr lang="nb-NO" sz="1200" dirty="0">
                          <a:hlinkClick r:id="rId7"/>
                        </a:rPr>
                        <a:t>https://damassets.autodesk.net/content/dam/autodesk/www/pdfs/Practical-Applications-Design-Automation-eBook.pdf</a:t>
                      </a:r>
                      <a:r>
                        <a:rPr lang="nb-NO" sz="1200" dirty="0"/>
                        <a:t> (Hentet: 31.05.2022)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1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2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7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668</Words>
  <Application>Microsoft Office PowerPoint</Application>
  <PresentationFormat>Widescreen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Publico text</vt:lpstr>
      <vt:lpstr>source_sans_pro_regular</vt:lpstr>
      <vt:lpstr>Office Theme</vt:lpstr>
      <vt:lpstr>Design Automation</vt:lpstr>
      <vt:lpstr>Hva er Design Automasjon [1–3]</vt:lpstr>
      <vt:lpstr>Hvorfor er Design Automasjon viktig [2–4]</vt:lpstr>
      <vt:lpstr>Hvordan bruke Design Automasjon [4-5]</vt:lpstr>
      <vt:lpstr>Applikasjon for Design Automasjon</vt:lpstr>
      <vt:lpstr>Videre lesing/titting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(API)</dc:title>
  <dc:creator>Sindre Elias Hinderaker</dc:creator>
  <cp:lastModifiedBy>Sindre Elias Hinderaker</cp:lastModifiedBy>
  <cp:revision>1</cp:revision>
  <dcterms:created xsi:type="dcterms:W3CDTF">2022-05-31T11:35:16Z</dcterms:created>
  <dcterms:modified xsi:type="dcterms:W3CDTF">2022-05-31T22:36:50Z</dcterms:modified>
</cp:coreProperties>
</file>