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57" r:id="rId5"/>
    <p:sldId id="266" r:id="rId6"/>
    <p:sldId id="265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65BB4-54E5-4953-AFAC-AF0F87DB581A}" v="68" dt="2022-05-31T21:19:1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21" autoAdjust="0"/>
  </p:normalViewPr>
  <p:slideViewPr>
    <p:cSldViewPr snapToGrid="0">
      <p:cViewPr varScale="1">
        <p:scale>
          <a:sx n="91" d="100"/>
          <a:sy n="91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re Elias Hinderaker" userId="439ab3fa-113d-45a9-b803-e046f45e591a" providerId="ADAL" clId="{12C65BB4-54E5-4953-AFAC-AF0F87DB581A}"/>
    <pc:docChg chg="undo custSel addSld delSld modSld sldOrd">
      <pc:chgData name="Sindre Elias Hinderaker" userId="439ab3fa-113d-45a9-b803-e046f45e591a" providerId="ADAL" clId="{12C65BB4-54E5-4953-AFAC-AF0F87DB581A}" dt="2022-05-31T21:24:08.447" v="4465" actId="1035"/>
      <pc:docMkLst>
        <pc:docMk/>
      </pc:docMkLst>
      <pc:sldChg chg="modSp add mod">
        <pc:chgData name="Sindre Elias Hinderaker" userId="439ab3fa-113d-45a9-b803-e046f45e591a" providerId="ADAL" clId="{12C65BB4-54E5-4953-AFAC-AF0F87DB581A}" dt="2022-05-31T11:42:46.653" v="222" actId="313"/>
        <pc:sldMkLst>
          <pc:docMk/>
          <pc:sldMk cId="1313750881" sldId="256"/>
        </pc:sldMkLst>
        <pc:spChg chg="mod">
          <ac:chgData name="Sindre Elias Hinderaker" userId="439ab3fa-113d-45a9-b803-e046f45e591a" providerId="ADAL" clId="{12C65BB4-54E5-4953-AFAC-AF0F87DB581A}" dt="2022-05-31T11:42:12.581" v="181" actId="255"/>
          <ac:spMkLst>
            <pc:docMk/>
            <pc:sldMk cId="1313750881" sldId="256"/>
            <ac:spMk id="2" creationId="{E4CE8326-49B2-8167-38DA-C574F9CBD1FA}"/>
          </ac:spMkLst>
        </pc:spChg>
        <pc:spChg chg="mod">
          <ac:chgData name="Sindre Elias Hinderaker" userId="439ab3fa-113d-45a9-b803-e046f45e591a" providerId="ADAL" clId="{12C65BB4-54E5-4953-AFAC-AF0F87DB581A}" dt="2022-05-31T11:42:46.653" v="222" actId="313"/>
          <ac:spMkLst>
            <pc:docMk/>
            <pc:sldMk cId="1313750881" sldId="256"/>
            <ac:spMk id="3" creationId="{642451AB-82EE-F7FA-FEC6-474AD80DCE50}"/>
          </ac:spMkLst>
        </pc:spChg>
      </pc:sldChg>
      <pc:sldChg chg="delSp modSp add mod modNotesTx">
        <pc:chgData name="Sindre Elias Hinderaker" userId="439ab3fa-113d-45a9-b803-e046f45e591a" providerId="ADAL" clId="{12C65BB4-54E5-4953-AFAC-AF0F87DB581A}" dt="2022-05-31T21:20:53.469" v="4454" actId="5793"/>
        <pc:sldMkLst>
          <pc:docMk/>
          <pc:sldMk cId="1305328080" sldId="257"/>
        </pc:sldMkLst>
        <pc:spChg chg="mod">
          <ac:chgData name="Sindre Elias Hinderaker" userId="439ab3fa-113d-45a9-b803-e046f45e591a" providerId="ADAL" clId="{12C65BB4-54E5-4953-AFAC-AF0F87DB581A}" dt="2022-05-31T20:50:25.276" v="3134" actId="20577"/>
          <ac:spMkLst>
            <pc:docMk/>
            <pc:sldMk cId="1305328080" sldId="257"/>
            <ac:spMk id="2" creationId="{B25A9EA7-6109-6662-7337-1CBFCCF47AC9}"/>
          </ac:spMkLst>
        </pc:spChg>
        <pc:spChg chg="mod">
          <ac:chgData name="Sindre Elias Hinderaker" userId="439ab3fa-113d-45a9-b803-e046f45e591a" providerId="ADAL" clId="{12C65BB4-54E5-4953-AFAC-AF0F87DB581A}" dt="2022-05-31T21:20:53.469" v="4454" actId="5793"/>
          <ac:spMkLst>
            <pc:docMk/>
            <pc:sldMk cId="1305328080" sldId="257"/>
            <ac:spMk id="3" creationId="{AD7D3C2B-0976-D52E-1912-A78EC73330E2}"/>
          </ac:spMkLst>
        </pc:spChg>
        <pc:picChg chg="del">
          <ac:chgData name="Sindre Elias Hinderaker" userId="439ab3fa-113d-45a9-b803-e046f45e591a" providerId="ADAL" clId="{12C65BB4-54E5-4953-AFAC-AF0F87DB581A}" dt="2022-05-31T11:38:54.907" v="132" actId="478"/>
          <ac:picMkLst>
            <pc:docMk/>
            <pc:sldMk cId="1305328080" sldId="257"/>
            <ac:picMk id="5" creationId="{C65AE357-7F0C-CBE1-1637-15F2CDC53030}"/>
          </ac:picMkLst>
        </pc:picChg>
      </pc:sldChg>
      <pc:sldChg chg="add del">
        <pc:chgData name="Sindre Elias Hinderaker" userId="439ab3fa-113d-45a9-b803-e046f45e591a" providerId="ADAL" clId="{12C65BB4-54E5-4953-AFAC-AF0F87DB581A}" dt="2022-05-31T11:43:16.138" v="223" actId="2696"/>
        <pc:sldMkLst>
          <pc:docMk/>
          <pc:sldMk cId="931490755" sldId="258"/>
        </pc:sldMkLst>
      </pc:sldChg>
      <pc:sldChg chg="addSp delSp modSp add mod modNotesTx">
        <pc:chgData name="Sindre Elias Hinderaker" userId="439ab3fa-113d-45a9-b803-e046f45e591a" providerId="ADAL" clId="{12C65BB4-54E5-4953-AFAC-AF0F87DB581A}" dt="2022-05-31T20:30:40.563" v="2587" actId="20577"/>
        <pc:sldMkLst>
          <pc:docMk/>
          <pc:sldMk cId="2760797061" sldId="259"/>
        </pc:sldMkLst>
        <pc:spChg chg="mod">
          <ac:chgData name="Sindre Elias Hinderaker" userId="439ab3fa-113d-45a9-b803-e046f45e591a" providerId="ADAL" clId="{12C65BB4-54E5-4953-AFAC-AF0F87DB581A}" dt="2022-05-31T20:30:40.563" v="2587" actId="20577"/>
          <ac:spMkLst>
            <pc:docMk/>
            <pc:sldMk cId="2760797061" sldId="259"/>
            <ac:spMk id="2" creationId="{3E2AC396-C5B3-D56D-5536-6E9C10501643}"/>
          </ac:spMkLst>
        </pc:spChg>
        <pc:spChg chg="mod">
          <ac:chgData name="Sindre Elias Hinderaker" userId="439ab3fa-113d-45a9-b803-e046f45e591a" providerId="ADAL" clId="{12C65BB4-54E5-4953-AFAC-AF0F87DB581A}" dt="2022-05-31T12:30:51.226" v="1362" actId="114"/>
          <ac:spMkLst>
            <pc:docMk/>
            <pc:sldMk cId="2760797061" sldId="259"/>
            <ac:spMk id="3" creationId="{64F5D765-D98E-BCBA-D429-6B0B36D3CB0B}"/>
          </ac:spMkLst>
        </pc:spChg>
        <pc:spChg chg="mod">
          <ac:chgData name="Sindre Elias Hinderaker" userId="439ab3fa-113d-45a9-b803-e046f45e591a" providerId="ADAL" clId="{12C65BB4-54E5-4953-AFAC-AF0F87DB581A}" dt="2022-05-31T12:10:17.628" v="614" actId="20577"/>
          <ac:spMkLst>
            <pc:docMk/>
            <pc:sldMk cId="2760797061" sldId="259"/>
            <ac:spMk id="6" creationId="{A03CA53A-F47C-EFFB-8172-984D334520A4}"/>
          </ac:spMkLst>
        </pc:spChg>
        <pc:spChg chg="add mod">
          <ac:chgData name="Sindre Elias Hinderaker" userId="439ab3fa-113d-45a9-b803-e046f45e591a" providerId="ADAL" clId="{12C65BB4-54E5-4953-AFAC-AF0F87DB581A}" dt="2022-05-31T12:10:09.231" v="612" actId="164"/>
          <ac:spMkLst>
            <pc:docMk/>
            <pc:sldMk cId="2760797061" sldId="259"/>
            <ac:spMk id="19" creationId="{E3D59EBD-8CAE-204D-27A5-D945D492BB73}"/>
          </ac:spMkLst>
        </pc:spChg>
        <pc:spChg chg="add mod">
          <ac:chgData name="Sindre Elias Hinderaker" userId="439ab3fa-113d-45a9-b803-e046f45e591a" providerId="ADAL" clId="{12C65BB4-54E5-4953-AFAC-AF0F87DB581A}" dt="2022-05-31T12:10:09.231" v="612" actId="164"/>
          <ac:spMkLst>
            <pc:docMk/>
            <pc:sldMk cId="2760797061" sldId="259"/>
            <ac:spMk id="20" creationId="{60ADF5A7-06A0-91CF-553F-53B01CC858CC}"/>
          </ac:spMkLst>
        </pc:spChg>
        <pc:spChg chg="add mod">
          <ac:chgData name="Sindre Elias Hinderaker" userId="439ab3fa-113d-45a9-b803-e046f45e591a" providerId="ADAL" clId="{12C65BB4-54E5-4953-AFAC-AF0F87DB581A}" dt="2022-05-31T12:10:28.288" v="617" actId="164"/>
          <ac:spMkLst>
            <pc:docMk/>
            <pc:sldMk cId="2760797061" sldId="259"/>
            <ac:spMk id="21" creationId="{54B7E8A3-D19A-F1E6-B5E8-E618D97046EC}"/>
          </ac:spMkLst>
        </pc:spChg>
        <pc:spChg chg="add del mod">
          <ac:chgData name="Sindre Elias Hinderaker" userId="439ab3fa-113d-45a9-b803-e046f45e591a" providerId="ADAL" clId="{12C65BB4-54E5-4953-AFAC-AF0F87DB581A}" dt="2022-05-31T12:11:39.120" v="645" actId="478"/>
          <ac:spMkLst>
            <pc:docMk/>
            <pc:sldMk cId="2760797061" sldId="259"/>
            <ac:spMk id="25" creationId="{728AD8A2-5B5B-5CBF-B66D-EA07D135386D}"/>
          </ac:spMkLst>
        </pc:spChg>
        <pc:spChg chg="mod">
          <ac:chgData name="Sindre Elias Hinderaker" userId="439ab3fa-113d-45a9-b803-e046f45e591a" providerId="ADAL" clId="{12C65BB4-54E5-4953-AFAC-AF0F87DB581A}" dt="2022-05-31T12:17:24.242" v="762" actId="11530"/>
          <ac:spMkLst>
            <pc:docMk/>
            <pc:sldMk cId="2760797061" sldId="259"/>
            <ac:spMk id="28" creationId="{7410653E-7AA6-0220-E35B-8C2CB117DB31}"/>
          </ac:spMkLst>
        </pc:spChg>
        <pc:spChg chg="mod">
          <ac:chgData name="Sindre Elias Hinderaker" userId="439ab3fa-113d-45a9-b803-e046f45e591a" providerId="ADAL" clId="{12C65BB4-54E5-4953-AFAC-AF0F87DB581A}" dt="2022-05-31T20:27:17.219" v="2458" actId="20577"/>
          <ac:spMkLst>
            <pc:docMk/>
            <pc:sldMk cId="2760797061" sldId="259"/>
            <ac:spMk id="29" creationId="{35349210-525B-076D-9769-F3F997A09C38}"/>
          </ac:spMkLst>
        </pc:spChg>
        <pc:spChg chg="mod">
          <ac:chgData name="Sindre Elias Hinderaker" userId="439ab3fa-113d-45a9-b803-e046f45e591a" providerId="ADAL" clId="{12C65BB4-54E5-4953-AFAC-AF0F87DB581A}" dt="2022-05-31T12:17:24.242" v="762" actId="11530"/>
          <ac:spMkLst>
            <pc:docMk/>
            <pc:sldMk cId="2760797061" sldId="259"/>
            <ac:spMk id="36" creationId="{7D7958DE-CDC6-3E8A-3368-417FE606B278}"/>
          </ac:spMkLst>
        </pc:spChg>
        <pc:spChg chg="mod">
          <ac:chgData name="Sindre Elias Hinderaker" userId="439ab3fa-113d-45a9-b803-e046f45e591a" providerId="ADAL" clId="{12C65BB4-54E5-4953-AFAC-AF0F87DB581A}" dt="2022-05-31T12:17:24.242" v="762" actId="11530"/>
          <ac:spMkLst>
            <pc:docMk/>
            <pc:sldMk cId="2760797061" sldId="259"/>
            <ac:spMk id="37" creationId="{6A4446D4-6D80-0474-7ECA-3EEDB786B90E}"/>
          </ac:spMkLst>
        </pc:spChg>
        <pc:spChg chg="add mod">
          <ac:chgData name="Sindre Elias Hinderaker" userId="439ab3fa-113d-45a9-b803-e046f45e591a" providerId="ADAL" clId="{12C65BB4-54E5-4953-AFAC-AF0F87DB581A}" dt="2022-05-31T12:22:09.484" v="813" actId="1076"/>
          <ac:spMkLst>
            <pc:docMk/>
            <pc:sldMk cId="2760797061" sldId="259"/>
            <ac:spMk id="47" creationId="{F167D986-BEA0-7CFD-1129-53FC6BFBF6BB}"/>
          </ac:spMkLst>
        </pc:spChg>
        <pc:spChg chg="add mod">
          <ac:chgData name="Sindre Elias Hinderaker" userId="439ab3fa-113d-45a9-b803-e046f45e591a" providerId="ADAL" clId="{12C65BB4-54E5-4953-AFAC-AF0F87DB581A}" dt="2022-05-31T12:22:25.151" v="817" actId="207"/>
          <ac:spMkLst>
            <pc:docMk/>
            <pc:sldMk cId="2760797061" sldId="259"/>
            <ac:spMk id="48" creationId="{F3157129-DC56-15E5-E097-197672F15941}"/>
          </ac:spMkLst>
        </pc:spChg>
        <pc:grpChg chg="del mod">
          <ac:chgData name="Sindre Elias Hinderaker" userId="439ab3fa-113d-45a9-b803-e046f45e591a" providerId="ADAL" clId="{12C65BB4-54E5-4953-AFAC-AF0F87DB581A}" dt="2022-05-31T11:41:21.147" v="172" actId="478"/>
          <ac:grpSpMkLst>
            <pc:docMk/>
            <pc:sldMk cId="2760797061" sldId="259"/>
            <ac:grpSpMk id="4" creationId="{E23CE389-BAB2-D56C-9959-E286FADAF207}"/>
          </ac:grpSpMkLst>
        </pc:grpChg>
        <pc:grpChg chg="add mod">
          <ac:chgData name="Sindre Elias Hinderaker" userId="439ab3fa-113d-45a9-b803-e046f45e591a" providerId="ADAL" clId="{12C65BB4-54E5-4953-AFAC-AF0F87DB581A}" dt="2022-05-31T12:10:14.653" v="613" actId="164"/>
          <ac:grpSpMkLst>
            <pc:docMk/>
            <pc:sldMk cId="2760797061" sldId="259"/>
            <ac:grpSpMk id="22" creationId="{64CF224A-D477-A296-FEC9-E025FD6B8253}"/>
          </ac:grpSpMkLst>
        </pc:grpChg>
        <pc:grpChg chg="add del mod">
          <ac:chgData name="Sindre Elias Hinderaker" userId="439ab3fa-113d-45a9-b803-e046f45e591a" providerId="ADAL" clId="{12C65BB4-54E5-4953-AFAC-AF0F87DB581A}" dt="2022-05-31T12:10:28.288" v="617" actId="164"/>
          <ac:grpSpMkLst>
            <pc:docMk/>
            <pc:sldMk cId="2760797061" sldId="259"/>
            <ac:grpSpMk id="23" creationId="{4C6B6E90-18BE-C6CB-FCB9-37CA6FEAC6D0}"/>
          </ac:grpSpMkLst>
        </pc:grpChg>
        <pc:grpChg chg="add del mod">
          <ac:chgData name="Sindre Elias Hinderaker" userId="439ab3fa-113d-45a9-b803-e046f45e591a" providerId="ADAL" clId="{12C65BB4-54E5-4953-AFAC-AF0F87DB581A}" dt="2022-05-31T12:10:32.047" v="618" actId="21"/>
          <ac:grpSpMkLst>
            <pc:docMk/>
            <pc:sldMk cId="2760797061" sldId="259"/>
            <ac:grpSpMk id="24" creationId="{6EBB2C03-4D3B-3FD9-66FE-253FE4B36368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26" creationId="{DF76B106-2E18-8149-EE9A-43EA67BF13CB}"/>
          </ac:grpSpMkLst>
        </pc:grpChg>
        <pc:grpChg chg="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27" creationId="{4D041EB0-BF01-A675-785B-D4B31AB820F3}"/>
          </ac:grpSpMkLst>
        </pc:grpChg>
        <pc:grpChg chg="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30" creationId="{6E013B6D-DC31-D78D-9328-FCB601B55311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44" creationId="{7855ABE1-A3FF-A93F-5369-16DD2B21FF75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45" creationId="{7E1C6E59-AC96-7F67-8F70-D382C8687D8F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46" creationId="{AA354D7F-9B3C-E9FE-E45C-4D9FC077C3A1}"/>
          </ac:grpSpMkLst>
        </pc:grpChg>
        <pc:grpChg chg="add mod">
          <ac:chgData name="Sindre Elias Hinderaker" userId="439ab3fa-113d-45a9-b803-e046f45e591a" providerId="ADAL" clId="{12C65BB4-54E5-4953-AFAC-AF0F87DB581A}" dt="2022-05-31T12:20:52.289" v="807" actId="164"/>
          <ac:grpSpMkLst>
            <pc:docMk/>
            <pc:sldMk cId="2760797061" sldId="259"/>
            <ac:grpSpMk id="51" creationId="{40D6D75A-011B-C8B9-1063-997D22D05FD9}"/>
          </ac:grpSpMkLst>
        </pc:grpChg>
        <pc:grpChg chg="add mod">
          <ac:chgData name="Sindre Elias Hinderaker" userId="439ab3fa-113d-45a9-b803-e046f45e591a" providerId="ADAL" clId="{12C65BB4-54E5-4953-AFAC-AF0F87DB581A}" dt="2022-05-31T12:30:33.017" v="1359" actId="164"/>
          <ac:grpSpMkLst>
            <pc:docMk/>
            <pc:sldMk cId="2760797061" sldId="259"/>
            <ac:grpSpMk id="58" creationId="{D0AEDD2B-5725-3F1E-6989-D1A43FBB8556}"/>
          </ac:grpSpMkLst>
        </pc:grpChg>
        <pc:grpChg chg="add mod">
          <ac:chgData name="Sindre Elias Hinderaker" userId="439ab3fa-113d-45a9-b803-e046f45e591a" providerId="ADAL" clId="{12C65BB4-54E5-4953-AFAC-AF0F87DB581A}" dt="2022-05-31T12:30:39.911" v="1360" actId="1076"/>
          <ac:grpSpMkLst>
            <pc:docMk/>
            <pc:sldMk cId="2760797061" sldId="259"/>
            <ac:grpSpMk id="64" creationId="{BC30310E-DC25-8EF4-8A46-C1C1B8D49D67}"/>
          </ac:grpSpMkLst>
        </pc:grpChg>
        <pc:picChg chg="del">
          <ac:chgData name="Sindre Elias Hinderaker" userId="439ab3fa-113d-45a9-b803-e046f45e591a" providerId="ADAL" clId="{12C65BB4-54E5-4953-AFAC-AF0F87DB581A}" dt="2022-05-31T11:41:21.147" v="172" actId="478"/>
          <ac:picMkLst>
            <pc:docMk/>
            <pc:sldMk cId="2760797061" sldId="259"/>
            <ac:picMk id="5" creationId="{DA033DCC-8A50-A507-4FF6-D0D139B7D9F7}"/>
          </ac:picMkLst>
        </pc:picChg>
        <pc:picChg chg="add del">
          <ac:chgData name="Sindre Elias Hinderaker" userId="439ab3fa-113d-45a9-b803-e046f45e591a" providerId="ADAL" clId="{12C65BB4-54E5-4953-AFAC-AF0F87DB581A}" dt="2022-05-31T12:08:11.376" v="530" actId="478"/>
          <ac:picMkLst>
            <pc:docMk/>
            <pc:sldMk cId="2760797061" sldId="259"/>
            <ac:picMk id="8" creationId="{F0CEEB68-112B-80E2-C059-F4590F073E2C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0" creationId="{47CB4C4A-8079-997F-F07C-5E5B77344904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2" creationId="{D098F93A-79EA-325E-97C3-9B198E7C715D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4" creationId="{4D83CD33-AC2B-E15D-B544-2D47E55B5EA7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6" creationId="{024F4F08-9F76-1FBF-606B-F5424A5A79C7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8" creationId="{2A621CD8-EB53-EAD4-903E-F2E221438859}"/>
          </ac:picMkLst>
        </pc:picChg>
        <pc:picChg chg="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31" creationId="{1ACE5936-C6A2-6076-7E0B-A33EC229E8EF}"/>
          </ac:picMkLst>
        </pc:picChg>
        <pc:picChg chg="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32" creationId="{E3875C74-71B5-03CB-6596-05A6B81B320F}"/>
          </ac:picMkLst>
        </pc:picChg>
        <pc:picChg chg="del mod">
          <ac:chgData name="Sindre Elias Hinderaker" userId="439ab3fa-113d-45a9-b803-e046f45e591a" providerId="ADAL" clId="{12C65BB4-54E5-4953-AFAC-AF0F87DB581A}" dt="2022-05-31T12:13:50.580" v="672" actId="478"/>
          <ac:picMkLst>
            <pc:docMk/>
            <pc:sldMk cId="2760797061" sldId="259"/>
            <ac:picMk id="33" creationId="{92D53561-E96F-EDE6-4897-947184D00473}"/>
          </ac:picMkLst>
        </pc:picChg>
        <pc:picChg chg="del mod">
          <ac:chgData name="Sindre Elias Hinderaker" userId="439ab3fa-113d-45a9-b803-e046f45e591a" providerId="ADAL" clId="{12C65BB4-54E5-4953-AFAC-AF0F87DB581A}" dt="2022-05-31T12:13:09.409" v="658" actId="478"/>
          <ac:picMkLst>
            <pc:docMk/>
            <pc:sldMk cId="2760797061" sldId="259"/>
            <ac:picMk id="34" creationId="{ACAE262D-4136-8CF6-B89A-59A9D6294707}"/>
          </ac:picMkLst>
        </pc:picChg>
        <pc:picChg chg="del mod">
          <ac:chgData name="Sindre Elias Hinderaker" userId="439ab3fa-113d-45a9-b803-e046f45e591a" providerId="ADAL" clId="{12C65BB4-54E5-4953-AFAC-AF0F87DB581A}" dt="2022-05-31T12:14:27.934" v="685" actId="478"/>
          <ac:picMkLst>
            <pc:docMk/>
            <pc:sldMk cId="2760797061" sldId="259"/>
            <ac:picMk id="35" creationId="{4E522885-81C4-E4A0-339D-2B4318AC677E}"/>
          </ac:picMkLst>
        </pc:picChg>
        <pc:picChg chg="add 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39" creationId="{DF7B518F-6DAF-7529-D6F4-779736D7AE78}"/>
          </ac:picMkLst>
        </pc:picChg>
        <pc:picChg chg="add 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41" creationId="{169EF1B3-9069-366D-C834-7DBB1789C67A}"/>
          </ac:picMkLst>
        </pc:picChg>
        <pc:picChg chg="add 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43" creationId="{E3B71382-B825-F6E9-BC90-2DA583253CD3}"/>
          </ac:picMkLst>
        </pc:picChg>
        <pc:picChg chg="add mod">
          <ac:chgData name="Sindre Elias Hinderaker" userId="439ab3fa-113d-45a9-b803-e046f45e591a" providerId="ADAL" clId="{12C65BB4-54E5-4953-AFAC-AF0F87DB581A}" dt="2022-05-31T12:20:52.289" v="807" actId="164"/>
          <ac:picMkLst>
            <pc:docMk/>
            <pc:sldMk cId="2760797061" sldId="259"/>
            <ac:picMk id="55" creationId="{D9F01712-FAA2-5CDC-DCE7-B872BAE5EAF9}"/>
          </ac:picMkLst>
        </pc:picChg>
        <pc:picChg chg="add mod">
          <ac:chgData name="Sindre Elias Hinderaker" userId="439ab3fa-113d-45a9-b803-e046f45e591a" providerId="ADAL" clId="{12C65BB4-54E5-4953-AFAC-AF0F87DB581A}" dt="2022-05-31T12:20:52.289" v="807" actId="164"/>
          <ac:picMkLst>
            <pc:docMk/>
            <pc:sldMk cId="2760797061" sldId="259"/>
            <ac:picMk id="57" creationId="{AFDA39A5-0461-28B9-F7E0-CC6CEE2F2EF7}"/>
          </ac:picMkLst>
        </pc:picChg>
        <pc:picChg chg="add mod">
          <ac:chgData name="Sindre Elias Hinderaker" userId="439ab3fa-113d-45a9-b803-e046f45e591a" providerId="ADAL" clId="{12C65BB4-54E5-4953-AFAC-AF0F87DB581A}" dt="2022-05-31T12:30:33.017" v="1359" actId="164"/>
          <ac:picMkLst>
            <pc:docMk/>
            <pc:sldMk cId="2760797061" sldId="259"/>
            <ac:picMk id="60" creationId="{C9BB299F-B027-3530-7704-38A67415CD49}"/>
          </ac:picMkLst>
        </pc:picChg>
        <pc:cxnChg chg="add mod">
          <ac:chgData name="Sindre Elias Hinderaker" userId="439ab3fa-113d-45a9-b803-e046f45e591a" providerId="ADAL" clId="{12C65BB4-54E5-4953-AFAC-AF0F87DB581A}" dt="2022-05-31T12:22:12.650" v="814" actId="1076"/>
          <ac:cxnSpMkLst>
            <pc:docMk/>
            <pc:sldMk cId="2760797061" sldId="259"/>
            <ac:cxnSpMk id="50" creationId="{6FFF9834-DEB5-7C51-94F1-409A8F7719B3}"/>
          </ac:cxnSpMkLst>
        </pc:cxnChg>
      </pc:sldChg>
      <pc:sldChg chg="delSp modSp add del mod modNotesTx">
        <pc:chgData name="Sindre Elias Hinderaker" userId="439ab3fa-113d-45a9-b803-e046f45e591a" providerId="ADAL" clId="{12C65BB4-54E5-4953-AFAC-AF0F87DB581A}" dt="2022-05-31T12:48:39.901" v="1778" actId="2696"/>
        <pc:sldMkLst>
          <pc:docMk/>
          <pc:sldMk cId="3445456680" sldId="260"/>
        </pc:sldMkLst>
        <pc:spChg chg="mod">
          <ac:chgData name="Sindre Elias Hinderaker" userId="439ab3fa-113d-45a9-b803-e046f45e591a" providerId="ADAL" clId="{12C65BB4-54E5-4953-AFAC-AF0F87DB581A}" dt="2022-05-31T12:36:48.695" v="1636" actId="20577"/>
          <ac:spMkLst>
            <pc:docMk/>
            <pc:sldMk cId="3445456680" sldId="260"/>
            <ac:spMk id="2" creationId="{8FE2A030-F1FD-5ADD-C680-4E96DC8D11D2}"/>
          </ac:spMkLst>
        </pc:spChg>
        <pc:spChg chg="mod">
          <ac:chgData name="Sindre Elias Hinderaker" userId="439ab3fa-113d-45a9-b803-e046f45e591a" providerId="ADAL" clId="{12C65BB4-54E5-4953-AFAC-AF0F87DB581A}" dt="2022-05-31T12:46:19.520" v="1777" actId="20577"/>
          <ac:spMkLst>
            <pc:docMk/>
            <pc:sldMk cId="3445456680" sldId="260"/>
            <ac:spMk id="3" creationId="{89452A9F-C82C-E616-6224-065EBE8344D0}"/>
          </ac:spMkLst>
        </pc:spChg>
        <pc:grpChg chg="del">
          <ac:chgData name="Sindre Elias Hinderaker" userId="439ab3fa-113d-45a9-b803-e046f45e591a" providerId="ADAL" clId="{12C65BB4-54E5-4953-AFAC-AF0F87DB581A}" dt="2022-05-31T12:36:43.225" v="1630" actId="478"/>
          <ac:grpSpMkLst>
            <pc:docMk/>
            <pc:sldMk cId="3445456680" sldId="260"/>
            <ac:grpSpMk id="5" creationId="{97C19D1D-6302-8AFF-8514-EEC011CD3FE2}"/>
          </ac:grpSpMkLst>
        </pc:grpChg>
      </pc:sldChg>
      <pc:sldChg chg="addSp delSp modSp add mod">
        <pc:chgData name="Sindre Elias Hinderaker" userId="439ab3fa-113d-45a9-b803-e046f45e591a" providerId="ADAL" clId="{12C65BB4-54E5-4953-AFAC-AF0F87DB581A}" dt="2022-05-31T20:49:41.449" v="3124" actId="20577"/>
        <pc:sldMkLst>
          <pc:docMk/>
          <pc:sldMk cId="1186576319" sldId="261"/>
        </pc:sldMkLst>
        <pc:spChg chg="add del mod">
          <ac:chgData name="Sindre Elias Hinderaker" userId="439ab3fa-113d-45a9-b803-e046f45e591a" providerId="ADAL" clId="{12C65BB4-54E5-4953-AFAC-AF0F87DB581A}" dt="2022-05-31T20:49:21.581" v="3118" actId="478"/>
          <ac:spMkLst>
            <pc:docMk/>
            <pc:sldMk cId="1186576319" sldId="261"/>
            <ac:spMk id="5" creationId="{8C2F96F2-DFD3-F781-DD96-07BB947D45EF}"/>
          </ac:spMkLst>
        </pc:spChg>
        <pc:graphicFrameChg chg="mod modGraphic">
          <ac:chgData name="Sindre Elias Hinderaker" userId="439ab3fa-113d-45a9-b803-e046f45e591a" providerId="ADAL" clId="{12C65BB4-54E5-4953-AFAC-AF0F87DB581A}" dt="2022-05-31T20:49:41.449" v="3124" actId="20577"/>
          <ac:graphicFrameMkLst>
            <pc:docMk/>
            <pc:sldMk cId="1186576319" sldId="261"/>
            <ac:graphicFrameMk id="4" creationId="{733BDDB8-32CE-B731-A23C-C8D405C9C8D6}"/>
          </ac:graphicFrameMkLst>
        </pc:graphicFrameChg>
      </pc:sldChg>
      <pc:sldChg chg="addSp modSp add mod modNotesTx">
        <pc:chgData name="Sindre Elias Hinderaker" userId="439ab3fa-113d-45a9-b803-e046f45e591a" providerId="ADAL" clId="{12C65BB4-54E5-4953-AFAC-AF0F87DB581A}" dt="2022-05-31T20:27:41.670" v="2463" actId="20577"/>
        <pc:sldMkLst>
          <pc:docMk/>
          <pc:sldMk cId="2532463967" sldId="262"/>
        </pc:sldMkLst>
        <pc:spChg chg="mod">
          <ac:chgData name="Sindre Elias Hinderaker" userId="439ab3fa-113d-45a9-b803-e046f45e591a" providerId="ADAL" clId="{12C65BB4-54E5-4953-AFAC-AF0F87DB581A}" dt="2022-05-31T20:27:12.529" v="2456" actId="20577"/>
          <ac:spMkLst>
            <pc:docMk/>
            <pc:sldMk cId="2532463967" sldId="262"/>
            <ac:spMk id="2" creationId="{8FE2A030-F1FD-5ADD-C680-4E96DC8D11D2}"/>
          </ac:spMkLst>
        </pc:spChg>
        <pc:spChg chg="mod">
          <ac:chgData name="Sindre Elias Hinderaker" userId="439ab3fa-113d-45a9-b803-e046f45e591a" providerId="ADAL" clId="{12C65BB4-54E5-4953-AFAC-AF0F87DB581A}" dt="2022-05-31T20:25:12.507" v="2435" actId="20577"/>
          <ac:spMkLst>
            <pc:docMk/>
            <pc:sldMk cId="2532463967" sldId="262"/>
            <ac:spMk id="3" creationId="{89452A9F-C82C-E616-6224-065EBE8344D0}"/>
          </ac:spMkLst>
        </pc:spChg>
        <pc:spChg chg="mod">
          <ac:chgData name="Sindre Elias Hinderaker" userId="439ab3fa-113d-45a9-b803-e046f45e591a" providerId="ADAL" clId="{12C65BB4-54E5-4953-AFAC-AF0F87DB581A}" dt="2022-05-31T20:26:28.504" v="2452" actId="1035"/>
          <ac:spMkLst>
            <pc:docMk/>
            <pc:sldMk cId="2532463967" sldId="262"/>
            <ac:spMk id="6" creationId="{A7EFF7DD-49BF-609F-151B-447506DB9229}"/>
          </ac:spMkLst>
        </pc:spChg>
        <pc:spChg chg="mod">
          <ac:chgData name="Sindre Elias Hinderaker" userId="439ab3fa-113d-45a9-b803-e046f45e591a" providerId="ADAL" clId="{12C65BB4-54E5-4953-AFAC-AF0F87DB581A}" dt="2022-05-31T20:27:41.670" v="2463" actId="20577"/>
          <ac:spMkLst>
            <pc:docMk/>
            <pc:sldMk cId="2532463967" sldId="262"/>
            <ac:spMk id="7" creationId="{18D51F82-0818-279D-107D-9E5B346164D7}"/>
          </ac:spMkLst>
        </pc:spChg>
        <pc:spChg chg="mod">
          <ac:chgData name="Sindre Elias Hinderaker" userId="439ab3fa-113d-45a9-b803-e046f45e591a" providerId="ADAL" clId="{12C65BB4-54E5-4953-AFAC-AF0F87DB581A}" dt="2022-05-31T20:26:28.504" v="2452" actId="1035"/>
          <ac:spMkLst>
            <pc:docMk/>
            <pc:sldMk cId="2532463967" sldId="262"/>
            <ac:spMk id="14" creationId="{293E6023-5AD5-CCF1-72D1-69637C5C78AB}"/>
          </ac:spMkLst>
        </pc:spChg>
        <pc:spChg chg="mod">
          <ac:chgData name="Sindre Elias Hinderaker" userId="439ab3fa-113d-45a9-b803-e046f45e591a" providerId="ADAL" clId="{12C65BB4-54E5-4953-AFAC-AF0F87DB581A}" dt="2022-05-31T12:10:37.240" v="619"/>
          <ac:spMkLst>
            <pc:docMk/>
            <pc:sldMk cId="2532463967" sldId="262"/>
            <ac:spMk id="15" creationId="{C29BDA2D-EFAE-1A0D-FC2B-30BF521249EF}"/>
          </ac:spMkLst>
        </pc:spChg>
        <pc:grpChg chg="add mod">
          <ac:chgData name="Sindre Elias Hinderaker" userId="439ab3fa-113d-45a9-b803-e046f45e591a" providerId="ADAL" clId="{12C65BB4-54E5-4953-AFAC-AF0F87DB581A}" dt="2022-05-31T12:10:46.862" v="620" actId="1076"/>
          <ac:grpSpMkLst>
            <pc:docMk/>
            <pc:sldMk cId="2532463967" sldId="262"/>
            <ac:grpSpMk id="4" creationId="{67D2CD7F-8147-4370-B21C-9297838727ED}"/>
          </ac:grpSpMkLst>
        </pc:grpChg>
        <pc:grpChg chg="mod">
          <ac:chgData name="Sindre Elias Hinderaker" userId="439ab3fa-113d-45a9-b803-e046f45e591a" providerId="ADAL" clId="{12C65BB4-54E5-4953-AFAC-AF0F87DB581A}" dt="2022-05-31T12:10:37.240" v="619"/>
          <ac:grpSpMkLst>
            <pc:docMk/>
            <pc:sldMk cId="2532463967" sldId="262"/>
            <ac:grpSpMk id="5" creationId="{80B344EC-5F3A-1A8E-5F99-8BD185599C78}"/>
          </ac:grpSpMkLst>
        </pc:grpChg>
        <pc:grpChg chg="mod">
          <ac:chgData name="Sindre Elias Hinderaker" userId="439ab3fa-113d-45a9-b803-e046f45e591a" providerId="ADAL" clId="{12C65BB4-54E5-4953-AFAC-AF0F87DB581A}" dt="2022-05-31T12:10:37.240" v="619"/>
          <ac:grpSpMkLst>
            <pc:docMk/>
            <pc:sldMk cId="2532463967" sldId="262"/>
            <ac:grpSpMk id="8" creationId="{ADEEC4E2-64C6-C9C8-8D37-100C96993D93}"/>
          </ac:grpSpMkLst>
        </pc:grp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9" creationId="{CE7EC0B2-7D9A-DC8F-D6B3-31B2EF546333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0" creationId="{2EDA50E2-C623-E666-1DED-41AE5BA3828D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1" creationId="{308F9C6F-EAE1-E0D6-CE02-0F55CC62E63F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2" creationId="{8EC81221-62CE-BBCE-2E6B-B9F03883D22C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3" creationId="{52DC61B0-9108-4744-249A-254C6073F093}"/>
          </ac:picMkLst>
        </pc:picChg>
      </pc:sldChg>
      <pc:sldChg chg="modSp add del mod">
        <pc:chgData name="Sindre Elias Hinderaker" userId="439ab3fa-113d-45a9-b803-e046f45e591a" providerId="ADAL" clId="{12C65BB4-54E5-4953-AFAC-AF0F87DB581A}" dt="2022-05-31T20:28:41.888" v="2464" actId="2696"/>
        <pc:sldMkLst>
          <pc:docMk/>
          <pc:sldMk cId="1913947324" sldId="263"/>
        </pc:sldMkLst>
        <pc:spChg chg="mod">
          <ac:chgData name="Sindre Elias Hinderaker" userId="439ab3fa-113d-45a9-b803-e046f45e591a" providerId="ADAL" clId="{12C65BB4-54E5-4953-AFAC-AF0F87DB581A}" dt="2022-05-31T11:41:09.042" v="168" actId="20577"/>
          <ac:spMkLst>
            <pc:docMk/>
            <pc:sldMk cId="1913947324" sldId="263"/>
            <ac:spMk id="2" creationId="{FBB10389-C209-0869-CADD-48F2ED8A354E}"/>
          </ac:spMkLst>
        </pc:spChg>
        <pc:spChg chg="mod">
          <ac:chgData name="Sindre Elias Hinderaker" userId="439ab3fa-113d-45a9-b803-e046f45e591a" providerId="ADAL" clId="{12C65BB4-54E5-4953-AFAC-AF0F87DB581A}" dt="2022-05-31T11:48:12.682" v="344" actId="27636"/>
          <ac:spMkLst>
            <pc:docMk/>
            <pc:sldMk cId="1913947324" sldId="263"/>
            <ac:spMk id="3" creationId="{B5B09BAB-01AF-BEC6-3559-628E08AE339D}"/>
          </ac:spMkLst>
        </pc:spChg>
      </pc:sldChg>
      <pc:sldChg chg="modSp add mod">
        <pc:chgData name="Sindre Elias Hinderaker" userId="439ab3fa-113d-45a9-b803-e046f45e591a" providerId="ADAL" clId="{12C65BB4-54E5-4953-AFAC-AF0F87DB581A}" dt="2022-05-31T12:41:58.679" v="1776" actId="20577"/>
        <pc:sldMkLst>
          <pc:docMk/>
          <pc:sldMk cId="1416147633" sldId="264"/>
        </pc:sldMkLst>
        <pc:spChg chg="mod">
          <ac:chgData name="Sindre Elias Hinderaker" userId="439ab3fa-113d-45a9-b803-e046f45e591a" providerId="ADAL" clId="{12C65BB4-54E5-4953-AFAC-AF0F87DB581A}" dt="2022-05-31T11:37:31.657" v="32" actId="20577"/>
          <ac:spMkLst>
            <pc:docMk/>
            <pc:sldMk cId="1416147633" sldId="264"/>
            <ac:spMk id="2" creationId="{6B403D53-FD46-B6C2-28E9-8B81A69B1DE0}"/>
          </ac:spMkLst>
        </pc:spChg>
        <pc:spChg chg="mod">
          <ac:chgData name="Sindre Elias Hinderaker" userId="439ab3fa-113d-45a9-b803-e046f45e591a" providerId="ADAL" clId="{12C65BB4-54E5-4953-AFAC-AF0F87DB581A}" dt="2022-05-31T12:41:58.679" v="1776" actId="20577"/>
          <ac:spMkLst>
            <pc:docMk/>
            <pc:sldMk cId="1416147633" sldId="264"/>
            <ac:spMk id="3" creationId="{F3B0671F-59B7-06B6-F76A-8643D2F1A4EF}"/>
          </ac:spMkLst>
        </pc:spChg>
      </pc:sldChg>
      <pc:sldChg chg="addSp delSp modSp add mod modNotesTx">
        <pc:chgData name="Sindre Elias Hinderaker" userId="439ab3fa-113d-45a9-b803-e046f45e591a" providerId="ADAL" clId="{12C65BB4-54E5-4953-AFAC-AF0F87DB581A}" dt="2022-05-31T21:24:08.447" v="4465" actId="1035"/>
        <pc:sldMkLst>
          <pc:docMk/>
          <pc:sldMk cId="1608406231" sldId="265"/>
        </pc:sldMkLst>
        <pc:spChg chg="add del mod">
          <ac:chgData name="Sindre Elias Hinderaker" userId="439ab3fa-113d-45a9-b803-e046f45e591a" providerId="ADAL" clId="{12C65BB4-54E5-4953-AFAC-AF0F87DB581A}" dt="2022-05-31T20:48:53.982" v="3112" actId="20577"/>
          <ac:spMkLst>
            <pc:docMk/>
            <pc:sldMk cId="1608406231" sldId="265"/>
            <ac:spMk id="2" creationId="{B25A9EA7-6109-6662-7337-1CBFCCF47AC9}"/>
          </ac:spMkLst>
        </pc:spChg>
        <pc:spChg chg="add del mod">
          <ac:chgData name="Sindre Elias Hinderaker" userId="439ab3fa-113d-45a9-b803-e046f45e591a" providerId="ADAL" clId="{12C65BB4-54E5-4953-AFAC-AF0F87DB581A}" dt="2022-05-31T20:47:52.311" v="3098" actId="22"/>
          <ac:spMkLst>
            <pc:docMk/>
            <pc:sldMk cId="1608406231" sldId="265"/>
            <ac:spMk id="3" creationId="{6BE47BB1-BBD9-C097-0A6C-36294583AEE0}"/>
          </ac:spMkLst>
        </pc:spChg>
        <pc:spChg chg="add del mod">
          <ac:chgData name="Sindre Elias Hinderaker" userId="439ab3fa-113d-45a9-b803-e046f45e591a" providerId="ADAL" clId="{12C65BB4-54E5-4953-AFAC-AF0F87DB581A}" dt="2022-05-31T20:44:53.824" v="3032" actId="478"/>
          <ac:spMkLst>
            <pc:docMk/>
            <pc:sldMk cId="1608406231" sldId="265"/>
            <ac:spMk id="6" creationId="{4291508E-F521-2516-82E3-DA7DCE7CC781}"/>
          </ac:spMkLst>
        </pc:spChg>
        <pc:spChg chg="del">
          <ac:chgData name="Sindre Elias Hinderaker" userId="439ab3fa-113d-45a9-b803-e046f45e591a" providerId="ADAL" clId="{12C65BB4-54E5-4953-AFAC-AF0F87DB581A}" dt="2022-05-31T11:40:51.418" v="158" actId="478"/>
          <ac:spMkLst>
            <pc:docMk/>
            <pc:sldMk cId="1608406231" sldId="265"/>
            <ac:spMk id="8" creationId="{6B7AFE69-4FFC-BF15-0A6F-66EF6CEEC125}"/>
          </ac:spMkLst>
        </pc:spChg>
        <pc:spChg chg="add mod">
          <ac:chgData name="Sindre Elias Hinderaker" userId="439ab3fa-113d-45a9-b803-e046f45e591a" providerId="ADAL" clId="{12C65BB4-54E5-4953-AFAC-AF0F87DB581A}" dt="2022-05-31T20:48:15.919" v="3107" actId="1076"/>
          <ac:spMkLst>
            <pc:docMk/>
            <pc:sldMk cId="1608406231" sldId="265"/>
            <ac:spMk id="10" creationId="{04ABCA21-3789-A707-5D2A-6B7009D259B7}"/>
          </ac:spMkLst>
        </pc:spChg>
        <pc:graphicFrameChg chg="add del mod">
          <ac:chgData name="Sindre Elias Hinderaker" userId="439ab3fa-113d-45a9-b803-e046f45e591a" providerId="ADAL" clId="{12C65BB4-54E5-4953-AFAC-AF0F87DB581A}" dt="2022-05-31T20:45:04.349" v="3036" actId="478"/>
          <ac:graphicFrameMkLst>
            <pc:docMk/>
            <pc:sldMk cId="1608406231" sldId="265"/>
            <ac:graphicFrameMk id="4" creationId="{E4D76AAB-46EA-AC46-4BAA-D5243BD9D6C3}"/>
          </ac:graphicFrameMkLst>
        </pc:graphicFrameChg>
        <pc:picChg chg="add mod ord modCrop">
          <ac:chgData name="Sindre Elias Hinderaker" userId="439ab3fa-113d-45a9-b803-e046f45e591a" providerId="ADAL" clId="{12C65BB4-54E5-4953-AFAC-AF0F87DB581A}" dt="2022-05-31T21:24:08.447" v="4465" actId="1035"/>
          <ac:picMkLst>
            <pc:docMk/>
            <pc:sldMk cId="1608406231" sldId="265"/>
            <ac:picMk id="11" creationId="{610DDF72-4F27-C354-8593-66B661DEFD60}"/>
          </ac:picMkLst>
        </pc:picChg>
        <pc:picChg chg="del">
          <ac:chgData name="Sindre Elias Hinderaker" userId="439ab3fa-113d-45a9-b803-e046f45e591a" providerId="ADAL" clId="{12C65BB4-54E5-4953-AFAC-AF0F87DB581A}" dt="2022-05-31T11:40:48.337" v="157" actId="478"/>
          <ac:picMkLst>
            <pc:docMk/>
            <pc:sldMk cId="1608406231" sldId="265"/>
            <ac:picMk id="4098" creationId="{94AB9BE3-9BB7-3303-1361-2F3CF267C83B}"/>
          </ac:picMkLst>
        </pc:picChg>
      </pc:sldChg>
      <pc:sldChg chg="modSp add mod ord modNotesTx">
        <pc:chgData name="Sindre Elias Hinderaker" userId="439ab3fa-113d-45a9-b803-e046f45e591a" providerId="ADAL" clId="{12C65BB4-54E5-4953-AFAC-AF0F87DB581A}" dt="2022-05-31T21:22:24.391" v="4455" actId="20577"/>
        <pc:sldMkLst>
          <pc:docMk/>
          <pc:sldMk cId="28231005" sldId="266"/>
        </pc:sldMkLst>
        <pc:spChg chg="mod">
          <ac:chgData name="Sindre Elias Hinderaker" userId="439ab3fa-113d-45a9-b803-e046f45e591a" providerId="ADAL" clId="{12C65BB4-54E5-4953-AFAC-AF0F87DB581A}" dt="2022-05-31T21:22:24.391" v="4455" actId="20577"/>
          <ac:spMkLst>
            <pc:docMk/>
            <pc:sldMk cId="28231005" sldId="266"/>
            <ac:spMk id="2" creationId="{B25A9EA7-6109-6662-7337-1CBFCCF47AC9}"/>
          </ac:spMkLst>
        </pc:spChg>
        <pc:spChg chg="mod">
          <ac:chgData name="Sindre Elias Hinderaker" userId="439ab3fa-113d-45a9-b803-e046f45e591a" providerId="ADAL" clId="{12C65BB4-54E5-4953-AFAC-AF0F87DB581A}" dt="2022-05-31T21:18:47.455" v="4375" actId="20577"/>
          <ac:spMkLst>
            <pc:docMk/>
            <pc:sldMk cId="28231005" sldId="266"/>
            <ac:spMk id="3" creationId="{6BE47BB1-BBD9-C097-0A6C-36294583AEE0}"/>
          </ac:spMkLst>
        </pc:spChg>
      </pc:sldChg>
      <pc:sldChg chg="new del">
        <pc:chgData name="Sindre Elias Hinderaker" userId="439ab3fa-113d-45a9-b803-e046f45e591a" providerId="ADAL" clId="{12C65BB4-54E5-4953-AFAC-AF0F87DB581A}" dt="2022-05-31T13:01:16.301" v="1808" actId="47"/>
        <pc:sldMkLst>
          <pc:docMk/>
          <pc:sldMk cId="322429574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934D-664E-4029-8F12-C5F8B400ACE2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E17B-F8E3-4BA0-B456-431A6E68F5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752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Computer </a:t>
            </a:r>
            <a:r>
              <a:rPr lang="nb-NO" dirty="0" err="1"/>
              <a:t>Aided</a:t>
            </a:r>
            <a:r>
              <a:rPr lang="nb-NO" dirty="0"/>
              <a:t> Design (CAD)</a:t>
            </a:r>
            <a:br>
              <a:rPr lang="nb-NO" dirty="0"/>
            </a:br>
            <a:r>
              <a:rPr lang="nb-NO" i="1" dirty="0"/>
              <a:t>eller</a:t>
            </a:r>
          </a:p>
          <a:p>
            <a:r>
              <a:rPr lang="nb-NO" dirty="0"/>
              <a:t>Dataassistert konstruksjon (DAK)</a:t>
            </a:r>
            <a:br>
              <a:rPr lang="nb-NO" dirty="0"/>
            </a:br>
            <a:r>
              <a:rPr lang="nb-NO" dirty="0"/>
              <a:t>som det omtales på norsk.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018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1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Hva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b="0" i="0" u="none" noProof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Hjelpeverktøy og grensesnitt: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er et hjelpeverktøy ved </a:t>
            </a:r>
            <a:r>
              <a:rPr lang="nb-NO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programmering</a:t>
            </a:r>
            <a:r>
              <a:rPr lang="nb-NO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 </a:t>
            </a:r>
            <a:r>
              <a:rPr lang="nb-NO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grensesnitt</a:t>
            </a:r>
            <a:r>
              <a:rPr lang="nb-NO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mot en eller flere tjenester i et </a:t>
            </a:r>
            <a:r>
              <a:rPr lang="nb-NO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operativsystem</a:t>
            </a:r>
            <a:r>
              <a:rPr lang="nb-NO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databasetjener, program eller lignende.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Eksempel: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Når du bruker en vær-app på telefonen. De færreste vær-apper har sine egne værstasjoner, men benytter en API som er laget fra utbygger av værstasjonene (i Norge kan dette f.eks. Metrologisk institutt: https://api.met.no/). Vær-appen henter værdataen ved å forespørre API-en til værstasjonen og tolker (og bearbeider) denne dataen for deretter å presentere det for deg i form av en værmelding.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="0" i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Når du er på restaurant får du en meny med valg å bestille fra. Kjøkkenet er den delen av "systemet" som vil forberede bestillingen din. Det som mangler er den koblingen for å kommunisere bestillingen din til kjøkkenet og levere maten tilbake til bordet ditt. Det er der servitøren eller API-en kommer inn. Servitøren er budbringeren – eller API – som tar imot forespørselen eller bestillingen din og forteller kjøkkenet – systemet – hva det skal gjøre. Så leverer servitøren svaret tilbake til deg; i dette tilfellet er det maten.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84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Hvorfor 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Hensikt: 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Når du bygger applikasjoner, forenkler et API programmering ved å abstrahere den underliggende implementeringen og bare synliggjøre objekter eller handlinger som utvikleren trenger. </a:t>
            </a:r>
          </a:p>
          <a:p>
            <a:endParaRPr lang="nb-NO" b="0" i="0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grafisk grensesnitt for en e-postklient kan gi en bruker en knapp som utfører alle trinnene for å hente og fremheve nye e-poster, mens en API for inndata/utdata gir utvikleren en funksjon som kopierer en fil fra ett sted til et annet uten krever at utvikleren forstår filsystemoperasjonene som skjer bak kulissene.</a:t>
            </a:r>
          </a:p>
          <a:p>
            <a:endParaRPr lang="nb-NO" b="0" i="0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Bruk:</a:t>
            </a:r>
          </a:p>
          <a:p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API-bruken vil være avhengig av hvilket type programmeringsspråk som er involvert (proseduralt eller objekt orientert, osv. f.eks.)</a:t>
            </a:r>
          </a:p>
          <a:p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Bibliotek og rammeverk – 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Grensesnittet til et programvare-bibliotek eller rammeverk er en form for API som beskriver og foreskriver den «forventede oppførselen».</a:t>
            </a:r>
          </a:p>
          <a:p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Operativsystem – 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API kan spesifisere grensesnittet mellom en applikasjon og operativsystemet.</a:t>
            </a:r>
          </a:p>
          <a:p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Eksterne API-er – 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 utviklere manipulere eksterne ressurser gjennom protokoller, spesifikke standarder for kommunikasjon som lar ulike teknologier fungere sammen, uavhengig av språk eller plattform.</a:t>
            </a:r>
          </a:p>
          <a:p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API-er 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En tjeneste benyttet fra klientenheter (mobiltelefoner, bærbare datamaskiner osv.) til en webserver ved hjelp av </a:t>
            </a:r>
            <a:r>
              <a:rPr lang="nb-NO" b="0" i="0" u="none" noProof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Transfer </a:t>
            </a:r>
            <a:r>
              <a:rPr lang="nb-NO" b="0" i="0" u="none" noProof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(HTTP).</a:t>
            </a:r>
          </a:p>
          <a:p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816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Autodesk </a:t>
            </a:r>
            <a:r>
              <a:rPr lang="nb-NO" dirty="0" err="1"/>
              <a:t>Fusion</a:t>
            </a:r>
            <a:r>
              <a:rPr lang="nb-NO" dirty="0"/>
              <a:t> 360 API</a:t>
            </a:r>
          </a:p>
          <a:p>
            <a:endParaRPr lang="nb-NO" dirty="0"/>
          </a:p>
          <a:p>
            <a:r>
              <a:rPr lang="nb-NO" i="1" dirty="0"/>
              <a:t>Hva kan man gjøre: </a:t>
            </a:r>
            <a:r>
              <a:rPr lang="nb-NO" i="1" dirty="0" err="1"/>
              <a:t>Fusion</a:t>
            </a:r>
            <a:r>
              <a:rPr lang="nb-NO" i="1" dirty="0"/>
              <a:t> 360s API kan brukes for å skrive programmer som kan utføre de samme typene operasjoner som du kan utføre når </a:t>
            </a:r>
            <a:r>
              <a:rPr lang="nb-NO" i="1" dirty="0" err="1"/>
              <a:t>Fusion</a:t>
            </a:r>
            <a:r>
              <a:rPr lang="nb-NO" i="1" dirty="0"/>
              <a:t> 360 brukes interaktivt (vha. GUI).</a:t>
            </a:r>
          </a:p>
          <a:p>
            <a:br>
              <a:rPr lang="nb-NO" i="1" dirty="0"/>
            </a:br>
            <a:r>
              <a:rPr lang="nb-NO" i="1" dirty="0"/>
              <a:t>Hvorfor gjøre det: Gjør det mulig å legge til spesialisert funksjonalitet og automatisere repeterende operasjoner, som resulterer i forbedret produktivitet og fullstendig tilpassede løsninger. API-en gjør det mulig for tredjepartsapplikasjoner å integreres med </a:t>
            </a:r>
            <a:r>
              <a:rPr lang="nb-NO" i="1" dirty="0" err="1"/>
              <a:t>Fusion</a:t>
            </a:r>
            <a:r>
              <a:rPr lang="nb-NO" i="1" dirty="0"/>
              <a:t> 360.</a:t>
            </a:r>
          </a:p>
          <a:p>
            <a:endParaRPr lang="nb-NO" i="1" dirty="0"/>
          </a:p>
          <a:p>
            <a:pPr marL="457200" lvl="1" indent="0">
              <a:buFontTx/>
              <a:buNone/>
            </a:pPr>
            <a:endParaRPr lang="nb-NO" i="0" dirty="0"/>
          </a:p>
          <a:p>
            <a:pPr marL="171450" indent="-171450">
              <a:buFontTx/>
              <a:buChar char="-"/>
            </a:pPr>
            <a:r>
              <a:rPr lang="nb-NO" i="1" dirty="0"/>
              <a:t>Programmeringsspråk: </a:t>
            </a:r>
            <a:r>
              <a:rPr lang="nb-NO" i="0" dirty="0"/>
              <a:t>Mulige programmeringsspråk er Python er C++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499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Autodesk </a:t>
            </a:r>
            <a:r>
              <a:rPr lang="nb-NO" b="1" dirty="0" err="1"/>
              <a:t>Fusion</a:t>
            </a:r>
            <a:r>
              <a:rPr lang="nb-NO" b="1" dirty="0"/>
              <a:t> 360 API – Konsepter</a:t>
            </a:r>
          </a:p>
          <a:p>
            <a:endParaRPr lang="nb-NO" i="1" dirty="0"/>
          </a:p>
          <a:p>
            <a:r>
              <a:rPr lang="nb-NO" i="1" dirty="0"/>
              <a:t>Grunnleggende konsepter: </a:t>
            </a:r>
          </a:p>
          <a:p>
            <a:pPr marL="628650" lvl="1" indent="-171450">
              <a:buFontTx/>
              <a:buChar char="-"/>
            </a:pPr>
            <a:r>
              <a:rPr lang="nb-NO" i="1" dirty="0"/>
              <a:t>Objekter: </a:t>
            </a:r>
            <a:r>
              <a:rPr lang="nb-NO" i="0" dirty="0" err="1"/>
              <a:t>Fusion</a:t>
            </a:r>
            <a:r>
              <a:rPr lang="nb-NO" i="0" dirty="0"/>
              <a:t> 360 API er et objektorientert API tilgjengeliggjort gjennom et sett med objekter. Mange av disse </a:t>
            </a:r>
            <a:r>
              <a:rPr lang="nb-NO" i="0" dirty="0" err="1"/>
              <a:t>objetene</a:t>
            </a:r>
            <a:r>
              <a:rPr lang="nb-NO" i="0" dirty="0"/>
              <a:t> har et en-til-en forhold med det man allerede er kjent med fra </a:t>
            </a:r>
            <a:r>
              <a:rPr lang="nb-NO" i="0" dirty="0" err="1"/>
              <a:t>Fusion</a:t>
            </a:r>
            <a:r>
              <a:rPr lang="nb-NO" i="0" dirty="0"/>
              <a:t> 360 som interaktiv bruker (vha. GUI). Det finnes også funksjonalitet som bare er tilgjengelig gjennom API-en: Som å hente ut geometrien til en modell og lage nye kommandoer og legge dem til i brukergrensesnittet (GUI).</a:t>
            </a:r>
          </a:p>
          <a:p>
            <a:pPr marL="628650" lvl="1" indent="-171450">
              <a:buFontTx/>
              <a:buChar char="-"/>
            </a:pPr>
            <a:r>
              <a:rPr lang="nb-NO" i="1" dirty="0"/>
              <a:t>Object modell:</a:t>
            </a:r>
            <a:r>
              <a:rPr lang="nb-NO" i="0" dirty="0"/>
              <a:t> Objekter er tilgjengelig gjennom en «Objekt modell» som er en hierarkisk struktur av objekter. (mer på neste slide)</a:t>
            </a:r>
          </a:p>
          <a:p>
            <a:pPr marL="628650" lvl="1" indent="-171450">
              <a:buFontTx/>
              <a:buChar char="-"/>
            </a:pPr>
            <a:r>
              <a:rPr lang="nb-NO" i="1" dirty="0"/>
              <a:t>Samlinger: </a:t>
            </a:r>
            <a:r>
              <a:rPr lang="nb-NO" i="0" dirty="0"/>
              <a:t>Gir tilgang til et sett med «like» objekter. (eks. </a:t>
            </a:r>
            <a:r>
              <a:rPr lang="nb-NO" i="0" dirty="0" err="1"/>
              <a:t>ExtrudeFeatures</a:t>
            </a:r>
            <a:r>
              <a:rPr lang="nb-NO" i="0" dirty="0"/>
              <a:t> samlingen gir tilgang til alle ekstrusjoner inni en komponent). Det første elementet i en samling har en indeks 0, og det siste elementet har en indeks -1</a:t>
            </a:r>
            <a:r>
              <a:rPr lang="nb-NO" i="1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nb-NO" i="1" dirty="0"/>
              <a:t>Lister: </a:t>
            </a:r>
            <a:r>
              <a:rPr lang="nb-NO" i="0" dirty="0"/>
              <a:t>En spesiell type samling som også brukes til å returnere et sett med objekter med lignende type.</a:t>
            </a:r>
          </a:p>
          <a:p>
            <a:pPr marL="628650" lvl="1" indent="-171450">
              <a:buFontTx/>
              <a:buChar char="-"/>
            </a:pPr>
            <a:r>
              <a:rPr lang="nb-NO" i="0" dirty="0"/>
              <a:t>Input objekt: Brukes til å definere all input som kreves for å lage mer komplekse objekter.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/>
              <a:t>VerdiInput</a:t>
            </a:r>
            <a:r>
              <a:rPr lang="en-US" sz="1200" dirty="0"/>
              <a:t> </a:t>
            </a:r>
            <a:r>
              <a:rPr lang="en-US" sz="1200" dirty="0" err="1"/>
              <a:t>objekter</a:t>
            </a:r>
            <a:r>
              <a:rPr lang="en-US" sz="1200" dirty="0"/>
              <a:t>: </a:t>
            </a:r>
            <a:r>
              <a:rPr lang="nb-NO" sz="1200" dirty="0"/>
              <a:t>Brukes til å definere verdier som vil resultere i opprettelsen av en parameter.</a:t>
            </a:r>
          </a:p>
          <a:p>
            <a:pPr marL="628650" lvl="1" indent="-171450">
              <a:buFontTx/>
              <a:buChar char="-"/>
            </a:pPr>
            <a:r>
              <a:rPr lang="nb-NO" sz="1200" i="0" dirty="0"/>
              <a:t>Definisjon objekter: Ligner på input objekter, men i stedet for å bli brukt til å lage nye funksjoner, brukes definisjonsobjekter til å redigere eksisterende.</a:t>
            </a:r>
            <a:endParaRPr lang="nb-NO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403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1" dirty="0"/>
              <a:t>Objekt modellen til </a:t>
            </a:r>
            <a:r>
              <a:rPr lang="nb-NO" b="1" dirty="0" err="1"/>
              <a:t>Fusion</a:t>
            </a:r>
            <a:r>
              <a:rPr lang="nb-NO" b="1" dirty="0"/>
              <a:t> 360 sin API</a:t>
            </a:r>
            <a:br>
              <a:rPr lang="nb-NO" dirty="0"/>
            </a:br>
            <a:r>
              <a:rPr lang="nb-NO" i="0" dirty="0"/>
              <a:t>Objekter er tilgjengelig gjennom en «Objekt modell» som er en hierarkisk struktur av objekter.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91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223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54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9DDD-6441-3A40-706D-E0EAF9D1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CCBBE-3983-828F-FB89-E14B58F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2BB3-9018-E181-58C3-514664DB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79B0-DC7E-6661-E886-110F89E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15B1-E6A2-F3C2-1C13-85F5453D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169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8D0-3F5D-9005-A993-14FF66CA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68F2-1CB2-D0B0-7773-7F5C3155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68F2-28FA-C63D-FA22-378CE8D8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7BFA-F8C7-47CC-8D9F-FA3E4BDD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936D-F8C1-62B0-A875-F76EBCDE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289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71B25-C90A-D775-15D9-3FD98D758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E6AF3-61E4-4933-121D-F0478301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C96E-880A-45C9-9DDB-B1CFEE1A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0C78-0101-C81F-9EA3-193A9FE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F37-A69B-8852-FB47-41CB98A5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8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9A21-E447-0EE2-0E5E-EC38C2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15A9-9872-06E2-EAB6-D20B7496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1E45-AFF8-11A8-BDA0-BB4429F6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928E1-4CBD-44C3-C252-567370DC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DDBE-4BBB-67FE-1876-F442798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33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D918-6FCE-8D08-867B-DE4B9F5D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0F3A9-084F-F6CB-324D-48F48088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AD1E-23EF-28CA-6664-DF227451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89DF-2627-301D-A347-BCDCCF9B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2CA3-DBAB-5755-7845-A4A3EDB5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31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754C-8C4B-CEE7-2062-F77DF660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7F14-31CE-25FF-6312-3B2A5769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EEC-2113-1D85-56B0-382093B3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571B-2FF9-9E13-E20F-1A8A117B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ECD9-49A6-37D4-F3C5-ADB66D14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2728-8907-B4E7-C346-3F7BB7E9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140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ABD-C54C-981E-67B1-36B30275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A94F-38C2-7537-0881-D4C2402F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3CB10-8BFF-A8C3-1982-F729630A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6A06B-9AE9-8A1C-EDF8-B518258F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47A1-83B3-EED7-5919-F34BF3CA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4111C-74E4-EEA4-DC39-1745086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417C8-FC64-5E8E-0685-BD0B1A0F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551B8-0CF4-2830-49DE-182CCDAB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859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4339-7D67-74FD-0D7A-6D768A20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7EA4-5CD8-F165-6266-0D8841EE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6A9EB-365A-4BA6-CBAF-85558D5F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2AE6-CAB9-1915-EC11-2B905F50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C7406-A36D-0889-AD49-3B469281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F3597-85FB-E2A9-9D12-3BDD48AF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59BB-6B66-75E9-C7FE-5A910354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95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47E-0615-6D9E-6A50-EE676555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F9ED-0AC3-6448-34FD-B83A12E9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6B70C-77E7-6088-5F9C-F9887F2C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21BE-E7D9-39EF-4EDB-A63D2346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0D48-13D1-CF11-7C7D-F93B2F96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A1134-EBB2-BFE3-C410-D34851F2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61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690F-06B1-8349-CDE3-B12B0058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5B917-6140-2F16-10E3-385228A9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0EAF8-CBE5-0824-9589-14639CDB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83E0-A6ED-CF62-F37C-5CD6CD73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4EFD8-D9E6-07B3-F08A-2B29DDFC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1BB3-CCAD-CB64-4C97-1679217E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9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37358-E4EF-5C9A-B9CD-3FB90852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CE4F-13FE-4699-5ED6-1846FF48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6CFB-8636-4FF8-3F3C-F71C07686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825D-BBBD-6ADE-09CA-3A8F9C14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2DD0-ED36-6378-013A-B6D797F81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577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autodesk.com/cloudhelp/ENU/Fusion-360-API/ExtraFiles/Fusion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BDfGh8A8kXWGS4G5TNpHHVSIQPnSXCFV" TargetMode="External"/><Relationship Id="rId3" Type="http://schemas.openxmlformats.org/officeDocument/2006/relationships/hyperlink" Target="https://www.mulesoft.com/resources/api/what-is-an-api#:~:text=APIs%20have%20become%20so%20valuable,is%20this%20marketplace%20of%20APIs." TargetMode="External"/><Relationship Id="rId7" Type="http://schemas.openxmlformats.org/officeDocument/2006/relationships/hyperlink" Target="https://www.youtube.com/watch?v=Yzx7ihtCGB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autodesk.com/view/fusion360/ENU/?guid=GUID-1C665B4D-7BF7-4FDF-98B0-AA7EE12B5AC2" TargetMode="External"/><Relationship Id="rId5" Type="http://schemas.openxmlformats.org/officeDocument/2006/relationships/hyperlink" Target="https://www.youtube.com/watch?v=s7wmiS2mSXY" TargetMode="External"/><Relationship Id="rId4" Type="http://schemas.openxmlformats.org/officeDocument/2006/relationships/hyperlink" Target="https://aws.amazon.com/what-is/api/#:~:text=API%20stands%20for%20Application%20Programming,other%20using%20requests%20and%20responses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API" TargetMode="External"/><Relationship Id="rId7" Type="http://schemas.openxmlformats.org/officeDocument/2006/relationships/hyperlink" Target="https://help.autodesk.com/view/fusion360/ENU/?guid=GUID-D93DF10F-4209-4073-A2A0-4FA8788C870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autodesk.com/view/fusion360/ENU/?guid=GUID-A92A4B10-3781-4925-94C6-47DA85A4F65A" TargetMode="External"/><Relationship Id="rId5" Type="http://schemas.openxmlformats.org/officeDocument/2006/relationships/hyperlink" Target="https://en.wikipedia.org/wiki/API" TargetMode="External"/><Relationship Id="rId4" Type="http://schemas.openxmlformats.org/officeDocument/2006/relationships/hyperlink" Target="https://www.mulesoft.com/resources/api/what-is-an-api#:~:text=APIs%20have%20become%20so%20valuable,is%20this%20marketplace%20of%20AP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8326-49B2-8167-38DA-C574F9CBD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Programming Interface</a:t>
            </a:r>
            <a:br>
              <a:rPr lang="en-US" dirty="0"/>
            </a:br>
            <a:r>
              <a:rPr lang="en-US" sz="4800" dirty="0"/>
              <a:t>(API)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451AB-82EE-F7FA-FEC6-474AD80DC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>
                    <a:lumMod val="65000"/>
                  </a:schemeClr>
                </a:solidFill>
              </a:rPr>
              <a:t>Applikasjon Programmerings Grensesnitt</a:t>
            </a:r>
          </a:p>
        </p:txBody>
      </p:sp>
    </p:spTree>
    <p:extLst>
      <p:ext uri="{BB962C8B-B14F-4D97-AF65-F5344CB8AC3E}">
        <p14:creationId xmlns:p14="http://schemas.microsoft.com/office/powerpoint/2010/main" val="131375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C396-C5B3-D56D-5536-6E9C1050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API [1–4]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D765-D98E-BCBA-D429-6B0B36D3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02" y="1794010"/>
            <a:ext cx="10515600" cy="4351338"/>
          </a:xfrm>
        </p:spPr>
        <p:txBody>
          <a:bodyPr/>
          <a:lstStyle/>
          <a:p>
            <a:r>
              <a:rPr lang="nb-NO" dirty="0"/>
              <a:t>Hjelpeverktøy og grensesnitt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Eksempel: </a:t>
            </a:r>
            <a:r>
              <a:rPr lang="nb-NO" i="1" dirty="0"/>
              <a:t>Vær-app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Analogi: </a:t>
            </a:r>
            <a:r>
              <a:rPr lang="nb-NO" i="1" dirty="0"/>
              <a:t>Restaurant</a:t>
            </a:r>
          </a:p>
          <a:p>
            <a:pPr marL="0" indent="0">
              <a:buNone/>
            </a:pPr>
            <a:br>
              <a:rPr lang="nb-NO" dirty="0"/>
            </a:b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30310E-DC25-8EF4-8A46-C1C1B8D49D67}"/>
              </a:ext>
            </a:extLst>
          </p:cNvPr>
          <p:cNvGrpSpPr/>
          <p:nvPr/>
        </p:nvGrpSpPr>
        <p:grpSpPr>
          <a:xfrm>
            <a:off x="5852193" y="2767922"/>
            <a:ext cx="5240521" cy="2403514"/>
            <a:chOff x="6556386" y="1316564"/>
            <a:chExt cx="5240521" cy="240351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0AEDD2B-5725-3F1E-6989-D1A43FBB8556}"/>
                </a:ext>
              </a:extLst>
            </p:cNvPr>
            <p:cNvGrpSpPr/>
            <p:nvPr/>
          </p:nvGrpSpPr>
          <p:grpSpPr>
            <a:xfrm>
              <a:off x="6556386" y="1316564"/>
              <a:ext cx="5240521" cy="2403514"/>
              <a:chOff x="6556386" y="1316564"/>
              <a:chExt cx="5240521" cy="240351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0D6D75A-011B-C8B9-1063-997D22D05FD9}"/>
                  </a:ext>
                </a:extLst>
              </p:cNvPr>
              <p:cNvGrpSpPr/>
              <p:nvPr/>
            </p:nvGrpSpPr>
            <p:grpSpPr>
              <a:xfrm>
                <a:off x="6556386" y="1316564"/>
                <a:ext cx="5240521" cy="2403514"/>
                <a:chOff x="6556386" y="1316564"/>
                <a:chExt cx="5240521" cy="240351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A354D7F-9B3C-E9FE-E45C-4D9FC077C3A1}"/>
                    </a:ext>
                  </a:extLst>
                </p:cNvPr>
                <p:cNvGrpSpPr/>
                <p:nvPr/>
              </p:nvGrpSpPr>
              <p:grpSpPr>
                <a:xfrm>
                  <a:off x="6556386" y="1885258"/>
                  <a:ext cx="5240521" cy="1834820"/>
                  <a:chOff x="6556386" y="1885258"/>
                  <a:chExt cx="5240521" cy="1834820"/>
                </a:xfrm>
              </p:grpSpPr>
              <p:pic>
                <p:nvPicPr>
                  <p:cNvPr id="41" name="Graphic 40" descr="Chef female with solid fill">
                    <a:extLst>
                      <a:ext uri="{FF2B5EF4-FFF2-40B4-BE49-F238E27FC236}">
                        <a16:creationId xmlns:a16="http://schemas.microsoft.com/office/drawing/2014/main" id="{169EF1B3-9069-366D-C834-7DBB1789C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69463" y="2170876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7E1C6E59-AC96-7F67-8F70-D382C8687D8F}"/>
                      </a:ext>
                    </a:extLst>
                  </p:cNvPr>
                  <p:cNvGrpSpPr/>
                  <p:nvPr/>
                </p:nvGrpSpPr>
                <p:grpSpPr>
                  <a:xfrm>
                    <a:off x="6556386" y="1885258"/>
                    <a:ext cx="5240521" cy="1834820"/>
                    <a:chOff x="6556386" y="1885258"/>
                    <a:chExt cx="5240521" cy="1834820"/>
                  </a:xfrm>
                </p:grpSpPr>
                <p:pic>
                  <p:nvPicPr>
                    <p:cNvPr id="39" name="Graphic 38" descr="Waiter male with solid fill">
                      <a:extLst>
                        <a:ext uri="{FF2B5EF4-FFF2-40B4-BE49-F238E27FC236}">
                          <a16:creationId xmlns:a16="http://schemas.microsoft.com/office/drawing/2014/main" id="{DF7B518F-6DAF-7529-D6F4-779736D7AE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02529" y="2127754"/>
                      <a:ext cx="914400" cy="9144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7855ABE1-A3FF-A93F-5369-16DD2B21FF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386" y="1885258"/>
                      <a:ext cx="5240521" cy="1834820"/>
                      <a:chOff x="6556386" y="1885258"/>
                      <a:chExt cx="5240521" cy="1834820"/>
                    </a:xfrm>
                  </p:grpSpPr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DF76B106-2E18-8149-EE9A-43EA67BF13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56386" y="1885258"/>
                        <a:ext cx="5240521" cy="1834820"/>
                        <a:chOff x="6493323" y="1679788"/>
                        <a:chExt cx="5240521" cy="1834820"/>
                      </a:xfrm>
                    </p:grpSpPr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4D041EB0-BF01-A675-785B-D4B31AB820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493323" y="1679788"/>
                          <a:ext cx="5036689" cy="1834820"/>
                          <a:chOff x="6493323" y="1679788"/>
                          <a:chExt cx="5036689" cy="1834820"/>
                        </a:xfrm>
                      </p:grpSpPr>
                      <p:sp>
                        <p:nvSpPr>
                          <p:cNvPr id="29" name="TextBox 28">
                            <a:extLst>
                              <a:ext uri="{FF2B5EF4-FFF2-40B4-BE49-F238E27FC236}">
                                <a16:creationId xmlns:a16="http://schemas.microsoft.com/office/drawing/2014/main" id="{35349210-525B-076D-9769-F3F997A09C3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05586" y="3176054"/>
                            <a:ext cx="492442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nb-NO" sz="16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Figur 1. Analogi til API [2].</a:t>
                            </a:r>
                          </a:p>
                        </p:txBody>
                      </p:sp>
                      <p:grpSp>
                        <p:nvGrpSpPr>
                          <p:cNvPr id="30" name="Group 29">
                            <a:extLst>
                              <a:ext uri="{FF2B5EF4-FFF2-40B4-BE49-F238E27FC236}">
                                <a16:creationId xmlns:a16="http://schemas.microsoft.com/office/drawing/2014/main" id="{6E013B6D-DC31-D78D-9328-FCB601B553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493323" y="1679788"/>
                            <a:ext cx="4087988" cy="1200018"/>
                            <a:chOff x="6493323" y="1679788"/>
                            <a:chExt cx="4087988" cy="1200018"/>
                          </a:xfrm>
                        </p:grpSpPr>
                        <p:pic>
                          <p:nvPicPr>
                            <p:cNvPr id="31" name="Graphic 30" descr="Arrow Right outline">
                              <a:extLst>
                                <a:ext uri="{FF2B5EF4-FFF2-40B4-BE49-F238E27FC236}">
                                  <a16:creationId xmlns:a16="http://schemas.microsoft.com/office/drawing/2014/main" id="{1ACE5936-C6A2-6076-7E0B-A33EC229E8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8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12582" y="1965406"/>
                              <a:ext cx="914400" cy="9144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2" name="Graphic 31" descr="Transfer outline">
                              <a:extLst>
                                <a:ext uri="{FF2B5EF4-FFF2-40B4-BE49-F238E27FC236}">
                                  <a16:creationId xmlns:a16="http://schemas.microsoft.com/office/drawing/2014/main" id="{E3875C74-71B5-03CB-6596-05A6B81B320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1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66911" y="1965406"/>
                              <a:ext cx="914400" cy="9144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36" name="TextBox 35">
                              <a:extLst>
                                <a:ext uri="{FF2B5EF4-FFF2-40B4-BE49-F238E27FC236}">
                                  <a16:creationId xmlns:a16="http://schemas.microsoft.com/office/drawing/2014/main" id="{7D7958DE-CDC6-3E8A-3368-417FE606B2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493323" y="1679788"/>
                              <a:ext cx="1006291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nb-NO" dirty="0"/>
                                <a:t>Kunde</a:t>
                              </a:r>
                            </a:p>
                          </p:txBody>
                        </p:sp>
                        <p:sp>
                          <p:nvSpPr>
                            <p:cNvPr id="37" name="TextBox 36">
                              <a:extLst>
                                <a:ext uri="{FF2B5EF4-FFF2-40B4-BE49-F238E27FC236}">
                                  <a16:creationId xmlns:a16="http://schemas.microsoft.com/office/drawing/2014/main" id="{6A4446D4-6D80-0474-7ECA-3EEDB786B90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70512" y="1679788"/>
                              <a:ext cx="85230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nb-NO" dirty="0"/>
                                <a:t>Kelner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7410653E-7AA6-0220-E35B-8C2CB117DB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593355" y="1680049"/>
                          <a:ext cx="114048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nb-NO" dirty="0"/>
                            <a:t>Kjøkken</a:t>
                          </a:r>
                        </a:p>
                      </p:txBody>
                    </p:sp>
                  </p:grpSp>
                  <p:pic>
                    <p:nvPicPr>
                      <p:cNvPr id="43" name="Graphic 42" descr="User with solid fill">
                        <a:extLst>
                          <a:ext uri="{FF2B5EF4-FFF2-40B4-BE49-F238E27FC236}">
                            <a16:creationId xmlns:a16="http://schemas.microsoft.com/office/drawing/2014/main" id="{E3B71382-B825-F6E9-BC90-2DA583253CD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604709" y="2146983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167D986-BEA0-7CFD-1129-53FC6BFBF6BB}"/>
                    </a:ext>
                  </a:extLst>
                </p:cNvPr>
                <p:cNvSpPr/>
                <p:nvPr/>
              </p:nvSpPr>
              <p:spPr>
                <a:xfrm>
                  <a:off x="8459486" y="1885258"/>
                  <a:ext cx="1401204" cy="1401204"/>
                </a:xfrm>
                <a:prstGeom prst="ellipse">
                  <a:avLst/>
                </a:prstGeom>
                <a:solidFill>
                  <a:srgbClr val="8FAADC">
                    <a:alpha val="4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3157129-DC56-15E5-E097-197672F15941}"/>
                    </a:ext>
                  </a:extLst>
                </p:cNvPr>
                <p:cNvSpPr txBox="1"/>
                <p:nvPr/>
              </p:nvSpPr>
              <p:spPr>
                <a:xfrm>
                  <a:off x="8876308" y="1316564"/>
                  <a:ext cx="567559" cy="408623"/>
                </a:xfrm>
                <a:prstGeom prst="roundRect">
                  <a:avLst/>
                </a:prstGeom>
                <a:noFill/>
                <a:ln>
                  <a:solidFill>
                    <a:srgbClr val="8FAAD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dirty="0">
                      <a:solidFill>
                        <a:srgbClr val="8FAADC"/>
                      </a:solidFill>
                    </a:rPr>
                    <a:t>API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FFF9834-DEB5-7C51-94F1-409A8F7719B3}"/>
                    </a:ext>
                  </a:extLst>
                </p:cNvPr>
                <p:cNvCxnSpPr>
                  <a:cxnSpLocks/>
                  <a:stCxn id="48" idx="2"/>
                  <a:endCxn id="47" idx="0"/>
                </p:cNvCxnSpPr>
                <p:nvPr/>
              </p:nvCxnSpPr>
              <p:spPr>
                <a:xfrm>
                  <a:off x="9160088" y="1725187"/>
                  <a:ext cx="0" cy="160071"/>
                </a:xfrm>
                <a:prstGeom prst="line">
                  <a:avLst/>
                </a:prstGeom>
                <a:ln>
                  <a:solidFill>
                    <a:srgbClr val="8FAA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5" name="Graphic 54" descr="Whisk with solid fill">
                <a:extLst>
                  <a:ext uri="{FF2B5EF4-FFF2-40B4-BE49-F238E27FC236}">
                    <a16:creationId xmlns:a16="http://schemas.microsoft.com/office/drawing/2014/main" id="{D9F01712-FAA2-5CDC-DCE7-B872BAE5E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385330" y="2450572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57" name="Graphic 56" descr="Covered plate outline">
                <a:extLst>
                  <a:ext uri="{FF2B5EF4-FFF2-40B4-BE49-F238E27FC236}">
                    <a16:creationId xmlns:a16="http://schemas.microsoft.com/office/drawing/2014/main" id="{AFDA39A5-0461-28B9-F7E0-CC6CEE2F2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678662" y="2524517"/>
                <a:ext cx="388728" cy="388728"/>
              </a:xfrm>
              <a:prstGeom prst="rect">
                <a:avLst/>
              </a:prstGeom>
            </p:spPr>
          </p:pic>
        </p:grpSp>
        <p:pic>
          <p:nvPicPr>
            <p:cNvPr id="60" name="Graphic 59" descr="Menu with solid fill">
              <a:extLst>
                <a:ext uri="{FF2B5EF4-FFF2-40B4-BE49-F238E27FC236}">
                  <a16:creationId xmlns:a16="http://schemas.microsoft.com/office/drawing/2014/main" id="{C9BB299F-B027-3530-7704-38A67415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19286" y="2041399"/>
              <a:ext cx="598017" cy="598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79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A030-F1FD-5ADD-C680-4E96DC8D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API-er viktig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A9F-C82C-E616-6224-065EBE83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Hensikt: </a:t>
            </a:r>
            <a:r>
              <a:rPr lang="nb-NO" i="1" dirty="0"/>
              <a:t>Forenkle programmering ved abstraksjon</a:t>
            </a:r>
          </a:p>
          <a:p>
            <a:endParaRPr lang="nb-NO" i="1" dirty="0"/>
          </a:p>
          <a:p>
            <a:r>
              <a:rPr lang="nb-NO" dirty="0"/>
              <a:t>Bruk:</a:t>
            </a:r>
          </a:p>
          <a:p>
            <a:pPr lvl="1"/>
            <a:r>
              <a:rPr lang="nb-NO" dirty="0"/>
              <a:t>Biblioteker og rammeverk</a:t>
            </a:r>
          </a:p>
          <a:p>
            <a:pPr lvl="1"/>
            <a:r>
              <a:rPr lang="nb-NO" dirty="0"/>
              <a:t>Operativsystemer</a:t>
            </a:r>
          </a:p>
          <a:p>
            <a:pPr lvl="1"/>
            <a:r>
              <a:rPr lang="nb-NO" dirty="0"/>
              <a:t>Eksterne API-er</a:t>
            </a:r>
          </a:p>
          <a:p>
            <a:pPr lvl="1"/>
            <a:r>
              <a:rPr lang="nb-NO" dirty="0"/>
              <a:t>Web API-er</a:t>
            </a:r>
          </a:p>
          <a:p>
            <a:pPr marL="457200" lvl="1" indent="0">
              <a:buNone/>
            </a:pPr>
            <a:endParaRPr lang="nb-N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2CD7F-8147-4370-B21C-9297838727ED}"/>
              </a:ext>
            </a:extLst>
          </p:cNvPr>
          <p:cNvGrpSpPr/>
          <p:nvPr/>
        </p:nvGrpSpPr>
        <p:grpSpPr>
          <a:xfrm>
            <a:off x="6497654" y="3146911"/>
            <a:ext cx="5286144" cy="1677235"/>
            <a:chOff x="6487143" y="1690928"/>
            <a:chExt cx="5286144" cy="1677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B344EC-5F3A-1A8E-5F99-8BD185599C78}"/>
                </a:ext>
              </a:extLst>
            </p:cNvPr>
            <p:cNvGrpSpPr/>
            <p:nvPr/>
          </p:nvGrpSpPr>
          <p:grpSpPr>
            <a:xfrm>
              <a:off x="6487143" y="1725317"/>
              <a:ext cx="5173100" cy="1642846"/>
              <a:chOff x="6487143" y="1725317"/>
              <a:chExt cx="5173100" cy="164284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51F82-0818-279D-107D-9E5B346164D7}"/>
                  </a:ext>
                </a:extLst>
              </p:cNvPr>
              <p:cNvSpPr txBox="1"/>
              <p:nvPr/>
            </p:nvSpPr>
            <p:spPr>
              <a:xfrm>
                <a:off x="6605587" y="3029609"/>
                <a:ext cx="49244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nb-NO" sz="1600" i="1" dirty="0">
                    <a:solidFill>
                      <a:schemeClr val="bg1">
                        <a:lumMod val="50000"/>
                      </a:schemeClr>
                    </a:solidFill>
                  </a:rPr>
                  <a:t>Figur 1. Illustrasjon av forenklet virkemåte til API-er.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DEEC4E2-64C6-C9C8-8D37-100C96993D93}"/>
                  </a:ext>
                </a:extLst>
              </p:cNvPr>
              <p:cNvGrpSpPr/>
              <p:nvPr/>
            </p:nvGrpSpPr>
            <p:grpSpPr>
              <a:xfrm>
                <a:off x="6487143" y="1725317"/>
                <a:ext cx="5173100" cy="1159500"/>
                <a:chOff x="6487143" y="1725317"/>
                <a:chExt cx="5173100" cy="1159500"/>
              </a:xfrm>
            </p:grpSpPr>
            <p:pic>
              <p:nvPicPr>
                <p:cNvPr id="9" name="Graphic 8" descr="Arrow Right outline">
                  <a:extLst>
                    <a:ext uri="{FF2B5EF4-FFF2-40B4-BE49-F238E27FC236}">
                      <a16:creationId xmlns:a16="http://schemas.microsoft.com/office/drawing/2014/main" id="{CE7EC0B2-7D9A-DC8F-D6B3-31B2EF546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7489" y="194151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" name="Graphic 9" descr="Transfer outline">
                  <a:extLst>
                    <a:ext uri="{FF2B5EF4-FFF2-40B4-BE49-F238E27FC236}">
                      <a16:creationId xmlns:a16="http://schemas.microsoft.com/office/drawing/2014/main" id="{2EDA50E2-C623-E666-1DED-41AE5BA38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1443" y="194151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Database with solid fill">
                  <a:extLst>
                    <a:ext uri="{FF2B5EF4-FFF2-40B4-BE49-F238E27FC236}">
                      <a16:creationId xmlns:a16="http://schemas.microsoft.com/office/drawing/2014/main" id="{308F9C6F-EAE1-E0D6-CE02-0F55CC62E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45843" y="194151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Laptop with solid fill">
                  <a:extLst>
                    <a:ext uri="{FF2B5EF4-FFF2-40B4-BE49-F238E27FC236}">
                      <a16:creationId xmlns:a16="http://schemas.microsoft.com/office/drawing/2014/main" id="{8EC81221-62CE-BBCE-2E6B-B9F03883D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3089" y="194151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Stop outline">
                  <a:extLst>
                    <a:ext uri="{FF2B5EF4-FFF2-40B4-BE49-F238E27FC236}">
                      <a16:creationId xmlns:a16="http://schemas.microsoft.com/office/drawing/2014/main" id="{52DC61B0-9108-4744-249A-254C6073F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0600" y="197041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3E6023-5AD5-CCF1-72D1-69637C5C78AB}"/>
                    </a:ext>
                  </a:extLst>
                </p:cNvPr>
                <p:cNvSpPr txBox="1"/>
                <p:nvPr/>
              </p:nvSpPr>
              <p:spPr>
                <a:xfrm>
                  <a:off x="6487143" y="1725317"/>
                  <a:ext cx="1006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dirty="0"/>
                    <a:t>Klient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9BDA2D-EFAE-1A0D-FC2B-30BF521249EF}"/>
                    </a:ext>
                  </a:extLst>
                </p:cNvPr>
                <p:cNvSpPr txBox="1"/>
                <p:nvPr/>
              </p:nvSpPr>
              <p:spPr>
                <a:xfrm>
                  <a:off x="8668331" y="2242951"/>
                  <a:ext cx="7689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dirty="0"/>
                    <a:t>API</a:t>
                  </a: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EFF7DD-49BF-609F-151B-447506DB9229}"/>
                </a:ext>
              </a:extLst>
            </p:cNvPr>
            <p:cNvSpPr txBox="1"/>
            <p:nvPr/>
          </p:nvSpPr>
          <p:spPr>
            <a:xfrm>
              <a:off x="10632798" y="1690928"/>
              <a:ext cx="114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«System»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4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9EA7-6109-6662-7337-1CBFCCF4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Autodesk </a:t>
            </a:r>
            <a:r>
              <a:rPr lang="nb-NO" dirty="0" err="1"/>
              <a:t>Fusion</a:t>
            </a:r>
            <a:r>
              <a:rPr lang="nb-NO" dirty="0"/>
              <a:t> 360 API [4–5]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3C2B-0976-D52E-1912-A78EC733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Hva: </a:t>
            </a:r>
            <a:r>
              <a:rPr lang="nb-NO" sz="2400" i="1" dirty="0"/>
              <a:t>Skrive program for å utføre operasjoner</a:t>
            </a:r>
          </a:p>
          <a:p>
            <a:pPr marL="0" indent="0">
              <a:buNone/>
            </a:pPr>
            <a:endParaRPr lang="nb-NO" sz="2400" i="1" dirty="0"/>
          </a:p>
          <a:p>
            <a:r>
              <a:rPr lang="nb-NO" sz="2400" dirty="0"/>
              <a:t>Hvorfor: </a:t>
            </a:r>
            <a:r>
              <a:rPr lang="nb-NO" sz="2400" i="1" dirty="0"/>
              <a:t>Spesialisert funksjonalitet og repetitive operasjoner automatiseres</a:t>
            </a:r>
          </a:p>
          <a:p>
            <a:endParaRPr lang="nb-NO" sz="2400" dirty="0"/>
          </a:p>
          <a:p>
            <a:r>
              <a:rPr lang="nb-NO" sz="2400" dirty="0"/>
              <a:t>P</a:t>
            </a:r>
            <a:r>
              <a:rPr lang="nb-NO" sz="2400" i="1" dirty="0"/>
              <a:t>rogrammeringsspråk: Python, C++</a:t>
            </a:r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532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9EA7-6109-6662-7337-1CBFCCF4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Autodesk </a:t>
            </a:r>
            <a:r>
              <a:rPr lang="nb-NO" dirty="0" err="1"/>
              <a:t>Fusion</a:t>
            </a:r>
            <a:r>
              <a:rPr lang="nb-NO" dirty="0"/>
              <a:t> 360 API – Konsepter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7BB1-BBD9-C097-0A6C-3629458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Grunnleggende konsepter</a:t>
            </a:r>
          </a:p>
          <a:p>
            <a:pPr lvl="1"/>
            <a:r>
              <a:rPr lang="nb-NO" sz="2000" dirty="0"/>
              <a:t>Objekter / Object</a:t>
            </a:r>
          </a:p>
          <a:p>
            <a:pPr lvl="1"/>
            <a:r>
              <a:rPr lang="nb-NO" sz="2000" dirty="0"/>
              <a:t>Objekt modell / </a:t>
            </a:r>
            <a:r>
              <a:rPr lang="en-US" sz="2000" dirty="0"/>
              <a:t>Object model</a:t>
            </a:r>
          </a:p>
          <a:p>
            <a:pPr lvl="1"/>
            <a:r>
              <a:rPr lang="nb-NO" sz="2000" dirty="0"/>
              <a:t>Samlinger / Collections</a:t>
            </a:r>
          </a:p>
          <a:p>
            <a:pPr lvl="1"/>
            <a:r>
              <a:rPr lang="nb-NO" sz="2000" dirty="0"/>
              <a:t>Lister / Lists</a:t>
            </a:r>
          </a:p>
          <a:p>
            <a:pPr lvl="1"/>
            <a:r>
              <a:rPr lang="nb-NO" sz="2000" dirty="0"/>
              <a:t>Input objekter / </a:t>
            </a:r>
            <a:r>
              <a:rPr lang="en-US" sz="2000" dirty="0"/>
              <a:t>Input objects</a:t>
            </a:r>
          </a:p>
          <a:p>
            <a:pPr lvl="1"/>
            <a:r>
              <a:rPr lang="nb-NO" sz="2000" dirty="0" err="1"/>
              <a:t>VerdiInput</a:t>
            </a:r>
            <a:r>
              <a:rPr lang="nb-NO" sz="2000" dirty="0"/>
              <a:t> objekter </a:t>
            </a:r>
            <a:r>
              <a:rPr lang="en-US" sz="2000" dirty="0"/>
              <a:t>/ Value Input objects</a:t>
            </a:r>
          </a:p>
          <a:p>
            <a:pPr lvl="1"/>
            <a:r>
              <a:rPr lang="nb-NO" sz="2000" dirty="0"/>
              <a:t>Definisjon objekter </a:t>
            </a:r>
            <a:r>
              <a:rPr lang="en-US" sz="2000" dirty="0"/>
              <a:t>/ Definition objects</a:t>
            </a:r>
          </a:p>
        </p:txBody>
      </p:sp>
    </p:spTree>
    <p:extLst>
      <p:ext uri="{BB962C8B-B14F-4D97-AF65-F5344CB8AC3E}">
        <p14:creationId xmlns:p14="http://schemas.microsoft.com/office/powerpoint/2010/main" val="282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0DDF72-4F27-C354-8593-66B661DE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49" b="1992"/>
          <a:stretch/>
        </p:blipFill>
        <p:spPr>
          <a:xfrm>
            <a:off x="1557804" y="1271015"/>
            <a:ext cx="9076392" cy="54450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A9EA7-6109-6662-7337-1CBFCCF4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Autodesk </a:t>
            </a:r>
            <a:r>
              <a:rPr lang="nb-NO" dirty="0" err="1"/>
              <a:t>Fusion</a:t>
            </a:r>
            <a:r>
              <a:rPr lang="nb-NO" dirty="0"/>
              <a:t> 360 API – Object Model [5]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BCA21-3789-A707-5D2A-6B7009D259B7}"/>
              </a:ext>
            </a:extLst>
          </p:cNvPr>
          <p:cNvSpPr txBox="1"/>
          <p:nvPr/>
        </p:nvSpPr>
        <p:spPr>
          <a:xfrm>
            <a:off x="838201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hlinkClick r:id="rId4"/>
              </a:rPr>
              <a:t>Link for nedlastning av høyoppløst </a:t>
            </a:r>
            <a:r>
              <a:rPr lang="nb-NO" dirty="0" err="1">
                <a:hlinkClick r:id="rId4"/>
              </a:rPr>
              <a:t>object-model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840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3D53-FD46-B6C2-28E9-8B81A69B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Videre lesing/titting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671F-59B7-06B6-F76A-8643D2F1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>
                <a:hlinkClick r:id="rId3"/>
              </a:rPr>
              <a:t>Hva er en API (mulesoft)</a:t>
            </a:r>
            <a:endParaRPr lang="nb-NO" sz="2400" dirty="0"/>
          </a:p>
          <a:p>
            <a:r>
              <a:rPr lang="nb-NO" sz="2400" dirty="0">
                <a:hlinkClick r:id="rId4"/>
              </a:rPr>
              <a:t>Hva er en API (</a:t>
            </a:r>
            <a:r>
              <a:rPr lang="nb-NO" sz="2400" dirty="0" err="1">
                <a:hlinkClick r:id="rId4"/>
              </a:rPr>
              <a:t>aws</a:t>
            </a:r>
            <a:r>
              <a:rPr lang="nb-NO" sz="2400" dirty="0">
                <a:hlinkClick r:id="rId4"/>
              </a:rPr>
              <a:t>)</a:t>
            </a:r>
            <a:endParaRPr lang="nb-NO" sz="2400" dirty="0">
              <a:hlinkClick r:id="rId5"/>
            </a:endParaRPr>
          </a:p>
          <a:p>
            <a:pPr marL="0" indent="0">
              <a:buNone/>
            </a:pPr>
            <a:endParaRPr lang="nb-NO" sz="2400" u="sng" dirty="0">
              <a:hlinkClick r:id="rId5"/>
            </a:endParaRPr>
          </a:p>
          <a:p>
            <a:pPr marL="0" indent="0">
              <a:buNone/>
            </a:pPr>
            <a:r>
              <a:rPr lang="nb-NO" sz="2400" dirty="0"/>
              <a:t>Videoer</a:t>
            </a:r>
            <a:endParaRPr lang="nb-NO" sz="2400" dirty="0">
              <a:hlinkClick r:id="rId5"/>
            </a:endParaRPr>
          </a:p>
          <a:p>
            <a:r>
              <a:rPr lang="nb-NO" sz="2400" dirty="0">
                <a:hlinkClick r:id="rId5"/>
              </a:rPr>
              <a:t>Hva er en API (kort)</a:t>
            </a:r>
            <a:endParaRPr lang="nb-NO" sz="2400" dirty="0">
              <a:hlinkClick r:id="rId6"/>
            </a:endParaRPr>
          </a:p>
          <a:p>
            <a:r>
              <a:rPr lang="nb-NO" sz="2400" dirty="0">
                <a:hlinkClick r:id="rId7"/>
              </a:rPr>
              <a:t>Hva er en API og hvordan funker det (middels)</a:t>
            </a:r>
            <a:endParaRPr lang="nb-NO" sz="2400" dirty="0"/>
          </a:p>
          <a:p>
            <a:r>
              <a:rPr lang="nb-NO" sz="2400" dirty="0" err="1">
                <a:hlinkClick r:id="rId8"/>
              </a:rPr>
              <a:t>Fusion</a:t>
            </a:r>
            <a:r>
              <a:rPr lang="nb-NO" sz="2400" dirty="0">
                <a:hlinkClick r:id="rId8"/>
              </a:rPr>
              <a:t> 360 API – Intro (spilleliste, </a:t>
            </a:r>
            <a:r>
              <a:rPr lang="nb-NO" sz="2400" dirty="0" err="1">
                <a:hlinkClick r:id="rId8"/>
              </a:rPr>
              <a:t>laaaaaaang</a:t>
            </a:r>
            <a:r>
              <a:rPr lang="nb-NO" sz="2400" dirty="0">
                <a:hlinkClick r:id="rId8"/>
              </a:rPr>
              <a:t>, 10 videoer, 20-60 min/video)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41614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29D0-35CE-6CCE-CFEF-2EDF7B39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3BDDB8-32CE-B731-A23C-C8D405C9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285206"/>
              </p:ext>
            </p:extLst>
          </p:nvPr>
        </p:nvGraphicFramePr>
        <p:xfrm>
          <a:off x="504497" y="1447263"/>
          <a:ext cx="11298619" cy="248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944">
                  <a:extLst>
                    <a:ext uri="{9D8B030D-6E8A-4147-A177-3AD203B41FA5}">
                      <a16:colId xmlns:a16="http://schemas.microsoft.com/office/drawing/2014/main" val="99007074"/>
                    </a:ext>
                  </a:extLst>
                </a:gridCol>
                <a:gridCol w="10846675">
                  <a:extLst>
                    <a:ext uri="{9D8B030D-6E8A-4147-A177-3AD203B41FA5}">
                      <a16:colId xmlns:a16="http://schemas.microsoft.com/office/drawing/2014/main" val="105350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E. Rossen. «API.» Store norske leksikon. Hentet fra: </a:t>
                      </a:r>
                      <a:r>
                        <a:rPr lang="nb-NO" sz="1200" dirty="0">
                          <a:hlinkClick r:id="rId3"/>
                        </a:rPr>
                        <a:t>https://snl.no/API</a:t>
                      </a:r>
                      <a:r>
                        <a:rPr lang="nb-NO" sz="1200" dirty="0"/>
                        <a:t> (Hentet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9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err="1"/>
                        <a:t>MuleSoft</a:t>
                      </a:r>
                      <a:r>
                        <a:rPr lang="nb-NO" sz="1200" dirty="0"/>
                        <a:t>. «</a:t>
                      </a:r>
                      <a:r>
                        <a:rPr lang="en-US" sz="1200" dirty="0"/>
                        <a:t>What is an API? (Application Programming Interface)</a:t>
                      </a:r>
                      <a:r>
                        <a:rPr lang="nb-NO" sz="1200" dirty="0"/>
                        <a:t>.» </a:t>
                      </a:r>
                      <a:r>
                        <a:rPr lang="nb-NO" sz="1200" dirty="0" err="1"/>
                        <a:t>MuleSoft</a:t>
                      </a:r>
                      <a:r>
                        <a:rPr lang="nb-NO" sz="1200" dirty="0"/>
                        <a:t>. Hentet fra: </a:t>
                      </a:r>
                      <a:r>
                        <a:rPr lang="nb-NO" sz="1200" dirty="0">
                          <a:hlinkClick r:id="rId4"/>
                        </a:rPr>
                        <a:t>https://www.mulesoft.com/resources/api/what-is-an-api#:~:text=APIs%20have%20become%20so%20valuable,is%20this%20marketplace%20of%20APIs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Wikipedia. «API.» wikipedia.org Hentet fra: </a:t>
                      </a:r>
                      <a:r>
                        <a:rPr lang="nb-NO" sz="1200" dirty="0">
                          <a:hlinkClick r:id="rId5"/>
                        </a:rPr>
                        <a:t>https://en.wikipedia.org/wiki/API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Autodesk. «</a:t>
                      </a:r>
                      <a:r>
                        <a:rPr lang="nb-NO" sz="1200" dirty="0" err="1"/>
                        <a:t>Welcome</a:t>
                      </a:r>
                      <a:r>
                        <a:rPr lang="nb-NO" sz="1200" dirty="0"/>
                        <a:t> to the </a:t>
                      </a:r>
                      <a:r>
                        <a:rPr lang="nb-NO" sz="1200" dirty="0" err="1"/>
                        <a:t>Fusion</a:t>
                      </a:r>
                      <a:r>
                        <a:rPr lang="nb-NO" sz="1200" dirty="0"/>
                        <a:t> 360 API.» Autodesk. Hentet fra: </a:t>
                      </a:r>
                      <a:r>
                        <a:rPr lang="nb-NO" sz="1200" dirty="0">
                          <a:hlinkClick r:id="rId6"/>
                        </a:rPr>
                        <a:t>https://help.autodesk.com/view/fusion360/ENU/?guid=GUID-A92A4B10-3781-4925-94C6-47DA85A4F65A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Autodesk. «</a:t>
                      </a:r>
                      <a:r>
                        <a:rPr lang="en-US" sz="1200" dirty="0"/>
                        <a:t>Getting Started with Fusion 360's API</a:t>
                      </a:r>
                      <a:r>
                        <a:rPr lang="nb-NO" sz="1200" dirty="0"/>
                        <a:t>.» Autodesk. Hentet fra: </a:t>
                      </a:r>
                      <a:r>
                        <a:rPr lang="nb-NO" sz="1200" dirty="0">
                          <a:hlinkClick r:id="rId7"/>
                        </a:rPr>
                        <a:t>https://help.autodesk.com/view/fusion360/ENU/?guid=GUID-D93DF10F-4209-4073-A2A0-4FA8788C8709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2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5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1217</Words>
  <Application>Microsoft Office PowerPoint</Application>
  <PresentationFormat>Widescreen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Application Programming Interface (API)</vt:lpstr>
      <vt:lpstr>Hva er en API [1–4]</vt:lpstr>
      <vt:lpstr>Hvorfor er API-er viktig [3]</vt:lpstr>
      <vt:lpstr>Autodesk Fusion 360 API [4–5]</vt:lpstr>
      <vt:lpstr>Autodesk Fusion 360 API – Konsepter [5]</vt:lpstr>
      <vt:lpstr>Autodesk Fusion 360 API – Object Model [5]</vt:lpstr>
      <vt:lpstr>Videre lesing/titting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 (API)</dc:title>
  <dc:creator>Sindre Elias Hinderaker</dc:creator>
  <cp:lastModifiedBy>Sindre Elias Hinderaker</cp:lastModifiedBy>
  <cp:revision>1</cp:revision>
  <dcterms:created xsi:type="dcterms:W3CDTF">2022-05-31T11:35:16Z</dcterms:created>
  <dcterms:modified xsi:type="dcterms:W3CDTF">2022-05-31T21:24:10Z</dcterms:modified>
</cp:coreProperties>
</file>