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Regular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Raoul Grouls &amp; Jan-Willem Lankhaar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Intro regular expressions</a:t>
            </a:r>
          </a:p>
          <a:p>
            <a:pPr lvl="0" indent="-342900" marL="342900">
              <a:buAutoNum type="arabicPeriod"/>
            </a:pPr>
            <a:r>
              <a:rPr/>
              <a:t>Exercise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Ander level?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Hello world!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 ax^2 + bx + c = 0 $</a:t>
            </a:r>
          </a:p>
          <a:p>
            <a:pPr lvl="0" indent="0" marL="0">
              <a:buNone/>
            </a:pPr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Raoul Grouls &amp; Jan-Willem Lankhaar</dc:creator>
  <cp:keywords/>
  <dcterms:created xsi:type="dcterms:W3CDTF">2022-10-04T06:18:23Z</dcterms:created>
  <dcterms:modified xsi:type="dcterms:W3CDTF">2022-10-04T06:18:23Z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