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BA8279-E6D8-4FA3-921F-A549F739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69279AB-6747-42BC-9FD0-E013F770A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F9BFFB-D224-4484-BA36-87DCED8E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9F4533-1F36-44C0-9FAF-F3738CBE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D3D311-6AA1-4653-9ADB-E3A86F1D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7D2B30-E6C6-4298-903C-47548A81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F88EB23-C39C-4AC8-8588-92317ACF8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CE53A1-FFEE-4192-857D-892C4CD8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E4EC46-3560-4713-9B0A-2E2B764B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D1570-99D0-49F4-AE88-9013C6E1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101E88D-8515-4FA8-902F-17D0977E2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09C8A9F-3481-40BA-A7C0-561765BCD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6DB6EA2-B255-40D2-B255-2E57454A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F48C32-4D88-4676-8E4C-7BA11C92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DAC192-0CB6-4B97-973F-D64F3965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425222-2918-4F8A-BFF2-91147E1C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D36298-F163-4DE5-BA69-C97A3B7D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FA03DD-F5E7-4EDD-9384-13B672EE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176FBE-6CDB-4942-A09D-16A16C27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88461F-A6D5-4E9E-A693-AE09B4E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B50498-C30F-4F33-A5E1-ADA0D5A5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A69C9B-3FBD-4650-8C29-BE8E3F8D0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5D276A-007F-453B-A17B-6F5A444D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55E70C-75ED-4108-ADDC-1458C6AD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5A80E0-404A-473E-BD9F-3CDD136B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6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7F0087-B3BC-4045-BD65-DF1D4152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8611CC-05E9-41F1-A198-638452AED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2845EA6-7CFA-4B6C-A8C5-283E68ADD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3C5339-94FD-4EF8-8B3F-B7FC8FE5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56B0C17-27D1-45C4-9A59-020E49CC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FC885A7-B9AA-41F1-A923-B6E146AD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253772-6F28-49FD-9267-0EE3654D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715DE4-283C-4E8B-9CB0-9A6D82D5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6EF3FA7-54FC-41C9-957F-3B4E50878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21B5FB1-8EF0-4C1D-A948-1954B5BE1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D1A0F91-ABE7-42F9-BB8F-F8F92CD5C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E99494-49E3-469E-A88F-EE84C0B1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0D46376-F081-4BE4-A2DD-0D9051BF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D2F8F75-4084-4497-ABEC-34D059DD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7160DA-A8CE-47C3-B2CE-7887E709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4BBA1AA-614B-4878-97EB-4B94139F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EF96146-A6C3-47BD-9A90-2FE4772B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C2047EE-3F40-463C-B110-AF0A5E9B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8FB525E-0CA6-420F-ABDF-C71FC046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7A639E6-6907-464C-87EF-5885F1A5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0BCABD5-E2C1-4838-B054-E58E7D5C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5DFACF-2974-48A0-AD83-26773EA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6723F1-9375-4EC8-9C47-EE6E9BC5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2B2B023-07D4-440A-8E37-1339293A2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324FF3-3F8E-4C03-A430-F8683F12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B7C3DCE-B276-4330-B65D-2BD0BE3A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B73B88-17F8-43B8-970F-99C5BCF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657E09-D889-4664-8D1B-F847CFCB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BEA728F-DBE5-4A27-9AA6-497E5DF4F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FB099F6-DBF1-4F72-8A00-3E4FDDBD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222D603-AA44-46C6-AC99-3BC9766D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3A3D83-2E71-4257-A4D3-EFAE4787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E57911-58C2-464F-9887-24565279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DB7F7CE-2F9C-4D86-88EE-9A868DFC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986027-4EE0-4818-AE0D-C37B2950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F32AD1-061C-440A-9F1F-B31B95EF4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1BEF-BFD2-4C7A-8126-6C2549CFFEE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9CA32C-E2F2-4B37-8147-48E06BE89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88163D-7BA7-4D44-A134-ABBBB0367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997F-A9DB-4708-B121-C1DE8E02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33">
            <a:extLst>
              <a:ext uri="{FF2B5EF4-FFF2-40B4-BE49-F238E27FC236}">
                <a16:creationId xmlns:a16="http://schemas.microsoft.com/office/drawing/2014/main" id="{F997BC04-B560-4065-AEA9-48026E612C2B}"/>
              </a:ext>
            </a:extLst>
          </p:cNvPr>
          <p:cNvCxnSpPr>
            <a:cxnSpLocks/>
          </p:cNvCxnSpPr>
          <p:nvPr/>
        </p:nvCxnSpPr>
        <p:spPr>
          <a:xfrm>
            <a:off x="2392977" y="4399148"/>
            <a:ext cx="3930904" cy="1842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17">
            <a:extLst>
              <a:ext uri="{FF2B5EF4-FFF2-40B4-BE49-F238E27FC236}">
                <a16:creationId xmlns:a16="http://schemas.microsoft.com/office/drawing/2014/main" id="{B83B1A5E-BFD1-4A21-93F3-455918FA4CB9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 flipV="1">
            <a:off x="1846287" y="2491836"/>
            <a:ext cx="5247580" cy="1502192"/>
          </a:xfrm>
          <a:prstGeom prst="bentConnector2">
            <a:avLst/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35">
            <a:extLst>
              <a:ext uri="{FF2B5EF4-FFF2-40B4-BE49-F238E27FC236}">
                <a16:creationId xmlns:a16="http://schemas.microsoft.com/office/drawing/2014/main" id="{4472997E-D97F-4B7B-88C9-DD66D1CD078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213657" y="1817985"/>
            <a:ext cx="149764" cy="126599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35">
            <a:extLst>
              <a:ext uri="{FF2B5EF4-FFF2-40B4-BE49-F238E27FC236}">
                <a16:creationId xmlns:a16="http://schemas.microsoft.com/office/drawing/2014/main" id="{0AD79DD7-1BA3-4D56-ABE5-CFADD8DFBC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993956" y="609519"/>
            <a:ext cx="746825" cy="2548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43">
            <a:extLst>
              <a:ext uri="{FF2B5EF4-FFF2-40B4-BE49-F238E27FC236}">
                <a16:creationId xmlns:a16="http://schemas.microsoft.com/office/drawing/2014/main" id="{0CA06633-3A4B-413E-9AB6-6CAA5DD0647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201217" y="612067"/>
            <a:ext cx="572445" cy="24719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7">
            <a:extLst>
              <a:ext uri="{FF2B5EF4-FFF2-40B4-BE49-F238E27FC236}">
                <a16:creationId xmlns:a16="http://schemas.microsoft.com/office/drawing/2014/main" id="{23DC844E-CE0D-4344-9C23-B6C23C56565F}"/>
              </a:ext>
            </a:extLst>
          </p:cNvPr>
          <p:cNvCxnSpPr>
            <a:cxnSpLocks/>
            <a:stCxn id="16" idx="0"/>
            <a:endCxn id="23" idx="0"/>
          </p:cNvCxnSpPr>
          <p:nvPr/>
        </p:nvCxnSpPr>
        <p:spPr>
          <a:xfrm rot="16200000" flipV="1">
            <a:off x="4937875" y="-1270119"/>
            <a:ext cx="995613" cy="4101828"/>
          </a:xfrm>
          <a:prstGeom prst="bentConnector3">
            <a:avLst>
              <a:gd name="adj1" fmla="val 122961"/>
            </a:avLst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7">
            <a:extLst>
              <a:ext uri="{FF2B5EF4-FFF2-40B4-BE49-F238E27FC236}">
                <a16:creationId xmlns:a16="http://schemas.microsoft.com/office/drawing/2014/main" id="{CC6AC29F-BF8F-4DDD-A4A0-3987FD81D0DF}"/>
              </a:ext>
            </a:extLst>
          </p:cNvPr>
          <p:cNvSpPr/>
          <p:nvPr/>
        </p:nvSpPr>
        <p:spPr>
          <a:xfrm rot="5400000" flipV="1">
            <a:off x="8063500" y="2894930"/>
            <a:ext cx="413792" cy="10430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CEFDEF4-7858-4918-9B4F-BD697BBBA325}"/>
              </a:ext>
            </a:extLst>
          </p:cNvPr>
          <p:cNvSpPr/>
          <p:nvPr/>
        </p:nvSpPr>
        <p:spPr>
          <a:xfrm>
            <a:off x="7461715" y="3085563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VGA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FBAC07C-D3B9-41BE-A817-F14406229704}"/>
              </a:ext>
            </a:extLst>
          </p:cNvPr>
          <p:cNvSpPr/>
          <p:nvPr/>
        </p:nvSpPr>
        <p:spPr>
          <a:xfrm>
            <a:off x="6287213" y="3083982"/>
            <a:ext cx="720080" cy="1790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Down Arrow 10">
            <a:extLst>
              <a:ext uri="{FF2B5EF4-FFF2-40B4-BE49-F238E27FC236}">
                <a16:creationId xmlns:a16="http://schemas.microsoft.com/office/drawing/2014/main" id="{4D241AC9-4E51-48C3-B9FF-38567BCA8A2E}"/>
              </a:ext>
            </a:extLst>
          </p:cNvPr>
          <p:cNvSpPr/>
          <p:nvPr/>
        </p:nvSpPr>
        <p:spPr>
          <a:xfrm rot="5400000" flipV="1">
            <a:off x="7028664" y="3161435"/>
            <a:ext cx="413792" cy="5100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6C913995-D728-49AC-81A2-407452FC3820}"/>
              </a:ext>
            </a:extLst>
          </p:cNvPr>
          <p:cNvSpPr/>
          <p:nvPr/>
        </p:nvSpPr>
        <p:spPr>
          <a:xfrm>
            <a:off x="7093866" y="1278601"/>
            <a:ext cx="785457" cy="1574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D151D16-12D3-45AF-A9FB-DDE8A2057400}"/>
              </a:ext>
            </a:extLst>
          </p:cNvPr>
          <p:cNvSpPr/>
          <p:nvPr/>
        </p:nvSpPr>
        <p:spPr>
          <a:xfrm>
            <a:off x="2229069" y="5445224"/>
            <a:ext cx="1593575" cy="925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7ED36AB-C3DA-4C15-95CB-D785E531FB2C}"/>
              </a:ext>
            </a:extLst>
          </p:cNvPr>
          <p:cNvSpPr/>
          <p:nvPr/>
        </p:nvSpPr>
        <p:spPr>
          <a:xfrm>
            <a:off x="8252744" y="1278601"/>
            <a:ext cx="917422" cy="15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Game controller</a:t>
            </a:r>
          </a:p>
        </p:txBody>
      </p:sp>
      <p:sp>
        <p:nvSpPr>
          <p:cNvPr id="19" name="Down Arrow 28">
            <a:extLst>
              <a:ext uri="{FF2B5EF4-FFF2-40B4-BE49-F238E27FC236}">
                <a16:creationId xmlns:a16="http://schemas.microsoft.com/office/drawing/2014/main" id="{034B1C73-46C7-473D-A1C2-F40CDC5CF868}"/>
              </a:ext>
            </a:extLst>
          </p:cNvPr>
          <p:cNvSpPr/>
          <p:nvPr/>
        </p:nvSpPr>
        <p:spPr>
          <a:xfrm rot="5400000" flipV="1">
            <a:off x="7433889" y="4842891"/>
            <a:ext cx="413792" cy="95575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8AFA5E93-2139-4EA3-B1D7-7292449C20FE}"/>
              </a:ext>
            </a:extLst>
          </p:cNvPr>
          <p:cNvSpPr/>
          <p:nvPr/>
        </p:nvSpPr>
        <p:spPr>
          <a:xfrm>
            <a:off x="6287213" y="4994239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1" name="Rectangle 53">
            <a:extLst>
              <a:ext uri="{FF2B5EF4-FFF2-40B4-BE49-F238E27FC236}">
                <a16:creationId xmlns:a16="http://schemas.microsoft.com/office/drawing/2014/main" id="{7E8314D4-3401-4F17-B379-2B4BB5C54926}"/>
              </a:ext>
            </a:extLst>
          </p:cNvPr>
          <p:cNvSpPr/>
          <p:nvPr/>
        </p:nvSpPr>
        <p:spPr>
          <a:xfrm>
            <a:off x="1171085" y="3994028"/>
            <a:ext cx="1350403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Monsters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75026450-E20C-40F4-A23D-BCF038A795EF}"/>
              </a:ext>
            </a:extLst>
          </p:cNvPr>
          <p:cNvSpPr/>
          <p:nvPr/>
        </p:nvSpPr>
        <p:spPr>
          <a:xfrm>
            <a:off x="3561829" y="3922546"/>
            <a:ext cx="1360619" cy="9309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Monster's draw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103FA087-38BC-4393-99CC-F4CFE0F09A27}"/>
              </a:ext>
            </a:extLst>
          </p:cNvPr>
          <p:cNvSpPr/>
          <p:nvPr/>
        </p:nvSpPr>
        <p:spPr>
          <a:xfrm>
            <a:off x="2775577" y="282988"/>
            <a:ext cx="1218379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Player</a:t>
            </a:r>
            <a:r>
              <a:rPr lang="he-I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 logic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A4E8A00F-8A02-4262-89D4-4309D6E364FE}"/>
              </a:ext>
            </a:extLst>
          </p:cNvPr>
          <p:cNvSpPr/>
          <p:nvPr/>
        </p:nvSpPr>
        <p:spPr>
          <a:xfrm>
            <a:off x="4740781" y="285536"/>
            <a:ext cx="1460436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draw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A556FBF6-A624-463B-8777-E9B833ECE82A}"/>
              </a:ext>
            </a:extLst>
          </p:cNvPr>
          <p:cNvSpPr/>
          <p:nvPr/>
        </p:nvSpPr>
        <p:spPr>
          <a:xfrm>
            <a:off x="639939" y="183231"/>
            <a:ext cx="1350403" cy="85257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KBD+Keys</a:t>
            </a:r>
            <a:r>
              <a:rPr lang="en-US" sz="1600" dirty="0">
                <a:solidFill>
                  <a:schemeClr val="tx1"/>
                </a:solidFill>
              </a:rPr>
              <a:t> +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Switches</a:t>
            </a:r>
            <a:endParaRPr lang="he-IL" sz="1600" dirty="0">
              <a:solidFill>
                <a:schemeClr val="tx1"/>
              </a:solidFill>
            </a:endParaRPr>
          </a:p>
        </p:txBody>
      </p:sp>
      <p:cxnSp>
        <p:nvCxnSpPr>
          <p:cNvPr id="26" name="Elbow Connector 33">
            <a:extLst>
              <a:ext uri="{FF2B5EF4-FFF2-40B4-BE49-F238E27FC236}">
                <a16:creationId xmlns:a16="http://schemas.microsoft.com/office/drawing/2014/main" id="{9F5A6AB1-C14C-4B64-B6E4-159127EEFAD1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90342" y="609518"/>
            <a:ext cx="785235" cy="1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4">
            <a:extLst>
              <a:ext uri="{FF2B5EF4-FFF2-40B4-BE49-F238E27FC236}">
                <a16:creationId xmlns:a16="http://schemas.microsoft.com/office/drawing/2014/main" id="{F514218C-E3D0-46C2-A549-6AD9723D1DD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822644" y="4128117"/>
            <a:ext cx="2501237" cy="177977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35">
            <a:extLst>
              <a:ext uri="{FF2B5EF4-FFF2-40B4-BE49-F238E27FC236}">
                <a16:creationId xmlns:a16="http://schemas.microsoft.com/office/drawing/2014/main" id="{03CCF395-7F8A-4C93-9070-445B6A495715}"/>
              </a:ext>
            </a:extLst>
          </p:cNvPr>
          <p:cNvCxnSpPr>
            <a:cxnSpLocks/>
          </p:cNvCxnSpPr>
          <p:nvPr/>
        </p:nvCxnSpPr>
        <p:spPr>
          <a:xfrm>
            <a:off x="6234784" y="770349"/>
            <a:ext cx="916525" cy="763176"/>
          </a:xfrm>
          <a:prstGeom prst="bentConnector3">
            <a:avLst>
              <a:gd name="adj1" fmla="val 33533"/>
            </a:avLst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9">
            <a:extLst>
              <a:ext uri="{FF2B5EF4-FFF2-40B4-BE49-F238E27FC236}">
                <a16:creationId xmlns:a16="http://schemas.microsoft.com/office/drawing/2014/main" id="{5FB87E9A-4354-40BE-95A9-6139859552B9}"/>
              </a:ext>
            </a:extLst>
          </p:cNvPr>
          <p:cNvSpPr/>
          <p:nvPr/>
        </p:nvSpPr>
        <p:spPr>
          <a:xfrm>
            <a:off x="2755986" y="1848284"/>
            <a:ext cx="1360619" cy="4446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Player Missile2 logic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A8994AB7-9EF1-4A58-BAEB-ADE40EC73321}"/>
              </a:ext>
            </a:extLst>
          </p:cNvPr>
          <p:cNvSpPr/>
          <p:nvPr/>
        </p:nvSpPr>
        <p:spPr>
          <a:xfrm>
            <a:off x="2764297" y="3142367"/>
            <a:ext cx="1360619" cy="444671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Monster Missile2 logic</a:t>
            </a:r>
            <a:endParaRPr lang="he-IL" sz="16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5">
            <a:extLst>
              <a:ext uri="{FF2B5EF4-FFF2-40B4-BE49-F238E27FC236}">
                <a16:creationId xmlns:a16="http://schemas.microsoft.com/office/drawing/2014/main" id="{FA817887-D72C-499F-ACDD-6BA670B36E52}"/>
              </a:ext>
            </a:extLst>
          </p:cNvPr>
          <p:cNvCxnSpPr>
            <a:cxnSpLocks/>
          </p:cNvCxnSpPr>
          <p:nvPr/>
        </p:nvCxnSpPr>
        <p:spPr>
          <a:xfrm flipV="1">
            <a:off x="4124916" y="2095964"/>
            <a:ext cx="797532" cy="1915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7">
            <a:extLst>
              <a:ext uri="{FF2B5EF4-FFF2-40B4-BE49-F238E27FC236}">
                <a16:creationId xmlns:a16="http://schemas.microsoft.com/office/drawing/2014/main" id="{B07E5EB9-BECF-4884-9D02-CA0918EE6AF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5853383" y="3089784"/>
            <a:ext cx="433830" cy="413792"/>
          </a:xfrm>
          <a:prstGeom prst="bentConnector3">
            <a:avLst>
              <a:gd name="adj1" fmla="val 1725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4">
            <a:extLst>
              <a:ext uri="{FF2B5EF4-FFF2-40B4-BE49-F238E27FC236}">
                <a16:creationId xmlns:a16="http://schemas.microsoft.com/office/drawing/2014/main" id="{D636A343-7CE5-49B8-B31D-6AC336549B96}"/>
              </a:ext>
            </a:extLst>
          </p:cNvPr>
          <p:cNvSpPr/>
          <p:nvPr/>
        </p:nvSpPr>
        <p:spPr>
          <a:xfrm>
            <a:off x="4853038" y="1278601"/>
            <a:ext cx="1360619" cy="1078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Player Missile draw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36" name="Rectangle 65">
            <a:extLst>
              <a:ext uri="{FF2B5EF4-FFF2-40B4-BE49-F238E27FC236}">
                <a16:creationId xmlns:a16="http://schemas.microsoft.com/office/drawing/2014/main" id="{648CA858-BFA6-4680-BDE6-12980B367189}"/>
              </a:ext>
            </a:extLst>
          </p:cNvPr>
          <p:cNvSpPr/>
          <p:nvPr/>
        </p:nvSpPr>
        <p:spPr>
          <a:xfrm>
            <a:off x="2764298" y="1208814"/>
            <a:ext cx="1360619" cy="4446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Player Missile1 logic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37" name="Rectangle 66">
            <a:extLst>
              <a:ext uri="{FF2B5EF4-FFF2-40B4-BE49-F238E27FC236}">
                <a16:creationId xmlns:a16="http://schemas.microsoft.com/office/drawing/2014/main" id="{AB2D26CB-5387-4909-8C6E-908E579B85C5}"/>
              </a:ext>
            </a:extLst>
          </p:cNvPr>
          <p:cNvSpPr/>
          <p:nvPr/>
        </p:nvSpPr>
        <p:spPr>
          <a:xfrm>
            <a:off x="4492764" y="2592529"/>
            <a:ext cx="1360619" cy="99450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Monster Missile draw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38" name="Rectangle 67">
            <a:extLst>
              <a:ext uri="{FF2B5EF4-FFF2-40B4-BE49-F238E27FC236}">
                <a16:creationId xmlns:a16="http://schemas.microsoft.com/office/drawing/2014/main" id="{985BD38B-B2FE-4876-A6D5-245F6C10BAEE}"/>
              </a:ext>
            </a:extLst>
          </p:cNvPr>
          <p:cNvSpPr/>
          <p:nvPr/>
        </p:nvSpPr>
        <p:spPr>
          <a:xfrm>
            <a:off x="2764297" y="2592529"/>
            <a:ext cx="1360619" cy="444671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Monster Missile1 logic</a:t>
            </a:r>
            <a:endParaRPr lang="he-IL" sz="1600" dirty="0">
              <a:solidFill>
                <a:schemeClr val="tx1"/>
              </a:solidFill>
            </a:endParaRPr>
          </a:p>
        </p:txBody>
      </p:sp>
      <p:cxnSp>
        <p:nvCxnSpPr>
          <p:cNvPr id="39" name="Elbow Connector 17">
            <a:extLst>
              <a:ext uri="{FF2B5EF4-FFF2-40B4-BE49-F238E27FC236}">
                <a16:creationId xmlns:a16="http://schemas.microsoft.com/office/drawing/2014/main" id="{2AC11A70-EAEF-4B45-B3F3-E7EDB162EDF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201217" y="1533525"/>
            <a:ext cx="892649" cy="53235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7">
            <a:extLst>
              <a:ext uri="{FF2B5EF4-FFF2-40B4-BE49-F238E27FC236}">
                <a16:creationId xmlns:a16="http://schemas.microsoft.com/office/drawing/2014/main" id="{882B668E-17B3-48F8-98E8-4EB39224B048}"/>
              </a:ext>
            </a:extLst>
          </p:cNvPr>
          <p:cNvCxnSpPr>
            <a:cxnSpLocks/>
          </p:cNvCxnSpPr>
          <p:nvPr/>
        </p:nvCxnSpPr>
        <p:spPr>
          <a:xfrm flipV="1">
            <a:off x="5853383" y="2329267"/>
            <a:ext cx="1240483" cy="574967"/>
          </a:xfrm>
          <a:prstGeom prst="bentConnector3">
            <a:avLst>
              <a:gd name="adj1" fmla="val 4913"/>
            </a:avLst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35">
            <a:extLst>
              <a:ext uri="{FF2B5EF4-FFF2-40B4-BE49-F238E27FC236}">
                <a16:creationId xmlns:a16="http://schemas.microsoft.com/office/drawing/2014/main" id="{379C34AB-6C6D-45DB-BA23-871B90C3B77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124917" y="1429429"/>
            <a:ext cx="728121" cy="1721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35">
            <a:extLst>
              <a:ext uri="{FF2B5EF4-FFF2-40B4-BE49-F238E27FC236}">
                <a16:creationId xmlns:a16="http://schemas.microsoft.com/office/drawing/2014/main" id="{5351C5BF-8487-4451-9352-17A1C808E66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124916" y="2814865"/>
            <a:ext cx="411503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5">
            <a:extLst>
              <a:ext uri="{FF2B5EF4-FFF2-40B4-BE49-F238E27FC236}">
                <a16:creationId xmlns:a16="http://schemas.microsoft.com/office/drawing/2014/main" id="{728E5402-DDB0-4E10-BB28-B4956A4D486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124916" y="3364703"/>
            <a:ext cx="433830" cy="17654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5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35">
            <a:extLst>
              <a:ext uri="{FF2B5EF4-FFF2-40B4-BE49-F238E27FC236}">
                <a16:creationId xmlns:a16="http://schemas.microsoft.com/office/drawing/2014/main" id="{D9B333E4-6DF9-4186-BEAE-95B4481BDC94}"/>
              </a:ext>
            </a:extLst>
          </p:cNvPr>
          <p:cNvCxnSpPr/>
          <p:nvPr/>
        </p:nvCxnSpPr>
        <p:spPr>
          <a:xfrm flipV="1">
            <a:off x="4304930" y="2696127"/>
            <a:ext cx="1046145" cy="1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43">
            <a:extLst>
              <a:ext uri="{FF2B5EF4-FFF2-40B4-BE49-F238E27FC236}">
                <a16:creationId xmlns:a16="http://schemas.microsoft.com/office/drawing/2014/main" id="{CE968F57-0C91-4DE1-B151-358B0240B461}"/>
              </a:ext>
            </a:extLst>
          </p:cNvPr>
          <p:cNvCxnSpPr>
            <a:cxnSpLocks/>
            <a:stCxn id="17" idx="3"/>
            <a:endCxn id="9" idx="0"/>
          </p:cNvCxnSpPr>
          <p:nvPr/>
        </p:nvCxnSpPr>
        <p:spPr>
          <a:xfrm>
            <a:off x="6832924" y="2631785"/>
            <a:ext cx="932954" cy="88053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7">
            <a:extLst>
              <a:ext uri="{FF2B5EF4-FFF2-40B4-BE49-F238E27FC236}">
                <a16:creationId xmlns:a16="http://schemas.microsoft.com/office/drawing/2014/main" id="{BD5DD2FE-6013-449D-8757-4DDE94CC4A40}"/>
              </a:ext>
            </a:extLst>
          </p:cNvPr>
          <p:cNvSpPr/>
          <p:nvPr/>
        </p:nvSpPr>
        <p:spPr>
          <a:xfrm rot="5400000" flipV="1">
            <a:off x="9259144" y="3456254"/>
            <a:ext cx="413792" cy="10430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03FD095E-B448-4DD4-9EBE-01FDA0B64DBC}"/>
              </a:ext>
            </a:extLst>
          </p:cNvPr>
          <p:cNvSpPr/>
          <p:nvPr/>
        </p:nvSpPr>
        <p:spPr>
          <a:xfrm>
            <a:off x="8615210" y="3651248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VGA</a:t>
            </a:r>
            <a:endParaRPr lang="he-IL" sz="1600" dirty="0"/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6582C11E-5BFF-4903-A70B-1BE552FFF009}"/>
              </a:ext>
            </a:extLst>
          </p:cNvPr>
          <p:cNvSpPr/>
          <p:nvPr/>
        </p:nvSpPr>
        <p:spPr>
          <a:xfrm>
            <a:off x="7405838" y="3512322"/>
            <a:ext cx="720080" cy="9309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MUX</a:t>
            </a:r>
            <a:endParaRPr lang="he-IL" dirty="0"/>
          </a:p>
        </p:txBody>
      </p:sp>
      <p:sp>
        <p:nvSpPr>
          <p:cNvPr id="10" name="Down Arrow 10">
            <a:extLst>
              <a:ext uri="{FF2B5EF4-FFF2-40B4-BE49-F238E27FC236}">
                <a16:creationId xmlns:a16="http://schemas.microsoft.com/office/drawing/2014/main" id="{43F34818-5031-45F7-B00E-F975CC6C520F}"/>
              </a:ext>
            </a:extLst>
          </p:cNvPr>
          <p:cNvSpPr/>
          <p:nvPr/>
        </p:nvSpPr>
        <p:spPr>
          <a:xfrm rot="5400000" flipV="1">
            <a:off x="8178371" y="3705049"/>
            <a:ext cx="413792" cy="5100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cxnSp>
        <p:nvCxnSpPr>
          <p:cNvPr id="11" name="Elbow Connector 17">
            <a:extLst>
              <a:ext uri="{FF2B5EF4-FFF2-40B4-BE49-F238E27FC236}">
                <a16:creationId xmlns:a16="http://schemas.microsoft.com/office/drawing/2014/main" id="{82CDCFC0-401F-4797-9F93-ECD1981D0F7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600230" y="3804996"/>
            <a:ext cx="1818587" cy="590650"/>
          </a:xfrm>
          <a:prstGeom prst="bentConnector3">
            <a:avLst>
              <a:gd name="adj1" fmla="val 3389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3">
            <a:extLst>
              <a:ext uri="{FF2B5EF4-FFF2-40B4-BE49-F238E27FC236}">
                <a16:creationId xmlns:a16="http://schemas.microsoft.com/office/drawing/2014/main" id="{E00F1151-60E9-4F0C-8769-12C0AB452D94}"/>
              </a:ext>
            </a:extLst>
          </p:cNvPr>
          <p:cNvSpPr/>
          <p:nvPr/>
        </p:nvSpPr>
        <p:spPr>
          <a:xfrm>
            <a:off x="8212491" y="1706941"/>
            <a:ext cx="785457" cy="1574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hit</a:t>
            </a:r>
            <a:endParaRPr lang="he-IL" dirty="0"/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9C78B465-4DC1-47E6-BD7E-1D88D4E018D6}"/>
              </a:ext>
            </a:extLst>
          </p:cNvPr>
          <p:cNvSpPr/>
          <p:nvPr/>
        </p:nvSpPr>
        <p:spPr>
          <a:xfrm>
            <a:off x="9225690" y="1706941"/>
            <a:ext cx="917422" cy="1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Game controller</a:t>
            </a:r>
          </a:p>
        </p:txBody>
      </p:sp>
      <p:sp>
        <p:nvSpPr>
          <p:cNvPr id="14" name="Rectangle 55">
            <a:extLst>
              <a:ext uri="{FF2B5EF4-FFF2-40B4-BE49-F238E27FC236}">
                <a16:creationId xmlns:a16="http://schemas.microsoft.com/office/drawing/2014/main" id="{04819A96-0E36-4DBA-AD29-62269D7B5768}"/>
              </a:ext>
            </a:extLst>
          </p:cNvPr>
          <p:cNvSpPr/>
          <p:nvPr/>
        </p:nvSpPr>
        <p:spPr>
          <a:xfrm>
            <a:off x="2343211" y="4018346"/>
            <a:ext cx="1350403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Monsters logic</a:t>
            </a:r>
            <a:endParaRPr lang="he-IL" sz="1600" dirty="0"/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2CA4B4CC-E394-4E66-A88E-4BE86CA1959D}"/>
              </a:ext>
            </a:extLst>
          </p:cNvPr>
          <p:cNvSpPr/>
          <p:nvPr/>
        </p:nvSpPr>
        <p:spPr>
          <a:xfrm>
            <a:off x="4239611" y="4018346"/>
            <a:ext cx="1360619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 Monster's draw</a:t>
            </a:r>
            <a:endParaRPr lang="he-IL" sz="1600" dirty="0"/>
          </a:p>
        </p:txBody>
      </p:sp>
      <p:sp>
        <p:nvSpPr>
          <p:cNvPr id="16" name="Rectangle 57">
            <a:extLst>
              <a:ext uri="{FF2B5EF4-FFF2-40B4-BE49-F238E27FC236}">
                <a16:creationId xmlns:a16="http://schemas.microsoft.com/office/drawing/2014/main" id="{EC3B03B6-A94B-493F-B121-67DE8184FE55}"/>
              </a:ext>
            </a:extLst>
          </p:cNvPr>
          <p:cNvSpPr/>
          <p:nvPr/>
        </p:nvSpPr>
        <p:spPr>
          <a:xfrm>
            <a:off x="3654502" y="2375769"/>
            <a:ext cx="1218379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Player</a:t>
            </a:r>
            <a:r>
              <a:rPr lang="he-IL" sz="1600" dirty="0"/>
              <a:t> </a:t>
            </a:r>
            <a:r>
              <a:rPr lang="en-US" sz="1600" dirty="0"/>
              <a:t> logic</a:t>
            </a:r>
            <a:endParaRPr lang="he-IL" sz="1600" dirty="0"/>
          </a:p>
        </p:txBody>
      </p:sp>
      <p:sp>
        <p:nvSpPr>
          <p:cNvPr id="17" name="Rectangle 58">
            <a:extLst>
              <a:ext uri="{FF2B5EF4-FFF2-40B4-BE49-F238E27FC236}">
                <a16:creationId xmlns:a16="http://schemas.microsoft.com/office/drawing/2014/main" id="{4850031E-3638-4482-B0AF-2F566A4CC5E1}"/>
              </a:ext>
            </a:extLst>
          </p:cNvPr>
          <p:cNvSpPr/>
          <p:nvPr/>
        </p:nvSpPr>
        <p:spPr>
          <a:xfrm>
            <a:off x="5372488" y="2305254"/>
            <a:ext cx="1460436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Player</a:t>
            </a:r>
          </a:p>
          <a:p>
            <a:pPr algn="ctr"/>
            <a:r>
              <a:rPr lang="en-US" dirty="0"/>
              <a:t>draw</a:t>
            </a:r>
            <a:endParaRPr lang="he-IL" dirty="0"/>
          </a:p>
        </p:txBody>
      </p:sp>
      <p:sp>
        <p:nvSpPr>
          <p:cNvPr id="18" name="Rectangle 59">
            <a:extLst>
              <a:ext uri="{FF2B5EF4-FFF2-40B4-BE49-F238E27FC236}">
                <a16:creationId xmlns:a16="http://schemas.microsoft.com/office/drawing/2014/main" id="{463AFC0A-5D3E-41F1-B25F-C2E22339C0CF}"/>
              </a:ext>
            </a:extLst>
          </p:cNvPr>
          <p:cNvSpPr/>
          <p:nvPr/>
        </p:nvSpPr>
        <p:spPr>
          <a:xfrm>
            <a:off x="1715629" y="2375768"/>
            <a:ext cx="1350404" cy="65306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KBD+Keys</a:t>
            </a:r>
            <a:r>
              <a:rPr lang="en-US" sz="1600" dirty="0"/>
              <a:t> +</a:t>
            </a:r>
          </a:p>
          <a:p>
            <a:pPr algn="ctr"/>
            <a:r>
              <a:rPr lang="en-US" sz="1600" dirty="0"/>
              <a:t>Switches</a:t>
            </a:r>
            <a:endParaRPr lang="he-IL" sz="1600" dirty="0"/>
          </a:p>
        </p:txBody>
      </p:sp>
      <p:cxnSp>
        <p:nvCxnSpPr>
          <p:cNvPr id="19" name="Elbow Connector 33">
            <a:extLst>
              <a:ext uri="{FF2B5EF4-FFF2-40B4-BE49-F238E27FC236}">
                <a16:creationId xmlns:a16="http://schemas.microsoft.com/office/drawing/2014/main" id="{F1721482-C384-44A0-A640-E36B702CD8C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693614" y="4395646"/>
            <a:ext cx="545997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6">
            <a:extLst>
              <a:ext uri="{FF2B5EF4-FFF2-40B4-BE49-F238E27FC236}">
                <a16:creationId xmlns:a16="http://schemas.microsoft.com/office/drawing/2014/main" id="{B3C951BA-C4B2-4F93-8838-61AB5512F37F}"/>
              </a:ext>
            </a:extLst>
          </p:cNvPr>
          <p:cNvSpPr/>
          <p:nvPr/>
        </p:nvSpPr>
        <p:spPr>
          <a:xfrm>
            <a:off x="3085990" y="5327113"/>
            <a:ext cx="1593575" cy="925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Background</a:t>
            </a:r>
          </a:p>
        </p:txBody>
      </p:sp>
      <p:cxnSp>
        <p:nvCxnSpPr>
          <p:cNvPr id="21" name="Elbow Connector 54">
            <a:extLst>
              <a:ext uri="{FF2B5EF4-FFF2-40B4-BE49-F238E27FC236}">
                <a16:creationId xmlns:a16="http://schemas.microsoft.com/office/drawing/2014/main" id="{575BE047-CB63-4B29-ABA4-F7D3B657D6DF}"/>
              </a:ext>
            </a:extLst>
          </p:cNvPr>
          <p:cNvCxnSpPr>
            <a:cxnSpLocks/>
          </p:cNvCxnSpPr>
          <p:nvPr/>
        </p:nvCxnSpPr>
        <p:spPr>
          <a:xfrm flipV="1">
            <a:off x="4700413" y="4166964"/>
            <a:ext cx="2705425" cy="1608584"/>
          </a:xfrm>
          <a:prstGeom prst="bentConnector3">
            <a:avLst>
              <a:gd name="adj1" fmla="val 680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8">
            <a:extLst>
              <a:ext uri="{FF2B5EF4-FFF2-40B4-BE49-F238E27FC236}">
                <a16:creationId xmlns:a16="http://schemas.microsoft.com/office/drawing/2014/main" id="{6667B92E-063D-4255-9AF4-BA3D10FD1691}"/>
              </a:ext>
            </a:extLst>
          </p:cNvPr>
          <p:cNvSpPr/>
          <p:nvPr/>
        </p:nvSpPr>
        <p:spPr>
          <a:xfrm rot="5400000" flipV="1">
            <a:off x="8565493" y="4522704"/>
            <a:ext cx="413792" cy="95575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0C3A7299-CC77-4132-B6CC-A7B275EEDA43}"/>
              </a:ext>
            </a:extLst>
          </p:cNvPr>
          <p:cNvSpPr/>
          <p:nvPr/>
        </p:nvSpPr>
        <p:spPr>
          <a:xfrm>
            <a:off x="7418817" y="4674052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Sounds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6698A90-752F-45A6-AEA3-DEDFB2CE6B74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3066033" y="2702299"/>
            <a:ext cx="588469" cy="1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0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31">
            <a:extLst>
              <a:ext uri="{FF2B5EF4-FFF2-40B4-BE49-F238E27FC236}">
                <a16:creationId xmlns:a16="http://schemas.microsoft.com/office/drawing/2014/main" id="{19D84133-6F14-416D-AE7C-8963A02E2D06}"/>
              </a:ext>
            </a:extLst>
          </p:cNvPr>
          <p:cNvSpPr/>
          <p:nvPr/>
        </p:nvSpPr>
        <p:spPr>
          <a:xfrm>
            <a:off x="4305669" y="587376"/>
            <a:ext cx="1842281" cy="912949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38" name="Rectangle 31">
            <a:extLst>
              <a:ext uri="{FF2B5EF4-FFF2-40B4-BE49-F238E27FC236}">
                <a16:creationId xmlns:a16="http://schemas.microsoft.com/office/drawing/2014/main" id="{93064E41-4FBF-416E-B665-014A22FAB09B}"/>
              </a:ext>
            </a:extLst>
          </p:cNvPr>
          <p:cNvSpPr/>
          <p:nvPr/>
        </p:nvSpPr>
        <p:spPr>
          <a:xfrm>
            <a:off x="4305669" y="2970972"/>
            <a:ext cx="1842281" cy="9129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Monsters</a:t>
            </a:r>
          </a:p>
        </p:txBody>
      </p:sp>
      <p:sp>
        <p:nvSpPr>
          <p:cNvPr id="139" name="Rectangle 31">
            <a:extLst>
              <a:ext uri="{FF2B5EF4-FFF2-40B4-BE49-F238E27FC236}">
                <a16:creationId xmlns:a16="http://schemas.microsoft.com/office/drawing/2014/main" id="{5DD75BFE-429F-4C47-BD33-07984D0E7C54}"/>
              </a:ext>
            </a:extLst>
          </p:cNvPr>
          <p:cNvSpPr/>
          <p:nvPr/>
        </p:nvSpPr>
        <p:spPr>
          <a:xfrm>
            <a:off x="4305668" y="4162770"/>
            <a:ext cx="1842281" cy="9129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Obstacles</a:t>
            </a:r>
          </a:p>
        </p:txBody>
      </p:sp>
      <p:sp>
        <p:nvSpPr>
          <p:cNvPr id="140" name="Rectangle 31">
            <a:extLst>
              <a:ext uri="{FF2B5EF4-FFF2-40B4-BE49-F238E27FC236}">
                <a16:creationId xmlns:a16="http://schemas.microsoft.com/office/drawing/2014/main" id="{28492A7E-01D1-4C64-BC3B-331ABF18E5A6}"/>
              </a:ext>
            </a:extLst>
          </p:cNvPr>
          <p:cNvSpPr/>
          <p:nvPr/>
        </p:nvSpPr>
        <p:spPr>
          <a:xfrm>
            <a:off x="4305668" y="5354569"/>
            <a:ext cx="1842281" cy="91294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41" name="Rectangle 9">
            <a:extLst>
              <a:ext uri="{FF2B5EF4-FFF2-40B4-BE49-F238E27FC236}">
                <a16:creationId xmlns:a16="http://schemas.microsoft.com/office/drawing/2014/main" id="{BD162163-AEA9-4820-82BD-000AAF9B8EA4}"/>
              </a:ext>
            </a:extLst>
          </p:cNvPr>
          <p:cNvSpPr/>
          <p:nvPr/>
        </p:nvSpPr>
        <p:spPr>
          <a:xfrm>
            <a:off x="10262336" y="3497801"/>
            <a:ext cx="1045742" cy="127236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Video unit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142" name="Rectangle 27">
            <a:extLst>
              <a:ext uri="{FF2B5EF4-FFF2-40B4-BE49-F238E27FC236}">
                <a16:creationId xmlns:a16="http://schemas.microsoft.com/office/drawing/2014/main" id="{FC9A8518-760B-498F-9962-4DD36C67B5D4}"/>
              </a:ext>
            </a:extLst>
          </p:cNvPr>
          <p:cNvSpPr/>
          <p:nvPr/>
        </p:nvSpPr>
        <p:spPr>
          <a:xfrm>
            <a:off x="2096520" y="587375"/>
            <a:ext cx="1045741" cy="2104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Hit – collision detection</a:t>
            </a:r>
          </a:p>
        </p:txBody>
      </p:sp>
      <p:sp>
        <p:nvSpPr>
          <p:cNvPr id="143" name="Rectangle 9">
            <a:extLst>
              <a:ext uri="{FF2B5EF4-FFF2-40B4-BE49-F238E27FC236}">
                <a16:creationId xmlns:a16="http://schemas.microsoft.com/office/drawing/2014/main" id="{C98D9162-AFAD-4169-8373-C9BC6382B913}"/>
              </a:ext>
            </a:extLst>
          </p:cNvPr>
          <p:cNvSpPr/>
          <p:nvPr/>
        </p:nvSpPr>
        <p:spPr>
          <a:xfrm>
            <a:off x="10262336" y="4940294"/>
            <a:ext cx="1045742" cy="912949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Sound unit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144" name="Rectangle 31">
            <a:extLst>
              <a:ext uri="{FF2B5EF4-FFF2-40B4-BE49-F238E27FC236}">
                <a16:creationId xmlns:a16="http://schemas.microsoft.com/office/drawing/2014/main" id="{2D6F5B6B-9007-4D0F-9852-80DFAD2306A1}"/>
              </a:ext>
            </a:extLst>
          </p:cNvPr>
          <p:cNvSpPr/>
          <p:nvPr/>
        </p:nvSpPr>
        <p:spPr>
          <a:xfrm>
            <a:off x="4305668" y="1779174"/>
            <a:ext cx="1842281" cy="912949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Missiles</a:t>
            </a:r>
          </a:p>
        </p:txBody>
      </p:sp>
      <p:cxnSp>
        <p:nvCxnSpPr>
          <p:cNvPr id="145" name="מחבר: מרפקי 144">
            <a:extLst>
              <a:ext uri="{FF2B5EF4-FFF2-40B4-BE49-F238E27FC236}">
                <a16:creationId xmlns:a16="http://schemas.microsoft.com/office/drawing/2014/main" id="{41813C96-64A6-4AD5-9C7D-18F2867BD044}"/>
              </a:ext>
            </a:extLst>
          </p:cNvPr>
          <p:cNvCxnSpPr>
            <a:cxnSpLocks/>
          </p:cNvCxnSpPr>
          <p:nvPr/>
        </p:nvCxnSpPr>
        <p:spPr>
          <a:xfrm rot="10800000">
            <a:off x="3142264" y="1481050"/>
            <a:ext cx="1158287" cy="5608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: מרפקי 145">
            <a:extLst>
              <a:ext uri="{FF2B5EF4-FFF2-40B4-BE49-F238E27FC236}">
                <a16:creationId xmlns:a16="http://schemas.microsoft.com/office/drawing/2014/main" id="{34E24A9A-0D48-499D-B21B-3FC883D1BE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42269" y="959085"/>
            <a:ext cx="1158283" cy="485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: מרפקי 146">
            <a:extLst>
              <a:ext uri="{FF2B5EF4-FFF2-40B4-BE49-F238E27FC236}">
                <a16:creationId xmlns:a16="http://schemas.microsoft.com/office/drawing/2014/main" id="{E80F41E8-D27D-4338-BF50-206E79C29C20}"/>
              </a:ext>
            </a:extLst>
          </p:cNvPr>
          <p:cNvCxnSpPr>
            <a:cxnSpLocks/>
            <a:stCxn id="138" idx="1"/>
          </p:cNvCxnSpPr>
          <p:nvPr/>
        </p:nvCxnSpPr>
        <p:spPr>
          <a:xfrm rot="10800000">
            <a:off x="3142261" y="2298735"/>
            <a:ext cx="1163408" cy="11287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: מרפקי 147">
            <a:extLst>
              <a:ext uri="{FF2B5EF4-FFF2-40B4-BE49-F238E27FC236}">
                <a16:creationId xmlns:a16="http://schemas.microsoft.com/office/drawing/2014/main" id="{853F2702-0504-4291-B888-4BFEDF696709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6147950" y="1043851"/>
            <a:ext cx="4114385" cy="2688321"/>
          </a:xfrm>
          <a:prstGeom prst="bentConnector3">
            <a:avLst>
              <a:gd name="adj1" fmla="val 8236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: מרפקי 148">
            <a:extLst>
              <a:ext uri="{FF2B5EF4-FFF2-40B4-BE49-F238E27FC236}">
                <a16:creationId xmlns:a16="http://schemas.microsoft.com/office/drawing/2014/main" id="{F5788030-33FF-47B6-B6B3-0E545FE9DA4E}"/>
              </a:ext>
            </a:extLst>
          </p:cNvPr>
          <p:cNvCxnSpPr>
            <a:cxnSpLocks/>
            <a:stCxn id="139" idx="1"/>
            <a:endCxn id="142" idx="2"/>
          </p:cNvCxnSpPr>
          <p:nvPr/>
        </p:nvCxnSpPr>
        <p:spPr>
          <a:xfrm rot="10800000">
            <a:off x="2619392" y="2692123"/>
            <a:ext cx="1686277" cy="192712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: מרפקי 149">
            <a:extLst>
              <a:ext uri="{FF2B5EF4-FFF2-40B4-BE49-F238E27FC236}">
                <a16:creationId xmlns:a16="http://schemas.microsoft.com/office/drawing/2014/main" id="{1F12DF25-FA56-4594-BAFF-ABDE27334DF2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6147949" y="2235649"/>
            <a:ext cx="4109269" cy="171862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: מרפקי 150">
            <a:extLst>
              <a:ext uri="{FF2B5EF4-FFF2-40B4-BE49-F238E27FC236}">
                <a16:creationId xmlns:a16="http://schemas.microsoft.com/office/drawing/2014/main" id="{B1E18B0F-9BC7-4F5E-927E-93BD49D572E8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6147949" y="3380811"/>
            <a:ext cx="4114387" cy="753173"/>
          </a:xfrm>
          <a:prstGeom prst="bentConnector3">
            <a:avLst>
              <a:gd name="adj1" fmla="val 195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: מרפקי 151">
            <a:extLst>
              <a:ext uri="{FF2B5EF4-FFF2-40B4-BE49-F238E27FC236}">
                <a16:creationId xmlns:a16="http://schemas.microsoft.com/office/drawing/2014/main" id="{4D86E610-F214-472D-8DC2-3A3A273CF84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6147949" y="4364115"/>
            <a:ext cx="4109269" cy="25513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: מרפקי 152">
            <a:extLst>
              <a:ext uri="{FF2B5EF4-FFF2-40B4-BE49-F238E27FC236}">
                <a16:creationId xmlns:a16="http://schemas.microsoft.com/office/drawing/2014/main" id="{10273A0C-C3BF-461F-9839-ADD24AF5EEA3}"/>
              </a:ext>
            </a:extLst>
          </p:cNvPr>
          <p:cNvCxnSpPr>
            <a:cxnSpLocks/>
          </p:cNvCxnSpPr>
          <p:nvPr/>
        </p:nvCxnSpPr>
        <p:spPr>
          <a:xfrm flipV="1">
            <a:off x="6147949" y="4625846"/>
            <a:ext cx="4130126" cy="933273"/>
          </a:xfrm>
          <a:prstGeom prst="bentConnector3">
            <a:avLst>
              <a:gd name="adj1" fmla="val 5945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: מרפקי 153">
            <a:extLst>
              <a:ext uri="{FF2B5EF4-FFF2-40B4-BE49-F238E27FC236}">
                <a16:creationId xmlns:a16="http://schemas.microsoft.com/office/drawing/2014/main" id="{1CE0BC5D-9B1E-47A5-A14B-0EE52674429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96520" y="1481050"/>
            <a:ext cx="8165816" cy="3757020"/>
          </a:xfrm>
          <a:prstGeom prst="bentConnector3">
            <a:avLst>
              <a:gd name="adj1" fmla="val -682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: מרפקי 154">
            <a:extLst>
              <a:ext uri="{FF2B5EF4-FFF2-40B4-BE49-F238E27FC236}">
                <a16:creationId xmlns:a16="http://schemas.microsoft.com/office/drawing/2014/main" id="{8540B3E7-290A-4F6B-9FD3-B3DCB4618D2A}"/>
              </a:ext>
            </a:extLst>
          </p:cNvPr>
          <p:cNvCxnSpPr>
            <a:cxnSpLocks/>
          </p:cNvCxnSpPr>
          <p:nvPr/>
        </p:nvCxnSpPr>
        <p:spPr>
          <a:xfrm flipV="1">
            <a:off x="6147949" y="5675618"/>
            <a:ext cx="4114386" cy="374717"/>
          </a:xfrm>
          <a:prstGeom prst="bentConnector3">
            <a:avLst>
              <a:gd name="adj1" fmla="val 661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2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31">
            <a:extLst>
              <a:ext uri="{FF2B5EF4-FFF2-40B4-BE49-F238E27FC236}">
                <a16:creationId xmlns:a16="http://schemas.microsoft.com/office/drawing/2014/main" id="{19D84133-6F14-416D-AE7C-8963A02E2D06}"/>
              </a:ext>
            </a:extLst>
          </p:cNvPr>
          <p:cNvSpPr/>
          <p:nvPr/>
        </p:nvSpPr>
        <p:spPr>
          <a:xfrm>
            <a:off x="5229485" y="1037718"/>
            <a:ext cx="1842281" cy="9129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38" name="Rectangle 31">
            <a:extLst>
              <a:ext uri="{FF2B5EF4-FFF2-40B4-BE49-F238E27FC236}">
                <a16:creationId xmlns:a16="http://schemas.microsoft.com/office/drawing/2014/main" id="{93064E41-4FBF-416E-B665-014A22FAB09B}"/>
              </a:ext>
            </a:extLst>
          </p:cNvPr>
          <p:cNvSpPr/>
          <p:nvPr/>
        </p:nvSpPr>
        <p:spPr>
          <a:xfrm>
            <a:off x="5229485" y="3012701"/>
            <a:ext cx="1842281" cy="9129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Monsters</a:t>
            </a:r>
          </a:p>
        </p:txBody>
      </p:sp>
      <p:sp>
        <p:nvSpPr>
          <p:cNvPr id="140" name="Rectangle 31">
            <a:extLst>
              <a:ext uri="{FF2B5EF4-FFF2-40B4-BE49-F238E27FC236}">
                <a16:creationId xmlns:a16="http://schemas.microsoft.com/office/drawing/2014/main" id="{28492A7E-01D1-4C64-BC3B-331ABF18E5A6}"/>
              </a:ext>
            </a:extLst>
          </p:cNvPr>
          <p:cNvSpPr/>
          <p:nvPr/>
        </p:nvSpPr>
        <p:spPr>
          <a:xfrm>
            <a:off x="5229485" y="4958978"/>
            <a:ext cx="1842281" cy="9129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41" name="Rectangle 9">
            <a:extLst>
              <a:ext uri="{FF2B5EF4-FFF2-40B4-BE49-F238E27FC236}">
                <a16:creationId xmlns:a16="http://schemas.microsoft.com/office/drawing/2014/main" id="{BD162163-AEA9-4820-82BD-000AAF9B8EA4}"/>
              </a:ext>
            </a:extLst>
          </p:cNvPr>
          <p:cNvSpPr/>
          <p:nvPr/>
        </p:nvSpPr>
        <p:spPr>
          <a:xfrm>
            <a:off x="9560997" y="2678562"/>
            <a:ext cx="1118837" cy="1514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Video unit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142" name="Rectangle 27">
            <a:extLst>
              <a:ext uri="{FF2B5EF4-FFF2-40B4-BE49-F238E27FC236}">
                <a16:creationId xmlns:a16="http://schemas.microsoft.com/office/drawing/2014/main" id="{FC9A8518-760B-498F-9962-4DD36C67B5D4}"/>
              </a:ext>
            </a:extLst>
          </p:cNvPr>
          <p:cNvSpPr/>
          <p:nvPr/>
        </p:nvSpPr>
        <p:spPr>
          <a:xfrm>
            <a:off x="2834879" y="2131627"/>
            <a:ext cx="1045741" cy="15614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Hit – collision detection</a:t>
            </a:r>
          </a:p>
        </p:txBody>
      </p:sp>
      <p:sp>
        <p:nvSpPr>
          <p:cNvPr id="144" name="Rectangle 31">
            <a:extLst>
              <a:ext uri="{FF2B5EF4-FFF2-40B4-BE49-F238E27FC236}">
                <a16:creationId xmlns:a16="http://schemas.microsoft.com/office/drawing/2014/main" id="{2D6F5B6B-9007-4D0F-9852-80DFAD2306A1}"/>
              </a:ext>
            </a:extLst>
          </p:cNvPr>
          <p:cNvSpPr/>
          <p:nvPr/>
        </p:nvSpPr>
        <p:spPr>
          <a:xfrm>
            <a:off x="6547860" y="1508216"/>
            <a:ext cx="958251" cy="441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Missiles</a:t>
            </a:r>
          </a:p>
        </p:txBody>
      </p:sp>
      <p:cxnSp>
        <p:nvCxnSpPr>
          <p:cNvPr id="146" name="מחבר: מרפקי 145">
            <a:extLst>
              <a:ext uri="{FF2B5EF4-FFF2-40B4-BE49-F238E27FC236}">
                <a16:creationId xmlns:a16="http://schemas.microsoft.com/office/drawing/2014/main" id="{34E24A9A-0D48-499D-B21B-3FC883D1BE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80621" y="1675153"/>
            <a:ext cx="1348863" cy="88161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: מרפקי 146">
            <a:extLst>
              <a:ext uri="{FF2B5EF4-FFF2-40B4-BE49-F238E27FC236}">
                <a16:creationId xmlns:a16="http://schemas.microsoft.com/office/drawing/2014/main" id="{E80F41E8-D27D-4338-BF50-206E79C29C20}"/>
              </a:ext>
            </a:extLst>
          </p:cNvPr>
          <p:cNvCxnSpPr>
            <a:cxnSpLocks/>
            <a:stCxn id="138" idx="1"/>
          </p:cNvCxnSpPr>
          <p:nvPr/>
        </p:nvCxnSpPr>
        <p:spPr>
          <a:xfrm rot="10800000">
            <a:off x="3880619" y="3047264"/>
            <a:ext cx="1348866" cy="4219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: מרפקי 147">
            <a:extLst>
              <a:ext uri="{FF2B5EF4-FFF2-40B4-BE49-F238E27FC236}">
                <a16:creationId xmlns:a16="http://schemas.microsoft.com/office/drawing/2014/main" id="{853F2702-0504-4291-B888-4BFEDF696709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7071766" y="1494193"/>
            <a:ext cx="2489231" cy="155307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: מרפקי 150">
            <a:extLst>
              <a:ext uri="{FF2B5EF4-FFF2-40B4-BE49-F238E27FC236}">
                <a16:creationId xmlns:a16="http://schemas.microsoft.com/office/drawing/2014/main" id="{B1E18B0F-9BC7-4F5E-927E-93BD49D572E8}"/>
              </a:ext>
            </a:extLst>
          </p:cNvPr>
          <p:cNvCxnSpPr>
            <a:cxnSpLocks/>
            <a:stCxn id="138" idx="3"/>
            <a:endCxn id="141" idx="1"/>
          </p:cNvCxnSpPr>
          <p:nvPr/>
        </p:nvCxnSpPr>
        <p:spPr>
          <a:xfrm flipV="1">
            <a:off x="7071766" y="3435957"/>
            <a:ext cx="2489231" cy="33219"/>
          </a:xfrm>
          <a:prstGeom prst="bentConnector3">
            <a:avLst>
              <a:gd name="adj1" fmla="val 427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: מרפקי 152">
            <a:extLst>
              <a:ext uri="{FF2B5EF4-FFF2-40B4-BE49-F238E27FC236}">
                <a16:creationId xmlns:a16="http://schemas.microsoft.com/office/drawing/2014/main" id="{10273A0C-C3BF-461F-9839-ADD24AF5EEA3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7071766" y="3925650"/>
            <a:ext cx="2489231" cy="1489803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83981CB4-8BAC-4194-BBC7-75404BFCB021}"/>
              </a:ext>
            </a:extLst>
          </p:cNvPr>
          <p:cNvCxnSpPr>
            <a:cxnSpLocks/>
            <a:stCxn id="140" idx="1"/>
            <a:endCxn id="142" idx="2"/>
          </p:cNvCxnSpPr>
          <p:nvPr/>
        </p:nvCxnSpPr>
        <p:spPr>
          <a:xfrm rot="10800000">
            <a:off x="3357751" y="3693113"/>
            <a:ext cx="1871735" cy="17223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7">
            <a:extLst>
              <a:ext uri="{FF2B5EF4-FFF2-40B4-BE49-F238E27FC236}">
                <a16:creationId xmlns:a16="http://schemas.microsoft.com/office/drawing/2014/main" id="{4461772E-28BC-4DB1-8306-6DB5BB52A13C}"/>
              </a:ext>
            </a:extLst>
          </p:cNvPr>
          <p:cNvSpPr/>
          <p:nvPr/>
        </p:nvSpPr>
        <p:spPr>
          <a:xfrm>
            <a:off x="2834879" y="460645"/>
            <a:ext cx="1045741" cy="1403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Keyboard interface</a:t>
            </a:r>
          </a:p>
        </p:txBody>
      </p:sp>
      <p:cxnSp>
        <p:nvCxnSpPr>
          <p:cNvPr id="55" name="מחבר: מרפקי 54">
            <a:extLst>
              <a:ext uri="{FF2B5EF4-FFF2-40B4-BE49-F238E27FC236}">
                <a16:creationId xmlns:a16="http://schemas.microsoft.com/office/drawing/2014/main" id="{AEEC63D8-8D59-4003-833D-9845802B1FFC}"/>
              </a:ext>
            </a:extLst>
          </p:cNvPr>
          <p:cNvCxnSpPr>
            <a:cxnSpLocks/>
          </p:cNvCxnSpPr>
          <p:nvPr/>
        </p:nvCxnSpPr>
        <p:spPr>
          <a:xfrm rot="10800000">
            <a:off x="3880619" y="1037717"/>
            <a:ext cx="1348867" cy="307194"/>
          </a:xfrm>
          <a:prstGeom prst="bentConnector3">
            <a:avLst>
              <a:gd name="adj1" fmla="val 16434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27">
            <a:extLst>
              <a:ext uri="{FF2B5EF4-FFF2-40B4-BE49-F238E27FC236}">
                <a16:creationId xmlns:a16="http://schemas.microsoft.com/office/drawing/2014/main" id="{59D0F419-FA22-4529-B04C-AB3BFB56288F}"/>
              </a:ext>
            </a:extLst>
          </p:cNvPr>
          <p:cNvSpPr/>
          <p:nvPr/>
        </p:nvSpPr>
        <p:spPr>
          <a:xfrm>
            <a:off x="5380082" y="88373"/>
            <a:ext cx="1431836" cy="507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Clock divider</a:t>
            </a:r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7F71F887-899C-430A-B11F-D8EAD4D15374}"/>
              </a:ext>
            </a:extLst>
          </p:cNvPr>
          <p:cNvSpPr/>
          <p:nvPr/>
        </p:nvSpPr>
        <p:spPr>
          <a:xfrm>
            <a:off x="6642212" y="3484302"/>
            <a:ext cx="958251" cy="441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b="1" dirty="0">
                <a:solidFill>
                  <a:schemeClr val="tx1"/>
                </a:solidFill>
              </a:rPr>
              <a:t>Missiles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CAA4D3D3-BBE3-487D-A3A7-944A33C39F0A}"/>
              </a:ext>
            </a:extLst>
          </p:cNvPr>
          <p:cNvSpPr/>
          <p:nvPr/>
        </p:nvSpPr>
        <p:spPr>
          <a:xfrm>
            <a:off x="9560997" y="5230116"/>
            <a:ext cx="1118837" cy="1514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1" anchor="ctr"/>
          <a:lstStyle/>
          <a:p>
            <a:pPr algn="ctr" rtl="0"/>
            <a:r>
              <a:rPr lang="en-US" sz="1600" b="1" dirty="0" err="1">
                <a:solidFill>
                  <a:schemeClr val="tx1"/>
                </a:solidFill>
              </a:rPr>
              <a:t>Audio_unit</a:t>
            </a:r>
            <a:endParaRPr lang="he-IL" sz="1600" b="1" dirty="0">
              <a:solidFill>
                <a:schemeClr val="tx1"/>
              </a:solidFill>
            </a:endParaRPr>
          </a:p>
        </p:txBody>
      </p: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3FBE7611-8B0E-43A8-8C95-3654396923EA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H="1" flipV="1">
            <a:off x="2834879" y="1162413"/>
            <a:ext cx="6726118" cy="5234942"/>
          </a:xfrm>
          <a:prstGeom prst="bentConnector3">
            <a:avLst>
              <a:gd name="adj1" fmla="val -11188"/>
            </a:avLst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645C7DE0-60AE-4B15-97D0-FF65368A4FE9}"/>
              </a:ext>
            </a:extLst>
          </p:cNvPr>
          <p:cNvCxnSpPr>
            <a:cxnSpLocks/>
            <a:stCxn id="142" idx="1"/>
            <a:endCxn id="31" idx="1"/>
          </p:cNvCxnSpPr>
          <p:nvPr/>
        </p:nvCxnSpPr>
        <p:spPr>
          <a:xfrm rot="10800000" flipH="1" flipV="1">
            <a:off x="2834879" y="2912369"/>
            <a:ext cx="6726118" cy="3075141"/>
          </a:xfrm>
          <a:prstGeom prst="bentConnector3">
            <a:avLst>
              <a:gd name="adj1" fmla="val -3399"/>
            </a:avLst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0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31">
            <a:extLst>
              <a:ext uri="{FF2B5EF4-FFF2-40B4-BE49-F238E27FC236}">
                <a16:creationId xmlns:a16="http://schemas.microsoft.com/office/drawing/2014/main" id="{19D84133-6F14-416D-AE7C-8963A02E2D06}"/>
              </a:ext>
            </a:extLst>
          </p:cNvPr>
          <p:cNvSpPr/>
          <p:nvPr/>
        </p:nvSpPr>
        <p:spPr>
          <a:xfrm>
            <a:off x="985421" y="2735772"/>
            <a:ext cx="1580225" cy="83305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keyboard_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CBC11571-56EF-4749-8886-11F0ABBA72DB}"/>
              </a:ext>
            </a:extLst>
          </p:cNvPr>
          <p:cNvSpPr/>
          <p:nvPr/>
        </p:nvSpPr>
        <p:spPr>
          <a:xfrm>
            <a:off x="3116062" y="3717385"/>
            <a:ext cx="1935332" cy="46479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 Toggle_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DD3C8595-212E-46B8-8E31-D017C705D66B}"/>
              </a:ext>
            </a:extLst>
          </p:cNvPr>
          <p:cNvSpPr/>
          <p:nvPr/>
        </p:nvSpPr>
        <p:spPr>
          <a:xfrm>
            <a:off x="3116062" y="2652864"/>
            <a:ext cx="1935332" cy="46479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 Toggle_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14C5091F-32D8-4DAD-AA45-A2031D5AF24A}"/>
              </a:ext>
            </a:extLst>
          </p:cNvPr>
          <p:cNvSpPr/>
          <p:nvPr/>
        </p:nvSpPr>
        <p:spPr>
          <a:xfrm>
            <a:off x="3116062" y="2120206"/>
            <a:ext cx="1935332" cy="46479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>
                <a:solidFill>
                  <a:schemeClr val="tx1"/>
                </a:solidFill>
              </a:rPr>
              <a:t>key Toggle_</a:t>
            </a:r>
          </a:p>
          <a:p>
            <a:pPr algn="ctr" rtl="0"/>
            <a:r>
              <a:rPr lang="en-US" sz="1600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80C8DDBE-88C6-4EDA-9F8B-98D990E96021}"/>
              </a:ext>
            </a:extLst>
          </p:cNvPr>
          <p:cNvSpPr/>
          <p:nvPr/>
        </p:nvSpPr>
        <p:spPr>
          <a:xfrm>
            <a:off x="3266980" y="3153504"/>
            <a:ext cx="79899" cy="67194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2887AE2C-CA7E-43AC-B14C-A88BE94FF6BB}"/>
              </a:ext>
            </a:extLst>
          </p:cNvPr>
          <p:cNvSpPr/>
          <p:nvPr/>
        </p:nvSpPr>
        <p:spPr>
          <a:xfrm>
            <a:off x="3266980" y="3305904"/>
            <a:ext cx="79899" cy="67194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6270D94E-781D-4EA8-8B2B-FC127ED8E072}"/>
              </a:ext>
            </a:extLst>
          </p:cNvPr>
          <p:cNvSpPr/>
          <p:nvPr/>
        </p:nvSpPr>
        <p:spPr>
          <a:xfrm>
            <a:off x="3266980" y="3458304"/>
            <a:ext cx="79899" cy="67194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ED94226A-4433-43D2-9D61-189720C287EB}"/>
              </a:ext>
            </a:extLst>
          </p:cNvPr>
          <p:cNvSpPr/>
          <p:nvPr/>
        </p:nvSpPr>
        <p:spPr>
          <a:xfrm>
            <a:off x="3266980" y="3610704"/>
            <a:ext cx="79899" cy="67194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מחבר: מרפקי 3">
            <a:extLst>
              <a:ext uri="{FF2B5EF4-FFF2-40B4-BE49-F238E27FC236}">
                <a16:creationId xmlns:a16="http://schemas.microsoft.com/office/drawing/2014/main" id="{E10D84DB-D872-4304-9B0E-A3D765F92A07}"/>
              </a:ext>
            </a:extLst>
          </p:cNvPr>
          <p:cNvCxnSpPr>
            <a:stCxn id="137" idx="3"/>
            <a:endCxn id="24" idx="1"/>
          </p:cNvCxnSpPr>
          <p:nvPr/>
        </p:nvCxnSpPr>
        <p:spPr>
          <a:xfrm flipV="1">
            <a:off x="2565646" y="2352602"/>
            <a:ext cx="550416" cy="79969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: מרפקי 5">
            <a:extLst>
              <a:ext uri="{FF2B5EF4-FFF2-40B4-BE49-F238E27FC236}">
                <a16:creationId xmlns:a16="http://schemas.microsoft.com/office/drawing/2014/main" id="{46A7D56C-82E6-452A-9CFA-76983AB61016}"/>
              </a:ext>
            </a:extLst>
          </p:cNvPr>
          <p:cNvCxnSpPr>
            <a:stCxn id="137" idx="3"/>
            <a:endCxn id="23" idx="1"/>
          </p:cNvCxnSpPr>
          <p:nvPr/>
        </p:nvCxnSpPr>
        <p:spPr>
          <a:xfrm flipV="1">
            <a:off x="2565646" y="2885260"/>
            <a:ext cx="550416" cy="267038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: מרפקי 7">
            <a:extLst>
              <a:ext uri="{FF2B5EF4-FFF2-40B4-BE49-F238E27FC236}">
                <a16:creationId xmlns:a16="http://schemas.microsoft.com/office/drawing/2014/main" id="{B98A9321-7C9A-4281-8DC5-9DE59DC83805}"/>
              </a:ext>
            </a:extLst>
          </p:cNvPr>
          <p:cNvCxnSpPr>
            <a:stCxn id="137" idx="3"/>
            <a:endCxn id="21" idx="1"/>
          </p:cNvCxnSpPr>
          <p:nvPr/>
        </p:nvCxnSpPr>
        <p:spPr>
          <a:xfrm>
            <a:off x="2565646" y="3152298"/>
            <a:ext cx="550416" cy="797483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DE29AF67-DA36-46BC-8915-A3A54E4D4596}"/>
              </a:ext>
            </a:extLst>
          </p:cNvPr>
          <p:cNvCxnSpPr>
            <a:stCxn id="137" idx="3"/>
          </p:cNvCxnSpPr>
          <p:nvPr/>
        </p:nvCxnSpPr>
        <p:spPr>
          <a:xfrm>
            <a:off x="2565646" y="3152298"/>
            <a:ext cx="550416" cy="23239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1">
            <a:extLst>
              <a:ext uri="{FF2B5EF4-FFF2-40B4-BE49-F238E27FC236}">
                <a16:creationId xmlns:a16="http://schemas.microsoft.com/office/drawing/2014/main" id="{8FD50B26-F4E6-4EBF-AC12-58F2FD28A326}"/>
              </a:ext>
            </a:extLst>
          </p:cNvPr>
          <p:cNvSpPr/>
          <p:nvPr/>
        </p:nvSpPr>
        <p:spPr>
          <a:xfrm>
            <a:off x="5927324" y="2739585"/>
            <a:ext cx="1580225" cy="83305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Player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move</a:t>
            </a:r>
          </a:p>
        </p:txBody>
      </p: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id="{3AD41A9D-B29B-4F75-AB3B-4BBC914002FE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>
            <a:off x="5051394" y="2885260"/>
            <a:ext cx="875930" cy="27085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: מרפקי 59">
            <a:extLst>
              <a:ext uri="{FF2B5EF4-FFF2-40B4-BE49-F238E27FC236}">
                <a16:creationId xmlns:a16="http://schemas.microsoft.com/office/drawing/2014/main" id="{A6455C44-FA6A-4968-90D2-7C0CCAEEEC0D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5051394" y="2352602"/>
            <a:ext cx="875930" cy="80350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: מרפקי 63">
            <a:extLst>
              <a:ext uri="{FF2B5EF4-FFF2-40B4-BE49-F238E27FC236}">
                <a16:creationId xmlns:a16="http://schemas.microsoft.com/office/drawing/2014/main" id="{A91B4111-C8D4-4749-83D1-2D93C81F5E3A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051394" y="3156111"/>
            <a:ext cx="875930" cy="7936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1">
            <a:extLst>
              <a:ext uri="{FF2B5EF4-FFF2-40B4-BE49-F238E27FC236}">
                <a16:creationId xmlns:a16="http://schemas.microsoft.com/office/drawing/2014/main" id="{ACCFDBE9-FAE1-471D-A450-01BC835A1036}"/>
              </a:ext>
            </a:extLst>
          </p:cNvPr>
          <p:cNvSpPr/>
          <p:nvPr/>
        </p:nvSpPr>
        <p:spPr>
          <a:xfrm>
            <a:off x="7969188" y="2739585"/>
            <a:ext cx="1580225" cy="83305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Square object</a:t>
            </a:r>
          </a:p>
        </p:txBody>
      </p:sp>
      <p:cxnSp>
        <p:nvCxnSpPr>
          <p:cNvPr id="81" name="מחבר: מרפקי 80">
            <a:extLst>
              <a:ext uri="{FF2B5EF4-FFF2-40B4-BE49-F238E27FC236}">
                <a16:creationId xmlns:a16="http://schemas.microsoft.com/office/drawing/2014/main" id="{77F760A0-7C4D-459A-8361-E0AFE6426538}"/>
              </a:ext>
            </a:extLst>
          </p:cNvPr>
          <p:cNvCxnSpPr>
            <a:cxnSpLocks/>
            <a:stCxn id="41" idx="3"/>
            <a:endCxn id="80" idx="1"/>
          </p:cNvCxnSpPr>
          <p:nvPr/>
        </p:nvCxnSpPr>
        <p:spPr>
          <a:xfrm>
            <a:off x="7507549" y="3156111"/>
            <a:ext cx="46163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31">
            <a:extLst>
              <a:ext uri="{FF2B5EF4-FFF2-40B4-BE49-F238E27FC236}">
                <a16:creationId xmlns:a16="http://schemas.microsoft.com/office/drawing/2014/main" id="{C17D6A30-1136-4276-8423-642D5659D726}"/>
              </a:ext>
            </a:extLst>
          </p:cNvPr>
          <p:cNvSpPr/>
          <p:nvPr/>
        </p:nvSpPr>
        <p:spPr>
          <a:xfrm>
            <a:off x="9913396" y="2735771"/>
            <a:ext cx="1580225" cy="83305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spaceShipBitMap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2" name="מחבר: מרפקי 71">
            <a:extLst>
              <a:ext uri="{FF2B5EF4-FFF2-40B4-BE49-F238E27FC236}">
                <a16:creationId xmlns:a16="http://schemas.microsoft.com/office/drawing/2014/main" id="{C2C4B2B7-C593-4F78-9033-4EC2876A163F}"/>
              </a:ext>
            </a:extLst>
          </p:cNvPr>
          <p:cNvCxnSpPr>
            <a:stCxn id="80" idx="3"/>
            <a:endCxn id="94" idx="1"/>
          </p:cNvCxnSpPr>
          <p:nvPr/>
        </p:nvCxnSpPr>
        <p:spPr>
          <a:xfrm flipV="1">
            <a:off x="9549413" y="3152297"/>
            <a:ext cx="363983" cy="381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: מרפקי 73">
            <a:extLst>
              <a:ext uri="{FF2B5EF4-FFF2-40B4-BE49-F238E27FC236}">
                <a16:creationId xmlns:a16="http://schemas.microsoft.com/office/drawing/2014/main" id="{A023C1A1-D58E-4B9D-84B4-BA3F901030A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1493621" y="3152296"/>
            <a:ext cx="5089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מחבר: מרפקי 98">
            <a:extLst>
              <a:ext uri="{FF2B5EF4-FFF2-40B4-BE49-F238E27FC236}">
                <a16:creationId xmlns:a16="http://schemas.microsoft.com/office/drawing/2014/main" id="{73CBE427-F49B-498C-A673-4C275BCF31A6}"/>
              </a:ext>
            </a:extLst>
          </p:cNvPr>
          <p:cNvCxnSpPr>
            <a:cxnSpLocks/>
          </p:cNvCxnSpPr>
          <p:nvPr/>
        </p:nvCxnSpPr>
        <p:spPr>
          <a:xfrm flipV="1">
            <a:off x="476432" y="3162461"/>
            <a:ext cx="5089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253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מסך רחב</PresentationFormat>
  <Paragraphs>63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Gil Kapel</dc:creator>
  <cp:lastModifiedBy>Gil Kapel</cp:lastModifiedBy>
  <cp:revision>24</cp:revision>
  <dcterms:created xsi:type="dcterms:W3CDTF">2021-05-01T13:57:07Z</dcterms:created>
  <dcterms:modified xsi:type="dcterms:W3CDTF">2021-05-17T19:19:00Z</dcterms:modified>
</cp:coreProperties>
</file>