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4"/>
  </p:normalViewPr>
  <p:slideViewPr>
    <p:cSldViewPr snapToGrid="0" snapToObjects="1">
      <p:cViewPr varScale="1">
        <p:scale>
          <a:sx n="68" d="100"/>
          <a:sy n="6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3200">
                <a:solidFill>
                  <a:srgbClr val="FF990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00775"/>
            <a:ext cx="2895600" cy="476250"/>
          </a:xfr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24112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9189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5933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0198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33312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7305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9855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6429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3123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65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4783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1184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accent6"/>
                </a:solidFill>
              </a:defRPr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accent6"/>
                </a:solidFill>
              </a:defRPr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wipe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accent6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accent6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accent6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19311"/>
            <a:ext cx="7881425" cy="2081139"/>
          </a:xfrm>
        </p:spPr>
        <p:txBody>
          <a:bodyPr/>
          <a:lstStyle/>
          <a:p>
            <a:r>
              <a:rPr lang="en-US" dirty="0"/>
              <a:t>CPE 301 Project Presentation-</a:t>
            </a:r>
            <a:br>
              <a:rPr lang="en-US" dirty="0"/>
            </a:br>
            <a:r>
              <a:rPr lang="en-US" dirty="0"/>
              <a:t> </a:t>
            </a:r>
            <a:r>
              <a:rPr lang="en-US" sz="4000" dirty="0"/>
              <a:t>PID Speed Control of DC Motor with Encoder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Eilat </a:t>
            </a:r>
            <a:r>
              <a:rPr lang="en-US" dirty="0" err="1"/>
              <a:t>Avidan</a:t>
            </a:r>
            <a:endParaRPr lang="en-US" dirty="0"/>
          </a:p>
          <a:p>
            <a:r>
              <a:rPr lang="en-US" dirty="0"/>
              <a:t>avidan@unlv.nevada.edu</a:t>
            </a:r>
          </a:p>
        </p:txBody>
      </p:sp>
    </p:spTree>
    <p:extLst>
      <p:ext uri="{BB962C8B-B14F-4D97-AF65-F5344CB8AC3E}">
        <p14:creationId xmlns:p14="http://schemas.microsoft.com/office/powerpoint/2010/main" val="3521223071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&amp; ACCOMPLISHMENT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914400"/>
            <a:ext cx="8431212" cy="4907280"/>
          </a:xfrm>
        </p:spPr>
        <p:txBody>
          <a:bodyPr/>
          <a:lstStyle/>
          <a:p>
            <a:r>
              <a:rPr lang="en-US" b="1" u="sng" dirty="0"/>
              <a:t>AIM:</a:t>
            </a:r>
          </a:p>
          <a:p>
            <a:pPr marL="457200" indent="-457200">
              <a:buAutoNum type="arabicPeriod"/>
            </a:pPr>
            <a:r>
              <a:rPr lang="en-US" dirty="0"/>
              <a:t>To control the speed of a DC motor with encoder</a:t>
            </a:r>
          </a:p>
          <a:p>
            <a:pPr marL="457200" indent="-457200">
              <a:buAutoNum type="arabicPeriod"/>
            </a:pPr>
            <a:r>
              <a:rPr lang="en-US" dirty="0"/>
              <a:t>Send the speed motor to the terminal using FTDI chip (USART)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/>
            <a:r>
              <a:rPr lang="en-US" b="1" u="sng" dirty="0"/>
              <a:t>ACCOMPLISHMENT</a:t>
            </a:r>
          </a:p>
          <a:p>
            <a:pPr marL="457200" indent="-457200">
              <a:buAutoNum type="arabicPeriod"/>
            </a:pPr>
            <a:r>
              <a:rPr lang="en-US" dirty="0"/>
              <a:t>The motor encoder is sending the speed value to the terminal every one second using FTDI chip (USART)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49331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AF8912-C5E9-4F05-A114-EFA1650DE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239" y="914400"/>
            <a:ext cx="709840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63488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 u="sng" dirty="0"/>
              <a:t>Components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AVR ATMEGA328p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DRV8833 Dual Motor Driver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2,737 RPM- motor with encoder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FTDI chip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Switch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Power supply (5V)</a:t>
            </a:r>
          </a:p>
          <a:p>
            <a:pPr marL="0" indent="0"/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b="1" u="sng" dirty="0"/>
              <a:t>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Atmega328p – DRV8833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DC motor encoder- DRV8833 (driver)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Atmega328p – FTDI (USART)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71781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Initialization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Initialize USART (void </a:t>
            </a:r>
            <a:r>
              <a:rPr lang="en-US" dirty="0" err="1"/>
              <a:t>USART_init</a:t>
            </a:r>
            <a:r>
              <a:rPr lang="en-US" dirty="0"/>
              <a:t>( unsigned int </a:t>
            </a:r>
            <a:r>
              <a:rPr lang="en-US" dirty="0" err="1"/>
              <a:t>ubrr</a:t>
            </a:r>
            <a:r>
              <a:rPr lang="en-US" dirty="0"/>
              <a:t> ))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Initialize ADC (void </a:t>
            </a:r>
            <a:r>
              <a:rPr lang="en-US" dirty="0" err="1"/>
              <a:t>adc_init</a:t>
            </a:r>
            <a:r>
              <a:rPr lang="en-US" dirty="0"/>
              <a:t>(void))</a:t>
            </a:r>
          </a:p>
          <a:p>
            <a:pPr marL="0" indent="0"/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A64F1-B5B8-4B09-9BD5-525801B67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34" y="2936483"/>
            <a:ext cx="7985819" cy="20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4565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SNAPSHOT/VIDEO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Provide Links </a:t>
            </a:r>
          </a:p>
        </p:txBody>
      </p:sp>
    </p:spTree>
    <p:extLst>
      <p:ext uri="{BB962C8B-B14F-4D97-AF65-F5344CB8AC3E}">
        <p14:creationId xmlns:p14="http://schemas.microsoft.com/office/powerpoint/2010/main" val="3219099556"/>
      </p:ext>
    </p:extLst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TM10220963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7B7A8E"/>
        </a:dk1>
        <a:lt1>
          <a:srgbClr val="FFFFFF"/>
        </a:lt1>
        <a:dk2>
          <a:srgbClr val="9B9AB3"/>
        </a:dk2>
        <a:lt2>
          <a:srgbClr val="FFFFFF"/>
        </a:lt2>
        <a:accent1>
          <a:srgbClr val="807EB0"/>
        </a:accent1>
        <a:accent2>
          <a:srgbClr val="333399"/>
        </a:accent2>
        <a:accent3>
          <a:srgbClr val="CBCAD6"/>
        </a:accent3>
        <a:accent4>
          <a:srgbClr val="DADADA"/>
        </a:accent4>
        <a:accent5>
          <a:srgbClr val="C0C0D4"/>
        </a:accent5>
        <a:accent6>
          <a:srgbClr val="2D2D8A"/>
        </a:accent6>
        <a:hlink>
          <a:srgbClr val="DEE8F9"/>
        </a:hlink>
        <a:folHlink>
          <a:srgbClr val="D1CFF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Simple_training.potx</Template>
  <TotalTime>562</TotalTime>
  <Words>134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ＭＳ Ｐゴシック</vt:lpstr>
      <vt:lpstr>Arial</vt:lpstr>
      <vt:lpstr>TM10220963</vt:lpstr>
      <vt:lpstr>CPE 301 Project Presentation-  PID Speed Control of DC Motor with Encoder</vt:lpstr>
      <vt:lpstr>AIM &amp; ACCOMPLISHMENT</vt:lpstr>
      <vt:lpstr>SCHEMATICS</vt:lpstr>
      <vt:lpstr>DESIGN STAGES</vt:lpstr>
      <vt:lpstr>CODE DEVELOPMENT</vt:lpstr>
      <vt:lpstr>DEMO SNAPSHOT/VIDEO</vt:lpstr>
    </vt:vector>
  </TitlesOfParts>
  <Company>University of Nevada Las Vegas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301 Project Presentation</dc:title>
  <dc:creator>Venkatesan Muthukumar</dc:creator>
  <cp:lastModifiedBy>Eilat</cp:lastModifiedBy>
  <cp:revision>18</cp:revision>
  <dcterms:created xsi:type="dcterms:W3CDTF">2015-05-11T03:56:13Z</dcterms:created>
  <dcterms:modified xsi:type="dcterms:W3CDTF">2018-05-08T22:26:56Z</dcterms:modified>
</cp:coreProperties>
</file>