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7" r:id="rId5"/>
    <p:sldId id="268" r:id="rId6"/>
    <p:sldId id="269" r:id="rId7"/>
    <p:sldId id="290" r:id="rId8"/>
    <p:sldId id="291" r:id="rId9"/>
    <p:sldId id="270" r:id="rId10"/>
    <p:sldId id="271" r:id="rId11"/>
    <p:sldId id="266" r:id="rId12"/>
    <p:sldId id="272" r:id="rId13"/>
    <p:sldId id="274" r:id="rId14"/>
    <p:sldId id="265" r:id="rId15"/>
    <p:sldId id="273" r:id="rId16"/>
    <p:sldId id="276" r:id="rId17"/>
    <p:sldId id="277" r:id="rId18"/>
    <p:sldId id="275" r:id="rId19"/>
    <p:sldId id="278" r:id="rId20"/>
    <p:sldId id="292" r:id="rId21"/>
    <p:sldId id="279" r:id="rId22"/>
    <p:sldId id="293" r:id="rId23"/>
    <p:sldId id="294" r:id="rId24"/>
    <p:sldId id="295" r:id="rId25"/>
    <p:sldId id="296" r:id="rId26"/>
    <p:sldId id="297" r:id="rId27"/>
    <p:sldId id="259" r:id="rId28"/>
    <p:sldId id="298" r:id="rId29"/>
    <p:sldId id="299" r:id="rId30"/>
    <p:sldId id="261" r:id="rId31"/>
    <p:sldId id="300" r:id="rId32"/>
    <p:sldId id="280" r:id="rId33"/>
    <p:sldId id="262" r:id="rId34"/>
    <p:sldId id="281" r:id="rId35"/>
    <p:sldId id="282" r:id="rId36"/>
    <p:sldId id="283" r:id="rId37"/>
    <p:sldId id="284" r:id="rId38"/>
    <p:sldId id="286" r:id="rId39"/>
    <p:sldId id="285" r:id="rId40"/>
    <p:sldId id="288" r:id="rId41"/>
    <p:sldId id="287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4" y="2182807"/>
            <a:ext cx="6172075" cy="45719"/>
          </a:xfrm>
          <a:prstGeom prst="rect">
            <a:avLst/>
          </a:prstGeom>
        </p:spPr>
      </p:pic>
      <p:pic>
        <p:nvPicPr>
          <p:cNvPr id="9" name="Picture 8" descr="m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680" y="2407797"/>
            <a:ext cx="5782616" cy="67237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2219" y="1228790"/>
            <a:ext cx="5782616" cy="1086517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799" y="6224623"/>
            <a:ext cx="343965" cy="31428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799" y="6224623"/>
            <a:ext cx="343965" cy="31428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mai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7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epar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236" y="4537690"/>
            <a:ext cx="5647227" cy="6352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37" y="3117355"/>
            <a:ext cx="5647226" cy="1362075"/>
          </a:xfrm>
        </p:spPr>
        <p:txBody>
          <a:bodyPr anchor="t"/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3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mimosppttemplate5-tq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ten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7918"/>
            <a:ext cx="8229600" cy="500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909"/>
            <a:ext cx="2895600" cy="19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811" y="6173787"/>
            <a:ext cx="484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CB169C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D3D3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D3D3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D3D3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D3D3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D3D3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SDL - KHTP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(for JAVA world)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Integrate with repository</a:t>
            </a:r>
            <a:endParaRPr lang="en-US" altLang="zh-TW" sz="300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Checkout the </a:t>
            </a: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codes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Distributed </a:t>
            </a: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Builds</a:t>
            </a:r>
            <a:endParaRPr lang="en-US" altLang="zh-TW" sz="300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B</a:t>
            </a: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uild </a:t>
            </a:r>
            <a:r>
              <a:rPr lang="en-US" altLang="zh-TW" sz="3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and test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Generate </a:t>
            </a: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test report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Notification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Archive and store in artifact repository</a:t>
            </a:r>
            <a:endParaRPr lang="en-US" altLang="zh-TW" sz="300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31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236" y="3117355"/>
            <a:ext cx="7139964" cy="122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Jenkins - </a:t>
            </a:r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Requirements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Web Server (Tomcat, </a:t>
            </a:r>
            <a:r>
              <a:rPr lang="en-US" altLang="zh-TW" sz="32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JBOSS, </a:t>
            </a:r>
            <a:r>
              <a:rPr lang="en-US" altLang="zh-TW" sz="3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…)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Build tool (Maven, Ant)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SCM </a:t>
            </a:r>
            <a:r>
              <a:rPr lang="en-US" altLang="zh-TW" sz="32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(</a:t>
            </a:r>
            <a:r>
              <a:rPr lang="en-US" altLang="zh-TW" sz="3200" dirty="0" err="1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Svn</a:t>
            </a:r>
            <a:r>
              <a:rPr lang="en-US" altLang="zh-TW" sz="3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, </a:t>
            </a:r>
            <a:r>
              <a:rPr lang="en-US" altLang="zh-TW" sz="3200" dirty="0" err="1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Git</a:t>
            </a:r>
            <a:r>
              <a:rPr lang="en-US" altLang="zh-TW" sz="32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, </a:t>
            </a:r>
            <a:r>
              <a:rPr lang="en-US" altLang="zh-TW" sz="3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4681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Installations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the WAR file from Jenkins Homepage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Deploy it to the Tomcat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 the Tomcat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can be accessible thru – </a:t>
            </a: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http://localhost:8080/jenkins</a:t>
            </a:r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– Main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68437"/>
            <a:ext cx="8445475" cy="49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Administration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6" y="2057400"/>
            <a:ext cx="2750713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3612" y="156693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57400"/>
            <a:ext cx="2667000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3100" y="15669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4572000"/>
            <a:ext cx="1607714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" y="1066800"/>
            <a:ext cx="8712510" cy="5181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57400" y="2057400"/>
            <a:ext cx="11430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3200400" y="2209804"/>
            <a:ext cx="2743200" cy="1447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34729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Configure System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JDK &amp; Build 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1"/>
            <a:ext cx="8839200" cy="1600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8" y="2667000"/>
            <a:ext cx="8839200" cy="3657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52600" y="1449648"/>
            <a:ext cx="914400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12649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JDK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3156466"/>
            <a:ext cx="914400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19300" y="4985266"/>
            <a:ext cx="914400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48006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MAVEN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39200" cy="1220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6554"/>
            <a:ext cx="8839200" cy="1698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95800"/>
            <a:ext cx="8839200" cy="12496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58704" y="1660840"/>
            <a:ext cx="560696" cy="9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1568507"/>
            <a:ext cx="6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SVN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52600" y="3445828"/>
            <a:ext cx="952500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4582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ARTIFACTORY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19200" y="5120625"/>
            <a:ext cx="1219200" cy="221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1573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SMTP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5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What’s Continuous Integration?</a:t>
            </a:r>
          </a:p>
          <a:p>
            <a:pPr lvl="1"/>
            <a:r>
              <a:rPr lang="en-US" dirty="0" smtClean="0"/>
              <a:t>CI Overview</a:t>
            </a:r>
          </a:p>
          <a:p>
            <a:pPr lvl="1"/>
            <a:r>
              <a:rPr lang="en-US" dirty="0" smtClean="0"/>
              <a:t>What’s Jenkins?</a:t>
            </a:r>
          </a:p>
          <a:p>
            <a:pPr lvl="1"/>
            <a:r>
              <a:rPr lang="en-US" dirty="0" smtClean="0"/>
              <a:t>Jenkins Architecture Overview</a:t>
            </a:r>
          </a:p>
          <a:p>
            <a:pPr lvl="1"/>
            <a:r>
              <a:rPr lang="en-US" dirty="0" smtClean="0"/>
              <a:t>Execution Architecture</a:t>
            </a:r>
          </a:p>
          <a:p>
            <a:pPr lvl="1"/>
            <a:r>
              <a:rPr lang="en-US" dirty="0" smtClean="0"/>
              <a:t>How we use Jenkins</a:t>
            </a:r>
          </a:p>
          <a:p>
            <a:pPr lvl="1"/>
            <a:r>
              <a:rPr lang="en-US" dirty="0" smtClean="0"/>
              <a:t>Jenkins Features</a:t>
            </a:r>
          </a:p>
          <a:p>
            <a:r>
              <a:rPr lang="en-US" dirty="0" smtClean="0"/>
              <a:t>Installation &amp; Configuration</a:t>
            </a:r>
          </a:p>
          <a:p>
            <a:pPr lvl="1"/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Manage Jenkins</a:t>
            </a:r>
          </a:p>
          <a:p>
            <a:pPr lvl="2"/>
            <a:r>
              <a:rPr lang="en-US" dirty="0" smtClean="0"/>
              <a:t>Configure System</a:t>
            </a:r>
          </a:p>
          <a:p>
            <a:pPr lvl="2"/>
            <a:r>
              <a:rPr lang="en-US" dirty="0" smtClean="0"/>
              <a:t>Configure Global Security</a:t>
            </a:r>
          </a:p>
          <a:p>
            <a:pPr lvl="2"/>
            <a:r>
              <a:rPr lang="en-US" dirty="0" smtClean="0"/>
              <a:t>Manage Plugins</a:t>
            </a:r>
          </a:p>
          <a:p>
            <a:pPr lvl="2"/>
            <a:r>
              <a:rPr lang="en-US" dirty="0" smtClean="0"/>
              <a:t>Manage Nodes</a:t>
            </a:r>
            <a:endParaRPr lang="en-US" dirty="0"/>
          </a:p>
          <a:p>
            <a:r>
              <a:rPr lang="en-US" dirty="0" smtClean="0"/>
              <a:t>Jenkins J</a:t>
            </a:r>
            <a:r>
              <a:rPr lang="en-US" dirty="0" smtClean="0"/>
              <a:t>obs</a:t>
            </a:r>
          </a:p>
          <a:p>
            <a:pPr lvl="1"/>
            <a:r>
              <a:rPr lang="en-US" dirty="0" smtClean="0"/>
              <a:t>Build Steps</a:t>
            </a:r>
          </a:p>
          <a:p>
            <a:pPr lvl="1"/>
            <a:r>
              <a:rPr lang="en-US" dirty="0" smtClean="0"/>
              <a:t>New Job</a:t>
            </a:r>
            <a:endParaRPr lang="en-US" dirty="0"/>
          </a:p>
          <a:p>
            <a:r>
              <a:rPr lang="en-US" dirty="0" smtClean="0"/>
              <a:t>Configuring Job</a:t>
            </a:r>
            <a:endParaRPr lang="en-US" dirty="0" smtClean="0"/>
          </a:p>
          <a:p>
            <a:pPr lvl="1"/>
            <a:r>
              <a:rPr lang="en-US" dirty="0" smtClean="0"/>
              <a:t>SCM Checkout</a:t>
            </a:r>
          </a:p>
          <a:p>
            <a:pPr lvl="1"/>
            <a:r>
              <a:rPr lang="en-US" dirty="0" smtClean="0"/>
              <a:t>Pre-build Steps</a:t>
            </a:r>
          </a:p>
          <a:p>
            <a:pPr lvl="1"/>
            <a:r>
              <a:rPr lang="en-US" dirty="0" smtClean="0"/>
              <a:t>Build Wrapper</a:t>
            </a:r>
          </a:p>
          <a:p>
            <a:pPr lvl="1"/>
            <a:r>
              <a:rPr lang="en-US" dirty="0" smtClean="0"/>
              <a:t>Builder Runs</a:t>
            </a:r>
          </a:p>
          <a:p>
            <a:pPr lvl="1"/>
            <a:r>
              <a:rPr lang="en-US" dirty="0" smtClean="0"/>
              <a:t>Recording</a:t>
            </a:r>
          </a:p>
          <a:p>
            <a:pPr lvl="1"/>
            <a:r>
              <a:rPr lang="en-US" dirty="0" smtClean="0"/>
              <a:t>Notification</a:t>
            </a:r>
            <a:endParaRPr lang="en-US" dirty="0" smtClean="0"/>
          </a:p>
          <a:p>
            <a:r>
              <a:rPr lang="en-US" dirty="0" smtClean="0"/>
              <a:t>Jenkins Benefits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8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" y="1066800"/>
            <a:ext cx="8712510" cy="5181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57400" y="2362200"/>
            <a:ext cx="11430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3200400" y="2514600"/>
            <a:ext cx="2743200" cy="128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347293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Configure Global Security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4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" y="990600"/>
            <a:ext cx="8839200" cy="1890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" y="2881223"/>
            <a:ext cx="8839200" cy="33482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47800" y="1219200"/>
            <a:ext cx="914400" cy="152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5228" y="3882788"/>
            <a:ext cx="2226972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" y="1066800"/>
            <a:ext cx="8712510" cy="5181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57400" y="2850550"/>
            <a:ext cx="11430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00400" y="2979066"/>
            <a:ext cx="2895600" cy="817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334" y="36114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Manage Plugin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Plugins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763000" cy="5410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38400" y="2133600"/>
            <a:ext cx="4572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0" y="6077803"/>
            <a:ext cx="26289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Plugins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763000" cy="548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19400" y="2133600"/>
            <a:ext cx="5334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Plugins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63070"/>
            <a:ext cx="8839200" cy="553772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81200" y="2019300"/>
            <a:ext cx="4572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81200" y="6077803"/>
            <a:ext cx="24384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" y="1066800"/>
            <a:ext cx="8712510" cy="5181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52851" y="4419600"/>
            <a:ext cx="11430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206087" y="3796099"/>
            <a:ext cx="2895600" cy="779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1687" y="36114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Manage Nodes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257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9224" y="2819400"/>
            <a:ext cx="831376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– Configure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454"/>
            <a:ext cx="8686800" cy="536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– Configure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981200"/>
            <a:ext cx="3533775" cy="226695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295400" y="2590800"/>
            <a:ext cx="3733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236" y="3117355"/>
            <a:ext cx="6149364" cy="136207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– Build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38199"/>
            <a:ext cx="3324225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- New Job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72712"/>
            <a:ext cx="8839200" cy="53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Integration with external tools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jenkins</a:t>
            </a:r>
            <a:r>
              <a:rPr lang="en-US" dirty="0" smtClean="0"/>
              <a:t>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– Job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4952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496046"/>
            <a:ext cx="2676525" cy="3143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3352800" y="2653209"/>
            <a:ext cx="1866900" cy="92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274467"/>
            <a:ext cx="1533525" cy="24984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581400" y="5410200"/>
            <a:ext cx="2895600" cy="4533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463313"/>
            <a:ext cx="1095375" cy="58578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896225" y="457200"/>
            <a:ext cx="1095375" cy="76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Configuration – Cont’d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25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463313"/>
            <a:ext cx="1095375" cy="58578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896224" y="1066800"/>
            <a:ext cx="1095375" cy="76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Configuration – Cont’d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3" y="914400"/>
            <a:ext cx="8839200" cy="541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463313"/>
            <a:ext cx="1095375" cy="5857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896224" y="1828800"/>
            <a:ext cx="1095375" cy="2438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Configuration – Cont’d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763000" cy="571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463313"/>
            <a:ext cx="1095375" cy="5857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896224" y="1828800"/>
            <a:ext cx="1095375" cy="2438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96225" y="4255827"/>
            <a:ext cx="1095375" cy="773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Configuration – Cont’d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8392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447391"/>
            <a:ext cx="1095375" cy="5857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896225" y="5029200"/>
            <a:ext cx="1095375" cy="773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96223" y="5802573"/>
            <a:ext cx="1095375" cy="6744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Sample – Job Status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4484"/>
            <a:ext cx="8839200" cy="5410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209800" y="2057400"/>
            <a:ext cx="4572000" cy="1066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82504" y="3581400"/>
            <a:ext cx="1779896" cy="914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82504" y="4495800"/>
            <a:ext cx="1779896" cy="1828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886200"/>
            <a:ext cx="1779896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4953000"/>
            <a:ext cx="1779896" cy="1471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Continuous Integration (CI)?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95400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Also referred to as "build automation"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Basic concept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CI server continuously integrates newly checked-in code into a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uns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unit tests and rejects the build if they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fail – (Optional)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eploy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builds to other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servers – (Optional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Benefits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62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plugins extensibility makes Jenkins to adapt to many systems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provides everything for a robust continuous integration system which helps a lot for team that practice Agile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continuously providing access to the working copies of software which supports the Agile principle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815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 is very important for complex projects that practice Agile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is very good CI build server due to it’s 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Plugins Extensibility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1587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659147" cy="518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2505"/>
            <a:ext cx="2294551" cy="745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3" y="1102752"/>
            <a:ext cx="1021747" cy="664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73312"/>
            <a:ext cx="1628966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Jenkins?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 (CI)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457200" indent="-4191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Formerly known as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Hudson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191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Java Based, Open source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servlet container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Tomcat, JBOSS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191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Plugin Extensibility – Support over 400</a:t>
            </a:r>
          </a:p>
        </p:txBody>
      </p:sp>
    </p:spTree>
    <p:extLst>
      <p:ext uri="{BB962C8B-B14F-4D97-AF65-F5344CB8AC3E}">
        <p14:creationId xmlns:p14="http://schemas.microsoft.com/office/powerpoint/2010/main" val="39845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Architecture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2578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543799" cy="51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Jenkins</a:t>
            </a:r>
            <a:endParaRPr lang="en-US" dirty="0"/>
          </a:p>
        </p:txBody>
      </p:sp>
      <p:sp>
        <p:nvSpPr>
          <p:cNvPr id="3" name="Shape 81"/>
          <p:cNvSpPr/>
          <p:nvPr/>
        </p:nvSpPr>
        <p:spPr>
          <a:xfrm>
            <a:off x="1833763" y="1443594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/>
              <a:t>Developer</a:t>
            </a:r>
          </a:p>
        </p:txBody>
      </p:sp>
      <p:cxnSp>
        <p:nvCxnSpPr>
          <p:cNvPr id="4" name="Shape 82"/>
          <p:cNvCxnSpPr/>
          <p:nvPr/>
        </p:nvCxnSpPr>
        <p:spPr>
          <a:xfrm rot="10800000" flipH="1">
            <a:off x="3359963" y="1756544"/>
            <a:ext cx="2435999" cy="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Shape 83"/>
          <p:cNvSpPr txBox="1"/>
          <p:nvPr/>
        </p:nvSpPr>
        <p:spPr>
          <a:xfrm>
            <a:off x="3526313" y="1756544"/>
            <a:ext cx="2103299" cy="3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/>
              <a:t>commits code to</a:t>
            </a:r>
          </a:p>
        </p:txBody>
      </p:sp>
      <p:sp>
        <p:nvSpPr>
          <p:cNvPr id="6" name="Shape 84"/>
          <p:cNvSpPr/>
          <p:nvPr/>
        </p:nvSpPr>
        <p:spPr>
          <a:xfrm>
            <a:off x="5950338" y="1443594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/>
              <a:t>SVN Server</a:t>
            </a:r>
          </a:p>
        </p:txBody>
      </p:sp>
      <p:cxnSp>
        <p:nvCxnSpPr>
          <p:cNvPr id="7" name="Shape 85"/>
          <p:cNvCxnSpPr/>
          <p:nvPr/>
        </p:nvCxnSpPr>
        <p:spPr>
          <a:xfrm rot="10800000" flipH="1">
            <a:off x="3178938" y="2124294"/>
            <a:ext cx="3270599" cy="2100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86"/>
          <p:cNvSpPr txBox="1"/>
          <p:nvPr/>
        </p:nvSpPr>
        <p:spPr>
          <a:xfrm rot="-1917120">
            <a:off x="3162858" y="2749503"/>
            <a:ext cx="2458009" cy="58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dirty="0"/>
              <a:t>Jenkins </a:t>
            </a:r>
            <a:r>
              <a:rPr lang="en" dirty="0" smtClean="0"/>
              <a:t>jobs scheduled to check for new code in SVN</a:t>
            </a:r>
            <a:endParaRPr lang="en" dirty="0"/>
          </a:p>
        </p:txBody>
      </p:sp>
      <p:sp>
        <p:nvSpPr>
          <p:cNvPr id="9" name="Shape 87"/>
          <p:cNvSpPr/>
          <p:nvPr/>
        </p:nvSpPr>
        <p:spPr>
          <a:xfrm>
            <a:off x="1833763" y="3987344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/>
              <a:t>Jenkins</a:t>
            </a:r>
          </a:p>
        </p:txBody>
      </p:sp>
      <p:cxnSp>
        <p:nvCxnSpPr>
          <p:cNvPr id="10" name="Shape 88"/>
          <p:cNvCxnSpPr/>
          <p:nvPr/>
        </p:nvCxnSpPr>
        <p:spPr>
          <a:xfrm flipH="1">
            <a:off x="3159162" y="2262919"/>
            <a:ext cx="3468600" cy="222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89"/>
          <p:cNvSpPr txBox="1"/>
          <p:nvPr/>
        </p:nvSpPr>
        <p:spPr>
          <a:xfrm rot="-1946488">
            <a:off x="3772521" y="3316808"/>
            <a:ext cx="2439984" cy="555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/>
              <a:t>If new code exists, Jenkins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does SVN checkout</a:t>
            </a:r>
          </a:p>
        </p:txBody>
      </p:sp>
      <p:sp>
        <p:nvSpPr>
          <p:cNvPr id="12" name="Shape 90"/>
          <p:cNvSpPr/>
          <p:nvPr/>
        </p:nvSpPr>
        <p:spPr>
          <a:xfrm>
            <a:off x="5950338" y="4613444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Server</a:t>
            </a:r>
            <a:endParaRPr lang="en" dirty="0"/>
          </a:p>
        </p:txBody>
      </p:sp>
      <p:cxnSp>
        <p:nvCxnSpPr>
          <p:cNvPr id="13" name="Shape 91"/>
          <p:cNvCxnSpPr>
            <a:endCxn id="12" idx="1"/>
          </p:cNvCxnSpPr>
          <p:nvPr/>
        </p:nvCxnSpPr>
        <p:spPr>
          <a:xfrm>
            <a:off x="2980638" y="4700894"/>
            <a:ext cx="2969699" cy="22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92"/>
          <p:cNvSpPr txBox="1"/>
          <p:nvPr/>
        </p:nvSpPr>
        <p:spPr>
          <a:xfrm rot="201623">
            <a:off x="3143065" y="4899016"/>
            <a:ext cx="2497594" cy="515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dirty="0"/>
              <a:t>Jenkins builds WAR, deploys to </a:t>
            </a:r>
            <a:r>
              <a:rPr lang="en" dirty="0" smtClean="0"/>
              <a:t>server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85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MOS 2012_Corporate Presentation 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MiTrace-National_Traceability-Presentation</Template>
  <TotalTime>2098</TotalTime>
  <Words>445</Words>
  <Application>Microsoft Office PowerPoint</Application>
  <PresentationFormat>On-screen Show (4:3)</PresentationFormat>
  <Paragraphs>127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MIMOS 2012_Corporate Presentation Slide Template</vt:lpstr>
      <vt:lpstr>Jenkins (for JAVA world)</vt:lpstr>
      <vt:lpstr>Agenda</vt:lpstr>
      <vt:lpstr>INTRODUCTION</vt:lpstr>
      <vt:lpstr>What’s Continuous Integration (CI)?</vt:lpstr>
      <vt:lpstr>CI Overview</vt:lpstr>
      <vt:lpstr>What’s Jenkins?</vt:lpstr>
      <vt:lpstr>Jenkins Architecture Overview</vt:lpstr>
      <vt:lpstr>Execution Architecture</vt:lpstr>
      <vt:lpstr>How We Use Jenkins</vt:lpstr>
      <vt:lpstr>Jenkins Features</vt:lpstr>
      <vt:lpstr>Jenkins - Installation</vt:lpstr>
      <vt:lpstr>Jenkins Requirements</vt:lpstr>
      <vt:lpstr>Jenkins Installations</vt:lpstr>
      <vt:lpstr>Jenkins – Main Page</vt:lpstr>
      <vt:lpstr>Configure Jenkins</vt:lpstr>
      <vt:lpstr>Jenkins Administration</vt:lpstr>
      <vt:lpstr>Manage Jenkins</vt:lpstr>
      <vt:lpstr>Configuring JDK &amp; Build Tools</vt:lpstr>
      <vt:lpstr>PowerPoint Presentation</vt:lpstr>
      <vt:lpstr>Manage Jenkins</vt:lpstr>
      <vt:lpstr>Secure Jenkins</vt:lpstr>
      <vt:lpstr>Manage Jenkins</vt:lpstr>
      <vt:lpstr>Jenkins Plugins Manager</vt:lpstr>
      <vt:lpstr>Jenkins Plugins Manager</vt:lpstr>
      <vt:lpstr>Jenkins Plugins Manager</vt:lpstr>
      <vt:lpstr>Manage Jenkins</vt:lpstr>
      <vt:lpstr>Distributed Build</vt:lpstr>
      <vt:lpstr>Jenkins – Configure Node</vt:lpstr>
      <vt:lpstr>Jenkins – Configure Node</vt:lpstr>
      <vt:lpstr>Jenkins JOBS</vt:lpstr>
      <vt:lpstr>Jenkins – Build Steps</vt:lpstr>
      <vt:lpstr>Jenkins - New Job</vt:lpstr>
      <vt:lpstr>Configure jenkins jobs</vt:lpstr>
      <vt:lpstr>Jenkins – Job Configuration</vt:lpstr>
      <vt:lpstr>Job Configuration – Cont’d</vt:lpstr>
      <vt:lpstr>Job Configuration – Cont’d</vt:lpstr>
      <vt:lpstr>Job Configuration – Cont’d</vt:lpstr>
      <vt:lpstr>Job Configuration – Cont’d</vt:lpstr>
      <vt:lpstr>Jenkins Sample – Job Status Page</vt:lpstr>
      <vt:lpstr>Jenkins Benefits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Venkaiah Chowdary Koneru</dc:creator>
  <cp:lastModifiedBy>Ashokumar Vadioaloo</cp:lastModifiedBy>
  <cp:revision>73</cp:revision>
  <dcterms:created xsi:type="dcterms:W3CDTF">2006-08-16T00:00:00Z</dcterms:created>
  <dcterms:modified xsi:type="dcterms:W3CDTF">2014-07-18T08:02:32Z</dcterms:modified>
</cp:coreProperties>
</file>