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B95-B0B2-483D-A710-7DF48169AAF7}" type="datetimeFigureOut">
              <a:rPr lang="fi-FI" smtClean="0"/>
              <a:t>21.4.2015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62C8-D2C4-4875-B3DF-897346D962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5045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B95-B0B2-483D-A710-7DF48169AAF7}" type="datetimeFigureOut">
              <a:rPr lang="fi-FI" smtClean="0"/>
              <a:t>21.4.2015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62C8-D2C4-4875-B3DF-897346D962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514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B95-B0B2-483D-A710-7DF48169AAF7}" type="datetimeFigureOut">
              <a:rPr lang="fi-FI" smtClean="0"/>
              <a:t>21.4.2015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62C8-D2C4-4875-B3DF-897346D96227}" type="slidenum">
              <a:rPr lang="fi-FI" smtClean="0"/>
              <a:t>‹#›</a:t>
            </a:fld>
            <a:endParaRPr lang="fi-F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9654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B95-B0B2-483D-A710-7DF48169AAF7}" type="datetimeFigureOut">
              <a:rPr lang="fi-FI" smtClean="0"/>
              <a:t>21.4.2015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62C8-D2C4-4875-B3DF-897346D962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2298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B95-B0B2-483D-A710-7DF48169AAF7}" type="datetimeFigureOut">
              <a:rPr lang="fi-FI" smtClean="0"/>
              <a:t>21.4.2015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62C8-D2C4-4875-B3DF-897346D96227}" type="slidenum">
              <a:rPr lang="fi-FI" smtClean="0"/>
              <a:t>‹#›</a:t>
            </a:fld>
            <a:endParaRPr lang="fi-F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2788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B95-B0B2-483D-A710-7DF48169AAF7}" type="datetimeFigureOut">
              <a:rPr lang="fi-FI" smtClean="0"/>
              <a:t>21.4.2015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62C8-D2C4-4875-B3DF-897346D962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39501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B95-B0B2-483D-A710-7DF48169AAF7}" type="datetimeFigureOut">
              <a:rPr lang="fi-FI" smtClean="0"/>
              <a:t>21.4.2015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62C8-D2C4-4875-B3DF-897346D962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35685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B95-B0B2-483D-A710-7DF48169AAF7}" type="datetimeFigureOut">
              <a:rPr lang="fi-FI" smtClean="0"/>
              <a:t>21.4.2015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62C8-D2C4-4875-B3DF-897346D962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628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B95-B0B2-483D-A710-7DF48169AAF7}" type="datetimeFigureOut">
              <a:rPr lang="fi-FI" smtClean="0"/>
              <a:t>21.4.2015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62C8-D2C4-4875-B3DF-897346D962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5126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B95-B0B2-483D-A710-7DF48169AAF7}" type="datetimeFigureOut">
              <a:rPr lang="fi-FI" smtClean="0"/>
              <a:t>21.4.2015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62C8-D2C4-4875-B3DF-897346D962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3509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B95-B0B2-483D-A710-7DF48169AAF7}" type="datetimeFigureOut">
              <a:rPr lang="fi-FI" smtClean="0"/>
              <a:t>21.4.2015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62C8-D2C4-4875-B3DF-897346D962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8438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B95-B0B2-483D-A710-7DF48169AAF7}" type="datetimeFigureOut">
              <a:rPr lang="fi-FI" smtClean="0"/>
              <a:t>21.4.2015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62C8-D2C4-4875-B3DF-897346D962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6067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B95-B0B2-483D-A710-7DF48169AAF7}" type="datetimeFigureOut">
              <a:rPr lang="fi-FI" smtClean="0"/>
              <a:t>21.4.2015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62C8-D2C4-4875-B3DF-897346D962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8520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B95-B0B2-483D-A710-7DF48169AAF7}" type="datetimeFigureOut">
              <a:rPr lang="fi-FI" smtClean="0"/>
              <a:t>21.4.2015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62C8-D2C4-4875-B3DF-897346D962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5953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B95-B0B2-483D-A710-7DF48169AAF7}" type="datetimeFigureOut">
              <a:rPr lang="fi-FI" smtClean="0"/>
              <a:t>21.4.2015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62C8-D2C4-4875-B3DF-897346D962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3158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B95-B0B2-483D-A710-7DF48169AAF7}" type="datetimeFigureOut">
              <a:rPr lang="fi-FI" smtClean="0"/>
              <a:t>21.4.2015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62C8-D2C4-4875-B3DF-897346D962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268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9AB95-B0B2-483D-A710-7DF48169AAF7}" type="datetimeFigureOut">
              <a:rPr lang="fi-FI" smtClean="0"/>
              <a:t>21.4.2015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C662C8-D2C4-4875-B3DF-897346D962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0114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z="7000" dirty="0" err="1" smtClean="0"/>
              <a:t>Unfold</a:t>
            </a:r>
            <a:endParaRPr lang="fi-FI" sz="7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By Aleksi Tommila &amp; Janne Möttölä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3975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6000" dirty="0" smtClean="0"/>
              <a:t>Projektin kuvaus</a:t>
            </a:r>
            <a:endParaRPr lang="fi-FI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i-FI" sz="2500" dirty="0" smtClean="0"/>
              <a:t>Pyrimme rakentamaan evoluutiosimulaattoria, jossa syntyisi </a:t>
            </a:r>
            <a:r>
              <a:rPr lang="fi-FI" sz="2500" dirty="0" err="1" smtClean="0"/>
              <a:t>emergenssiä</a:t>
            </a:r>
            <a:r>
              <a:rPr lang="fi-FI" sz="2500" dirty="0" smtClean="0"/>
              <a:t> olioiden käyttäytymisessä.</a:t>
            </a:r>
          </a:p>
          <a:p>
            <a:pPr marL="0" indent="0">
              <a:buNone/>
            </a:pPr>
            <a:r>
              <a:rPr lang="fi-FI" sz="2500" dirty="0" smtClean="0"/>
              <a:t>Simulaattorissa ei ole loppua, vaan se rullaa niin kauan kuin sitä vain jaksetaan katsoa.</a:t>
            </a:r>
            <a:endParaRPr lang="fi-FI" sz="25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197769"/>
            <a:ext cx="5572372" cy="2591153"/>
          </a:xfrm>
        </p:spPr>
      </p:pic>
    </p:spTree>
    <p:extLst>
      <p:ext uri="{BB962C8B-B14F-4D97-AF65-F5344CB8AC3E}">
        <p14:creationId xmlns:p14="http://schemas.microsoft.com/office/powerpoint/2010/main" val="360678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6000" dirty="0" smtClean="0"/>
              <a:t>Luokkarakenne</a:t>
            </a:r>
            <a:endParaRPr lang="fi-FI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i-FI" dirty="0" err="1" smtClean="0"/>
              <a:t>Toiminnallisuus</a:t>
            </a:r>
            <a:r>
              <a:rPr lang="fi-FI" dirty="0" smtClean="0"/>
              <a:t> on jaettu selkeisiin luokkiin </a:t>
            </a:r>
            <a:r>
              <a:rPr lang="fi-FI" dirty="0" smtClean="0"/>
              <a:t>ja niillä on jokaisella oma spesifi funktionsa.</a:t>
            </a:r>
          </a:p>
          <a:p>
            <a:pPr lvl="1"/>
            <a:r>
              <a:rPr lang="fi-FI" dirty="0" err="1" smtClean="0"/>
              <a:t>Initializationissa</a:t>
            </a:r>
            <a:r>
              <a:rPr lang="fi-FI" dirty="0" smtClean="0"/>
              <a:t> toistetaan ohjelman </a:t>
            </a:r>
            <a:r>
              <a:rPr lang="fi-FI" dirty="0" err="1" smtClean="0"/>
              <a:t>päälooppia</a:t>
            </a:r>
            <a:r>
              <a:rPr lang="fi-FI" dirty="0" smtClean="0"/>
              <a:t>, josta kutsutaan muita toimintoja.</a:t>
            </a:r>
          </a:p>
          <a:p>
            <a:pPr lvl="1"/>
            <a:r>
              <a:rPr lang="fi-FI" dirty="0" err="1" smtClean="0"/>
              <a:t>Biomissa</a:t>
            </a:r>
            <a:r>
              <a:rPr lang="fi-FI" dirty="0" smtClean="0"/>
              <a:t> </a:t>
            </a:r>
            <a:r>
              <a:rPr lang="fi-FI" dirty="0" err="1" smtClean="0"/>
              <a:t>randomoidaan</a:t>
            </a:r>
            <a:r>
              <a:rPr lang="fi-FI" dirty="0" smtClean="0"/>
              <a:t> ympäristö jokaisella ajolla erikseen.</a:t>
            </a:r>
          </a:p>
          <a:p>
            <a:pPr lvl="1"/>
            <a:r>
              <a:rPr lang="fi-FI" dirty="0" err="1" smtClean="0"/>
              <a:t>Creaturessa</a:t>
            </a:r>
            <a:r>
              <a:rPr lang="fi-FI" dirty="0" smtClean="0"/>
              <a:t> hoidetaan otusten toimintaa</a:t>
            </a:r>
          </a:p>
          <a:p>
            <a:pPr lvl="1"/>
            <a:r>
              <a:rPr lang="fi-FI" dirty="0" smtClean="0"/>
              <a:t>Grid ja </a:t>
            </a:r>
            <a:r>
              <a:rPr lang="fi-FI" dirty="0" err="1" smtClean="0"/>
              <a:t>Zoo</a:t>
            </a:r>
            <a:r>
              <a:rPr lang="fi-FI" dirty="0" smtClean="0"/>
              <a:t> –luokat ovat vastuussa ruutu- ja otustaulukoiden luomisesta ja täyttämisestä</a:t>
            </a:r>
          </a:p>
          <a:p>
            <a:endParaRPr lang="fi-FI" dirty="0"/>
          </a:p>
          <a:p>
            <a:endParaRPr lang="fi-FI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765" y="609599"/>
            <a:ext cx="3028090" cy="5117433"/>
          </a:xfrm>
        </p:spPr>
      </p:pic>
    </p:spTree>
    <p:extLst>
      <p:ext uri="{BB962C8B-B14F-4D97-AF65-F5344CB8AC3E}">
        <p14:creationId xmlns:p14="http://schemas.microsoft.com/office/powerpoint/2010/main" val="348907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6000" dirty="0" smtClean="0"/>
              <a:t>Mitä saavutimme</a:t>
            </a:r>
            <a:endParaRPr lang="fi-FI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sz="2500" dirty="0" smtClean="0"/>
              <a:t>Simulaattorissa näkyy selkeitä elämän merkkejä ja koodi on pullollaan olioita. </a:t>
            </a:r>
          </a:p>
          <a:p>
            <a:pPr marL="0" indent="0">
              <a:buNone/>
            </a:pPr>
            <a:r>
              <a:rPr lang="fi-FI" sz="2500" dirty="0" smtClean="0"/>
              <a:t>Ympäristöön syntyy lisää ruokaa itsestään ja otukset syövät sitä tai toisiaan.</a:t>
            </a:r>
          </a:p>
          <a:p>
            <a:pPr marL="0" indent="0">
              <a:buNone/>
            </a:pPr>
            <a:endParaRPr lang="fi-FI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165" y="1930400"/>
            <a:ext cx="3805837" cy="4008815"/>
          </a:xfrm>
        </p:spPr>
      </p:pic>
    </p:spTree>
    <p:extLst>
      <p:ext uri="{BB962C8B-B14F-4D97-AF65-F5344CB8AC3E}">
        <p14:creationId xmlns:p14="http://schemas.microsoft.com/office/powerpoint/2010/main" val="96957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6000" dirty="0" smtClean="0"/>
              <a:t>Mitä jäi pois</a:t>
            </a:r>
            <a:endParaRPr lang="fi-FI" sz="6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32658"/>
            <a:ext cx="4183062" cy="313729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i-FI" sz="2500" dirty="0" smtClean="0"/>
              <a:t>Otusten lisääntyminen ja varsinainen evoluutio</a:t>
            </a:r>
          </a:p>
          <a:p>
            <a:r>
              <a:rPr lang="fi-FI" sz="2500" dirty="0" smtClean="0"/>
              <a:t>Muisti</a:t>
            </a:r>
          </a:p>
          <a:p>
            <a:r>
              <a:rPr lang="fi-FI" sz="2500" dirty="0" smtClean="0"/>
              <a:t>Päämenu</a:t>
            </a:r>
          </a:p>
          <a:p>
            <a:r>
              <a:rPr lang="fi-FI" sz="2500" dirty="0" smtClean="0"/>
              <a:t>Stop / </a:t>
            </a:r>
            <a:r>
              <a:rPr lang="fi-FI" sz="2500" dirty="0" err="1" smtClean="0"/>
              <a:t>highlight</a:t>
            </a:r>
            <a:r>
              <a:rPr lang="fi-FI" sz="2500" dirty="0" smtClean="0"/>
              <a:t> –toiminto</a:t>
            </a:r>
          </a:p>
        </p:txBody>
      </p:sp>
    </p:spTree>
    <p:extLst>
      <p:ext uri="{BB962C8B-B14F-4D97-AF65-F5344CB8AC3E}">
        <p14:creationId xmlns:p14="http://schemas.microsoft.com/office/powerpoint/2010/main" val="427983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Pelinkehityksessä läpikäytyj</a:t>
            </a:r>
            <a:r>
              <a:rPr lang="fi-FI" dirty="0"/>
              <a:t>ä</a:t>
            </a:r>
            <a:r>
              <a:rPr lang="fi-FI" dirty="0" smtClean="0"/>
              <a:t> ominaisuuksia </a:t>
            </a:r>
            <a:r>
              <a:rPr lang="fi-FI" dirty="0" err="1" smtClean="0"/>
              <a:t>part</a:t>
            </a:r>
            <a:r>
              <a:rPr lang="fi-FI" dirty="0" smtClean="0"/>
              <a:t> I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 smtClean="0"/>
              <a:t>Evoluution tapahtuminen otuksen elinkaaren aikana</a:t>
            </a:r>
          </a:p>
          <a:p>
            <a:r>
              <a:rPr lang="fi-FI" dirty="0" smtClean="0"/>
              <a:t>Petoeläin etsii ruudusta saaliita ja löytää itsensä</a:t>
            </a:r>
          </a:p>
          <a:p>
            <a:r>
              <a:rPr lang="fi-FI" dirty="0" err="1" smtClean="0"/>
              <a:t>Random</a:t>
            </a:r>
            <a:r>
              <a:rPr lang="fi-FI" dirty="0" smtClean="0"/>
              <a:t>() metodi toimi painotettuna noppana ja sen seurauksena otukset valuivat vääjäämättä vasemmalle</a:t>
            </a:r>
          </a:p>
          <a:p>
            <a:r>
              <a:rPr lang="fi-FI" dirty="0" smtClean="0"/>
              <a:t>Kaikkien toimintojen suorittaminen ruudussa samaan aikaan</a:t>
            </a:r>
          </a:p>
          <a:p>
            <a:pPr lvl="1"/>
            <a:r>
              <a:rPr lang="fi-FI" dirty="0" err="1" smtClean="0"/>
              <a:t>Köyriminen</a:t>
            </a:r>
            <a:r>
              <a:rPr lang="fi-FI" dirty="0" smtClean="0"/>
              <a:t>, syöminen, saalistaminen, </a:t>
            </a:r>
            <a:r>
              <a:rPr lang="fi-FI" dirty="0" err="1" smtClean="0"/>
              <a:t>tms</a:t>
            </a:r>
            <a:endParaRPr lang="fi-FI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532063"/>
            <a:ext cx="4184650" cy="3138487"/>
          </a:xfrm>
        </p:spPr>
      </p:pic>
    </p:spTree>
    <p:extLst>
      <p:ext uri="{BB962C8B-B14F-4D97-AF65-F5344CB8AC3E}">
        <p14:creationId xmlns:p14="http://schemas.microsoft.com/office/powerpoint/2010/main" val="224603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Pelinkehityksessä läpikäytyjä ominaisuuksia </a:t>
            </a:r>
            <a:r>
              <a:rPr lang="fi-FI" dirty="0" err="1"/>
              <a:t>part</a:t>
            </a:r>
            <a:r>
              <a:rPr lang="fi-FI" dirty="0"/>
              <a:t> </a:t>
            </a:r>
            <a:r>
              <a:rPr lang="fi-FI" dirty="0" smtClean="0"/>
              <a:t>II</a:t>
            </a:r>
            <a:endParaRPr lang="fi-FI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794" y="2393156"/>
            <a:ext cx="2489200" cy="34163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dirty="0" smtClean="0"/>
              <a:t>Otukset etsivät jatkuvasti samalta alueelta ruokaa ja nääntyvät kun sitä ei löydy</a:t>
            </a:r>
          </a:p>
          <a:p>
            <a:r>
              <a:rPr lang="fi-FI" dirty="0" smtClean="0"/>
              <a:t>Saalistaja seuraa samaa saaliseläintä loputtomiin, jota se ei kuitenkaan koskaan uskalla saalistaa</a:t>
            </a:r>
          </a:p>
          <a:p>
            <a:r>
              <a:rPr lang="fi-FI" dirty="0" smtClean="0"/>
              <a:t>Otus tulkitsee itsensä potentiaaliseksi parittelukumppaniksi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3176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6000" dirty="0" smtClean="0"/>
              <a:t>Jatkokehitys</a:t>
            </a:r>
            <a:endParaRPr lang="fi-FI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i-FI" dirty="0" smtClean="0"/>
              <a:t>Luonnollisesti suunnitellut puuttuvat ominaisuudet kuten lisääntyminen, varsinainen evoluutio, muisti, menu ja stop / </a:t>
            </a:r>
            <a:r>
              <a:rPr lang="fi-FI" dirty="0" err="1" smtClean="0"/>
              <a:t>highlight</a:t>
            </a:r>
            <a:r>
              <a:rPr lang="fi-FI" dirty="0" smtClean="0"/>
              <a:t> ovat luonnollisia lisättäviä osia jatkokehityksessä.</a:t>
            </a:r>
          </a:p>
          <a:p>
            <a:pPr marL="0" indent="0">
              <a:buNone/>
            </a:pPr>
            <a:r>
              <a:rPr lang="fi-FI" dirty="0" smtClean="0"/>
              <a:t>Näiden lisäksi voisi olla hauska mahdollistaa kustomoitujen mörköjen lisääminen peliin haluttuun sijaintiin.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i-FI" dirty="0"/>
              <a:t>Mikäli haluttaisiin </a:t>
            </a:r>
            <a:r>
              <a:rPr lang="fi-FI" dirty="0" err="1"/>
              <a:t>jatkokehittää</a:t>
            </a:r>
            <a:r>
              <a:rPr lang="fi-FI" dirty="0"/>
              <a:t> simulaattoria todella pitkälle, niin ajatus simulaattorin muuttamisesta </a:t>
            </a:r>
            <a:r>
              <a:rPr lang="fi-FI" dirty="0" err="1"/>
              <a:t>survival</a:t>
            </a:r>
            <a:r>
              <a:rPr lang="fi-FI" dirty="0"/>
              <a:t>-luonteiseksi pelattavaksi peliksi voisi olla mielenkiintoinen ja paljon mahdollisuuksia tarjoava suunta.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823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210</TotalTime>
  <Words>261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Unfold</vt:lpstr>
      <vt:lpstr>Projektin kuvaus</vt:lpstr>
      <vt:lpstr>Luokkarakenne</vt:lpstr>
      <vt:lpstr>Mitä saavutimme</vt:lpstr>
      <vt:lpstr>Mitä jäi pois</vt:lpstr>
      <vt:lpstr>Pelinkehityksessä läpikäytyjä ominaisuuksia part I</vt:lpstr>
      <vt:lpstr>Pelinkehityksessä läpikäytyjä ominaisuuksia part II</vt:lpstr>
      <vt:lpstr>Jatkokehitys</vt:lpstr>
    </vt:vector>
  </TitlesOfParts>
  <Company>JAMK/ICT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Sisäinen naisesi</dc:title>
  <dc:creator>Janne Möttölä</dc:creator>
  <cp:lastModifiedBy>Janne Möttölä</cp:lastModifiedBy>
  <cp:revision>18</cp:revision>
  <dcterms:created xsi:type="dcterms:W3CDTF">2015-04-20T12:17:00Z</dcterms:created>
  <dcterms:modified xsi:type="dcterms:W3CDTF">2015-04-21T09:33:16Z</dcterms:modified>
</cp:coreProperties>
</file>