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6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814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38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569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370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987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8673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5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6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3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60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3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6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5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71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10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78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18814-03FF-46FA-A4FA-3A640DF71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1801535"/>
            <a:ext cx="5518066" cy="2268559"/>
          </a:xfrm>
        </p:spPr>
        <p:txBody>
          <a:bodyPr/>
          <a:lstStyle/>
          <a:p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E8ECB9-BE17-4BD4-AF2C-3D2109282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Mobile &amp; Internet 5</a:t>
            </a:r>
          </a:p>
          <a:p>
            <a:r>
              <a:rPr lang="nl-BE" dirty="0">
                <a:solidFill>
                  <a:schemeClr val="bg1"/>
                </a:solidFill>
              </a:rPr>
              <a:t>Eilish Van Der Snickt - R0699871</a:t>
            </a:r>
          </a:p>
          <a:p>
            <a:r>
              <a:rPr lang="nl-BE" dirty="0">
                <a:solidFill>
                  <a:schemeClr val="bg1"/>
                </a:solidFill>
              </a:rPr>
              <a:t>Thomas Wyns -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A158-F9F2-4D15-9BDA-DADE39757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56" y="2678018"/>
            <a:ext cx="3822440" cy="13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4AEDB-A134-48AA-8C3E-81D1135E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 </a:t>
            </a:r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587EE9-BFEA-4906-BC45-898A970A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Webapplicatie 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PWA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In browser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Home screen applicatie</a:t>
            </a:r>
          </a:p>
          <a:p>
            <a:r>
              <a:rPr lang="nl-BE" dirty="0">
                <a:solidFill>
                  <a:schemeClr val="bg1"/>
                </a:solidFill>
              </a:rPr>
              <a:t>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Top 10 populairste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Info over </a:t>
            </a:r>
            <a:r>
              <a:rPr lang="nl-BE" b="1" dirty="0">
                <a:solidFill>
                  <a:schemeClr val="bg1"/>
                </a:solidFill>
              </a:rPr>
              <a:t>elke </a:t>
            </a:r>
            <a:r>
              <a:rPr lang="nl-BE" dirty="0">
                <a:solidFill>
                  <a:schemeClr val="bg1"/>
                </a:solidFill>
              </a:rPr>
              <a:t>anime 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Quizzen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Zoekfunctie anime</a:t>
            </a:r>
          </a:p>
          <a:p>
            <a:r>
              <a:rPr lang="nl-BE" dirty="0">
                <a:solidFill>
                  <a:schemeClr val="bg1"/>
                </a:solidFill>
              </a:rPr>
              <a:t>Off- en online functionaliteit</a:t>
            </a:r>
          </a:p>
          <a:p>
            <a:pPr lvl="1"/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B130D2-65E0-4648-8DB3-FD250D01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73439-80AD-4427-BBF9-E8C43571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21665D-8ECF-4AE0-8CE9-2B40FF2C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37424"/>
          </a:xfrm>
        </p:spPr>
        <p:txBody>
          <a:bodyPr>
            <a:normAutofit fontScale="85000" lnSpcReduction="20000"/>
          </a:bodyPr>
          <a:lstStyle/>
          <a:p>
            <a:r>
              <a:rPr lang="nl-BE" dirty="0">
                <a:solidFill>
                  <a:schemeClr val="bg1"/>
                </a:solidFill>
              </a:rPr>
              <a:t>Bekijk de populairste anime van het moment</a:t>
            </a:r>
          </a:p>
          <a:p>
            <a:r>
              <a:rPr lang="nl-BE" dirty="0">
                <a:solidFill>
                  <a:schemeClr val="bg1"/>
                </a:solidFill>
              </a:rPr>
              <a:t>Zoek anime via zoekfunctie</a:t>
            </a:r>
          </a:p>
          <a:p>
            <a:r>
              <a:rPr lang="nl-BE" dirty="0">
                <a:solidFill>
                  <a:schemeClr val="bg1"/>
                </a:solidFill>
              </a:rPr>
              <a:t>Test je anime kennis</a:t>
            </a:r>
          </a:p>
          <a:p>
            <a:r>
              <a:rPr lang="nl-BE" dirty="0">
                <a:solidFill>
                  <a:schemeClr val="bg1"/>
                </a:solidFill>
              </a:rPr>
              <a:t>Verschillende soorten quizzen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Titel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Korte omschrijving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Poster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Combinatie</a:t>
            </a:r>
          </a:p>
          <a:p>
            <a:r>
              <a:rPr lang="nl-BE" dirty="0">
                <a:solidFill>
                  <a:schemeClr val="bg1"/>
                </a:solidFill>
              </a:rPr>
              <a:t>Info alle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Korte omschrijving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Rating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Personages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59ABBF-4DDD-44D9-8469-A3E07ABD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DCF3F-31B5-4DE0-950C-CC5EBF86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97CD55-891E-4103-A6A2-41DF632A5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React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Javascript</a:t>
            </a:r>
          </a:p>
          <a:p>
            <a:r>
              <a:rPr lang="nl-BE" dirty="0">
                <a:solidFill>
                  <a:schemeClr val="bg1"/>
                </a:solidFill>
              </a:rPr>
              <a:t>Componenten</a:t>
            </a:r>
          </a:p>
          <a:p>
            <a:r>
              <a:rPr lang="nl-BE" dirty="0" err="1">
                <a:solidFill>
                  <a:schemeClr val="bg1"/>
                </a:solidFill>
              </a:rPr>
              <a:t>React</a:t>
            </a:r>
            <a:r>
              <a:rPr lang="nl-BE" dirty="0">
                <a:solidFill>
                  <a:schemeClr val="bg1"/>
                </a:solidFill>
              </a:rPr>
              <a:t> routering tussen verschillende componenten</a:t>
            </a:r>
          </a:p>
          <a:p>
            <a:r>
              <a:rPr lang="nl-BE" dirty="0">
                <a:solidFill>
                  <a:schemeClr val="bg1"/>
                </a:solidFill>
              </a:rPr>
              <a:t>CSS</a:t>
            </a:r>
          </a:p>
          <a:p>
            <a:r>
              <a:rPr lang="nl-BE" dirty="0" err="1">
                <a:solidFill>
                  <a:schemeClr val="bg1"/>
                </a:solidFill>
              </a:rPr>
              <a:t>Kitsu</a:t>
            </a:r>
            <a:r>
              <a:rPr lang="nl-BE" dirty="0">
                <a:solidFill>
                  <a:schemeClr val="bg1"/>
                </a:solidFill>
              </a:rPr>
              <a:t> anime API</a:t>
            </a:r>
          </a:p>
          <a:p>
            <a:r>
              <a:rPr lang="nl-BE" dirty="0">
                <a:solidFill>
                  <a:schemeClr val="bg1"/>
                </a:solidFill>
              </a:rPr>
              <a:t>Google </a:t>
            </a:r>
            <a:r>
              <a:rPr lang="nl-BE" dirty="0" err="1">
                <a:solidFill>
                  <a:schemeClr val="bg1"/>
                </a:solidFill>
              </a:rPr>
              <a:t>Firebase</a:t>
            </a:r>
            <a:endParaRPr lang="nl-BE" dirty="0">
              <a:solidFill>
                <a:schemeClr val="bg1"/>
              </a:solidFill>
            </a:endParaRPr>
          </a:p>
          <a:p>
            <a:pPr lvl="1"/>
            <a:r>
              <a:rPr lang="nl-BE" dirty="0">
                <a:solidFill>
                  <a:schemeClr val="bg1"/>
                </a:solidFill>
              </a:rPr>
              <a:t>Hosting</a:t>
            </a: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DAD04E4-B6A1-442E-94DA-2E4103B0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72382-6FF3-4290-A195-F3B6CBF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5A602B-E04B-451E-92B6-101FA0F0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Firebase</a:t>
            </a:r>
            <a:r>
              <a:rPr lang="nl-BE" dirty="0">
                <a:solidFill>
                  <a:schemeClr val="bg1"/>
                </a:solidFill>
              </a:rPr>
              <a:t> Cloud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NoSQL</a:t>
            </a:r>
            <a:r>
              <a:rPr lang="nl-BE" dirty="0">
                <a:solidFill>
                  <a:schemeClr val="bg1"/>
                </a:solidFill>
              </a:rPr>
              <a:t> -&gt; eigen structuur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Verschillende collecties</a:t>
            </a:r>
          </a:p>
          <a:p>
            <a:pPr lvl="2"/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</a:t>
            </a:r>
          </a:p>
          <a:p>
            <a:pPr lvl="2"/>
            <a:r>
              <a:rPr lang="nl-BE" dirty="0">
                <a:solidFill>
                  <a:schemeClr val="bg1"/>
                </a:solidFill>
              </a:rPr>
              <a:t>Posters</a:t>
            </a:r>
          </a:p>
          <a:p>
            <a:pPr lvl="2"/>
            <a:r>
              <a:rPr lang="nl-BE" dirty="0">
                <a:solidFill>
                  <a:schemeClr val="bg1"/>
                </a:solidFill>
              </a:rPr>
              <a:t>Synopsis</a:t>
            </a:r>
          </a:p>
          <a:p>
            <a:pPr lvl="2"/>
            <a:r>
              <a:rPr lang="nl-BE" dirty="0" err="1">
                <a:solidFill>
                  <a:schemeClr val="bg1"/>
                </a:solidFill>
              </a:rPr>
              <a:t>Titles</a:t>
            </a:r>
            <a:endParaRPr lang="nl-BE" dirty="0">
              <a:solidFill>
                <a:schemeClr val="bg1"/>
              </a:solidFill>
            </a:endParaRPr>
          </a:p>
          <a:p>
            <a:pPr lvl="3"/>
            <a:r>
              <a:rPr lang="nl-BE" dirty="0">
                <a:solidFill>
                  <a:schemeClr val="bg1"/>
                </a:solidFill>
              </a:rPr>
              <a:t>-&gt; documenten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73B3D6-1E1B-49A4-8075-A54BA31D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58C8261-24A1-4B56-AA7A-2626C539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3614789"/>
            <a:ext cx="6492642" cy="21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FE74-759A-447E-AA97-97D5D5C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 flow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573ADDC-794D-4FAF-B825-B5687749C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438" y="2340981"/>
            <a:ext cx="3839100" cy="359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9FA9503-8D05-48C4-AF91-360A73FE3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DCA1-9C9F-4C29-830C-E18141A4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Korte omschrijving </a:t>
            </a:r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5970D9-576B-42E7-B64C-AB8CC614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 fontScale="92500"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Gebruikers vinden </a:t>
            </a:r>
            <a:r>
              <a:rPr lang="nl-BE" dirty="0" err="1">
                <a:solidFill>
                  <a:schemeClr val="bg1"/>
                </a:solidFill>
              </a:rPr>
              <a:t>AniME</a:t>
            </a:r>
            <a:r>
              <a:rPr lang="nl-BE" dirty="0">
                <a:solidFill>
                  <a:schemeClr val="bg1"/>
                </a:solidFill>
              </a:rPr>
              <a:t> via browser</a:t>
            </a:r>
          </a:p>
          <a:p>
            <a:r>
              <a:rPr lang="nl-BE" dirty="0">
                <a:solidFill>
                  <a:schemeClr val="bg1"/>
                </a:solidFill>
              </a:rPr>
              <a:t>Installeren van </a:t>
            </a:r>
            <a:r>
              <a:rPr lang="nl-BE" dirty="0" err="1">
                <a:solidFill>
                  <a:schemeClr val="bg1"/>
                </a:solidFill>
              </a:rPr>
              <a:t>AniME</a:t>
            </a:r>
            <a:r>
              <a:rPr lang="nl-BE" dirty="0">
                <a:solidFill>
                  <a:schemeClr val="bg1"/>
                </a:solidFill>
              </a:rPr>
              <a:t> naar home scherm toestellen</a:t>
            </a:r>
          </a:p>
          <a:p>
            <a:r>
              <a:rPr lang="nl-BE" dirty="0">
                <a:solidFill>
                  <a:schemeClr val="bg1"/>
                </a:solidFill>
              </a:rPr>
              <a:t>homepagina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Bekijk populairste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Zoekfunctie anime</a:t>
            </a:r>
          </a:p>
          <a:p>
            <a:r>
              <a:rPr lang="nl-BE" dirty="0">
                <a:solidFill>
                  <a:schemeClr val="bg1"/>
                </a:solidFill>
              </a:rPr>
              <a:t>Eerste keer -&gt;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 opgehaald uit API</a:t>
            </a:r>
          </a:p>
          <a:p>
            <a:r>
              <a:rPr lang="nl-BE" dirty="0">
                <a:solidFill>
                  <a:schemeClr val="bg1"/>
                </a:solidFill>
              </a:rPr>
              <a:t>Daarna -&gt; opgeslagen in cache en wegschrijven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=&gt; Tweede keer -&gt;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 opgehaald uit cache</a:t>
            </a:r>
          </a:p>
          <a:p>
            <a:r>
              <a:rPr lang="nl-BE" dirty="0">
                <a:solidFill>
                  <a:schemeClr val="bg1"/>
                </a:solidFill>
              </a:rPr>
              <a:t>Quizzen over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Opgehaald uit de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F92C3C-3A34-461D-946D-588AD53E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DCC0C-CF13-4DE0-9F8B-CCC81F8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Zijn er nog vragen?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845652C-52C3-45B5-9BB1-FE773451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78" y="2642534"/>
            <a:ext cx="3586993" cy="3586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C2436C6-AA9A-4765-B617-3B8F2231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75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Aangepas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E5EBB0"/>
      </a:accent1>
      <a:accent2>
        <a:srgbClr val="C0CF3A"/>
      </a:accent2>
      <a:accent3>
        <a:srgbClr val="FFFF00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Breedbeeld</PresentationFormat>
  <Paragraphs>61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Berlijn</vt:lpstr>
      <vt:lpstr>AniME</vt:lpstr>
      <vt:lpstr>Over AniME</vt:lpstr>
      <vt:lpstr>Functionaliteit</vt:lpstr>
      <vt:lpstr>Project structuur</vt:lpstr>
      <vt:lpstr>Database</vt:lpstr>
      <vt:lpstr>Applicatie flow</vt:lpstr>
      <vt:lpstr>Korte omschrijving AniME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Eilish Van Der Snickt</dc:creator>
  <cp:lastModifiedBy>Eilish Van Der Snickt</cp:lastModifiedBy>
  <cp:revision>18</cp:revision>
  <dcterms:created xsi:type="dcterms:W3CDTF">2019-06-10T12:50:01Z</dcterms:created>
  <dcterms:modified xsi:type="dcterms:W3CDTF">2020-01-20T08:49:41Z</dcterms:modified>
</cp:coreProperties>
</file>