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8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F89C-1E0C-B305-82EE-D985D66D6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6EA06-AADF-7807-E08D-FF7DADDB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206F-5676-A09F-20CA-2B3963F7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9868-207C-16D9-697C-10250BC3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B232-4E06-6685-D903-43A9B7C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4C2E-32F0-B4A6-012D-0250890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ED637-819B-B554-237A-8B269583A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DDB9-0FFB-8953-803A-3B12932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3081-BE9C-7D99-2B14-7BAFE0C5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E7C0-3470-346A-676A-47084666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B9031-77FE-81D8-73D6-C04C46304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90C3-9E63-F262-EE50-C36BD80C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2B48-B2BD-99E9-BDC7-FF598AD1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7F25-FBCE-3929-1272-37F17101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0CF2-EB85-7CBA-37C2-FA945904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3931-FE55-0F0A-A310-3B40990A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04D1-AF17-6BE2-88DA-C196D45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EE6F-33B2-112A-AA36-354A4D26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592C-126F-F47B-4063-67D6CEAB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4754-8E9F-3040-F387-12AB744E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3D8-79C5-8953-C181-58DB121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F8A50-BA73-E036-51D2-D0E278C1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850-86B7-D7B5-DF40-480548C1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5ADF-E75B-5FAA-0399-E924C185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F060-5450-159D-91DE-C607B5C0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E81F-3ECE-59DF-A364-ED3312DE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D355-A3D0-F6FB-C6D3-55DAEEE99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DD921-6C12-9786-0778-5387756E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BC00-53F0-5AC3-7F52-C53FEF31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FE873-32F2-AB21-E2BB-1E329384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E604-9CF5-95AE-6B20-A0676866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F303-FA2E-90A4-7377-BA44E6A5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7A29-0A38-5E54-9C94-9AF459C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37ED-D19E-FBB9-D292-E9979A795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64FB9-FC32-1F10-F54E-441F0DC1A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BC822-11DB-B754-D4B0-4C529A902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86701-31F2-D028-9E82-FDDA92A2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815C4-942D-3F7F-5A63-575F6EE2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143A4-1C41-D76A-9803-2BDEC2E9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DAE9-C694-B497-2EBF-48CFC79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BACE4-F9BB-3662-50B3-4766743D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F60C-F891-CD50-5AA4-61F8233C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B032-78F1-78F9-3890-352C29A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2AD59-02A2-46E9-DBE6-BC893158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7F290-0BE3-6540-EA8A-0E3FEAFD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7BB6D-EF3D-57AA-3856-C47BEAE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8209-F72B-6132-DF99-71484458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FBB1-7A40-10B2-EBA4-0264C161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A5577-DBCC-5C0B-2A40-B09F68BD6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E331-4EE2-1E55-3EAA-37977FF8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6C78-4A3B-1547-2988-F2309AA9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47E8-3D95-2498-B217-1580991A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108F-5094-B4D7-666D-1786E3EC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183AF-38FF-0C6C-A04E-B4C890EF9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B6310-CCA3-471A-2044-31E16741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931-9C9E-60C0-909A-1D9D73FC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684C-5294-87B0-F5A0-344B7ABE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3D58-DE66-25E5-EF80-2CD998B2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CA782-0584-5D3E-4277-77E374EC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40DD-DE7F-6460-B289-8CBE0C2D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F722-3B28-B9F3-4B27-FC42B62EB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95E3C-2C85-D447-9DA1-20F149B2D0B6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EA75-DD8F-0D67-A3B8-1A0AECD6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D6AE-CA2C-C47F-0138-B41F8818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EB33A-04D6-2540-BAC0-437EEE162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2984-7A97-9083-F90F-11302CFE6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Submission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AB13-BA12-611B-5813-95492803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Steps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4250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4DC18-F244-15A1-5B97-7126AC1C49B7}"/>
              </a:ext>
            </a:extLst>
          </p:cNvPr>
          <p:cNvSpPr txBox="1"/>
          <p:nvPr/>
        </p:nvSpPr>
        <p:spPr>
          <a:xfrm>
            <a:off x="454343" y="45541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726A0-8B5B-5C28-B89D-C1B7F8AC1840}"/>
              </a:ext>
            </a:extLst>
          </p:cNvPr>
          <p:cNvSpPr txBox="1"/>
          <p:nvPr/>
        </p:nvSpPr>
        <p:spPr>
          <a:xfrm>
            <a:off x="454342" y="1398746"/>
            <a:ext cx="11227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 of Submission Procedure: </a:t>
            </a:r>
            <a:r>
              <a:rPr lang="en-US" dirty="0"/>
              <a:t>To ensure all students follow a consistent and organized process when submitting their research projects.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2E69F-804F-C696-C377-4A0BF14CF8BF}"/>
              </a:ext>
            </a:extLst>
          </p:cNvPr>
          <p:cNvSpPr txBox="1"/>
          <p:nvPr/>
        </p:nvSpPr>
        <p:spPr>
          <a:xfrm>
            <a:off x="160972" y="2528768"/>
            <a:ext cx="2140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to submit??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6B509-4F9B-18E3-7A83-7F056EF1BE89}"/>
              </a:ext>
            </a:extLst>
          </p:cNvPr>
          <p:cNvSpPr txBox="1"/>
          <p:nvPr/>
        </p:nvSpPr>
        <p:spPr>
          <a:xfrm>
            <a:off x="160972" y="3104792"/>
            <a:ext cx="112271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Presentation:  </a:t>
            </a:r>
            <a:r>
              <a:rPr lang="en-US" dirty="0"/>
              <a:t>Along with group members names and student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Presentation: </a:t>
            </a:r>
            <a:r>
              <a:rPr lang="en-US" dirty="0"/>
              <a:t>Along with group members names and student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Detail Report: </a:t>
            </a:r>
            <a:r>
              <a:rPr lang="en-US" dirty="0"/>
              <a:t>Introduction, future work, also Includes what changes you have made in your model compared with the original paper/model. </a:t>
            </a:r>
          </a:p>
          <a:p>
            <a:r>
              <a:rPr lang="en-US" b="1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Modified Code: </a:t>
            </a:r>
            <a:r>
              <a:rPr lang="en-US" dirty="0"/>
              <a:t>Code you modified to modify the original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Original Code and Paper: </a:t>
            </a:r>
            <a:r>
              <a:rPr lang="en-US" dirty="0"/>
              <a:t>The original code and research paper , which you take as </a:t>
            </a:r>
            <a:r>
              <a:rPr lang="en-US" dirty="0" err="1"/>
              <a:t>refference</a:t>
            </a:r>
            <a:r>
              <a:rPr lang="en-US" dirty="0"/>
              <a:t>.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57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965AD-79FD-CAB7-9853-27BF1502C909}"/>
              </a:ext>
            </a:extLst>
          </p:cNvPr>
          <p:cNvSpPr txBox="1"/>
          <p:nvPr/>
        </p:nvSpPr>
        <p:spPr>
          <a:xfrm>
            <a:off x="320992" y="448508"/>
            <a:ext cx="2140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Deadline?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3723F-EEEF-89BC-F572-5B4B026A04DB}"/>
              </a:ext>
            </a:extLst>
          </p:cNvPr>
          <p:cNvSpPr txBox="1"/>
          <p:nvPr/>
        </p:nvSpPr>
        <p:spPr>
          <a:xfrm>
            <a:off x="320992" y="1227296"/>
            <a:ext cx="11227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Deadline for Submission Procedure:</a:t>
            </a:r>
            <a:r>
              <a:rPr lang="en-US" dirty="0"/>
              <a:t> As discussed in the class, last two classes are reserved for research project presentation and submission process. So the deadline is </a:t>
            </a:r>
            <a:r>
              <a:rPr lang="en-US" b="1" dirty="0"/>
              <a:t>27 December 2024 via system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Research Project Submission Procedure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2024-12-23T11:34:32Z</dcterms:created>
  <dcterms:modified xsi:type="dcterms:W3CDTF">2024-12-23T11:55:10Z</dcterms:modified>
</cp:coreProperties>
</file>