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19"/>
  </p:normalViewPr>
  <p:slideViewPr>
    <p:cSldViewPr snapToGrid="0">
      <p:cViewPr varScale="1">
        <p:scale>
          <a:sx n="152" d="100"/>
          <a:sy n="15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BD2C-7F33-A74E-8FAC-6FD0F62F0C9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60F5D-ACFC-2049-B79E-2A54AC57AE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60F5D-ACFC-2049-B79E-2A54AC57AE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9E408-17D7-EE4F-95DE-699840EB2B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5B32A-7C0F-C643-8668-D6DCB98DFD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aperswithcod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8266" y="2349268"/>
            <a:ext cx="10351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Group Project: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Exploring Image Super-Resolution, Enhancement, and Restoration</a:t>
            </a:r>
            <a:br>
              <a:rPr lang="en-US" dirty="0"/>
            </a:br>
            <a:r>
              <a:rPr lang="en-US" i="1" dirty="0"/>
              <a:t>Leveraging Deep Learning models (Transformer based research paper) for Real-World Applications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2455" y="165100"/>
            <a:ext cx="305498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Introduction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8266" y="1450539"/>
            <a:ext cx="107808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This Project?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Relevance:</a:t>
            </a:r>
            <a:r>
              <a:rPr lang="en-US" dirty="0"/>
              <a:t> Image processing techniques are critical in fields like medical imaging, satellite imagery, and low-light photography.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deep learning concepts to practical problems.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and modify state-of-the-art models.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 hands-on experience in analyzing datasets and reporting findings.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0355" y="278178"/>
            <a:ext cx="208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Task Overview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0889" y="1391061"/>
            <a:ext cx="110292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Will You Do?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/>
              <a:t>Select a paper from </a:t>
            </a:r>
            <a:r>
              <a:rPr lang="en-US" i="1" dirty="0"/>
              <a:t>Papers with Code</a:t>
            </a:r>
            <a:r>
              <a:rPr lang="en-US" dirty="0"/>
              <a:t> or other sources that includes GitHub code.</a:t>
            </a:r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Modify one or more aspects: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model architecture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training dataset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optimization techniques</a:t>
            </a:r>
            <a:r>
              <a:rPr lang="en-US" dirty="0"/>
              <a:t>.</a:t>
            </a: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Evaluate and compare results with the original implementation.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Prepare a detailed report with your findings.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52623" y="233022"/>
            <a:ext cx="230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Timeline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5422" y="1646325"/>
            <a:ext cx="11345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Milestones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1:</a:t>
            </a:r>
            <a:r>
              <a:rPr lang="en-US" dirty="0"/>
              <a:t> Select paper and familiarize with the codebase.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2–3:</a:t>
            </a:r>
            <a:r>
              <a:rPr lang="en-US" dirty="0"/>
              <a:t> Implement modifications and run experiments.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4:</a:t>
            </a:r>
            <a:r>
              <a:rPr lang="en-US" dirty="0"/>
              <a:t> Analyze results and compile findings into a report.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0088" y="142711"/>
            <a:ext cx="1919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Deliverables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689" y="134287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Will You Submit?</a:t>
            </a:r>
            <a:endParaRPr lang="en-US" b="1" dirty="0"/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Modified Codebase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Hosted on GitHub with proper documentation.</a:t>
            </a: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Project Report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Introduction to the original paper.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Explanation of modifications made.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Dataset details.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Results and analysis (quantitative and qualitative).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Conclusions and future work.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Presentation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Summarize your work for the class.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7778" y="187867"/>
            <a:ext cx="15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445" y="135719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Where to Start?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Papers with Code:</a:t>
            </a:r>
            <a:r>
              <a:rPr lang="en-US" dirty="0"/>
              <a:t> Find relevant papers and GitHub links.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hlinkClick r:id="rId1"/>
              </a:rPr>
              <a:t>https://paperswithcode.com/</a:t>
            </a: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Datasets:</a:t>
            </a:r>
            <a:r>
              <a:rPr lang="en-US" dirty="0"/>
              <a:t> Use datasets from sources like Kaggle, Open Images, or custom datasets.</a:t>
            </a:r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Tools &amp; Frameworks: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Python, </a:t>
            </a:r>
            <a:r>
              <a:rPr lang="en-US" dirty="0" err="1"/>
              <a:t>PyTorch</a:t>
            </a:r>
            <a:r>
              <a:rPr lang="en-US" dirty="0"/>
              <a:t>, TensorFlow.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Notebooks for experimentation.</a:t>
            </a: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Tutorials:</a:t>
            </a:r>
            <a:r>
              <a:rPr lang="en-US" dirty="0"/>
              <a:t> Quick refreshers on GitHub workflows, deep learning basics, and dataset preprocessing.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2666" y="221734"/>
            <a:ext cx="2799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Support and Mentorship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2844" y="1397675"/>
            <a:ext cx="9448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Will We Help?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</a:t>
            </a:r>
            <a:r>
              <a:rPr lang="en-US" b="1" dirty="0"/>
              <a:t>check-in sessions</a:t>
            </a:r>
            <a:r>
              <a:rPr lang="en-US" dirty="0"/>
              <a:t> to discuss progress.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Workshops</a:t>
            </a:r>
            <a:r>
              <a:rPr lang="en-US" dirty="0"/>
              <a:t> 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Running GitHub codebases.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Modifying deep learning models.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and visualization.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Dedicated </a:t>
            </a:r>
            <a:r>
              <a:rPr lang="en-US" b="1" dirty="0"/>
              <a:t>Q&amp;A hours</a:t>
            </a:r>
            <a:r>
              <a:rPr lang="en-US" dirty="0"/>
              <a:t> for resolving issues.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4266" y="266890"/>
            <a:ext cx="24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Group Dynamics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5778" y="146570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Collaboration Guidelines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Size: </a:t>
            </a:r>
            <a:r>
              <a:rPr lang="en-US" b="1" dirty="0"/>
              <a:t>7-10 students per team.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Match based on interests and skills.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teamwork and equal contribution.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777" y="3429000"/>
            <a:ext cx="77103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What’s Next?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Explore papers with available GitHub code.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Finalize group selections and papers.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Begin familiarizing yourself with the codebase and dataset.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2275</Words>
  <Application>WPS 演示</Application>
  <PresentationFormat>Widescreen</PresentationFormat>
  <Paragraphs>99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Aptos</vt:lpstr>
      <vt:lpstr>Segoe Print</vt:lpstr>
      <vt:lpstr>微软雅黑</vt:lpstr>
      <vt:lpstr>Arial Unicode MS</vt:lpstr>
      <vt:lpstr>Aptos Display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溪水流，泉水咚～</cp:lastModifiedBy>
  <cp:revision>2</cp:revision>
  <dcterms:created xsi:type="dcterms:W3CDTF">2024-11-18T13:22:00Z</dcterms:created>
  <dcterms:modified xsi:type="dcterms:W3CDTF">2024-11-26T02:18:43Z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1BF7707EC86D40B5B37E9721E2A3C051_12</vt:lpwstr>
  </property>
  <property fmtid="{D5CDD505-2E9C-101B-9397-08002B2CF9AE}" pid="3" name="KSOProductBuildVer">
    <vt:lpwstr>2052-12.1.0.18912</vt:lpwstr>
  </property>
</Properties>
</file>