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0" d="100"/>
          <a:sy n="300" d="100"/>
        </p:scale>
        <p:origin x="-63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72CA-305A-4AEB-8055-7321F915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46986-0E88-4258-BA62-5CD3EEB4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CB5C-7A1C-412F-82FA-46F35CEB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6F6B-95A0-47D3-9EA3-5CCCDCA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9430-A12B-4C4D-AF58-8CC1281A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C645-6800-4641-BD9A-6A3400D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CB99-479F-4F46-867D-FAD06FA6D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B74ED-F9B5-402E-B582-1606AF4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B15B-E5D5-4095-8001-10B89BB6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AB83-2E13-4131-93BE-438001F4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F6ADD-7E74-4744-9784-4D1F668E2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FAC22-3B5A-4EBD-B8E2-2477777E8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C911-F2BD-4FFC-A8CF-732046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E7E6-F419-4164-949E-C3EC931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E185-5C25-4C74-8E2D-C51FDD42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3EDE-9595-48B1-A544-58FBD4C4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030A-0BE1-42BD-A122-3A07DE8D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5ABF-9192-4643-A6EC-EADFE97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28DB-EACC-444C-B9FF-D172D0A6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CA4F-1CD9-4CF1-95EB-1CEBC44F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6B6-F498-4514-9701-21F1927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0033-0BDC-4BD0-B75C-8CD2CC85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4008-492B-405E-8618-D10D972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6C47-4E10-4C94-87E9-2ABBEC23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8A8F-A748-4AC6-9098-3D74E22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A457-335E-4946-B72B-6075EAAF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8F50-8AC3-4A7F-B985-A685339C5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75CBC-6D7A-47D1-9AC5-1C229E5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38E4-45C2-4FD7-BE52-EE3987A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62F5-0527-4387-9357-CFF78DC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58D6-B258-4EE4-922A-8E4DF26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405D-7D36-4A8E-9F94-9D4456D8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E603F-FEB9-4FA9-904D-5F0F8967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355D7-4E4B-410A-B416-857E38C6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07641-D670-4279-8F4F-22CB628A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3A3DE-DE63-49AB-AAE0-244377A4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7E80E-FF0E-4CE4-8BB1-33AD3841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995C2-1A40-4F78-B496-8F1696A1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19A8D-677F-41EE-87E5-5AA4F580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1ACE-B105-4539-B7C9-B2D474C4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C25D6-B513-44B0-9D31-06283C4A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CFC67-64B6-4D7F-918E-BCB1EE78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8BEDC-A410-430F-AC5D-8CF85BF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65DA-8CE9-455B-BD27-12BC70AA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7879-B37D-471C-83CE-F96D5BE8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ADF8-871C-4BFC-AF38-F51BFDBD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C08-C125-4F0E-B5B4-AC1409DE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B423-850B-49A3-ADBF-FF0B0C71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B8D5-24E3-42E5-BDEE-D9AB95CA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A56D-B226-4270-B872-427488CE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78391-4AA5-46DD-9885-92BC92A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B7149-229F-4870-9CA4-05F38FE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1AF-3934-4170-AA2B-C40371CF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2E26F-92D6-44FD-8A2A-805F04FBE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AFA5-D010-4095-AC2A-FFE6E137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2924-A772-48DF-9BAF-D899BB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B086-B535-4DF2-8DB4-A213F13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9720-5FE5-452D-930A-719F58E5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B6D1C-68D4-4CFA-BAB2-DC7AC037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D027-C96A-4F95-879F-DAA0117F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1CEA-0EF3-4C53-8FDE-7282186E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76F6-8B10-477F-8FD2-5ED8B47B871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5C8D-99F8-4E61-8CA8-2496A0C3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34DA-BEE3-44A4-9B2A-774052EED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2921-7395-4FF1-88FF-6945655B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2ABFD-D638-47E7-A018-0818B01C87A0}"/>
              </a:ext>
            </a:extLst>
          </p:cNvPr>
          <p:cNvSpPr/>
          <p:nvPr/>
        </p:nvSpPr>
        <p:spPr>
          <a:xfrm>
            <a:off x="1517374" y="1613038"/>
            <a:ext cx="1857484" cy="921026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E1ECE-8CDF-43F1-AD69-FDEE460F810B}"/>
              </a:ext>
            </a:extLst>
          </p:cNvPr>
          <p:cNvSpPr/>
          <p:nvPr/>
        </p:nvSpPr>
        <p:spPr>
          <a:xfrm>
            <a:off x="1517374" y="2602134"/>
            <a:ext cx="3670852" cy="921026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EC223-5202-4099-8DF2-10972DB30287}"/>
              </a:ext>
            </a:extLst>
          </p:cNvPr>
          <p:cNvSpPr/>
          <p:nvPr/>
        </p:nvSpPr>
        <p:spPr>
          <a:xfrm>
            <a:off x="1825625" y="1460638"/>
            <a:ext cx="326858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52EAB-67F7-4F2C-848D-1D6A922E52AB}"/>
              </a:ext>
            </a:extLst>
          </p:cNvPr>
          <p:cNvSpPr/>
          <p:nvPr/>
        </p:nvSpPr>
        <p:spPr>
          <a:xfrm>
            <a:off x="2743200" y="1460638"/>
            <a:ext cx="326858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2717E-F136-485C-AFA5-E2E961B20DA9}"/>
              </a:ext>
            </a:extLst>
          </p:cNvPr>
          <p:cNvSpPr/>
          <p:nvPr/>
        </p:nvSpPr>
        <p:spPr>
          <a:xfrm>
            <a:off x="3670300" y="2381664"/>
            <a:ext cx="326858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7F861-80C0-47F3-98EB-CBECB696C605}"/>
              </a:ext>
            </a:extLst>
          </p:cNvPr>
          <p:cNvSpPr/>
          <p:nvPr/>
        </p:nvSpPr>
        <p:spPr>
          <a:xfrm>
            <a:off x="4587875" y="2381664"/>
            <a:ext cx="326858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441BD-CE3B-4079-8928-F428C00089E1}"/>
              </a:ext>
            </a:extLst>
          </p:cNvPr>
          <p:cNvSpPr txBox="1"/>
          <p:nvPr/>
        </p:nvSpPr>
        <p:spPr>
          <a:xfrm>
            <a:off x="1584325" y="1701800"/>
            <a:ext cx="166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BRICK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F2430-7A77-4E9F-B6CE-14BFE74BDBDB}"/>
              </a:ext>
            </a:extLst>
          </p:cNvPr>
          <p:cNvSpPr txBox="1"/>
          <p:nvPr/>
        </p:nvSpPr>
        <p:spPr>
          <a:xfrm>
            <a:off x="1584325" y="2739481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7704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Eilon Lipton</dc:creator>
  <cp:lastModifiedBy>Eilon Lipton</cp:lastModifiedBy>
  <cp:revision>1</cp:revision>
  <dcterms:created xsi:type="dcterms:W3CDTF">2021-11-08T06:17:27Z</dcterms:created>
  <dcterms:modified xsi:type="dcterms:W3CDTF">2021-11-08T06:22:43Z</dcterms:modified>
</cp:coreProperties>
</file>