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1" r:id="rId6"/>
    <p:sldId id="260" r:id="rId7"/>
    <p:sldId id="263" r:id="rId8"/>
    <p:sldId id="268" r:id="rId9"/>
    <p:sldId id="269" r:id="rId10"/>
    <p:sldId id="262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683"/>
    <a:srgbClr val="5E5D95"/>
    <a:srgbClr val="17466B"/>
    <a:srgbClr val="182DA8"/>
    <a:srgbClr val="2440AF"/>
    <a:srgbClr val="163FAF"/>
    <a:srgbClr val="62698E"/>
    <a:srgbClr val="942092"/>
    <a:srgbClr val="163CBC"/>
    <a:srgbClr val="0A4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D5BA5D-E133-424F-B9C9-D0049B4C0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D9A121-8713-4F86-B65F-C4B25CAA4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F4CE46-37A6-4A86-89AE-0E2B0BD6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B2061E-925D-4F5E-91CA-99A62970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933584-AD4F-46C3-A8DA-94C03FFB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D7B09-BD82-4383-9BFD-9E115E7C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C0F8B1-D529-4791-BF3C-8B0E8C92C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61EB92-EB66-4741-900C-58634623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AE72FA-3402-4A65-9E90-192076CE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FC5CAF-BF12-41B8-9BF4-CFDE5CFC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2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78AB7F-CDC9-4F43-B415-8B06F9FD7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6A8B55-7A38-4E9C-A8DD-D7C22FBC3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7921E2-569A-4B31-834F-2DDDFF6D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EEFEB1-966F-4388-9E1B-984E014A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B67BCE-A9CE-4088-867C-32B5E1BE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6BEB9-5150-4241-A835-0867B1AF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E68C46-075F-407E-BE68-CA2CF8ED7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094123-ECAB-46F5-9F9D-3B27C5C2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1625F8-6D24-4908-9510-AC60E2E1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586CF1-6DC6-4F2B-906A-3C56BEDA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9D0BC-8EEE-40BC-A606-224690D6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493FCB-D03C-49E5-B03B-918AC230B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84ECB6-A856-466E-8E4B-30CF9143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08FD08-815A-48B7-B4D9-8462EA76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EAD59F-7032-492D-B4A6-34BFE257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18553-8290-4AE2-9705-B7396641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0E9347-0CB2-432E-921C-04330F27B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34DFCE-F071-4615-90DE-ED9C3FAC1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6F6D358-63BF-4763-B992-DAEF242D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601C59-B76F-416A-9924-5712696D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564EE2-42F6-44D6-88C6-F9D37C38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0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A1F9A6-27CA-4A3C-AE0B-7C2ECBB1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316853-7352-4FD1-8724-B1E4E1CB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77B9F6-4593-4100-9E2E-04D8DF7C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E96635B-CFF1-4112-A472-658901C60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6401DE-8F8F-4456-92FF-71FEF99EE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F825A47-A49C-4B80-BF88-0E8E2CF9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FB3B6F9-F4B0-4BEB-9E9A-4F2D08C5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C71F959-1478-481B-BA00-C09DEDC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0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90EAD-362A-464D-A339-1BE86496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984CBA2-EEB8-414B-A545-D990CC0B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EC26A5-20C4-4207-866A-865C78A5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F3853B-95CA-452D-8212-E3808B96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16727F3-1890-4B98-819E-D8DD1F5C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D6B1711-C15E-49A8-9F15-2E74EF96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8BE4A0-680A-4F4E-912D-6844C6EA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5438FD-5625-4364-A513-E4EE5A8A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D76CE6-38D0-48FD-9165-7B1717EE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98E38D-F3D3-4698-A0FB-586141DDE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C6E90D-5778-4E5B-9C1D-DFA9A022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439F0F-6E1E-47EB-806C-850D90B7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CD92A9-6C37-4495-95A7-8AB995FD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B26E2-6722-45CB-93F0-B30278BA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155F402-D397-48F9-8E9E-26489D0AD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1D74F5-BA35-4564-8F85-C6A5E17F8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36CD0A-F3D9-47E8-A84F-D244FC8E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ACE30D-9B92-4011-B8C7-CF4E7196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AF4753-D6F7-4859-BDAE-4BEB4ED8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5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9F0BD87-350C-42B0-811A-CE4BB59F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92244C-AD5B-4642-946A-5AC90398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9706B5-D106-4620-BB13-8F92A7917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4557-4515-4B32-B4E2-B04B0C096466}" type="datetimeFigureOut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50F03B-3D70-4464-A86D-7D4FEE4D8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31BE67-660D-4AD3-BCCE-3E16117D1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FDDBA-513E-4778-ACCE-4B61371A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kR0m4jkeBKY" TargetMode="Externa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VYbXYfjBBSM" TargetMode="Externa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SUbqykXVx0A" TargetMode="Externa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YOW8m2YGt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4" y="2057400"/>
            <a:ext cx="6494585" cy="4800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81000"/>
            <a:ext cx="688848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Autonomous cars</a:t>
            </a:r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xmlns="" id="{0568CA61-C7E9-4CF9-BD74-3C76C71E1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6609" y="1814838"/>
            <a:ext cx="6478782" cy="48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1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71" y="280719"/>
            <a:ext cx="11241258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Generic Adversarial Networks: Style Transfer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xmlns="" id="{ACEE5833-5DA7-4F3C-B4AF-A121D14A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523" y="1606282"/>
            <a:ext cx="8510954" cy="52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3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658" y="0"/>
            <a:ext cx="6036212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Deep Q Learning: DQN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xmlns="" id="{24133D11-1A34-4353-A5BC-2E886CD4A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68" y="1315793"/>
            <a:ext cx="8122993" cy="55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1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A04CD-0588-4C1C-8D5E-E226AA7C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69" y="0"/>
            <a:ext cx="914986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The Process of training an 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E4273F-8BE8-4612-9887-5AF97B2F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5563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Preprocessing Data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Visualizing Data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Implementing the algorithm 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Training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CE1669-2426-4361-8409-B0D0DED7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46" y="3013771"/>
            <a:ext cx="8046854" cy="384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3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B987A4-B14A-4DD6-8294-DCF05BAB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05182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05402" y="280084"/>
            <a:ext cx="73668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“AI is the new electricity” </a:t>
            </a:r>
            <a:endParaRPr lang="en-US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                               </a:t>
            </a:r>
            <a:r>
              <a:rPr lang="en-US" sz="3200" b="1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Andrew Ng)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B543BC-D0CA-4FE8-B77F-FAB958C3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678" y="238515"/>
            <a:ext cx="4671646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A66FD1-D229-47F3-B799-6027FF1D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771" y="1867829"/>
            <a:ext cx="7783463" cy="1705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Supervised Learning: Data with Labels 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Unsupervised Learning: Data without Labels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Reinforced Learning: Interaction with Environment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959CB8-E9C4-4D0F-8934-0BD107E0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70" y="3741122"/>
            <a:ext cx="7783463" cy="311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55" y="331262"/>
            <a:ext cx="964223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Supervised Learning: Data with Labels </a:t>
            </a:r>
            <a:b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lang="en-US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168" y="1741225"/>
            <a:ext cx="6350391" cy="16631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Regression: Continuous Data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Classification: Classifying into categories 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Example: Predicting Housing Prices</a:t>
            </a: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295358-1973-42E5-9B01-026F86831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59" y="3488788"/>
            <a:ext cx="5224441" cy="3369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8788"/>
            <a:ext cx="5224441" cy="336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7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90" y="372455"/>
            <a:ext cx="10387818" cy="13016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Unsupervised Learning: Data without Labels</a:t>
            </a:r>
            <a:b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lang="en-US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51769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Clustering: finding Patterns in the Data</a:t>
            </a: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Example: Clustering DNA sequences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10F11A3-4F58-4BAC-AE27-99C25FE2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08" y="2379747"/>
            <a:ext cx="6418383" cy="32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2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Reinforced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Q-Learning: teaching an agent to play games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xmlns="" id="{5F177968-7E37-454C-A56D-A2EEBB1E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23" y="2533835"/>
            <a:ext cx="5767753" cy="3670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FEDE46-8FD5-4295-B6E8-34FD15B28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24" y="2533835"/>
            <a:ext cx="5023338" cy="367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678" y="316090"/>
            <a:ext cx="3818206" cy="107831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004" y="1556617"/>
            <a:ext cx="9501554" cy="4335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Supervised Deep Learning: 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Fully 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Connected 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Neural </a:t>
            </a: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48D2FC7-6246-47F1-AC44-ACAB36C8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56" y="2314575"/>
            <a:ext cx="8477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1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690" y="253218"/>
            <a:ext cx="7644618" cy="111391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Convolutional Neural Network</a:t>
            </a:r>
            <a:endParaRPr lang="en-US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280" y="1590455"/>
            <a:ext cx="6983437" cy="7008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Supervised Deep Learning: 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Image Processing </a:t>
            </a:r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514600"/>
            <a:ext cx="8128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1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690" y="170229"/>
            <a:ext cx="7644618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Recurrent </a:t>
            </a:r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Neural Network</a:t>
            </a:r>
            <a:endParaRPr lang="en-US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281" y="1690688"/>
            <a:ext cx="6983437" cy="7008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Supervised Deep Learning: 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Image Processing </a:t>
            </a:r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49" y="2781300"/>
            <a:ext cx="8724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4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137</Words>
  <Application>Microsoft Macintosh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Machine Learning</vt:lpstr>
      <vt:lpstr>Supervised Learning: Data with Labels  </vt:lpstr>
      <vt:lpstr>Unsupervised Learning: Data without Labels </vt:lpstr>
      <vt:lpstr>Reinforced Learning</vt:lpstr>
      <vt:lpstr>Deep Learning</vt:lpstr>
      <vt:lpstr>Convolutional Neural Network</vt:lpstr>
      <vt:lpstr>Recurrent Neural Network</vt:lpstr>
      <vt:lpstr>Autonomous cars</vt:lpstr>
      <vt:lpstr>Generic Adversarial Networks: Style Transfer</vt:lpstr>
      <vt:lpstr>Deep Q Learning: DQN</vt:lpstr>
      <vt:lpstr>The Process of training an ML model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tamar qaim</cp:lastModifiedBy>
  <cp:revision>35</cp:revision>
  <dcterms:created xsi:type="dcterms:W3CDTF">2018-08-01T14:09:10Z</dcterms:created>
  <dcterms:modified xsi:type="dcterms:W3CDTF">2018-08-05T14:58:13Z</dcterms:modified>
</cp:coreProperties>
</file>