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7" r:id="rId21"/>
    <p:sldId id="288" r:id="rId22"/>
    <p:sldId id="28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60" r:id="rId33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000099"/>
    <a:srgbClr val="CC3300"/>
    <a:srgbClr val="9933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03" autoAdjust="0"/>
  </p:normalViewPr>
  <p:slideViewPr>
    <p:cSldViewPr>
      <p:cViewPr varScale="1">
        <p:scale>
          <a:sx n="82" d="100"/>
          <a:sy n="82" d="100"/>
        </p:scale>
        <p:origin x="-153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94D612-9177-4D52-836A-D96D7A45C96B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10826-145C-4EB5-A303-FAF4C54CDEBA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DDFAFEB8-1075-4472-8218-3A1716D6C503}" type="parTrans" cxnId="{70001159-D6AB-4D25-9B9D-726D36469A38}">
      <dgm:prSet/>
      <dgm:spPr/>
      <dgm:t>
        <a:bodyPr/>
        <a:lstStyle/>
        <a:p>
          <a:endParaRPr lang="en-US"/>
        </a:p>
      </dgm:t>
    </dgm:pt>
    <dgm:pt modelId="{7C248F1D-66D4-4259-8F41-60FA93A02063}" type="sibTrans" cxnId="{70001159-D6AB-4D25-9B9D-726D36469A38}">
      <dgm:prSet/>
      <dgm:spPr/>
      <dgm:t>
        <a:bodyPr/>
        <a:lstStyle/>
        <a:p>
          <a:endParaRPr lang="en-US"/>
        </a:p>
      </dgm:t>
    </dgm:pt>
    <dgm:pt modelId="{B209300B-41FB-425D-A39B-939BA0467DDB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Tải phần mềm và cài đặt</a:t>
          </a:r>
          <a:endParaRPr lang="en-US"/>
        </a:p>
      </dgm:t>
    </dgm:pt>
    <dgm:pt modelId="{89C781E9-CED1-4D76-8288-6340A0F5A681}" type="parTrans" cxnId="{617FCE5D-FAD1-467E-BAAD-2CF1D05BF423}">
      <dgm:prSet/>
      <dgm:spPr/>
      <dgm:t>
        <a:bodyPr/>
        <a:lstStyle/>
        <a:p>
          <a:endParaRPr lang="en-US"/>
        </a:p>
      </dgm:t>
    </dgm:pt>
    <dgm:pt modelId="{6D116A7F-2250-44F1-8AA0-612E2F7F5DDF}" type="sibTrans" cxnId="{617FCE5D-FAD1-467E-BAAD-2CF1D05BF423}">
      <dgm:prSet/>
      <dgm:spPr/>
      <dgm:t>
        <a:bodyPr/>
        <a:lstStyle/>
        <a:p>
          <a:endParaRPr lang="en-US"/>
        </a:p>
      </dgm:t>
    </dgm:pt>
    <dgm:pt modelId="{30553E5B-CD75-4B5B-8300-D46ABF155ED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2</a:t>
          </a:r>
          <a:endParaRPr lang="en-US"/>
        </a:p>
      </dgm:t>
    </dgm:pt>
    <dgm:pt modelId="{CE3B7887-4F34-44F5-9EE7-C669CFA8FC4D}" type="parTrans" cxnId="{B077654F-6561-445B-A3BE-02C4DB8B7E71}">
      <dgm:prSet/>
      <dgm:spPr/>
      <dgm:t>
        <a:bodyPr/>
        <a:lstStyle/>
        <a:p>
          <a:endParaRPr lang="en-US"/>
        </a:p>
      </dgm:t>
    </dgm:pt>
    <dgm:pt modelId="{2791DF63-F8E0-4982-808B-B3CCF51A5AD9}" type="sibTrans" cxnId="{B077654F-6561-445B-A3BE-02C4DB8B7E71}">
      <dgm:prSet/>
      <dgm:spPr/>
      <dgm:t>
        <a:bodyPr/>
        <a:lstStyle/>
        <a:p>
          <a:endParaRPr lang="en-US"/>
        </a:p>
      </dgm:t>
    </dgm:pt>
    <dgm:pt modelId="{92C2BB08-B2E0-4882-B5B2-6C63F47707F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Tạo tài khoản trên github.com</a:t>
          </a:r>
          <a:endParaRPr lang="en-US"/>
        </a:p>
      </dgm:t>
    </dgm:pt>
    <dgm:pt modelId="{362E3443-8274-4B9B-AA85-13A4D74C1E12}" type="parTrans" cxnId="{871D204B-A60F-40B0-AE1E-23926FEE861D}">
      <dgm:prSet/>
      <dgm:spPr/>
      <dgm:t>
        <a:bodyPr/>
        <a:lstStyle/>
        <a:p>
          <a:endParaRPr lang="en-US"/>
        </a:p>
      </dgm:t>
    </dgm:pt>
    <dgm:pt modelId="{8AD2FF07-1607-4B24-A5DF-6456298F196F}" type="sibTrans" cxnId="{871D204B-A60F-40B0-AE1E-23926FEE861D}">
      <dgm:prSet/>
      <dgm:spPr/>
      <dgm:t>
        <a:bodyPr/>
        <a:lstStyle/>
        <a:p>
          <a:endParaRPr lang="en-US"/>
        </a:p>
      </dgm:t>
    </dgm:pt>
    <dgm:pt modelId="{6AB9C889-C6A4-4DDB-89B8-9BFD34C53423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3</a:t>
          </a:r>
          <a:endParaRPr lang="en-US"/>
        </a:p>
      </dgm:t>
    </dgm:pt>
    <dgm:pt modelId="{82A6C201-E9EF-4AA9-91C2-0EC4DD8DECDB}" type="parTrans" cxnId="{69D6287D-605B-422A-B3EC-FC6DD7965743}">
      <dgm:prSet/>
      <dgm:spPr/>
      <dgm:t>
        <a:bodyPr/>
        <a:lstStyle/>
        <a:p>
          <a:endParaRPr lang="en-US"/>
        </a:p>
      </dgm:t>
    </dgm:pt>
    <dgm:pt modelId="{906F79A6-4F1E-43D6-93C4-19263626EA15}" type="sibTrans" cxnId="{69D6287D-605B-422A-B3EC-FC6DD7965743}">
      <dgm:prSet/>
      <dgm:spPr/>
      <dgm:t>
        <a:bodyPr/>
        <a:lstStyle/>
        <a:p>
          <a:endParaRPr lang="en-US"/>
        </a:p>
      </dgm:t>
    </dgm:pt>
    <dgm:pt modelId="{0DA0563F-5A62-4C05-89E5-F30AF284161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mtClean="0"/>
            <a:t>Sử dụng chức năng cơ bản</a:t>
          </a:r>
          <a:endParaRPr lang="en-US"/>
        </a:p>
      </dgm:t>
    </dgm:pt>
    <dgm:pt modelId="{2DD84208-F326-4FA8-9821-EEFF79488F45}" type="parTrans" cxnId="{964664FF-064C-4ADA-8C8E-BEFA39692CAB}">
      <dgm:prSet/>
      <dgm:spPr/>
      <dgm:t>
        <a:bodyPr/>
        <a:lstStyle/>
        <a:p>
          <a:endParaRPr lang="en-US"/>
        </a:p>
      </dgm:t>
    </dgm:pt>
    <dgm:pt modelId="{E4E6274E-3BFC-4227-819F-70F486AE5E53}" type="sibTrans" cxnId="{964664FF-064C-4ADA-8C8E-BEFA39692CAB}">
      <dgm:prSet/>
      <dgm:spPr/>
      <dgm:t>
        <a:bodyPr/>
        <a:lstStyle/>
        <a:p>
          <a:endParaRPr lang="en-US"/>
        </a:p>
      </dgm:t>
    </dgm:pt>
    <dgm:pt modelId="{0FB75993-AF26-4ACA-85E6-B80B6C3AAB6F}" type="pres">
      <dgm:prSet presAssocID="{4194D612-9177-4D52-836A-D96D7A45C96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E32A97-3039-423E-AA51-B564814BAAB9}" type="pres">
      <dgm:prSet presAssocID="{6F410826-145C-4EB5-A303-FAF4C54CDEBA}" presName="composite" presStyleCnt="0"/>
      <dgm:spPr/>
    </dgm:pt>
    <dgm:pt modelId="{6D3DFFAF-A2B0-4001-80E1-F3FD968EACA5}" type="pres">
      <dgm:prSet presAssocID="{6F410826-145C-4EB5-A303-FAF4C54CDEB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948A86-165A-4E44-8C20-091C5FF33066}" type="pres">
      <dgm:prSet presAssocID="{6F410826-145C-4EB5-A303-FAF4C54CDEBA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959A8-93F4-4022-B3AF-A1F15096D9D6}" type="pres">
      <dgm:prSet presAssocID="{7C248F1D-66D4-4259-8F41-60FA93A02063}" presName="sp" presStyleCnt="0"/>
      <dgm:spPr/>
    </dgm:pt>
    <dgm:pt modelId="{5C475BDC-2ABD-4221-ADB1-03835A8C713D}" type="pres">
      <dgm:prSet presAssocID="{30553E5B-CD75-4B5B-8300-D46ABF155ED3}" presName="composite" presStyleCnt="0"/>
      <dgm:spPr/>
    </dgm:pt>
    <dgm:pt modelId="{0A4F2336-2D5A-4607-9412-00BCAF1E816C}" type="pres">
      <dgm:prSet presAssocID="{30553E5B-CD75-4B5B-8300-D46ABF155ED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DA33A-2BDF-473F-9911-EABD6D000E18}" type="pres">
      <dgm:prSet presAssocID="{30553E5B-CD75-4B5B-8300-D46ABF155ED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3C100A-E430-48E0-A8F7-CB90F0B3A2DD}" type="pres">
      <dgm:prSet presAssocID="{2791DF63-F8E0-4982-808B-B3CCF51A5AD9}" presName="sp" presStyleCnt="0"/>
      <dgm:spPr/>
    </dgm:pt>
    <dgm:pt modelId="{307AECF5-C334-43F1-9AFC-A67093574BCB}" type="pres">
      <dgm:prSet presAssocID="{6AB9C889-C6A4-4DDB-89B8-9BFD34C53423}" presName="composite" presStyleCnt="0"/>
      <dgm:spPr/>
    </dgm:pt>
    <dgm:pt modelId="{D29FF4D5-FFC3-4045-B43C-3F43F73D4462}" type="pres">
      <dgm:prSet presAssocID="{6AB9C889-C6A4-4DDB-89B8-9BFD34C5342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9BBFB-56A6-475F-A9ED-8CDB643B5E63}" type="pres">
      <dgm:prSet presAssocID="{6AB9C889-C6A4-4DDB-89B8-9BFD34C5342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3D5B44-34EF-4F24-92F9-A360D4079BC9}" type="presOf" srcId="{30553E5B-CD75-4B5B-8300-D46ABF155ED3}" destId="{0A4F2336-2D5A-4607-9412-00BCAF1E816C}" srcOrd="0" destOrd="0" presId="urn:microsoft.com/office/officeart/2005/8/layout/chevron2"/>
    <dgm:cxn modelId="{3F014E53-2826-4D8F-8446-D09B2523E039}" type="presOf" srcId="{6AB9C889-C6A4-4DDB-89B8-9BFD34C53423}" destId="{D29FF4D5-FFC3-4045-B43C-3F43F73D4462}" srcOrd="0" destOrd="0" presId="urn:microsoft.com/office/officeart/2005/8/layout/chevron2"/>
    <dgm:cxn modelId="{BAC745B8-0D82-4B6D-8540-BF1B59F889C7}" type="presOf" srcId="{6F410826-145C-4EB5-A303-FAF4C54CDEBA}" destId="{6D3DFFAF-A2B0-4001-80E1-F3FD968EACA5}" srcOrd="0" destOrd="0" presId="urn:microsoft.com/office/officeart/2005/8/layout/chevron2"/>
    <dgm:cxn modelId="{871D204B-A60F-40B0-AE1E-23926FEE861D}" srcId="{30553E5B-CD75-4B5B-8300-D46ABF155ED3}" destId="{92C2BB08-B2E0-4882-B5B2-6C63F47707F3}" srcOrd="0" destOrd="0" parTransId="{362E3443-8274-4B9B-AA85-13A4D74C1E12}" sibTransId="{8AD2FF07-1607-4B24-A5DF-6456298F196F}"/>
    <dgm:cxn modelId="{1E4D47B1-597F-4212-A162-9F7C49981EE4}" type="presOf" srcId="{0DA0563F-5A62-4C05-89E5-F30AF284161F}" destId="{E989BBFB-56A6-475F-A9ED-8CDB643B5E63}" srcOrd="0" destOrd="0" presId="urn:microsoft.com/office/officeart/2005/8/layout/chevron2"/>
    <dgm:cxn modelId="{617FCE5D-FAD1-467E-BAAD-2CF1D05BF423}" srcId="{6F410826-145C-4EB5-A303-FAF4C54CDEBA}" destId="{B209300B-41FB-425D-A39B-939BA0467DDB}" srcOrd="0" destOrd="0" parTransId="{89C781E9-CED1-4D76-8288-6340A0F5A681}" sibTransId="{6D116A7F-2250-44F1-8AA0-612E2F7F5DDF}"/>
    <dgm:cxn modelId="{70001159-D6AB-4D25-9B9D-726D36469A38}" srcId="{4194D612-9177-4D52-836A-D96D7A45C96B}" destId="{6F410826-145C-4EB5-A303-FAF4C54CDEBA}" srcOrd="0" destOrd="0" parTransId="{DDFAFEB8-1075-4472-8218-3A1716D6C503}" sibTransId="{7C248F1D-66D4-4259-8F41-60FA93A02063}"/>
    <dgm:cxn modelId="{964664FF-064C-4ADA-8C8E-BEFA39692CAB}" srcId="{6AB9C889-C6A4-4DDB-89B8-9BFD34C53423}" destId="{0DA0563F-5A62-4C05-89E5-F30AF284161F}" srcOrd="0" destOrd="0" parTransId="{2DD84208-F326-4FA8-9821-EEFF79488F45}" sibTransId="{E4E6274E-3BFC-4227-819F-70F486AE5E53}"/>
    <dgm:cxn modelId="{CC6641E1-3D70-4721-B790-DA1CF7BC59F2}" type="presOf" srcId="{92C2BB08-B2E0-4882-B5B2-6C63F47707F3}" destId="{F96DA33A-2BDF-473F-9911-EABD6D000E18}" srcOrd="0" destOrd="0" presId="urn:microsoft.com/office/officeart/2005/8/layout/chevron2"/>
    <dgm:cxn modelId="{69D6287D-605B-422A-B3EC-FC6DD7965743}" srcId="{4194D612-9177-4D52-836A-D96D7A45C96B}" destId="{6AB9C889-C6A4-4DDB-89B8-9BFD34C53423}" srcOrd="2" destOrd="0" parTransId="{82A6C201-E9EF-4AA9-91C2-0EC4DD8DECDB}" sibTransId="{906F79A6-4F1E-43D6-93C4-19263626EA15}"/>
    <dgm:cxn modelId="{10E08727-01F4-4145-A3E2-14A869559C79}" type="presOf" srcId="{4194D612-9177-4D52-836A-D96D7A45C96B}" destId="{0FB75993-AF26-4ACA-85E6-B80B6C3AAB6F}" srcOrd="0" destOrd="0" presId="urn:microsoft.com/office/officeart/2005/8/layout/chevron2"/>
    <dgm:cxn modelId="{B077654F-6561-445B-A3BE-02C4DB8B7E71}" srcId="{4194D612-9177-4D52-836A-D96D7A45C96B}" destId="{30553E5B-CD75-4B5B-8300-D46ABF155ED3}" srcOrd="1" destOrd="0" parTransId="{CE3B7887-4F34-44F5-9EE7-C669CFA8FC4D}" sibTransId="{2791DF63-F8E0-4982-808B-B3CCF51A5AD9}"/>
    <dgm:cxn modelId="{574E89D5-9F10-43E1-A548-7A06E4625B4C}" type="presOf" srcId="{B209300B-41FB-425D-A39B-939BA0467DDB}" destId="{A5948A86-165A-4E44-8C20-091C5FF33066}" srcOrd="0" destOrd="0" presId="urn:microsoft.com/office/officeart/2005/8/layout/chevron2"/>
    <dgm:cxn modelId="{60024391-D062-4826-8074-F7467848FB62}" type="presParOf" srcId="{0FB75993-AF26-4ACA-85E6-B80B6C3AAB6F}" destId="{31E32A97-3039-423E-AA51-B564814BAAB9}" srcOrd="0" destOrd="0" presId="urn:microsoft.com/office/officeart/2005/8/layout/chevron2"/>
    <dgm:cxn modelId="{7C308838-E0AE-412D-A4F8-30374D8A6731}" type="presParOf" srcId="{31E32A97-3039-423E-AA51-B564814BAAB9}" destId="{6D3DFFAF-A2B0-4001-80E1-F3FD968EACA5}" srcOrd="0" destOrd="0" presId="urn:microsoft.com/office/officeart/2005/8/layout/chevron2"/>
    <dgm:cxn modelId="{698E9C96-582C-43A3-872D-A459CF95DE6A}" type="presParOf" srcId="{31E32A97-3039-423E-AA51-B564814BAAB9}" destId="{A5948A86-165A-4E44-8C20-091C5FF33066}" srcOrd="1" destOrd="0" presId="urn:microsoft.com/office/officeart/2005/8/layout/chevron2"/>
    <dgm:cxn modelId="{419DBB73-5CC4-48D5-8338-4BC73B8F3D20}" type="presParOf" srcId="{0FB75993-AF26-4ACA-85E6-B80B6C3AAB6F}" destId="{B4A959A8-93F4-4022-B3AF-A1F15096D9D6}" srcOrd="1" destOrd="0" presId="urn:microsoft.com/office/officeart/2005/8/layout/chevron2"/>
    <dgm:cxn modelId="{A6F05157-46BE-4A24-BFFB-B95E0D1577D8}" type="presParOf" srcId="{0FB75993-AF26-4ACA-85E6-B80B6C3AAB6F}" destId="{5C475BDC-2ABD-4221-ADB1-03835A8C713D}" srcOrd="2" destOrd="0" presId="urn:microsoft.com/office/officeart/2005/8/layout/chevron2"/>
    <dgm:cxn modelId="{2D067986-4266-4956-BEC1-90C2EB782D41}" type="presParOf" srcId="{5C475BDC-2ABD-4221-ADB1-03835A8C713D}" destId="{0A4F2336-2D5A-4607-9412-00BCAF1E816C}" srcOrd="0" destOrd="0" presId="urn:microsoft.com/office/officeart/2005/8/layout/chevron2"/>
    <dgm:cxn modelId="{E447A2BA-54C1-47F9-AF28-F0444452033D}" type="presParOf" srcId="{5C475BDC-2ABD-4221-ADB1-03835A8C713D}" destId="{F96DA33A-2BDF-473F-9911-EABD6D000E18}" srcOrd="1" destOrd="0" presId="urn:microsoft.com/office/officeart/2005/8/layout/chevron2"/>
    <dgm:cxn modelId="{629F2C5A-B6C3-4B23-836E-B3584A87746F}" type="presParOf" srcId="{0FB75993-AF26-4ACA-85E6-B80B6C3AAB6F}" destId="{A83C100A-E430-48E0-A8F7-CB90F0B3A2DD}" srcOrd="3" destOrd="0" presId="urn:microsoft.com/office/officeart/2005/8/layout/chevron2"/>
    <dgm:cxn modelId="{24E007D1-908C-4B10-A323-7C45F86F7B8D}" type="presParOf" srcId="{0FB75993-AF26-4ACA-85E6-B80B6C3AAB6F}" destId="{307AECF5-C334-43F1-9AFC-A67093574BCB}" srcOrd="4" destOrd="0" presId="urn:microsoft.com/office/officeart/2005/8/layout/chevron2"/>
    <dgm:cxn modelId="{E71EB9C4-78C1-4AB5-98A0-0C3C5F630FB5}" type="presParOf" srcId="{307AECF5-C334-43F1-9AFC-A67093574BCB}" destId="{D29FF4D5-FFC3-4045-B43C-3F43F73D4462}" srcOrd="0" destOrd="0" presId="urn:microsoft.com/office/officeart/2005/8/layout/chevron2"/>
    <dgm:cxn modelId="{C505D4CD-53BC-437C-8AFD-CB0E7E8C4319}" type="presParOf" srcId="{307AECF5-C334-43F1-9AFC-A67093574BCB}" destId="{E989BBFB-56A6-475F-A9ED-8CDB643B5E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D3DFFAF-A2B0-4001-80E1-F3FD968EACA5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1</a:t>
          </a:r>
          <a:endParaRPr lang="en-US" sz="3200" kern="1200"/>
        </a:p>
      </dsp:txBody>
      <dsp:txXfrm rot="5400000">
        <a:off x="-245635" y="246082"/>
        <a:ext cx="1637567" cy="1146297"/>
      </dsp:txXfrm>
    </dsp:sp>
    <dsp:sp modelId="{A5948A86-165A-4E44-8C20-091C5FF33066}">
      <dsp:nvSpPr>
        <dsp:cNvPr id="0" name=""/>
        <dsp:cNvSpPr/>
      </dsp:nvSpPr>
      <dsp:spPr>
        <a:xfrm rot="5400000">
          <a:off x="4155739" y="-3008994"/>
          <a:ext cx="1064418" cy="7083302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smtClean="0"/>
            <a:t>Tải phần mềm và cài đặt</a:t>
          </a:r>
          <a:endParaRPr lang="en-US" sz="4100" kern="1200"/>
        </a:p>
      </dsp:txBody>
      <dsp:txXfrm rot="5400000">
        <a:off x="4155739" y="-3008994"/>
        <a:ext cx="1064418" cy="7083302"/>
      </dsp:txXfrm>
    </dsp:sp>
    <dsp:sp modelId="{0A4F2336-2D5A-4607-9412-00BCAF1E816C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2</a:t>
          </a:r>
          <a:endParaRPr lang="en-US" sz="3200" kern="1200"/>
        </a:p>
      </dsp:txBody>
      <dsp:txXfrm rot="5400000">
        <a:off x="-245635" y="1689832"/>
        <a:ext cx="1637567" cy="1146297"/>
      </dsp:txXfrm>
    </dsp:sp>
    <dsp:sp modelId="{F96DA33A-2BDF-473F-9911-EABD6D000E18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smtClean="0"/>
            <a:t>Tạo tài khoản trên github.com</a:t>
          </a:r>
          <a:endParaRPr lang="en-US" sz="4100" kern="1200"/>
        </a:p>
      </dsp:txBody>
      <dsp:txXfrm rot="5400000">
        <a:off x="4155739" y="-1565244"/>
        <a:ext cx="1064418" cy="7083302"/>
      </dsp:txXfrm>
    </dsp:sp>
    <dsp:sp modelId="{D29FF4D5-FFC3-4045-B43C-3F43F73D4462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3</a:t>
          </a:r>
          <a:endParaRPr lang="en-US" sz="3200" kern="1200"/>
        </a:p>
      </dsp:txBody>
      <dsp:txXfrm rot="5400000">
        <a:off x="-245635" y="3133582"/>
        <a:ext cx="1637567" cy="1146297"/>
      </dsp:txXfrm>
    </dsp:sp>
    <dsp:sp modelId="{E989BBFB-56A6-475F-A9ED-8CDB643B5E63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100" kern="1200" smtClean="0"/>
            <a:t>Sử dụng chức năng cơ bản</a:t>
          </a:r>
          <a:endParaRPr lang="en-US" sz="4100" kern="1200"/>
        </a:p>
      </dsp:txBody>
      <dsp:txXfrm rot="5400000">
        <a:off x="4155739" y="-121494"/>
        <a:ext cx="1064418" cy="708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9324-7C13-4237-AC32-3471B84B75F4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238B3-00B7-4428-A506-C9D94B6046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B2AA4-B035-4A6C-B51B-F7E1D7D4D186}" type="datetimeFigureOut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08E08-E38F-41E2-988E-DA1CC3EF0C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E08-E38F-41E2-988E-DA1CC3EF0C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9933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88DF72-04F9-4FFF-AD17-CBB2D17698EC}" type="datetime1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9D5C-EB78-4D3E-B5DF-5FB14CC3A838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9157-CA04-4642-A8FA-523E0E1C891F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80000"/>
              <a:buFont typeface="Wingdings" pitchFamily="2" charset="2"/>
              <a:buChar char="Ø"/>
              <a:defRPr sz="2800">
                <a:solidFill>
                  <a:srgbClr val="CC6600"/>
                </a:solidFill>
              </a:defRPr>
            </a:lvl1pPr>
            <a:lvl2pPr>
              <a:defRPr sz="2400">
                <a:solidFill>
                  <a:srgbClr val="CC3300"/>
                </a:solidFill>
              </a:defRPr>
            </a:lvl2pPr>
            <a:lvl3pPr>
              <a:defRPr sz="2000">
                <a:solidFill>
                  <a:srgbClr val="993300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6A1-93D2-41DC-848A-BA87C31D491C}" type="datetime1">
              <a:rPr lang="en-US" smtClean="0"/>
              <a:pPr/>
              <a:t>1/14/2016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76BD4-FDAD-4483-8E39-66C6CF7AAE67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A2E5A-24B6-41A0-9081-9FC180ACBFD7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AF952-847F-4805-8C58-92C047A87AC7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86FF-9DAC-4796-A1DB-D87518E704AD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5DB8-8EFE-4EE4-82D3-7AB224446A8E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CC1B5-C60E-48E2-B459-9A419BDD2487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136B-B7CC-4137-ADEE-A5952D50ED73}" type="datetime1">
              <a:rPr lang="en-US" smtClean="0"/>
              <a:pPr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5EDAA-4DF4-4068-B8EB-08F9BE833212}" type="datetime1">
              <a:rPr lang="en-US" smtClean="0"/>
              <a:pPr/>
              <a:t>1/14/2016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ym typeface="Symbol"/>
              </a:rPr>
              <a:t>Thach.Le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6.4.windows.1/Git-2.6.4-64-bit.exe" TargetMode="External"/><Relationship Id="rId2" Type="http://schemas.openxmlformats.org/officeDocument/2006/relationships/hyperlink" Target="https://tortoisegit.org/download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rtoisegit.org/download/" TargetMode="External"/><Relationship Id="rId2" Type="http://schemas.openxmlformats.org/officeDocument/2006/relationships/hyperlink" Target="https://tortoisegit.org/support/faq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09800"/>
            <a:ext cx="7543800" cy="2209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0099"/>
                </a:solidFill>
              </a:rPr>
              <a:t>Hướng </a:t>
            </a:r>
            <a:r>
              <a:rPr lang="en-US" sz="6000" b="1" dirty="0" err="1" smtClean="0">
                <a:solidFill>
                  <a:srgbClr val="000099"/>
                </a:solidFill>
              </a:rPr>
              <a:t>dẫn</a:t>
            </a:r>
            <a:r>
              <a:rPr lang="en-US" sz="6000" b="1" smtClean="0">
                <a:solidFill>
                  <a:srgbClr val="000099"/>
                </a:solidFill>
              </a:rPr>
              <a:t> sử dụng github</a:t>
            </a:r>
            <a:endParaRPr lang="en-US" sz="6000" b="1" dirty="0">
              <a:solidFill>
                <a:srgbClr val="000099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5257800"/>
            <a:ext cx="64008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bày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Lê</a:t>
            </a:r>
            <a:r>
              <a:rPr kumimoji="0" lang="en-US" sz="3200" b="0" i="0" u="none" strike="noStrike" kern="1200" cap="none" spc="0" normalizeH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Ngọc Thạch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Xác nhận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email của github gởi và nhấn vào nút "Verify email address)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1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590800" y="3581400"/>
            <a:ext cx="23622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38600" y="5638800"/>
            <a:ext cx="14478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kho (repository) lưu trữ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Nhấn nút "+ New repository"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705600" y="5943600"/>
            <a:ext cx="9144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tên cho repositry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352800" y="3733800"/>
            <a:ext cx="16764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362200" y="5410200"/>
            <a:ext cx="20574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62200" y="6172200"/>
            <a:ext cx="990600" cy="3048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Copy đường dẫn URL của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6400800" y="4267200"/>
            <a:ext cx="228600" cy="30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bản sao github trên máy 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Mở trình quản lý file Explorer, tạo thư mục để quản lý repository của bạn. Vd: D\github.com\thachportal.</a:t>
            </a:r>
          </a:p>
          <a:p>
            <a:r>
              <a:rPr lang="en-US" sz="2400" smtClean="0">
                <a:solidFill>
                  <a:schemeClr val="tx1"/>
                </a:solidFill>
              </a:rPr>
              <a:t>Nhấp phải chuột </a:t>
            </a:r>
            <a:r>
              <a:rPr lang="en-US" sz="2400" smtClean="0"/>
              <a:t>vào vùng trống, chọn menu "</a:t>
            </a:r>
            <a:r>
              <a:rPr lang="en-US" sz="2400" smtClean="0">
                <a:solidFill>
                  <a:schemeClr val="tx1"/>
                </a:solidFill>
              </a:rPr>
              <a:t>Git Clone…</a:t>
            </a:r>
            <a:r>
              <a:rPr lang="en-US" sz="2400" smtClean="0"/>
              <a:t>"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222" y="3002280"/>
            <a:ext cx="5918578" cy="370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3505200" y="5486400"/>
            <a:ext cx="1752600" cy="2286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Clone repository về máy 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Xem lại thông tin URL. Nhấn nút "OK"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743200"/>
            <a:ext cx="52863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 dõi quá trình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Sau khi có thông báo "Success…" nhất nút "Close"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2505075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lại thư trên máy 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66850"/>
            <a:ext cx="8382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lại thư trên máy 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695450"/>
            <a:ext cx="838200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Tóm 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Bạn đã biết hoặc làm được:</a:t>
            </a:r>
          </a:p>
          <a:p>
            <a:pPr lvl="1"/>
            <a:r>
              <a:rPr lang="en-US" smtClean="0"/>
              <a:t>Cài đặt các phần mềm trên Windows để sử dụng github</a:t>
            </a:r>
          </a:p>
          <a:p>
            <a:pPr lvl="1"/>
            <a:r>
              <a:rPr lang="en-US" smtClean="0"/>
              <a:t>Tạo tài khoản trên github.com</a:t>
            </a:r>
          </a:p>
          <a:p>
            <a:pPr lvl="1"/>
            <a:r>
              <a:rPr lang="en-US" smtClean="0"/>
              <a:t>Tạo được repository trên github.com</a:t>
            </a:r>
          </a:p>
          <a:p>
            <a:pPr lvl="1"/>
            <a:r>
              <a:rPr lang="en-US" smtClean="0"/>
              <a:t>Clone repository từ github về máy tính của mình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Nhiệm vụ tiếp theo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Tạo tài liệu và đưa tài liệu lên github.com</a:t>
            </a:r>
          </a:p>
          <a:p>
            <a:pPr lvl="1"/>
            <a:r>
              <a:rPr lang="en-US" smtClean="0"/>
              <a:t>Sửa tài liệu đang có </a:t>
            </a:r>
          </a:p>
          <a:p>
            <a:pPr lvl="1"/>
            <a:r>
              <a:rPr lang="en-US" smtClean="0"/>
              <a:t>Tạo tài liệu mới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Sửa nội dung file "README.md"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Bạn hãy sửa nội dung file </a:t>
            </a:r>
            <a:r>
              <a:rPr lang="en-US" smtClean="0"/>
              <a:t>README.md  để giới thiệu về repository </a:t>
            </a:r>
            <a:r>
              <a:rPr lang="en-US" smtClean="0"/>
              <a:t>của </a:t>
            </a:r>
            <a:r>
              <a:rPr lang="en-US" smtClean="0"/>
              <a:t>bạn.</a:t>
            </a:r>
            <a:endParaRPr lang="en-US" smtClean="0"/>
          </a:p>
          <a:p>
            <a:pPr>
              <a:buNone/>
            </a:pPr>
            <a:r>
              <a:rPr lang="en-US" smtClean="0"/>
              <a:t>Vd thư mục: </a:t>
            </a:r>
            <a:r>
              <a:rPr lang="en-US" smtClean="0"/>
              <a:t>"D</a:t>
            </a:r>
            <a:r>
              <a:rPr lang="en-US" smtClean="0"/>
              <a:t>:\github.com\thachportal\data-analysis\README.md</a:t>
            </a:r>
            <a:r>
              <a:rPr lang="en-US" smtClean="0"/>
              <a:t>".</a:t>
            </a:r>
            <a:endParaRPr lang="en-US" smtClean="0"/>
          </a:p>
          <a:p>
            <a:pPr>
              <a:buNone/>
            </a:pPr>
            <a:r>
              <a:rPr lang="en-US" smtClean="0"/>
              <a:t>Vd nội dung sẽ cập nhật: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4114800"/>
            <a:ext cx="7467600" cy="152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mtClean="0"/>
              <a:t># data-analysis</a:t>
            </a:r>
          </a:p>
          <a:p>
            <a:r>
              <a:rPr lang="vi-VN" smtClean="0"/>
              <a:t>Dự án này chia sẻ cách sử dụng R để phân tích dữ liệu.</a:t>
            </a:r>
            <a:endParaRPr lang="vi-V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Quan sát thư mục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file thay đổi nội dung sẽ có biểu tượng dấu chấm thang màu đỏ trên biểu tượng trước tên file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8420"/>
            <a:ext cx="67056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Xác nhận nội dung thay đổi lên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Dùng chức năng Commit và Push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86000"/>
            <a:ext cx="669798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Xác nhận nội dung thay đổi lên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Ghi chú nội dung thay đổi vào mục "Message".</a:t>
            </a:r>
            <a:r>
              <a:rPr lang="en-US"/>
              <a:t> </a:t>
            </a:r>
            <a:r>
              <a:rPr lang="en-US" smtClean="0"/>
              <a:t>Nhấn OK để xác nhận dữ liệu thay đổi.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377440"/>
            <a:ext cx="5356860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257800" y="6477000"/>
            <a:ext cx="762000" cy="3810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Theo dõi quá trình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Nhấn nút Push để đẩy nội dung thay đổi lên máy chủ github.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743200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dữ liệu lên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Nhấn nút OK để xác nhận Push dữ liệu lên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2162175"/>
            <a:ext cx="46863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dữ liệu lên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Nhập tài khoản github của bạn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2276475"/>
            <a:ext cx="48958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Push dữ liệu lên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Theo dõi quá trình Push dữ liệu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838" y="2581275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lại nội dung trang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Mở URL của trang github của bạn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24087"/>
            <a:ext cx="6847523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Tải phần mềm và cài đặt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Download phiên bản TortoiseGit tương ứng với Windows 32bit hoặc 64bit của bạn tại </a:t>
            </a:r>
            <a:r>
              <a:rPr lang="en-US" smtClean="0">
                <a:hlinkClick r:id="rId2"/>
              </a:rPr>
              <a:t>https://tortoisegit.org/download/</a:t>
            </a:r>
            <a:endParaRPr lang="en-US" smtClean="0"/>
          </a:p>
          <a:p>
            <a:pPr lvl="1"/>
            <a:r>
              <a:rPr lang="en-US" smtClean="0"/>
              <a:t>Vd phiên bản 64 bit: https://download.tortoisegit.org/tgit/1.8.16.0/TortoiseGit-1.8.16.0-64bit.msi </a:t>
            </a:r>
          </a:p>
          <a:p>
            <a:r>
              <a:rPr lang="en-US" smtClean="0"/>
              <a:t>Download chương trình dòng lệnh Git for windows</a:t>
            </a:r>
          </a:p>
          <a:p>
            <a:pPr lvl="1"/>
            <a:r>
              <a:rPr lang="en-US" smtClean="0">
                <a:hlinkClick r:id="rId3"/>
              </a:rPr>
              <a:t>https://github.com/git-for-windows/git/releases/download/v2.6.4.windows.1/Git-2.6.4-64-bit.exe</a:t>
            </a:r>
            <a:endParaRPr lang="en-US" smtClean="0"/>
          </a:p>
          <a:p>
            <a:pPr marL="0" lvl="1" indent="0" algn="ctr">
              <a:buNone/>
            </a:pPr>
            <a:r>
              <a:rPr lang="en-US" smtClean="0">
                <a:solidFill>
                  <a:schemeClr val="tx1"/>
                </a:solidFill>
              </a:rPr>
              <a:t>Sau khi download xong hãy cài 2 chương trình trên và làm theo hướng dẫn trong lúc cài đặt bằng cách nhất nút Next / OK theo giá trị mặc định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lại nội dung trang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24087"/>
            <a:ext cx="6847523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Xem lại nội dung trang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Nhấp phải chuột lên thư mục hoặc file để lấy link gởi cho bạn bè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97417"/>
            <a:ext cx="6834188" cy="4660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hlinkClick r:id="rId2"/>
              </a:rPr>
              <a:t>https://tortoisegit.org/support/faq/#prerequisites</a:t>
            </a:r>
            <a:endParaRPr lang="en-US" smtClean="0"/>
          </a:p>
          <a:p>
            <a:r>
              <a:rPr lang="en-US" smtClean="0">
                <a:hlinkClick r:id="rId3"/>
              </a:rPr>
              <a:t>https://tortoisegit.org/download/</a:t>
            </a:r>
            <a:endParaRPr lang="en-US" smtClean="0"/>
          </a:p>
          <a:p>
            <a:pPr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Đăng ký tài khoản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http://github.com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Tiếp theo là ví dụ tôi tạo tài khoản với username là "thachportal". Bạn tự thay bằng tài khoản của bạn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667000"/>
            <a:ext cx="586930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Đăng </a:t>
            </a:r>
            <a:r>
              <a:rPr lang="en-US" smtClean="0"/>
              <a:t>nhập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Bạn sẽ thấy mục "Free" sẽ được chọn mặc định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2209800" y="6096000"/>
            <a:ext cx="2971800" cy="457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Đăng </a:t>
            </a:r>
            <a:r>
              <a:rPr lang="en-US" smtClean="0"/>
              <a:t>nhập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Nhấn nút "Finish sign up" để hoàn tất việc đăng nhập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Tạo kho (repository) lưu trữ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Bấm vào nút "+ New repository"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Thông báo xác nhận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Nếu bạn chưa xác nhận email thì github sẽ thông lỗi: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0" y="2468880"/>
            <a:ext cx="6358414" cy="4302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A902ED5A-4359-4E5E-A55B-BC42C77658B3}"/>
  <p:tag name="ISPRING_RESOURCE_FOLDER" val="D:\MyData\Instructional Design\Homework\Khoa học và Nghệ thuật trong quản lý dự án phần mềm\Slides\SandAinPM_Section 1 - Why we need Science and Art in Software development\"/>
  <p:tag name="ISPRING_SCORM_PASSING_SCORE" val="100.0000000000"/>
  <p:tag name="ISPRING_PROJECT_FOLDER_UPDATED" val="1"/>
  <p:tag name="ISPRING_PRESENTATION_INFO_2" val="&lt;?xml version=&quot;1.0&quot; encoding=&quot;UTF-8&quot; standalone=&quot;no&quot; ?&gt;&#10;&lt;presentation2&gt;&#10;&#10;  &lt;slides&gt;&#10;    &lt;slide id=&quot;{6D8207DC-C421-41F8-B9AD-68641EB1169B}&quot; pptId=&quot;256&quot;/&gt;&#10;    &lt;slide id=&quot;{3055B2F7-9F28-404B-B79C-8AEC0D309683}&quot; pptId=&quot;258&quot;/&gt;&#10;    &lt;slide id=&quot;{CC339187-57FC-4BEB-8141-AB60006C18D2}&quot; pptId=&quot;269&quot;/&gt;&#10;    &lt;slide id=&quot;{966E69BC-3C3A-4A02-A605-2B730376B74F}&quot; pptId=&quot;259&quot;/&gt;&#10;    &lt;slide id=&quot;{DB2392D3-08CC-4676-870B-7B765CF85A2C}&quot; pptId=&quot;260&quot;/&gt;&#10;    &lt;slide id=&quot;{F3C9DBFE-092B-4396-8A49-75392BC68893}&quot; pptId=&quot;261&quot;/&gt;&#10;    &lt;slide id=&quot;{791C7A66-5CBB-496D-91CC-AFD4D8732EE6}&quot; pptId=&quot;271&quot;/&gt;&#10;    &lt;slide id=&quot;{C5D5973E-B786-4B53-B5D5-EFBA70B8A0A3}&quot; pptId=&quot;262&quot;/&gt;&#10;    &lt;slide id=&quot;{0BAEF96A-176C-4497-9B8B-0F18DCC26B2F}&quot; pptId=&quot;264&quot;/&gt;&#10;    &lt;slide id=&quot;{8FD68BAE-4E31-4E97-8078-1796C096A6E8}&quot; pptId=&quot;265&quot;/&gt;&#10;    &lt;slide id=&quot;{86E1FBCA-ED41-4BD6-9D46-A2F240B7C499}&quot; pptId=&quot;267&quot;/&gt;&#10;    &lt;slide id=&quot;{9B634259-6530-4D91-878A-6A6F9A35785F}&quot; pptId=&quot;268&quot;/&gt;&#10;  &lt;/slides&gt;&#10;&#10;  &lt;narration&gt;&#10;    &lt;audioTracks/&gt;&#10;    &lt;videoTracks&gt;&#10;      &lt;videoTrack muted=&quot;false&quot; name=&quot;&quot; resource=&quot;716809bc&quot; slideId=&quot;{6D8207DC-C421-41F8-B9AD-68641EB1169B}&quot; startTime=&quot;0&quot; stepIndex=&quot;0&quot; volume=&quot;1&quot;&gt;&#10;        &lt;video format=&quot;yuvj422p&quot; frameRate=&quot;30.1148580686739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&quot; resource=&quot;6c227055&quot; slideId=&quot;{966E69BC-3C3A-4A02-A605-2B730376B74F}&quot; startTime=&quot;0&quot; stepIndex=&quot;0&quot; volume=&quot;1&quot;&gt;&#10;        &lt;video format=&quot;yuvj422p&quot; frameRate=&quot;29.9037696692045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1&quot; resource=&quot;975f43b1&quot; slideId=&quot;{3055B2F7-9F28-404B-B79C-8AEC0D309683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  &lt;videoTrack muted=&quot;false&quot; name=&quot;Video 2&quot; resource=&quot;4b8f03ef&quot; slideId=&quot;{CC339187-57FC-4BEB-8141-AB60006C18D2}&quot; startTime=&quot;0&quot; stepIndex=&quot;0&quot; volume=&quot;1&quot;&gt;&#10;        &lt;video format=&quot;yuvj420p&quot; frameRate=&quot;30&quot; height=&quot;480&quot; pixelAspectRatio=&quot;1&quot; width=&quot;640&quot;/&gt;&#10;        &lt;audio channels=&quot;2&quot; format=&quot;s16&quot; sampleRate=&quot;44100&quot;/&gt;&#10;      &lt;/videoTrack&gt;&#10;    &lt;/videoTracks&gt;&#10;  &lt;/narration&gt;&#10;&#10;&lt;/presentation2&gt;&#10;"/>
  <p:tag name="ISPRING_PLAYERS_CUSTOMIZATION" val="UEsDBBQAAgAIADOOd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BAgAAFAACAAgAM453RyO0Tvv7AgAAsAgAABQAAAAAAAAAAQAAAAAAAAAAAHVuaXZlcnNhbC9wbGF5ZXIueG1sUEsFBgAAAAABAAEAQgAAAC0DAAAAAA=="/>
  <p:tag name="ISPRING_PRESENTATION_TITLE" val="SandAinPM_Section 1 - Why we need Science and Art in Software development"/>
  <p:tag name="ISPRING_ULTRA_SCORM_COURSE_ID" val="8D14B88D-722C-4A8C-AB87-C04B4C337CB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RESOURCE_PATHS_HASH" val="c516eab2a9e2c6ecf63e69236dab91d1ee9901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8.49"/>
  <p:tag name="ISPRING_SLIDE_INDENT_LEVEL" val="0"/>
  <p:tag name="ISPRING_RESOURCE_VIDEO" val="Fri Nov 13 10-48-54 2015.avi"/>
  <p:tag name="ISPRING_VIDEO_FULL_PATH" val="D:\MyData\Instructional Design\Homework\Khoa học và Nghệ thuật trong quản lý dự án phần mềm\Slides\SandAinPM_Section 1 - Why we need Science and Art in Software development\video\Fri Nov 13 10-48-54 2015.avi"/>
  <p:tag name="ISPRING_VIDEO_RELATIVE_PATH" val="SandAinPM_Section 1 - Why we need Science and Art in Software development\video\Fri Nov 13 10-48-54 2015.avi"/>
  <p:tag name="ISPRING_AUDIO_BITRATE" val="0"/>
  <p:tag name="ISPRING_SLIDE_ID_2" val="{6D8207DC-C421-41F8-B9AD-68641EB1169B}"/>
  <p:tag name="ISPRING_CUSTOM_TIMING_US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TITLE" val="Section 1"/>
  <p:tag name="ISPRING_SLIDE_INDENT_LEVEL" val="0"/>
  <p:tag name="ISPRING_RESOURCE_VIDEO" val="Fri Nov 13 10-49-04 2015.avi"/>
  <p:tag name="ISPRING_VIDEO_FULL_PATH" val="D:\MyData\Instructional Design\Homework\Khoa học và Nghệ thuật trong quản lý dự án phần mềm\Slides\SandAinPM_Section 1 - Why we need Science and Art in Software development\video\Fri Nov 13 10-49-04 2015.avi"/>
  <p:tag name="ISPRING_VIDEO_RELATIVE_PATH" val="SandAinPM_Section 1 - Why we need Science and Art in Software development\video\Fri Nov 13 10-49-04 2015.avi"/>
  <p:tag name="ISPRING_AUDIO_BITRATE" val="0"/>
  <p:tag name="ISPRING_SLIDE_ID_2" val="{3055B2F7-9F28-404B-B79C-8AEC0D309683}"/>
  <p:tag name="GENSWF_ADVANCE_TIME" val="12.844"/>
  <p:tag name="TIMING" val="|3.295|1.136|3.591|2.576"/>
</p:tagLst>
</file>

<file path=ppt/theme/theme1.xml><?xml version="1.0" encoding="utf-8"?>
<a:theme xmlns:a="http://schemas.openxmlformats.org/drawingml/2006/main" name="Template_Training 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Topic</Template>
  <TotalTime>431</TotalTime>
  <Words>653</Words>
  <Application>Microsoft Office PowerPoint</Application>
  <PresentationFormat>On-screen Show (4:3)</PresentationFormat>
  <Paragraphs>113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Template_Training Topic</vt:lpstr>
      <vt:lpstr>Slide 1</vt:lpstr>
      <vt:lpstr>Nội dung</vt:lpstr>
      <vt:lpstr>Tải phần mềm và cài đặt</vt:lpstr>
      <vt:lpstr>Đăng ký tài khoản</vt:lpstr>
      <vt:lpstr>Ví dụ</vt:lpstr>
      <vt:lpstr>Đăng nhập</vt:lpstr>
      <vt:lpstr>Đăng nhập</vt:lpstr>
      <vt:lpstr>Tạo kho (repository) lưu trữ</vt:lpstr>
      <vt:lpstr>Thông báo xác nhận email</vt:lpstr>
      <vt:lpstr>Xác nhận email</vt:lpstr>
      <vt:lpstr>Tạo kho (repository) lưu trữ</vt:lpstr>
      <vt:lpstr>Đặt tên cho repositry</vt:lpstr>
      <vt:lpstr>Copy đường dẫn URL của repository</vt:lpstr>
      <vt:lpstr>Tạo bản sao github trên máy tính</vt:lpstr>
      <vt:lpstr>Clone repository về máy tính</vt:lpstr>
      <vt:lpstr>Theo dõi quá trình clone</vt:lpstr>
      <vt:lpstr>Xem lại thư trên máy tính</vt:lpstr>
      <vt:lpstr>Xem lại thư trên máy tính</vt:lpstr>
      <vt:lpstr>Tóm tắt</vt:lpstr>
      <vt:lpstr>Nhiệm vụ tiếp theo</vt:lpstr>
      <vt:lpstr>Sửa nội dung file "README.md"</vt:lpstr>
      <vt:lpstr>Quan sát thư mục</vt:lpstr>
      <vt:lpstr>Xác nhận nội dung thay đổi lên server</vt:lpstr>
      <vt:lpstr>Xác nhận nội dung thay đổi lên server</vt:lpstr>
      <vt:lpstr>Theo dõi quá trình Commit</vt:lpstr>
      <vt:lpstr>Push dữ liệu lên server</vt:lpstr>
      <vt:lpstr>Push dữ liệu lên server</vt:lpstr>
      <vt:lpstr>Push dữ liệu lên server</vt:lpstr>
      <vt:lpstr>Xem lại nội dung trang github</vt:lpstr>
      <vt:lpstr>Xem lại nội dung trang github</vt:lpstr>
      <vt:lpstr>Xem lại nội dung trang github</vt:lpstr>
      <vt:lpstr>Tham khảo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Why Science and Art in Software Project Management</dc:subject>
  <dc:creator>ThachLN</dc:creator>
  <cp:keywords>Training material</cp:keywords>
  <dc:description>http://mks.com.vn/khoa-hoc-va-nghe-thuat-trong-quan-ly-du-an-phan-mem</dc:description>
  <cp:lastModifiedBy>ThachLN</cp:lastModifiedBy>
  <cp:revision>47</cp:revision>
  <dcterms:created xsi:type="dcterms:W3CDTF">2015-12-24T23:02:25Z</dcterms:created>
  <dcterms:modified xsi:type="dcterms:W3CDTF">2016-01-14T05:53:05Z</dcterms:modified>
  <cp:category>Software project management</cp:category>
  <cp:contentStatus>Design</cp:contentStatus>
</cp:coreProperties>
</file>