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59" r:id="rId4"/>
    <p:sldId id="263" r:id="rId5"/>
    <p:sldId id="264" r:id="rId6"/>
    <p:sldId id="265" r:id="rId7"/>
    <p:sldId id="266" r:id="rId8"/>
    <p:sldId id="269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99"/>
    <a:srgbClr val="CC3300"/>
    <a:srgbClr val="993300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17" autoAdjust="0"/>
  </p:normalViewPr>
  <p:slideViewPr>
    <p:cSldViewPr>
      <p:cViewPr varScale="1">
        <p:scale>
          <a:sx n="65" d="100"/>
          <a:sy n="65" d="100"/>
        </p:scale>
        <p:origin x="-13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522A-A261-4D3E-BEAA-5F389586E00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605C78-334E-4976-9909-5EA1F696C658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1</a:t>
          </a:r>
          <a:endParaRPr lang="en-US" dirty="0"/>
        </a:p>
      </dgm:t>
    </dgm:pt>
    <dgm:pt modelId="{80F7282F-F2DA-4E72-9F95-22E5A18ECE78}" type="parTrans" cxnId="{7031CC73-02B5-49AF-9C80-CC0378FE3615}">
      <dgm:prSet/>
      <dgm:spPr/>
      <dgm:t>
        <a:bodyPr/>
        <a:lstStyle/>
        <a:p>
          <a:endParaRPr lang="en-US"/>
        </a:p>
      </dgm:t>
    </dgm:pt>
    <dgm:pt modelId="{5DBB57BA-3022-4CAE-BBD0-B9AC5FC894A0}" type="sibTrans" cxnId="{7031CC73-02B5-49AF-9C80-CC0378FE3615}">
      <dgm:prSet/>
      <dgm:spPr/>
      <dgm:t>
        <a:bodyPr/>
        <a:lstStyle/>
        <a:p>
          <a:endParaRPr lang="en-US"/>
        </a:p>
      </dgm:t>
    </dgm:pt>
    <dgm:pt modelId="{010065CE-F759-422A-9E96-E720DB6C1AD7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smtClean="0"/>
            <a:t>Run Sakai demo</a:t>
          </a:r>
          <a:endParaRPr lang="en-US" sz="3200" dirty="0"/>
        </a:p>
      </dgm:t>
    </dgm:pt>
    <dgm:pt modelId="{894D8E12-3A43-4C3E-A74D-1006AE295458}" type="parTrans" cxnId="{528E15BC-585A-46FE-A73E-40D011ED1C4E}">
      <dgm:prSet/>
      <dgm:spPr/>
      <dgm:t>
        <a:bodyPr/>
        <a:lstStyle/>
        <a:p>
          <a:endParaRPr lang="en-US"/>
        </a:p>
      </dgm:t>
    </dgm:pt>
    <dgm:pt modelId="{592930F5-3CAB-49AE-AB3B-2E95FB569E77}" type="sibTrans" cxnId="{528E15BC-585A-46FE-A73E-40D011ED1C4E}">
      <dgm:prSet/>
      <dgm:spPr/>
      <dgm:t>
        <a:bodyPr/>
        <a:lstStyle/>
        <a:p>
          <a:endParaRPr lang="en-US"/>
        </a:p>
      </dgm:t>
    </dgm:pt>
    <dgm:pt modelId="{8CB30EC4-6952-45C7-A0DF-E44C8F97E1A1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smtClean="0"/>
            <a:t>2</a:t>
          </a:r>
          <a:endParaRPr lang="en-US" sz="3200" dirty="0"/>
        </a:p>
      </dgm:t>
    </dgm:pt>
    <dgm:pt modelId="{9FB636AC-C2E4-44CF-93D1-0D748276C2F7}" type="sibTrans" cxnId="{63DF6931-9093-4C2A-B211-31B028149D55}">
      <dgm:prSet/>
      <dgm:spPr/>
      <dgm:t>
        <a:bodyPr/>
        <a:lstStyle/>
        <a:p>
          <a:endParaRPr lang="en-US"/>
        </a:p>
      </dgm:t>
    </dgm:pt>
    <dgm:pt modelId="{F19E7AC2-4810-406F-9429-25149D5F3BBD}" type="parTrans" cxnId="{63DF6931-9093-4C2A-B211-31B028149D55}">
      <dgm:prSet/>
      <dgm:spPr/>
      <dgm:t>
        <a:bodyPr/>
        <a:lstStyle/>
        <a:p>
          <a:endParaRPr lang="en-US"/>
        </a:p>
      </dgm:t>
    </dgm:pt>
    <dgm:pt modelId="{A3D85CA4-A3F5-40FB-B67A-F6751C53D40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smtClean="0"/>
            <a:t>Explore Sakai via exercises</a:t>
          </a:r>
          <a:endParaRPr lang="en-US" sz="3200" dirty="0"/>
        </a:p>
      </dgm:t>
    </dgm:pt>
    <dgm:pt modelId="{B70A5A0B-E25A-447A-A21C-4E39F99736F9}" type="sibTrans" cxnId="{6A1F555A-B9E3-4D4D-B8B1-435A438248A3}">
      <dgm:prSet/>
      <dgm:spPr/>
      <dgm:t>
        <a:bodyPr/>
        <a:lstStyle/>
        <a:p>
          <a:endParaRPr lang="en-US"/>
        </a:p>
      </dgm:t>
    </dgm:pt>
    <dgm:pt modelId="{E2653291-D44D-41F8-9431-521F44C91A63}" type="parTrans" cxnId="{6A1F555A-B9E3-4D4D-B8B1-435A438248A3}">
      <dgm:prSet/>
      <dgm:spPr/>
      <dgm:t>
        <a:bodyPr/>
        <a:lstStyle/>
        <a:p>
          <a:endParaRPr lang="en-US"/>
        </a:p>
      </dgm:t>
    </dgm:pt>
    <dgm:pt modelId="{F7635EC4-F70C-493A-B539-E4A96124DB2D}" type="pres">
      <dgm:prSet presAssocID="{76C3522A-A261-4D3E-BEAA-5F389586E00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9865CE-92EE-428B-B968-445E95FA334E}" type="pres">
      <dgm:prSet presAssocID="{CD605C78-334E-4976-9909-5EA1F696C658}" presName="composite" presStyleCnt="0"/>
      <dgm:spPr/>
    </dgm:pt>
    <dgm:pt modelId="{3FA2396F-E438-4311-B692-A074AF98586D}" type="pres">
      <dgm:prSet presAssocID="{CD605C78-334E-4976-9909-5EA1F696C658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F281C-D1A3-4B23-B1C1-FF740F36D9E2}" type="pres">
      <dgm:prSet presAssocID="{CD605C78-334E-4976-9909-5EA1F696C658}" presName="descendantText" presStyleLbl="alignAcc1" presStyleIdx="0" presStyleCnt="2" custLinFactNeighborX="-47" custLinFactNeighborY="-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B51FF-33BE-4215-9EE5-6E6FAF4FBD3D}" type="pres">
      <dgm:prSet presAssocID="{5DBB57BA-3022-4CAE-BBD0-B9AC5FC894A0}" presName="sp" presStyleCnt="0"/>
      <dgm:spPr/>
    </dgm:pt>
    <dgm:pt modelId="{95436196-073D-4729-97F4-E25B7D8E2D40}" type="pres">
      <dgm:prSet presAssocID="{8CB30EC4-6952-45C7-A0DF-E44C8F97E1A1}" presName="composite" presStyleCnt="0"/>
      <dgm:spPr/>
    </dgm:pt>
    <dgm:pt modelId="{AD2E5EC3-C576-4E78-B0A4-3E0CBECCCDF3}" type="pres">
      <dgm:prSet presAssocID="{8CB30EC4-6952-45C7-A0DF-E44C8F97E1A1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AA5DB-2A05-4F34-AEBE-D9B73632344B}" type="pres">
      <dgm:prSet presAssocID="{8CB30EC4-6952-45C7-A0DF-E44C8F97E1A1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FF8D45-41BC-4BBD-8518-4DADA4F0A67A}" type="presOf" srcId="{76C3522A-A261-4D3E-BEAA-5F389586E00E}" destId="{F7635EC4-F70C-493A-B539-E4A96124DB2D}" srcOrd="0" destOrd="0" presId="urn:microsoft.com/office/officeart/2005/8/layout/chevron2"/>
    <dgm:cxn modelId="{3051FB7D-D43D-4D3C-A677-2958E9FBA559}" type="presOf" srcId="{8CB30EC4-6952-45C7-A0DF-E44C8F97E1A1}" destId="{AD2E5EC3-C576-4E78-B0A4-3E0CBECCCDF3}" srcOrd="0" destOrd="0" presId="urn:microsoft.com/office/officeart/2005/8/layout/chevron2"/>
    <dgm:cxn modelId="{7031CC73-02B5-49AF-9C80-CC0378FE3615}" srcId="{76C3522A-A261-4D3E-BEAA-5F389586E00E}" destId="{CD605C78-334E-4976-9909-5EA1F696C658}" srcOrd="0" destOrd="0" parTransId="{80F7282F-F2DA-4E72-9F95-22E5A18ECE78}" sibTransId="{5DBB57BA-3022-4CAE-BBD0-B9AC5FC894A0}"/>
    <dgm:cxn modelId="{63DF6931-9093-4C2A-B211-31B028149D55}" srcId="{76C3522A-A261-4D3E-BEAA-5F389586E00E}" destId="{8CB30EC4-6952-45C7-A0DF-E44C8F97E1A1}" srcOrd="1" destOrd="0" parTransId="{F19E7AC2-4810-406F-9429-25149D5F3BBD}" sibTransId="{9FB636AC-C2E4-44CF-93D1-0D748276C2F7}"/>
    <dgm:cxn modelId="{D43FF476-018B-4AD9-B280-2184E0340F1E}" type="presOf" srcId="{010065CE-F759-422A-9E96-E720DB6C1AD7}" destId="{EBCF281C-D1A3-4B23-B1C1-FF740F36D9E2}" srcOrd="0" destOrd="0" presId="urn:microsoft.com/office/officeart/2005/8/layout/chevron2"/>
    <dgm:cxn modelId="{871273CF-0DB5-4882-9151-1DD5E15D8E49}" type="presOf" srcId="{A3D85CA4-A3F5-40FB-B67A-F6751C53D40E}" destId="{1A6AA5DB-2A05-4F34-AEBE-D9B73632344B}" srcOrd="0" destOrd="0" presId="urn:microsoft.com/office/officeart/2005/8/layout/chevron2"/>
    <dgm:cxn modelId="{6A1F555A-B9E3-4D4D-B8B1-435A438248A3}" srcId="{8CB30EC4-6952-45C7-A0DF-E44C8F97E1A1}" destId="{A3D85CA4-A3F5-40FB-B67A-F6751C53D40E}" srcOrd="0" destOrd="0" parTransId="{E2653291-D44D-41F8-9431-521F44C91A63}" sibTransId="{B70A5A0B-E25A-447A-A21C-4E39F99736F9}"/>
    <dgm:cxn modelId="{528E15BC-585A-46FE-A73E-40D011ED1C4E}" srcId="{CD605C78-334E-4976-9909-5EA1F696C658}" destId="{010065CE-F759-422A-9E96-E720DB6C1AD7}" srcOrd="0" destOrd="0" parTransId="{894D8E12-3A43-4C3E-A74D-1006AE295458}" sibTransId="{592930F5-3CAB-49AE-AB3B-2E95FB569E77}"/>
    <dgm:cxn modelId="{4472C94A-B92A-4939-899E-F056652D3C1F}" type="presOf" srcId="{CD605C78-334E-4976-9909-5EA1F696C658}" destId="{3FA2396F-E438-4311-B692-A074AF98586D}" srcOrd="0" destOrd="0" presId="urn:microsoft.com/office/officeart/2005/8/layout/chevron2"/>
    <dgm:cxn modelId="{5FA48609-79AF-4FB4-8F05-C10B2B8B859F}" type="presParOf" srcId="{F7635EC4-F70C-493A-B539-E4A96124DB2D}" destId="{919865CE-92EE-428B-B968-445E95FA334E}" srcOrd="0" destOrd="0" presId="urn:microsoft.com/office/officeart/2005/8/layout/chevron2"/>
    <dgm:cxn modelId="{3C17EF53-5461-4EA0-8606-C355F970839B}" type="presParOf" srcId="{919865CE-92EE-428B-B968-445E95FA334E}" destId="{3FA2396F-E438-4311-B692-A074AF98586D}" srcOrd="0" destOrd="0" presId="urn:microsoft.com/office/officeart/2005/8/layout/chevron2"/>
    <dgm:cxn modelId="{7AE92DB6-BD5B-40CD-B96F-CE04FF118276}" type="presParOf" srcId="{919865CE-92EE-428B-B968-445E95FA334E}" destId="{EBCF281C-D1A3-4B23-B1C1-FF740F36D9E2}" srcOrd="1" destOrd="0" presId="urn:microsoft.com/office/officeart/2005/8/layout/chevron2"/>
    <dgm:cxn modelId="{280DBEF6-AA8C-483C-8F30-E9D40DD0FA41}" type="presParOf" srcId="{F7635EC4-F70C-493A-B539-E4A96124DB2D}" destId="{D1EB51FF-33BE-4215-9EE5-6E6FAF4FBD3D}" srcOrd="1" destOrd="0" presId="urn:microsoft.com/office/officeart/2005/8/layout/chevron2"/>
    <dgm:cxn modelId="{F3A46919-DC83-4587-AD27-2D06C352EFF9}" type="presParOf" srcId="{F7635EC4-F70C-493A-B539-E4A96124DB2D}" destId="{95436196-073D-4729-97F4-E25B7D8E2D40}" srcOrd="2" destOrd="0" presId="urn:microsoft.com/office/officeart/2005/8/layout/chevron2"/>
    <dgm:cxn modelId="{5F8B2DB4-C237-45D7-A2EF-1EAC148FB3FF}" type="presParOf" srcId="{95436196-073D-4729-97F4-E25B7D8E2D40}" destId="{AD2E5EC3-C576-4E78-B0A4-3E0CBECCCDF3}" srcOrd="0" destOrd="0" presId="urn:microsoft.com/office/officeart/2005/8/layout/chevron2"/>
    <dgm:cxn modelId="{92535630-1C48-4F40-88D4-76FB8559B3C3}" type="presParOf" srcId="{95436196-073D-4729-97F4-E25B7D8E2D40}" destId="{1A6AA5DB-2A05-4F34-AEBE-D9B7363234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A2396F-E438-4311-B692-A074AF98586D}">
      <dsp:nvSpPr>
        <dsp:cNvPr id="0" name=""/>
        <dsp:cNvSpPr/>
      </dsp:nvSpPr>
      <dsp:spPr>
        <a:xfrm rot="5400000">
          <a:off x="-267343" y="269042"/>
          <a:ext cx="1782291" cy="1247603"/>
        </a:xfrm>
        <a:prstGeom prst="chevron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1</a:t>
          </a:r>
          <a:endParaRPr lang="en-US" sz="3500" kern="1200" dirty="0"/>
        </a:p>
      </dsp:txBody>
      <dsp:txXfrm rot="5400000">
        <a:off x="-267343" y="269042"/>
        <a:ext cx="1782291" cy="1247603"/>
      </dsp:txXfrm>
    </dsp:sp>
    <dsp:sp modelId="{EBCF281C-D1A3-4B23-B1C1-FF740F36D9E2}">
      <dsp:nvSpPr>
        <dsp:cNvPr id="0" name=""/>
        <dsp:cNvSpPr/>
      </dsp:nvSpPr>
      <dsp:spPr>
        <a:xfrm rot="5400000">
          <a:off x="4156075" y="-2910540"/>
          <a:ext cx="1158489" cy="6981996"/>
        </a:xfrm>
        <a:prstGeom prst="round2Same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/>
            <a:t>Run Sakai demo</a:t>
          </a:r>
          <a:endParaRPr lang="en-US" sz="3200" kern="1200" dirty="0"/>
        </a:p>
      </dsp:txBody>
      <dsp:txXfrm rot="5400000">
        <a:off x="4156075" y="-2910540"/>
        <a:ext cx="1158489" cy="6981996"/>
      </dsp:txXfrm>
    </dsp:sp>
    <dsp:sp modelId="{AD2E5EC3-C576-4E78-B0A4-3E0CBECCCDF3}">
      <dsp:nvSpPr>
        <dsp:cNvPr id="0" name=""/>
        <dsp:cNvSpPr/>
      </dsp:nvSpPr>
      <dsp:spPr>
        <a:xfrm rot="5400000">
          <a:off x="-267343" y="1759953"/>
          <a:ext cx="1782291" cy="1247603"/>
        </a:xfrm>
        <a:prstGeom prst="chevron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2</a:t>
          </a:r>
          <a:endParaRPr lang="en-US" sz="3200" kern="1200" dirty="0"/>
        </a:p>
      </dsp:txBody>
      <dsp:txXfrm rot="5400000">
        <a:off x="-267343" y="1759953"/>
        <a:ext cx="1782291" cy="1247603"/>
      </dsp:txXfrm>
    </dsp:sp>
    <dsp:sp modelId="{1A6AA5DB-2A05-4F34-AEBE-D9B73632344B}">
      <dsp:nvSpPr>
        <dsp:cNvPr id="0" name=""/>
        <dsp:cNvSpPr/>
      </dsp:nvSpPr>
      <dsp:spPr>
        <a:xfrm rot="5400000">
          <a:off x="4159357" y="-1419143"/>
          <a:ext cx="1158489" cy="6981996"/>
        </a:xfrm>
        <a:prstGeom prst="round2Same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/>
            <a:t>Explore Sakai via exercises</a:t>
          </a:r>
          <a:endParaRPr lang="en-US" sz="3200" kern="1200" dirty="0"/>
        </a:p>
      </dsp:txBody>
      <dsp:txXfrm rot="5400000">
        <a:off x="4159357" y="-1419143"/>
        <a:ext cx="1158489" cy="6981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9324-7C13-4237-AC32-3471B84B75F4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238B3-00B7-4428-A506-C9D94B604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B2AA4-B035-4A6C-B51B-F7E1D7D4D186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08E08-E38F-41E2-988E-DA1CC3EF0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8E08-E38F-41E2-988E-DA1CC3EF0C0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8E08-E38F-41E2-988E-DA1CC3EF0C0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9933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88DF72-04F9-4FFF-AD17-CBB2D17698EC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9D5C-EB78-4D3E-B5DF-5FB14CC3A838}" type="datetime1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9157-CA04-4642-A8FA-523E0E1C891F}" type="datetime1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80000"/>
              <a:buFont typeface="Wingdings" pitchFamily="2" charset="2"/>
              <a:buChar char="Ø"/>
              <a:defRPr>
                <a:solidFill>
                  <a:srgbClr val="CC6600"/>
                </a:solidFill>
              </a:defRPr>
            </a:lvl1pPr>
            <a:lvl2pPr>
              <a:defRPr>
                <a:solidFill>
                  <a:srgbClr val="CC3300"/>
                </a:solidFill>
              </a:defRPr>
            </a:lvl2pPr>
            <a:lvl3pPr>
              <a:defRPr>
                <a:solidFill>
                  <a:srgbClr val="9933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6A1-93D2-41DC-848A-BA87C31D491C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6BD4-FDAD-4483-8E39-66C6CF7AAE67}" type="datetime1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2E5A-24B6-41A0-9081-9FC180ACBFD7}" type="datetime1">
              <a:rPr lang="en-US" smtClean="0"/>
              <a:pPr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F952-847F-4805-8C58-92C047A87AC7}" type="datetime1">
              <a:rPr lang="en-US" smtClean="0"/>
              <a:pPr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86FF-9DAC-4796-A1DB-D87518E704AD}" type="datetime1">
              <a:rPr lang="en-US" smtClean="0"/>
              <a:pPr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5DB8-8EFE-4EE4-82D3-7AB224446A8E}" type="datetime1">
              <a:rPr lang="en-US" smtClean="0"/>
              <a:pPr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C1B5-C60E-48E2-B459-9A419BDD2487}" type="datetime1">
              <a:rPr lang="en-US" smtClean="0"/>
              <a:pPr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36B-B7CC-4137-ADEE-A5952D50ED73}" type="datetime1">
              <a:rPr lang="en-US" smtClean="0"/>
              <a:pPr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5EDAA-4DF4-4068-B8EB-08F9BE833212}" type="datetime1">
              <a:rPr lang="en-US" smtClean="0"/>
              <a:pPr/>
              <a:t>2/23/2016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ym typeface="Symbol"/>
              </a:rPr>
              <a:t>Thach.Le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ource.sakaiproject.org/release/10.6/artifacts/sakai-demo-10.6.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ware-handbook/qms/blob/master/Guideline/Sakai/print-version/Guideline_Deploy-elearning-portal-with-Sakai_Basic_Exercise01_CreateCourseSite.pdf" TargetMode="External"/><Relationship Id="rId2" Type="http://schemas.openxmlformats.org/officeDocument/2006/relationships/hyperlink" Target="https://github.com/software-handbook/qms/tree/master/Guideline/Sakai/print-ver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oftware-handbook/qms/blob/master/Guideline/Sakai/print-version/Guideline_Deploy-elearning-portal-with-Sakai_Basic_Exercise04_CreateTestSession.pdf" TargetMode="External"/><Relationship Id="rId5" Type="http://schemas.openxmlformats.org/officeDocument/2006/relationships/hyperlink" Target="https://github.com/software-handbook/qms/blob/master/Guideline/Sakai/print-version/Guideline_Deploy-elearning-portal-with-Sakai_Basic_Exercise03_CreateAccount.pdf" TargetMode="External"/><Relationship Id="rId4" Type="http://schemas.openxmlformats.org/officeDocument/2006/relationships/hyperlink" Target="https://github.com/software-handbook/qms/blob/master/Guideline/Sakai/print-version/Guideline_Deploy-elearning-portal-with-Sakai_Basic_Exercise02_CreateQuestionBank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209800"/>
            <a:ext cx="7543800" cy="2209800"/>
          </a:xfrm>
        </p:spPr>
        <p:txBody>
          <a:bodyPr>
            <a:noAutofit/>
          </a:bodyPr>
          <a:lstStyle/>
          <a:p>
            <a:r>
              <a:rPr lang="en-US" sz="6000" b="1" smtClean="0">
                <a:solidFill>
                  <a:srgbClr val="000099"/>
                </a:solidFill>
              </a:rPr>
              <a:t>Run Sakai 10.6</a:t>
            </a:r>
          </a:p>
          <a:p>
            <a:r>
              <a:rPr lang="en-US" sz="6000" b="1" smtClean="0">
                <a:solidFill>
                  <a:srgbClr val="000099"/>
                </a:solidFill>
              </a:rPr>
              <a:t>for Development</a:t>
            </a:r>
            <a:endParaRPr lang="en-US" sz="6000" b="1" dirty="0">
              <a:solidFill>
                <a:srgbClr val="000099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257800"/>
            <a:ext cx="6400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Presenter: Le Ngoc Thach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 sakai demo version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Download</a:t>
            </a:r>
          </a:p>
          <a:p>
            <a:pPr lvl="1"/>
            <a:r>
              <a:rPr lang="en-US" smtClean="0">
                <a:hlinkClick r:id="rId2"/>
              </a:rPr>
              <a:t>http</a:t>
            </a:r>
            <a:r>
              <a:rPr lang="en-US" smtClean="0">
                <a:hlinkClick r:id="rId2"/>
              </a:rPr>
              <a:t>://</a:t>
            </a:r>
            <a:r>
              <a:rPr lang="en-US" smtClean="0">
                <a:hlinkClick r:id="rId2"/>
              </a:rPr>
              <a:t>source.sakaiproject.org/release/10.6/artifacts/sakai-demo-10.6.zip</a:t>
            </a:r>
            <a:endParaRPr lang="en-US" smtClean="0"/>
          </a:p>
          <a:p>
            <a:r>
              <a:rPr lang="en-US" smtClean="0"/>
              <a:t>Extract to C:\jPackages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8721" y="3124200"/>
            <a:ext cx="444528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 sakai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Double click on “C</a:t>
            </a:r>
            <a:r>
              <a:rPr lang="en-US" smtClean="0"/>
              <a:t>:\</a:t>
            </a:r>
            <a:r>
              <a:rPr lang="en-US" smtClean="0"/>
              <a:t>jPackages\sakai-demo-10.6\start-sakai.bat”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Trouble shootinhg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Edit “C:\jPackages\sakai-demo-10.6\start-sakai.bat”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43200"/>
            <a:ext cx="71723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3581400" y="3810000"/>
            <a:ext cx="304800" cy="304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3962400" y="4495800"/>
            <a:ext cx="304800" cy="2286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Explore sakai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Login with account: admin/admin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2152650"/>
            <a:ext cx="90582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Explore sakai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2152650"/>
            <a:ext cx="90582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Exsercises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hlinkClick r:id="rId2"/>
              </a:rPr>
              <a:t>https</a:t>
            </a:r>
            <a:r>
              <a:rPr lang="en-US" smtClean="0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github.com/software-handbook/qms/tree/master/Guideline/Sakai/print-version</a:t>
            </a:r>
            <a:endParaRPr lang="en-US" smtClean="0"/>
          </a:p>
          <a:p>
            <a:pPr lvl="1"/>
            <a:r>
              <a:rPr lang="en-US" u="sng" smtClean="0">
                <a:hlinkClick r:id="rId3" tooltip="Guideline_Deploy-elearning-portal-with-Sakai_Basic_Exercise01_CreateCourseSite.pdf"/>
              </a:rPr>
              <a:t>Guideline_Deploy-elearning-portal-with-Sakai_Basic_Exercise01_CreateCourseSite.pdf</a:t>
            </a:r>
            <a:endParaRPr lang="en-US" u="sng" smtClean="0"/>
          </a:p>
          <a:p>
            <a:pPr lvl="1"/>
            <a:r>
              <a:rPr lang="en-US" u="sng" smtClean="0">
                <a:hlinkClick r:id="rId4" tooltip="Guideline_Deploy-elearning-portal-with-Sakai_Basic_Exercise02_CreateQuestionBank.pdf"/>
              </a:rPr>
              <a:t>Guideline_Deploy-elearning-portal-with-Sakai_Basic_Exercise02_CreateQuestionBank.pdf</a:t>
            </a:r>
            <a:endParaRPr lang="en-US" u="sng" smtClean="0"/>
          </a:p>
          <a:p>
            <a:pPr lvl="1"/>
            <a:r>
              <a:rPr lang="en-US" u="sng" smtClean="0">
                <a:hlinkClick r:id="rId5" tooltip="Guideline_Deploy-elearning-portal-with-Sakai_Basic_Exercise03_CreateAccount.pdf"/>
              </a:rPr>
              <a:t>Guideline_Deploy-elearning-portal-with-Sakai_Basic_Exercise03_CreateAccount.pdf</a:t>
            </a:r>
            <a:endParaRPr lang="en-US" u="sng" smtClean="0"/>
          </a:p>
          <a:p>
            <a:pPr lvl="1"/>
            <a:r>
              <a:rPr lang="en-US" u="sng" smtClean="0">
                <a:hlinkClick r:id="rId6" tooltip="Guideline_Deploy-elearning-portal-with-Sakai_Basic_Exercise04_CreateTestSession.pdf"/>
              </a:rPr>
              <a:t>Guideline_Deploy-elearning-portal-with-Sakai_Basic_Exercise04_CreateTestSession.pdf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A902ED5A-4359-4E5E-A55B-BC42C77658B3}"/>
  <p:tag name="ISPRING_RESOURCE_FOLDER" val="D:\MyData\Instructional Design\Homework\Khoa học và Nghệ thuật trong quản lý dự án phần mềm\Slides\SandAinPM_Section 1 - Why we need Science and Art in Software development\"/>
  <p:tag name="ISPRING_SCORM_PASSING_SCORE" val="100.0000000000"/>
  <p:tag name="ISPRING_PROJECT_FOLDER_UPDATED" val="1"/>
  <p:tag name="ISPRING_PRESENTATION_INFO_2" val="&lt;?xml version=&quot;1.0&quot; encoding=&quot;UTF-8&quot; standalone=&quot;no&quot; ?&gt;&#10;&lt;presentation2&gt;&#10;&#10;  &lt;slides&gt;&#10;    &lt;slide id=&quot;{6D8207DC-C421-41F8-B9AD-68641EB1169B}&quot; pptId=&quot;256&quot;/&gt;&#10;    &lt;slide id=&quot;{3055B2F7-9F28-404B-B79C-8AEC0D309683}&quot; pptId=&quot;258&quot;/&gt;&#10;    &lt;slide id=&quot;{CC339187-57FC-4BEB-8141-AB60006C18D2}&quot; pptId=&quot;269&quot;/&gt;&#10;    &lt;slide id=&quot;{966E69BC-3C3A-4A02-A605-2B730376B74F}&quot; pptId=&quot;259&quot;/&gt;&#10;    &lt;slide id=&quot;{DB2392D3-08CC-4676-870B-7B765CF85A2C}&quot; pptId=&quot;260&quot;/&gt;&#10;    &lt;slide id=&quot;{F3C9DBFE-092B-4396-8A49-75392BC68893}&quot; pptId=&quot;261&quot;/&gt;&#10;    &lt;slide id=&quot;{791C7A66-5CBB-496D-91CC-AFD4D8732EE6}&quot; pptId=&quot;271&quot;/&gt;&#10;    &lt;slide id=&quot;{C5D5973E-B786-4B53-B5D5-EFBA70B8A0A3}&quot; pptId=&quot;262&quot;/&gt;&#10;    &lt;slide id=&quot;{0BAEF96A-176C-4497-9B8B-0F18DCC26B2F}&quot; pptId=&quot;264&quot;/&gt;&#10;    &lt;slide id=&quot;{8FD68BAE-4E31-4E97-8078-1796C096A6E8}&quot; pptId=&quot;265&quot;/&gt;&#10;    &lt;slide id=&quot;{86E1FBCA-ED41-4BD6-9D46-A2F240B7C499}&quot; pptId=&quot;267&quot;/&gt;&#10;    &lt;slide id=&quot;{9B634259-6530-4D91-878A-6A6F9A35785F}&quot; pptId=&quot;268&quot;/&gt;&#10;  &lt;/slides&gt;&#10;&#10;  &lt;narration&gt;&#10;    &lt;audioTracks/&gt;&#10;    &lt;videoTracks&gt;&#10;      &lt;videoTrack muted=&quot;false&quot; name=&quot;&quot; resource=&quot;716809bc&quot; slideId=&quot;{6D8207DC-C421-41F8-B9AD-68641EB1169B}&quot; startTime=&quot;0&quot; stepIndex=&quot;0&quot; volume=&quot;1&quot;&gt;&#10;        &lt;video format=&quot;yuvj422p&quot; frameRate=&quot;30.1148580686739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&quot; resource=&quot;6c227055&quot; slideId=&quot;{966E69BC-3C3A-4A02-A605-2B730376B74F}&quot; startTime=&quot;0&quot; stepIndex=&quot;0&quot; volume=&quot;1&quot;&gt;&#10;        &lt;video format=&quot;yuvj422p&quot; frameRate=&quot;29.9037696692045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Video 1&quot; resource=&quot;975f43b1&quot; slideId=&quot;{3055B2F7-9F28-404B-B79C-8AEC0D309683}&quot; startTime=&quot;0&quot; stepIndex=&quot;0&quot; volume=&quot;1&quot;&gt;&#10;        &lt;video format=&quot;yuvj420p&quot; frameRate=&quot;30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Video 2&quot; resource=&quot;4b8f03ef&quot; slideId=&quot;{CC339187-57FC-4BEB-8141-AB60006C18D2}&quot; startTime=&quot;0&quot; stepIndex=&quot;0&quot; volume=&quot;1&quot;&gt;&#10;        &lt;video format=&quot;yuvj420p&quot; frameRate=&quot;30&quot; height=&quot;480&quot; pixelAspectRatio=&quot;1&quot; width=&quot;640&quot;/&gt;&#10;        &lt;audio channels=&quot;2&quot; format=&quot;s16&quot; sampleRate=&quot;44100&quot;/&gt;&#10;      &lt;/videoTrack&gt;&#10;    &lt;/videoTracks&gt;&#10;  &lt;/narration&gt;&#10;&#10;&lt;/presentation2&gt;&#10;"/>
  <p:tag name="ISPRING_PLAYERS_CUSTOMIZATION" val="UEsDBBQAAgAIADOOd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BAgAAFAACAAgAM453RyO0Tvv7AgAAsAgAABQAAAAAAAAAAQAAAAAAAAAAAHVuaXZlcnNhbC9wbGF5ZXIueG1sUEsFBgAAAAABAAEAQgAAAC0DAAAAAA=="/>
  <p:tag name="ISPRING_PRESENTATION_TITLE" val="SandAinPM_Section 1 - Why we need Science and Art in Software development"/>
  <p:tag name="ISPRING_ULTRA_SCORM_COURSE_ID" val="8D14B88D-722C-4A8C-AB87-C04B4C337CB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RESOURCE_PATHS_HASH" val="3cce78a7287816c378f447b27e117df38c6849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8.49"/>
  <p:tag name="ISPRING_SLIDE_INDENT_LEVEL" val="0"/>
  <p:tag name="ISPRING_RESOURCE_VIDEO" val="Fri Nov 13 10-48-54 2015.avi"/>
  <p:tag name="ISPRING_VIDEO_FULL_PATH" val="D:\MyData\Instructional Design\Homework\Khoa học và Nghệ thuật trong quản lý dự án phần mềm\Slides\SandAinPM_Section 1 - Why we need Science and Art in Software development\video\Fri Nov 13 10-48-54 2015.avi"/>
  <p:tag name="ISPRING_VIDEO_RELATIVE_PATH" val="SandAinPM_Section 1 - Why we need Science and Art in Software development\video\Fri Nov 13 10-48-54 2015.avi"/>
  <p:tag name="ISPRING_AUDIO_BITRATE" val="0"/>
  <p:tag name="ISPRING_SLIDE_ID_2" val="{6D8207DC-C421-41F8-B9AD-68641EB1169B}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TITLE" val="Section 1"/>
  <p:tag name="ISPRING_SLIDE_INDENT_LEVEL" val="0"/>
  <p:tag name="ISPRING_RESOURCE_VIDEO" val="Fri Nov 13 10-49-04 2015.avi"/>
  <p:tag name="ISPRING_VIDEO_FULL_PATH" val="D:\MyData\Instructional Design\Homework\Khoa học và Nghệ thuật trong quản lý dự án phần mềm\Slides\SandAinPM_Section 1 - Why we need Science and Art in Software development\video\Fri Nov 13 10-49-04 2015.avi"/>
  <p:tag name="ISPRING_VIDEO_RELATIVE_PATH" val="SandAinPM_Section 1 - Why we need Science and Art in Software development\video\Fri Nov 13 10-49-04 2015.avi"/>
  <p:tag name="ISPRING_AUDIO_BITRATE" val="0"/>
  <p:tag name="ISPRING_SLIDE_ID_2" val="{3055B2F7-9F28-404B-B79C-8AEC0D309683}"/>
  <p:tag name="GENSWF_ADVANCE_TIME" val="12.844"/>
  <p:tag name="TIMING" val="|3.295|1.136|3.591|2.576"/>
</p:tagLst>
</file>

<file path=ppt/theme/theme1.xml><?xml version="1.0" encoding="utf-8"?>
<a:theme xmlns:a="http://schemas.openxmlformats.org/drawingml/2006/main" name="Template_Training 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Topic</Template>
  <TotalTime>438</TotalTime>
  <Words>77</Words>
  <Application>Microsoft Office PowerPoint</Application>
  <PresentationFormat>On-screen Show (4:3)</PresentationFormat>
  <Paragraphs>34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Template_Training Topic</vt:lpstr>
      <vt:lpstr>Slide 1</vt:lpstr>
      <vt:lpstr>Content</vt:lpstr>
      <vt:lpstr>Run sakai demo version</vt:lpstr>
      <vt:lpstr>Start sakai</vt:lpstr>
      <vt:lpstr>Trouble shootinhg</vt:lpstr>
      <vt:lpstr>Explore sakai</vt:lpstr>
      <vt:lpstr>Explore sakai</vt:lpstr>
      <vt:lpstr>Exsercises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application for Sakai</dc:title>
  <dc:subject>Run Sakai Demo</dc:subject>
  <dc:creator>Thach N. Le</dc:creator>
  <cp:keywords>Web Application, Sakai, Elearning</cp:keywords>
  <dc:description>https://github.com/software-handbook/qms/tree/master/Guideline/Sakai/print-version</dc:description>
  <cp:lastModifiedBy>Thach N. Le</cp:lastModifiedBy>
  <cp:revision>27</cp:revision>
  <dcterms:created xsi:type="dcterms:W3CDTF">2016-02-23T03:48:45Z</dcterms:created>
  <dcterms:modified xsi:type="dcterms:W3CDTF">2016-02-23T11:07:01Z</dcterms:modified>
  <cp:category>Development</cp:category>
  <cp:contentStatus>Final</cp:contentStatus>
</cp:coreProperties>
</file>