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2"/>
  </p:notesMasterIdLst>
  <p:sldIdLst>
    <p:sldId id="256" r:id="rId2"/>
    <p:sldId id="260" r:id="rId3"/>
    <p:sldId id="261" r:id="rId4"/>
    <p:sldId id="315" r:id="rId5"/>
    <p:sldId id="262" r:id="rId6"/>
    <p:sldId id="309" r:id="rId7"/>
    <p:sldId id="316" r:id="rId8"/>
    <p:sldId id="310" r:id="rId9"/>
    <p:sldId id="285" r:id="rId10"/>
    <p:sldId id="320" r:id="rId11"/>
    <p:sldId id="321" r:id="rId12"/>
    <p:sldId id="311" r:id="rId13"/>
    <p:sldId id="270" r:id="rId14"/>
    <p:sldId id="312" r:id="rId15"/>
    <p:sldId id="318" r:id="rId16"/>
    <p:sldId id="322" r:id="rId17"/>
    <p:sldId id="323" r:id="rId18"/>
    <p:sldId id="324" r:id="rId19"/>
    <p:sldId id="313" r:id="rId20"/>
    <p:sldId id="319" r:id="rId21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23"/>
      <p:bold r:id="rId24"/>
      <p:italic r:id="rId25"/>
      <p:boldItalic r:id="rId26"/>
    </p:embeddedFont>
    <p:embeddedFont>
      <p:font typeface="Indie Flower" panose="020B0604020202020204" charset="0"/>
      <p:regular r:id="rId27"/>
    </p:embeddedFont>
    <p:embeddedFont>
      <p:font typeface="Maven Pro" panose="020B0604020202020204" charset="0"/>
      <p:regular r:id="rId28"/>
      <p:bold r:id="rId29"/>
    </p:embeddedFont>
    <p:embeddedFont>
      <p:font typeface="Product Sans Light" panose="020B0303030502040203" pitchFamily="34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2054B"/>
    <a:srgbClr val="DCC5ED"/>
    <a:srgbClr val="75C4FF"/>
    <a:srgbClr val="A3E7FF"/>
    <a:srgbClr val="D0EBB3"/>
    <a:srgbClr val="B9E0FF"/>
    <a:srgbClr val="00B0F0"/>
    <a:srgbClr val="0070C0"/>
    <a:srgbClr val="972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2E9FB8-F86F-43C0-A44D-8FE5BB779A00}">
  <a:tblStyle styleId="{4C2E9FB8-F86F-43C0-A44D-8FE5BB779A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97" autoAdjust="0"/>
  </p:normalViewPr>
  <p:slideViewPr>
    <p:cSldViewPr snapToGrid="0">
      <p:cViewPr varScale="1">
        <p:scale>
          <a:sx n="136" d="100"/>
          <a:sy n="136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g9d051d177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8" name="Google Shape;2588;g9d051d177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750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g9d051d177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8" name="Google Shape;2588;g9d051d177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619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9ac6e23593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9ac6e23593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75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9d0a66ff7f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9d0a66ff7f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9ac6e23593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9ac6e23593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263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g9d051d177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8" name="Google Shape;2588;g9d051d177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266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9ac6e23593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9ac6e23593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1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g9d051d177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8" name="Google Shape;2588;g9d051d177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23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g9d051d177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8" name="Google Shape;2588;g9d051d177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370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9ac6e23593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9ac6e23593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32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9ac6e23593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9ac6e23593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g9d051d177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8" name="Google Shape;2588;g9d051d177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50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9ac6e23593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9ac6e23593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9ac6e23593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9ac6e23593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02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a187a743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a187a743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9ac6e23593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9ac6e23593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51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9ac6e23593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9ac6e23593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057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9ac6e23593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9ac6e23593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824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g9d051d177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8" name="Google Shape;2588;g9d051d177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625075" y="930025"/>
            <a:ext cx="3893400" cy="20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25131" y="2989175"/>
            <a:ext cx="38934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7_1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1"/>
          <p:cNvGrpSpPr/>
          <p:nvPr/>
        </p:nvGrpSpPr>
        <p:grpSpPr>
          <a:xfrm rot="3164773">
            <a:off x="7508245" y="3352527"/>
            <a:ext cx="884193" cy="1032134"/>
            <a:chOff x="7862735" y="208021"/>
            <a:chExt cx="1093002" cy="1275881"/>
          </a:xfrm>
        </p:grpSpPr>
        <p:grpSp>
          <p:nvGrpSpPr>
            <p:cNvPr id="341" name="Google Shape;341;p31"/>
            <p:cNvGrpSpPr/>
            <p:nvPr/>
          </p:nvGrpSpPr>
          <p:grpSpPr>
            <a:xfrm>
              <a:off x="7862735" y="208021"/>
              <a:ext cx="568046" cy="662955"/>
              <a:chOff x="3043650" y="3588975"/>
              <a:chExt cx="585675" cy="683600"/>
            </a:xfrm>
          </p:grpSpPr>
          <p:sp>
            <p:nvSpPr>
              <p:cNvPr id="342" name="Google Shape;342;p31"/>
              <p:cNvSpPr/>
              <p:nvPr/>
            </p:nvSpPr>
            <p:spPr>
              <a:xfrm>
                <a:off x="3043650" y="3588975"/>
                <a:ext cx="585675" cy="683600"/>
              </a:xfrm>
              <a:custGeom>
                <a:avLst/>
                <a:gdLst/>
                <a:ahLst/>
                <a:cxnLst/>
                <a:rect l="l" t="t" r="r" b="b"/>
                <a:pathLst>
                  <a:path w="23427" h="27344" extrusionOk="0">
                    <a:moveTo>
                      <a:pt x="8373" y="1"/>
                    </a:moveTo>
                    <a:cubicBezTo>
                      <a:pt x="8306" y="1"/>
                      <a:pt x="8239" y="4"/>
                      <a:pt x="8172" y="11"/>
                    </a:cubicBezTo>
                    <a:cubicBezTo>
                      <a:pt x="7744" y="11"/>
                      <a:pt x="7355" y="127"/>
                      <a:pt x="7044" y="361"/>
                    </a:cubicBezTo>
                    <a:cubicBezTo>
                      <a:pt x="6460" y="867"/>
                      <a:pt x="6032" y="1528"/>
                      <a:pt x="5760" y="2268"/>
                    </a:cubicBezTo>
                    <a:cubicBezTo>
                      <a:pt x="5448" y="2929"/>
                      <a:pt x="5254" y="3630"/>
                      <a:pt x="5215" y="4369"/>
                    </a:cubicBezTo>
                    <a:cubicBezTo>
                      <a:pt x="5215" y="5069"/>
                      <a:pt x="5371" y="5731"/>
                      <a:pt x="5721" y="6353"/>
                    </a:cubicBezTo>
                    <a:cubicBezTo>
                      <a:pt x="6032" y="6898"/>
                      <a:pt x="6343" y="7404"/>
                      <a:pt x="6733" y="7910"/>
                    </a:cubicBezTo>
                    <a:cubicBezTo>
                      <a:pt x="7083" y="8377"/>
                      <a:pt x="7433" y="8805"/>
                      <a:pt x="7783" y="9155"/>
                    </a:cubicBezTo>
                    <a:cubicBezTo>
                      <a:pt x="8289" y="9739"/>
                      <a:pt x="8873" y="10323"/>
                      <a:pt x="9457" y="10867"/>
                    </a:cubicBezTo>
                    <a:cubicBezTo>
                      <a:pt x="9885" y="11218"/>
                      <a:pt x="10118" y="11412"/>
                      <a:pt x="10118" y="11412"/>
                    </a:cubicBezTo>
                    <a:cubicBezTo>
                      <a:pt x="10313" y="11607"/>
                      <a:pt x="10507" y="11724"/>
                      <a:pt x="10663" y="11840"/>
                    </a:cubicBezTo>
                    <a:lnTo>
                      <a:pt x="10429" y="11762"/>
                    </a:lnTo>
                    <a:cubicBezTo>
                      <a:pt x="10157" y="11685"/>
                      <a:pt x="9924" y="11646"/>
                      <a:pt x="9924" y="11646"/>
                    </a:cubicBezTo>
                    <a:cubicBezTo>
                      <a:pt x="8490" y="11373"/>
                      <a:pt x="7087" y="11249"/>
                      <a:pt x="5661" y="11249"/>
                    </a:cubicBezTo>
                    <a:cubicBezTo>
                      <a:pt x="5461" y="11249"/>
                      <a:pt x="5261" y="11252"/>
                      <a:pt x="5059" y="11257"/>
                    </a:cubicBezTo>
                    <a:cubicBezTo>
                      <a:pt x="4242" y="11257"/>
                      <a:pt x="3425" y="11334"/>
                      <a:pt x="2608" y="11490"/>
                    </a:cubicBezTo>
                    <a:cubicBezTo>
                      <a:pt x="1791" y="11607"/>
                      <a:pt x="1051" y="12035"/>
                      <a:pt x="468" y="12657"/>
                    </a:cubicBezTo>
                    <a:cubicBezTo>
                      <a:pt x="234" y="12969"/>
                      <a:pt x="39" y="13358"/>
                      <a:pt x="39" y="13786"/>
                    </a:cubicBezTo>
                    <a:cubicBezTo>
                      <a:pt x="1" y="14214"/>
                      <a:pt x="78" y="14603"/>
                      <a:pt x="195" y="14992"/>
                    </a:cubicBezTo>
                    <a:cubicBezTo>
                      <a:pt x="468" y="15693"/>
                      <a:pt x="896" y="16354"/>
                      <a:pt x="1440" y="16860"/>
                    </a:cubicBezTo>
                    <a:cubicBezTo>
                      <a:pt x="1985" y="17366"/>
                      <a:pt x="2569" y="17755"/>
                      <a:pt x="3269" y="18028"/>
                    </a:cubicBezTo>
                    <a:cubicBezTo>
                      <a:pt x="3853" y="18300"/>
                      <a:pt x="4515" y="18456"/>
                      <a:pt x="5215" y="18495"/>
                    </a:cubicBezTo>
                    <a:cubicBezTo>
                      <a:pt x="5413" y="18514"/>
                      <a:pt x="5612" y="18524"/>
                      <a:pt x="5809" y="18524"/>
                    </a:cubicBezTo>
                    <a:cubicBezTo>
                      <a:pt x="6776" y="18524"/>
                      <a:pt x="7728" y="18292"/>
                      <a:pt x="8600" y="17872"/>
                    </a:cubicBezTo>
                    <a:lnTo>
                      <a:pt x="10390" y="17094"/>
                    </a:lnTo>
                    <a:lnTo>
                      <a:pt x="10390" y="17094"/>
                    </a:lnTo>
                    <a:cubicBezTo>
                      <a:pt x="9457" y="18378"/>
                      <a:pt x="8834" y="19895"/>
                      <a:pt x="8600" y="21491"/>
                    </a:cubicBezTo>
                    <a:cubicBezTo>
                      <a:pt x="8406" y="22269"/>
                      <a:pt x="8445" y="23086"/>
                      <a:pt x="8639" y="23865"/>
                    </a:cubicBezTo>
                    <a:cubicBezTo>
                      <a:pt x="8756" y="24254"/>
                      <a:pt x="8912" y="24604"/>
                      <a:pt x="9106" y="24954"/>
                    </a:cubicBezTo>
                    <a:cubicBezTo>
                      <a:pt x="9301" y="25304"/>
                      <a:pt x="9495" y="25616"/>
                      <a:pt x="9729" y="25927"/>
                    </a:cubicBezTo>
                    <a:cubicBezTo>
                      <a:pt x="9962" y="26238"/>
                      <a:pt x="10235" y="26511"/>
                      <a:pt x="10546" y="26783"/>
                    </a:cubicBezTo>
                    <a:cubicBezTo>
                      <a:pt x="10857" y="26978"/>
                      <a:pt x="11208" y="27172"/>
                      <a:pt x="11597" y="27250"/>
                    </a:cubicBezTo>
                    <a:cubicBezTo>
                      <a:pt x="11838" y="27313"/>
                      <a:pt x="12083" y="27344"/>
                      <a:pt x="12326" y="27344"/>
                    </a:cubicBezTo>
                    <a:cubicBezTo>
                      <a:pt x="12831" y="27344"/>
                      <a:pt x="13330" y="27214"/>
                      <a:pt x="13776" y="26978"/>
                    </a:cubicBezTo>
                    <a:cubicBezTo>
                      <a:pt x="14399" y="26627"/>
                      <a:pt x="14904" y="26083"/>
                      <a:pt x="15216" y="25421"/>
                    </a:cubicBezTo>
                    <a:cubicBezTo>
                      <a:pt x="15488" y="24837"/>
                      <a:pt x="15644" y="24215"/>
                      <a:pt x="15683" y="23553"/>
                    </a:cubicBezTo>
                    <a:cubicBezTo>
                      <a:pt x="15838" y="21724"/>
                      <a:pt x="15799" y="19857"/>
                      <a:pt x="15527" y="18028"/>
                    </a:cubicBezTo>
                    <a:lnTo>
                      <a:pt x="15527" y="18028"/>
                    </a:lnTo>
                    <a:cubicBezTo>
                      <a:pt x="17045" y="18923"/>
                      <a:pt x="18679" y="19701"/>
                      <a:pt x="20352" y="20323"/>
                    </a:cubicBezTo>
                    <a:cubicBezTo>
                      <a:pt x="20755" y="20485"/>
                      <a:pt x="21195" y="20572"/>
                      <a:pt x="21647" y="20572"/>
                    </a:cubicBezTo>
                    <a:cubicBezTo>
                      <a:pt x="21850" y="20572"/>
                      <a:pt x="22054" y="20554"/>
                      <a:pt x="22259" y="20518"/>
                    </a:cubicBezTo>
                    <a:cubicBezTo>
                      <a:pt x="22609" y="20440"/>
                      <a:pt x="22882" y="20207"/>
                      <a:pt x="23076" y="19934"/>
                    </a:cubicBezTo>
                    <a:cubicBezTo>
                      <a:pt x="23193" y="19623"/>
                      <a:pt x="23193" y="19273"/>
                      <a:pt x="23115" y="18962"/>
                    </a:cubicBezTo>
                    <a:cubicBezTo>
                      <a:pt x="22998" y="18650"/>
                      <a:pt x="22882" y="18378"/>
                      <a:pt x="22726" y="18144"/>
                    </a:cubicBezTo>
                    <a:cubicBezTo>
                      <a:pt x="22570" y="17872"/>
                      <a:pt x="22415" y="17638"/>
                      <a:pt x="22220" y="17405"/>
                    </a:cubicBezTo>
                    <a:cubicBezTo>
                      <a:pt x="21909" y="16977"/>
                      <a:pt x="21520" y="16588"/>
                      <a:pt x="21131" y="16238"/>
                    </a:cubicBezTo>
                    <a:cubicBezTo>
                      <a:pt x="20391" y="15615"/>
                      <a:pt x="19613" y="15109"/>
                      <a:pt x="18757" y="14681"/>
                    </a:cubicBezTo>
                    <a:cubicBezTo>
                      <a:pt x="18134" y="14370"/>
                      <a:pt x="17589" y="14136"/>
                      <a:pt x="17084" y="13942"/>
                    </a:cubicBezTo>
                    <a:lnTo>
                      <a:pt x="17084" y="13942"/>
                    </a:lnTo>
                    <a:cubicBezTo>
                      <a:pt x="17297" y="13956"/>
                      <a:pt x="17511" y="13965"/>
                      <a:pt x="17723" y="13965"/>
                    </a:cubicBezTo>
                    <a:cubicBezTo>
                      <a:pt x="18089" y="13965"/>
                      <a:pt x="18450" y="13938"/>
                      <a:pt x="18796" y="13864"/>
                    </a:cubicBezTo>
                    <a:cubicBezTo>
                      <a:pt x="19496" y="13708"/>
                      <a:pt x="20158" y="13397"/>
                      <a:pt x="20703" y="12930"/>
                    </a:cubicBezTo>
                    <a:cubicBezTo>
                      <a:pt x="21247" y="12502"/>
                      <a:pt x="21714" y="11957"/>
                      <a:pt x="22103" y="11373"/>
                    </a:cubicBezTo>
                    <a:cubicBezTo>
                      <a:pt x="22493" y="10790"/>
                      <a:pt x="22804" y="10206"/>
                      <a:pt x="23076" y="9544"/>
                    </a:cubicBezTo>
                    <a:cubicBezTo>
                      <a:pt x="23310" y="8922"/>
                      <a:pt x="23427" y="8260"/>
                      <a:pt x="23388" y="7560"/>
                    </a:cubicBezTo>
                    <a:cubicBezTo>
                      <a:pt x="23349" y="6898"/>
                      <a:pt x="23115" y="6276"/>
                      <a:pt x="22648" y="5770"/>
                    </a:cubicBezTo>
                    <a:cubicBezTo>
                      <a:pt x="22009" y="5039"/>
                      <a:pt x="21108" y="4619"/>
                      <a:pt x="20169" y="4619"/>
                    </a:cubicBezTo>
                    <a:cubicBezTo>
                      <a:pt x="19907" y="4619"/>
                      <a:pt x="19643" y="4651"/>
                      <a:pt x="19380" y="4719"/>
                    </a:cubicBezTo>
                    <a:cubicBezTo>
                      <a:pt x="18835" y="4875"/>
                      <a:pt x="18368" y="5147"/>
                      <a:pt x="17979" y="5497"/>
                    </a:cubicBezTo>
                    <a:cubicBezTo>
                      <a:pt x="17628" y="5809"/>
                      <a:pt x="17278" y="6120"/>
                      <a:pt x="16967" y="6470"/>
                    </a:cubicBezTo>
                    <a:cubicBezTo>
                      <a:pt x="16344" y="7132"/>
                      <a:pt x="14165" y="9311"/>
                      <a:pt x="14165" y="9311"/>
                    </a:cubicBezTo>
                    <a:cubicBezTo>
                      <a:pt x="14126" y="8688"/>
                      <a:pt x="13815" y="7638"/>
                      <a:pt x="13698" y="6782"/>
                    </a:cubicBezTo>
                    <a:cubicBezTo>
                      <a:pt x="13465" y="5536"/>
                      <a:pt x="13037" y="4330"/>
                      <a:pt x="12453" y="3201"/>
                    </a:cubicBezTo>
                    <a:cubicBezTo>
                      <a:pt x="12064" y="2579"/>
                      <a:pt x="11636" y="1995"/>
                      <a:pt x="11169" y="1489"/>
                    </a:cubicBezTo>
                    <a:cubicBezTo>
                      <a:pt x="10624" y="944"/>
                      <a:pt x="10001" y="516"/>
                      <a:pt x="9301" y="205"/>
                    </a:cubicBezTo>
                    <a:cubicBezTo>
                      <a:pt x="9011" y="76"/>
                      <a:pt x="8694" y="1"/>
                      <a:pt x="8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3380250" y="3921525"/>
                <a:ext cx="2532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81" extrusionOk="0">
                    <a:moveTo>
                      <a:pt x="584" y="406"/>
                    </a:moveTo>
                    <a:cubicBezTo>
                      <a:pt x="623" y="445"/>
                      <a:pt x="623" y="445"/>
                      <a:pt x="623" y="484"/>
                    </a:cubicBezTo>
                    <a:cubicBezTo>
                      <a:pt x="623" y="523"/>
                      <a:pt x="623" y="523"/>
                      <a:pt x="623" y="562"/>
                    </a:cubicBezTo>
                    <a:lnTo>
                      <a:pt x="584" y="562"/>
                    </a:lnTo>
                    <a:cubicBezTo>
                      <a:pt x="545" y="562"/>
                      <a:pt x="507" y="562"/>
                      <a:pt x="468" y="523"/>
                    </a:cubicBezTo>
                    <a:cubicBezTo>
                      <a:pt x="468" y="523"/>
                      <a:pt x="468" y="484"/>
                      <a:pt x="468" y="484"/>
                    </a:cubicBezTo>
                    <a:cubicBezTo>
                      <a:pt x="507" y="445"/>
                      <a:pt x="507" y="406"/>
                      <a:pt x="545" y="406"/>
                    </a:cubicBezTo>
                    <a:close/>
                    <a:moveTo>
                      <a:pt x="614" y="1"/>
                    </a:moveTo>
                    <a:cubicBezTo>
                      <a:pt x="591" y="1"/>
                      <a:pt x="568" y="6"/>
                      <a:pt x="545" y="17"/>
                    </a:cubicBezTo>
                    <a:lnTo>
                      <a:pt x="507" y="17"/>
                    </a:lnTo>
                    <a:cubicBezTo>
                      <a:pt x="429" y="17"/>
                      <a:pt x="351" y="56"/>
                      <a:pt x="312" y="95"/>
                    </a:cubicBezTo>
                    <a:cubicBezTo>
                      <a:pt x="234" y="134"/>
                      <a:pt x="156" y="173"/>
                      <a:pt x="117" y="251"/>
                    </a:cubicBezTo>
                    <a:cubicBezTo>
                      <a:pt x="40" y="367"/>
                      <a:pt x="1" y="523"/>
                      <a:pt x="40" y="679"/>
                    </a:cubicBezTo>
                    <a:cubicBezTo>
                      <a:pt x="78" y="795"/>
                      <a:pt x="195" y="912"/>
                      <a:pt x="312" y="951"/>
                    </a:cubicBezTo>
                    <a:cubicBezTo>
                      <a:pt x="370" y="970"/>
                      <a:pt x="438" y="980"/>
                      <a:pt x="507" y="980"/>
                    </a:cubicBezTo>
                    <a:cubicBezTo>
                      <a:pt x="575" y="980"/>
                      <a:pt x="643" y="970"/>
                      <a:pt x="701" y="951"/>
                    </a:cubicBezTo>
                    <a:cubicBezTo>
                      <a:pt x="779" y="912"/>
                      <a:pt x="896" y="834"/>
                      <a:pt x="935" y="756"/>
                    </a:cubicBezTo>
                    <a:cubicBezTo>
                      <a:pt x="1012" y="679"/>
                      <a:pt x="1012" y="562"/>
                      <a:pt x="1012" y="484"/>
                    </a:cubicBezTo>
                    <a:cubicBezTo>
                      <a:pt x="1012" y="289"/>
                      <a:pt x="935" y="134"/>
                      <a:pt x="779" y="56"/>
                    </a:cubicBezTo>
                    <a:cubicBezTo>
                      <a:pt x="724" y="28"/>
                      <a:pt x="669" y="1"/>
                      <a:pt x="614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3414300" y="3988875"/>
                <a:ext cx="27275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124" extrusionOk="0">
                    <a:moveTo>
                      <a:pt x="545" y="358"/>
                    </a:moveTo>
                    <a:cubicBezTo>
                      <a:pt x="584" y="358"/>
                      <a:pt x="623" y="397"/>
                      <a:pt x="623" y="436"/>
                    </a:cubicBezTo>
                    <a:cubicBezTo>
                      <a:pt x="623" y="475"/>
                      <a:pt x="584" y="514"/>
                      <a:pt x="545" y="553"/>
                    </a:cubicBezTo>
                    <a:lnTo>
                      <a:pt x="468" y="553"/>
                    </a:lnTo>
                    <a:cubicBezTo>
                      <a:pt x="429" y="514"/>
                      <a:pt x="429" y="475"/>
                      <a:pt x="390" y="475"/>
                    </a:cubicBezTo>
                    <a:cubicBezTo>
                      <a:pt x="390" y="475"/>
                      <a:pt x="429" y="436"/>
                      <a:pt x="429" y="397"/>
                    </a:cubicBezTo>
                    <a:cubicBezTo>
                      <a:pt x="429" y="358"/>
                      <a:pt x="429" y="358"/>
                      <a:pt x="468" y="358"/>
                    </a:cubicBezTo>
                    <a:close/>
                    <a:moveTo>
                      <a:pt x="935" y="592"/>
                    </a:moveTo>
                    <a:cubicBezTo>
                      <a:pt x="935" y="592"/>
                      <a:pt x="935" y="631"/>
                      <a:pt x="935" y="631"/>
                    </a:cubicBezTo>
                    <a:cubicBezTo>
                      <a:pt x="922" y="657"/>
                      <a:pt x="909" y="683"/>
                      <a:pt x="896" y="707"/>
                    </a:cubicBezTo>
                    <a:lnTo>
                      <a:pt x="896" y="707"/>
                    </a:lnTo>
                    <a:cubicBezTo>
                      <a:pt x="897" y="669"/>
                      <a:pt x="935" y="630"/>
                      <a:pt x="935" y="592"/>
                    </a:cubicBezTo>
                    <a:close/>
                    <a:moveTo>
                      <a:pt x="892" y="714"/>
                    </a:moveTo>
                    <a:cubicBezTo>
                      <a:pt x="867" y="760"/>
                      <a:pt x="843" y="801"/>
                      <a:pt x="818" y="825"/>
                    </a:cubicBezTo>
                    <a:cubicBezTo>
                      <a:pt x="763" y="853"/>
                      <a:pt x="688" y="880"/>
                      <a:pt x="622" y="880"/>
                    </a:cubicBezTo>
                    <a:cubicBezTo>
                      <a:pt x="594" y="880"/>
                      <a:pt x="568" y="876"/>
                      <a:pt x="545" y="864"/>
                    </a:cubicBezTo>
                    <a:lnTo>
                      <a:pt x="584" y="864"/>
                    </a:lnTo>
                    <a:cubicBezTo>
                      <a:pt x="699" y="864"/>
                      <a:pt x="814" y="826"/>
                      <a:pt x="892" y="714"/>
                    </a:cubicBezTo>
                    <a:close/>
                    <a:moveTo>
                      <a:pt x="469" y="1"/>
                    </a:moveTo>
                    <a:cubicBezTo>
                      <a:pt x="302" y="1"/>
                      <a:pt x="146" y="106"/>
                      <a:pt x="78" y="242"/>
                    </a:cubicBezTo>
                    <a:cubicBezTo>
                      <a:pt x="1" y="397"/>
                      <a:pt x="1" y="592"/>
                      <a:pt x="78" y="747"/>
                    </a:cubicBezTo>
                    <a:cubicBezTo>
                      <a:pt x="117" y="864"/>
                      <a:pt x="234" y="981"/>
                      <a:pt x="351" y="1059"/>
                    </a:cubicBezTo>
                    <a:cubicBezTo>
                      <a:pt x="419" y="1104"/>
                      <a:pt x="501" y="1123"/>
                      <a:pt x="580" y="1123"/>
                    </a:cubicBezTo>
                    <a:cubicBezTo>
                      <a:pt x="637" y="1123"/>
                      <a:pt x="692" y="1114"/>
                      <a:pt x="740" y="1098"/>
                    </a:cubicBezTo>
                    <a:cubicBezTo>
                      <a:pt x="857" y="1020"/>
                      <a:pt x="935" y="942"/>
                      <a:pt x="1012" y="864"/>
                    </a:cubicBezTo>
                    <a:cubicBezTo>
                      <a:pt x="1051" y="786"/>
                      <a:pt x="1090" y="670"/>
                      <a:pt x="1090" y="592"/>
                    </a:cubicBezTo>
                    <a:cubicBezTo>
                      <a:pt x="1090" y="475"/>
                      <a:pt x="1051" y="397"/>
                      <a:pt x="1012" y="358"/>
                    </a:cubicBezTo>
                    <a:cubicBezTo>
                      <a:pt x="973" y="242"/>
                      <a:pt x="896" y="164"/>
                      <a:pt x="818" y="86"/>
                    </a:cubicBezTo>
                    <a:cubicBezTo>
                      <a:pt x="779" y="86"/>
                      <a:pt x="740" y="47"/>
                      <a:pt x="701" y="47"/>
                    </a:cubicBezTo>
                    <a:lnTo>
                      <a:pt x="740" y="86"/>
                    </a:lnTo>
                    <a:cubicBezTo>
                      <a:pt x="701" y="47"/>
                      <a:pt x="623" y="8"/>
                      <a:pt x="545" y="8"/>
                    </a:cubicBezTo>
                    <a:cubicBezTo>
                      <a:pt x="520" y="3"/>
                      <a:pt x="494" y="1"/>
                      <a:pt x="469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3328700" y="3978600"/>
                <a:ext cx="24350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3" extrusionOk="0">
                    <a:moveTo>
                      <a:pt x="545" y="302"/>
                    </a:moveTo>
                    <a:cubicBezTo>
                      <a:pt x="584" y="302"/>
                      <a:pt x="662" y="341"/>
                      <a:pt x="662" y="419"/>
                    </a:cubicBezTo>
                    <a:cubicBezTo>
                      <a:pt x="701" y="458"/>
                      <a:pt x="662" y="536"/>
                      <a:pt x="584" y="536"/>
                    </a:cubicBezTo>
                    <a:lnTo>
                      <a:pt x="467" y="536"/>
                    </a:lnTo>
                    <a:cubicBezTo>
                      <a:pt x="467" y="536"/>
                      <a:pt x="428" y="497"/>
                      <a:pt x="428" y="497"/>
                    </a:cubicBezTo>
                    <a:cubicBezTo>
                      <a:pt x="428" y="419"/>
                      <a:pt x="467" y="341"/>
                      <a:pt x="545" y="302"/>
                    </a:cubicBezTo>
                    <a:close/>
                    <a:moveTo>
                      <a:pt x="564" y="1"/>
                    </a:moveTo>
                    <a:cubicBezTo>
                      <a:pt x="516" y="1"/>
                      <a:pt x="467" y="10"/>
                      <a:pt x="428" y="30"/>
                    </a:cubicBezTo>
                    <a:cubicBezTo>
                      <a:pt x="0" y="225"/>
                      <a:pt x="39" y="808"/>
                      <a:pt x="467" y="1003"/>
                    </a:cubicBezTo>
                    <a:cubicBezTo>
                      <a:pt x="545" y="1003"/>
                      <a:pt x="623" y="1003"/>
                      <a:pt x="701" y="964"/>
                    </a:cubicBezTo>
                    <a:cubicBezTo>
                      <a:pt x="740" y="925"/>
                      <a:pt x="740" y="886"/>
                      <a:pt x="779" y="808"/>
                    </a:cubicBezTo>
                    <a:cubicBezTo>
                      <a:pt x="779" y="808"/>
                      <a:pt x="779" y="808"/>
                      <a:pt x="779" y="769"/>
                    </a:cubicBezTo>
                    <a:lnTo>
                      <a:pt x="817" y="769"/>
                    </a:lnTo>
                    <a:cubicBezTo>
                      <a:pt x="895" y="691"/>
                      <a:pt x="934" y="614"/>
                      <a:pt x="973" y="497"/>
                    </a:cubicBezTo>
                    <a:cubicBezTo>
                      <a:pt x="973" y="419"/>
                      <a:pt x="973" y="302"/>
                      <a:pt x="934" y="225"/>
                    </a:cubicBezTo>
                    <a:cubicBezTo>
                      <a:pt x="856" y="147"/>
                      <a:pt x="779" y="69"/>
                      <a:pt x="701" y="30"/>
                    </a:cubicBezTo>
                    <a:cubicBezTo>
                      <a:pt x="662" y="10"/>
                      <a:pt x="613" y="1"/>
                      <a:pt x="564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3368575" y="3864550"/>
                <a:ext cx="233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913" extrusionOk="0">
                    <a:moveTo>
                      <a:pt x="584" y="311"/>
                    </a:moveTo>
                    <a:cubicBezTo>
                      <a:pt x="584" y="350"/>
                      <a:pt x="623" y="350"/>
                      <a:pt x="623" y="389"/>
                    </a:cubicBezTo>
                    <a:cubicBezTo>
                      <a:pt x="623" y="428"/>
                      <a:pt x="623" y="506"/>
                      <a:pt x="584" y="584"/>
                    </a:cubicBezTo>
                    <a:lnTo>
                      <a:pt x="507" y="584"/>
                    </a:lnTo>
                    <a:cubicBezTo>
                      <a:pt x="468" y="545"/>
                      <a:pt x="429" y="506"/>
                      <a:pt x="429" y="467"/>
                    </a:cubicBezTo>
                    <a:cubicBezTo>
                      <a:pt x="429" y="428"/>
                      <a:pt x="429" y="389"/>
                      <a:pt x="468" y="350"/>
                    </a:cubicBezTo>
                    <a:cubicBezTo>
                      <a:pt x="468" y="350"/>
                      <a:pt x="468" y="350"/>
                      <a:pt x="507" y="311"/>
                    </a:cubicBezTo>
                    <a:close/>
                    <a:moveTo>
                      <a:pt x="584" y="0"/>
                    </a:moveTo>
                    <a:cubicBezTo>
                      <a:pt x="390" y="0"/>
                      <a:pt x="234" y="39"/>
                      <a:pt x="117" y="195"/>
                    </a:cubicBezTo>
                    <a:cubicBezTo>
                      <a:pt x="40" y="311"/>
                      <a:pt x="1" y="467"/>
                      <a:pt x="40" y="623"/>
                    </a:cubicBezTo>
                    <a:cubicBezTo>
                      <a:pt x="79" y="739"/>
                      <a:pt x="195" y="856"/>
                      <a:pt x="312" y="895"/>
                    </a:cubicBezTo>
                    <a:cubicBezTo>
                      <a:pt x="338" y="908"/>
                      <a:pt x="364" y="912"/>
                      <a:pt x="388" y="912"/>
                    </a:cubicBezTo>
                    <a:cubicBezTo>
                      <a:pt x="437" y="912"/>
                      <a:pt x="481" y="895"/>
                      <a:pt x="507" y="895"/>
                    </a:cubicBezTo>
                    <a:lnTo>
                      <a:pt x="507" y="856"/>
                    </a:lnTo>
                    <a:lnTo>
                      <a:pt x="584" y="856"/>
                    </a:lnTo>
                    <a:cubicBezTo>
                      <a:pt x="662" y="856"/>
                      <a:pt x="779" y="778"/>
                      <a:pt x="818" y="701"/>
                    </a:cubicBezTo>
                    <a:cubicBezTo>
                      <a:pt x="896" y="623"/>
                      <a:pt x="935" y="545"/>
                      <a:pt x="935" y="428"/>
                    </a:cubicBezTo>
                    <a:cubicBezTo>
                      <a:pt x="935" y="350"/>
                      <a:pt x="896" y="311"/>
                      <a:pt x="896" y="273"/>
                    </a:cubicBezTo>
                    <a:cubicBezTo>
                      <a:pt x="818" y="156"/>
                      <a:pt x="701" y="39"/>
                      <a:pt x="584" y="0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3441550" y="3907600"/>
                <a:ext cx="233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86" extrusionOk="0">
                    <a:moveTo>
                      <a:pt x="448" y="0"/>
                    </a:moveTo>
                    <a:cubicBezTo>
                      <a:pt x="389" y="0"/>
                      <a:pt x="331" y="10"/>
                      <a:pt x="273" y="29"/>
                    </a:cubicBezTo>
                    <a:cubicBezTo>
                      <a:pt x="195" y="68"/>
                      <a:pt x="117" y="107"/>
                      <a:pt x="39" y="185"/>
                    </a:cubicBezTo>
                    <a:cubicBezTo>
                      <a:pt x="0" y="263"/>
                      <a:pt x="0" y="341"/>
                      <a:pt x="0" y="457"/>
                    </a:cubicBezTo>
                    <a:cubicBezTo>
                      <a:pt x="0" y="535"/>
                      <a:pt x="39" y="613"/>
                      <a:pt x="78" y="691"/>
                    </a:cubicBezTo>
                    <a:cubicBezTo>
                      <a:pt x="156" y="808"/>
                      <a:pt x="312" y="846"/>
                      <a:pt x="467" y="885"/>
                    </a:cubicBezTo>
                    <a:cubicBezTo>
                      <a:pt x="584" y="846"/>
                      <a:pt x="701" y="808"/>
                      <a:pt x="778" y="730"/>
                    </a:cubicBezTo>
                    <a:cubicBezTo>
                      <a:pt x="895" y="652"/>
                      <a:pt x="934" y="496"/>
                      <a:pt x="895" y="379"/>
                    </a:cubicBezTo>
                    <a:cubicBezTo>
                      <a:pt x="895" y="302"/>
                      <a:pt x="817" y="224"/>
                      <a:pt x="740" y="185"/>
                    </a:cubicBezTo>
                    <a:cubicBezTo>
                      <a:pt x="701" y="107"/>
                      <a:pt x="662" y="68"/>
                      <a:pt x="623" y="29"/>
                    </a:cubicBezTo>
                    <a:cubicBezTo>
                      <a:pt x="564" y="10"/>
                      <a:pt x="506" y="0"/>
                      <a:pt x="448" y="0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3309225" y="3908200"/>
                <a:ext cx="2240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62" extrusionOk="0">
                    <a:moveTo>
                      <a:pt x="448" y="287"/>
                    </a:moveTo>
                    <a:cubicBezTo>
                      <a:pt x="478" y="287"/>
                      <a:pt x="507" y="297"/>
                      <a:pt x="546" y="317"/>
                    </a:cubicBezTo>
                    <a:cubicBezTo>
                      <a:pt x="546" y="355"/>
                      <a:pt x="546" y="394"/>
                      <a:pt x="546" y="433"/>
                    </a:cubicBezTo>
                    <a:cubicBezTo>
                      <a:pt x="507" y="472"/>
                      <a:pt x="468" y="472"/>
                      <a:pt x="468" y="511"/>
                    </a:cubicBezTo>
                    <a:lnTo>
                      <a:pt x="351" y="511"/>
                    </a:lnTo>
                    <a:cubicBezTo>
                      <a:pt x="312" y="472"/>
                      <a:pt x="273" y="433"/>
                      <a:pt x="273" y="394"/>
                    </a:cubicBezTo>
                    <a:cubicBezTo>
                      <a:pt x="273" y="355"/>
                      <a:pt x="312" y="317"/>
                      <a:pt x="351" y="317"/>
                    </a:cubicBezTo>
                    <a:cubicBezTo>
                      <a:pt x="390" y="297"/>
                      <a:pt x="419" y="287"/>
                      <a:pt x="448" y="287"/>
                    </a:cubicBezTo>
                    <a:close/>
                    <a:moveTo>
                      <a:pt x="369" y="0"/>
                    </a:moveTo>
                    <a:cubicBezTo>
                      <a:pt x="163" y="0"/>
                      <a:pt x="1" y="181"/>
                      <a:pt x="1" y="394"/>
                    </a:cubicBezTo>
                    <a:cubicBezTo>
                      <a:pt x="1" y="433"/>
                      <a:pt x="1" y="472"/>
                      <a:pt x="1" y="511"/>
                    </a:cubicBezTo>
                    <a:cubicBezTo>
                      <a:pt x="1" y="628"/>
                      <a:pt x="79" y="784"/>
                      <a:pt x="234" y="861"/>
                    </a:cubicBezTo>
                    <a:lnTo>
                      <a:pt x="468" y="861"/>
                    </a:lnTo>
                    <a:lnTo>
                      <a:pt x="468" y="822"/>
                    </a:lnTo>
                    <a:lnTo>
                      <a:pt x="585" y="822"/>
                    </a:lnTo>
                    <a:lnTo>
                      <a:pt x="701" y="784"/>
                    </a:lnTo>
                    <a:cubicBezTo>
                      <a:pt x="818" y="706"/>
                      <a:pt x="896" y="589"/>
                      <a:pt x="896" y="433"/>
                    </a:cubicBezTo>
                    <a:cubicBezTo>
                      <a:pt x="896" y="355"/>
                      <a:pt x="857" y="239"/>
                      <a:pt x="779" y="161"/>
                    </a:cubicBezTo>
                    <a:cubicBezTo>
                      <a:pt x="740" y="161"/>
                      <a:pt x="740" y="122"/>
                      <a:pt x="701" y="83"/>
                    </a:cubicBezTo>
                    <a:cubicBezTo>
                      <a:pt x="624" y="44"/>
                      <a:pt x="546" y="5"/>
                      <a:pt x="429" y="5"/>
                    </a:cubicBezTo>
                    <a:cubicBezTo>
                      <a:pt x="409" y="2"/>
                      <a:pt x="389" y="0"/>
                      <a:pt x="369" y="0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31"/>
            <p:cNvGrpSpPr/>
            <p:nvPr/>
          </p:nvGrpSpPr>
          <p:grpSpPr>
            <a:xfrm>
              <a:off x="8319889" y="870976"/>
              <a:ext cx="635848" cy="612926"/>
              <a:chOff x="3762575" y="3653050"/>
              <a:chExt cx="496175" cy="478325"/>
            </a:xfrm>
          </p:grpSpPr>
          <p:sp>
            <p:nvSpPr>
              <p:cNvPr id="350" name="Google Shape;350;p31"/>
              <p:cNvSpPr/>
              <p:nvPr/>
            </p:nvSpPr>
            <p:spPr>
              <a:xfrm>
                <a:off x="3762575" y="3653050"/>
                <a:ext cx="496175" cy="478325"/>
              </a:xfrm>
              <a:custGeom>
                <a:avLst/>
                <a:gdLst/>
                <a:ahLst/>
                <a:cxnLst/>
                <a:rect l="l" t="t" r="r" b="b"/>
                <a:pathLst>
                  <a:path w="19847" h="19133" extrusionOk="0">
                    <a:moveTo>
                      <a:pt x="7519" y="1"/>
                    </a:moveTo>
                    <a:cubicBezTo>
                      <a:pt x="7371" y="1"/>
                      <a:pt x="7223" y="20"/>
                      <a:pt x="7083" y="55"/>
                    </a:cubicBezTo>
                    <a:cubicBezTo>
                      <a:pt x="6772" y="172"/>
                      <a:pt x="6460" y="327"/>
                      <a:pt x="6227" y="522"/>
                    </a:cubicBezTo>
                    <a:cubicBezTo>
                      <a:pt x="5760" y="911"/>
                      <a:pt x="5371" y="1417"/>
                      <a:pt x="5137" y="1962"/>
                    </a:cubicBezTo>
                    <a:cubicBezTo>
                      <a:pt x="4904" y="2506"/>
                      <a:pt x="4787" y="3090"/>
                      <a:pt x="4748" y="3635"/>
                    </a:cubicBezTo>
                    <a:cubicBezTo>
                      <a:pt x="4748" y="4180"/>
                      <a:pt x="4787" y="4724"/>
                      <a:pt x="4943" y="5230"/>
                    </a:cubicBezTo>
                    <a:cubicBezTo>
                      <a:pt x="5176" y="6164"/>
                      <a:pt x="5643" y="7020"/>
                      <a:pt x="6344" y="7682"/>
                    </a:cubicBezTo>
                    <a:lnTo>
                      <a:pt x="7394" y="8810"/>
                    </a:lnTo>
                    <a:cubicBezTo>
                      <a:pt x="6627" y="8595"/>
                      <a:pt x="5846" y="8482"/>
                      <a:pt x="5068" y="8482"/>
                    </a:cubicBezTo>
                    <a:cubicBezTo>
                      <a:pt x="4582" y="8482"/>
                      <a:pt x="4098" y="8526"/>
                      <a:pt x="3620" y="8616"/>
                    </a:cubicBezTo>
                    <a:cubicBezTo>
                      <a:pt x="2958" y="8733"/>
                      <a:pt x="2374" y="8966"/>
                      <a:pt x="1830" y="9316"/>
                    </a:cubicBezTo>
                    <a:cubicBezTo>
                      <a:pt x="1557" y="9511"/>
                      <a:pt x="1324" y="9705"/>
                      <a:pt x="1129" y="9978"/>
                    </a:cubicBezTo>
                    <a:cubicBezTo>
                      <a:pt x="935" y="10211"/>
                      <a:pt x="740" y="10445"/>
                      <a:pt x="545" y="10678"/>
                    </a:cubicBezTo>
                    <a:cubicBezTo>
                      <a:pt x="390" y="10951"/>
                      <a:pt x="234" y="11223"/>
                      <a:pt x="156" y="11534"/>
                    </a:cubicBezTo>
                    <a:cubicBezTo>
                      <a:pt x="40" y="11846"/>
                      <a:pt x="1" y="12157"/>
                      <a:pt x="40" y="12468"/>
                    </a:cubicBezTo>
                    <a:cubicBezTo>
                      <a:pt x="117" y="13052"/>
                      <a:pt x="390" y="13636"/>
                      <a:pt x="857" y="14064"/>
                    </a:cubicBezTo>
                    <a:cubicBezTo>
                      <a:pt x="1285" y="14414"/>
                      <a:pt x="1830" y="14647"/>
                      <a:pt x="2413" y="14686"/>
                    </a:cubicBezTo>
                    <a:cubicBezTo>
                      <a:pt x="2540" y="14696"/>
                      <a:pt x="2669" y="14701"/>
                      <a:pt x="2799" y="14701"/>
                    </a:cubicBezTo>
                    <a:cubicBezTo>
                      <a:pt x="3189" y="14701"/>
                      <a:pt x="3590" y="14657"/>
                      <a:pt x="3970" y="14570"/>
                    </a:cubicBezTo>
                    <a:cubicBezTo>
                      <a:pt x="5371" y="14180"/>
                      <a:pt x="6733" y="13636"/>
                      <a:pt x="8056" y="12935"/>
                    </a:cubicBezTo>
                    <a:lnTo>
                      <a:pt x="8056" y="12935"/>
                    </a:lnTo>
                    <a:cubicBezTo>
                      <a:pt x="7783" y="14336"/>
                      <a:pt x="7628" y="15737"/>
                      <a:pt x="7628" y="17177"/>
                    </a:cubicBezTo>
                    <a:cubicBezTo>
                      <a:pt x="7589" y="17722"/>
                      <a:pt x="7744" y="18227"/>
                      <a:pt x="8017" y="18694"/>
                    </a:cubicBezTo>
                    <a:cubicBezTo>
                      <a:pt x="8134" y="18928"/>
                      <a:pt x="8406" y="19084"/>
                      <a:pt x="8678" y="19122"/>
                    </a:cubicBezTo>
                    <a:cubicBezTo>
                      <a:pt x="8724" y="19129"/>
                      <a:pt x="8769" y="19132"/>
                      <a:pt x="8814" y="19132"/>
                    </a:cubicBezTo>
                    <a:cubicBezTo>
                      <a:pt x="9039" y="19132"/>
                      <a:pt x="9256" y="19051"/>
                      <a:pt x="9418" y="18889"/>
                    </a:cubicBezTo>
                    <a:cubicBezTo>
                      <a:pt x="9612" y="18733"/>
                      <a:pt x="9768" y="18578"/>
                      <a:pt x="9924" y="18422"/>
                    </a:cubicBezTo>
                    <a:cubicBezTo>
                      <a:pt x="10079" y="18227"/>
                      <a:pt x="10196" y="18033"/>
                      <a:pt x="10352" y="17838"/>
                    </a:cubicBezTo>
                    <a:cubicBezTo>
                      <a:pt x="10585" y="17488"/>
                      <a:pt x="10780" y="17099"/>
                      <a:pt x="10935" y="16710"/>
                    </a:cubicBezTo>
                    <a:cubicBezTo>
                      <a:pt x="11208" y="15970"/>
                      <a:pt x="11363" y="15270"/>
                      <a:pt x="11480" y="14492"/>
                    </a:cubicBezTo>
                    <a:cubicBezTo>
                      <a:pt x="11519" y="14025"/>
                      <a:pt x="11558" y="13519"/>
                      <a:pt x="11558" y="13052"/>
                    </a:cubicBezTo>
                    <a:cubicBezTo>
                      <a:pt x="11675" y="13480"/>
                      <a:pt x="11869" y="13908"/>
                      <a:pt x="12103" y="14297"/>
                    </a:cubicBezTo>
                    <a:cubicBezTo>
                      <a:pt x="12414" y="14803"/>
                      <a:pt x="12803" y="15192"/>
                      <a:pt x="13309" y="15503"/>
                    </a:cubicBezTo>
                    <a:cubicBezTo>
                      <a:pt x="13815" y="15776"/>
                      <a:pt x="14321" y="16009"/>
                      <a:pt x="14866" y="16126"/>
                    </a:cubicBezTo>
                    <a:cubicBezTo>
                      <a:pt x="15410" y="16243"/>
                      <a:pt x="15955" y="16321"/>
                      <a:pt x="16500" y="16360"/>
                    </a:cubicBezTo>
                    <a:cubicBezTo>
                      <a:pt x="17045" y="16360"/>
                      <a:pt x="17590" y="16282"/>
                      <a:pt x="18095" y="16048"/>
                    </a:cubicBezTo>
                    <a:cubicBezTo>
                      <a:pt x="18601" y="15854"/>
                      <a:pt x="18990" y="15465"/>
                      <a:pt x="19263" y="14998"/>
                    </a:cubicBezTo>
                    <a:cubicBezTo>
                      <a:pt x="19769" y="14142"/>
                      <a:pt x="19730" y="13013"/>
                      <a:pt x="19146" y="12196"/>
                    </a:cubicBezTo>
                    <a:cubicBezTo>
                      <a:pt x="18874" y="11846"/>
                      <a:pt x="18524" y="11573"/>
                      <a:pt x="18173" y="11379"/>
                    </a:cubicBezTo>
                    <a:cubicBezTo>
                      <a:pt x="17823" y="11184"/>
                      <a:pt x="17473" y="11028"/>
                      <a:pt x="17123" y="10873"/>
                    </a:cubicBezTo>
                    <a:cubicBezTo>
                      <a:pt x="16500" y="10600"/>
                      <a:pt x="14204" y="9550"/>
                      <a:pt x="14204" y="9550"/>
                    </a:cubicBezTo>
                    <a:cubicBezTo>
                      <a:pt x="14710" y="9355"/>
                      <a:pt x="15410" y="8810"/>
                      <a:pt x="15994" y="8499"/>
                    </a:cubicBezTo>
                    <a:cubicBezTo>
                      <a:pt x="16889" y="7993"/>
                      <a:pt x="17706" y="7332"/>
                      <a:pt x="18407" y="6553"/>
                    </a:cubicBezTo>
                    <a:cubicBezTo>
                      <a:pt x="18757" y="6125"/>
                      <a:pt x="19068" y="5619"/>
                      <a:pt x="19341" y="5114"/>
                    </a:cubicBezTo>
                    <a:cubicBezTo>
                      <a:pt x="19613" y="4569"/>
                      <a:pt x="19769" y="3985"/>
                      <a:pt x="19808" y="3362"/>
                    </a:cubicBezTo>
                    <a:cubicBezTo>
                      <a:pt x="19847" y="3051"/>
                      <a:pt x="19769" y="2740"/>
                      <a:pt x="19691" y="2467"/>
                    </a:cubicBezTo>
                    <a:cubicBezTo>
                      <a:pt x="19535" y="2156"/>
                      <a:pt x="19341" y="1884"/>
                      <a:pt x="19068" y="1689"/>
                    </a:cubicBezTo>
                    <a:cubicBezTo>
                      <a:pt x="18524" y="1417"/>
                      <a:pt x="17940" y="1261"/>
                      <a:pt x="17317" y="1261"/>
                    </a:cubicBezTo>
                    <a:cubicBezTo>
                      <a:pt x="17161" y="1240"/>
                      <a:pt x="17004" y="1231"/>
                      <a:pt x="16848" y="1231"/>
                    </a:cubicBezTo>
                    <a:cubicBezTo>
                      <a:pt x="16421" y="1231"/>
                      <a:pt x="15993" y="1303"/>
                      <a:pt x="15566" y="1417"/>
                    </a:cubicBezTo>
                    <a:cubicBezTo>
                      <a:pt x="15060" y="1572"/>
                      <a:pt x="14593" y="1923"/>
                      <a:pt x="14204" y="2312"/>
                    </a:cubicBezTo>
                    <a:cubicBezTo>
                      <a:pt x="13893" y="2701"/>
                      <a:pt x="13582" y="3090"/>
                      <a:pt x="13309" y="3518"/>
                    </a:cubicBezTo>
                    <a:cubicBezTo>
                      <a:pt x="13076" y="3907"/>
                      <a:pt x="12842" y="4296"/>
                      <a:pt x="12648" y="4647"/>
                    </a:cubicBezTo>
                    <a:cubicBezTo>
                      <a:pt x="12336" y="5191"/>
                      <a:pt x="12064" y="5775"/>
                      <a:pt x="11830" y="6359"/>
                    </a:cubicBezTo>
                    <a:cubicBezTo>
                      <a:pt x="11636" y="6787"/>
                      <a:pt x="11558" y="7020"/>
                      <a:pt x="11558" y="7020"/>
                    </a:cubicBezTo>
                    <a:cubicBezTo>
                      <a:pt x="11519" y="7215"/>
                      <a:pt x="11441" y="7409"/>
                      <a:pt x="11402" y="7565"/>
                    </a:cubicBezTo>
                    <a:lnTo>
                      <a:pt x="11402" y="7332"/>
                    </a:lnTo>
                    <a:cubicBezTo>
                      <a:pt x="11402" y="7098"/>
                      <a:pt x="11363" y="6904"/>
                      <a:pt x="11363" y="6904"/>
                    </a:cubicBezTo>
                    <a:cubicBezTo>
                      <a:pt x="11169" y="5619"/>
                      <a:pt x="10819" y="4374"/>
                      <a:pt x="10352" y="3168"/>
                    </a:cubicBezTo>
                    <a:cubicBezTo>
                      <a:pt x="10118" y="2545"/>
                      <a:pt x="9846" y="1962"/>
                      <a:pt x="9496" y="1378"/>
                    </a:cubicBezTo>
                    <a:cubicBezTo>
                      <a:pt x="9184" y="794"/>
                      <a:pt x="8678" y="366"/>
                      <a:pt x="8056" y="94"/>
                    </a:cubicBezTo>
                    <a:cubicBezTo>
                      <a:pt x="7884" y="29"/>
                      <a:pt x="7701" y="1"/>
                      <a:pt x="7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4023300" y="3908650"/>
                <a:ext cx="2045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83" extrusionOk="0">
                    <a:moveTo>
                      <a:pt x="351" y="337"/>
                    </a:moveTo>
                    <a:cubicBezTo>
                      <a:pt x="390" y="337"/>
                      <a:pt x="390" y="337"/>
                      <a:pt x="429" y="376"/>
                    </a:cubicBezTo>
                    <a:cubicBezTo>
                      <a:pt x="429" y="376"/>
                      <a:pt x="429" y="415"/>
                      <a:pt x="429" y="415"/>
                    </a:cubicBezTo>
                    <a:cubicBezTo>
                      <a:pt x="429" y="454"/>
                      <a:pt x="390" y="454"/>
                      <a:pt x="390" y="454"/>
                    </a:cubicBezTo>
                    <a:lnTo>
                      <a:pt x="312" y="454"/>
                    </a:lnTo>
                    <a:lnTo>
                      <a:pt x="351" y="415"/>
                    </a:lnTo>
                    <a:cubicBezTo>
                      <a:pt x="351" y="415"/>
                      <a:pt x="351" y="376"/>
                      <a:pt x="351" y="337"/>
                    </a:cubicBezTo>
                    <a:close/>
                    <a:moveTo>
                      <a:pt x="361" y="1"/>
                    </a:moveTo>
                    <a:cubicBezTo>
                      <a:pt x="293" y="1"/>
                      <a:pt x="225" y="19"/>
                      <a:pt x="156" y="65"/>
                    </a:cubicBezTo>
                    <a:cubicBezTo>
                      <a:pt x="78" y="143"/>
                      <a:pt x="1" y="260"/>
                      <a:pt x="1" y="376"/>
                    </a:cubicBezTo>
                    <a:cubicBezTo>
                      <a:pt x="1" y="454"/>
                      <a:pt x="39" y="532"/>
                      <a:pt x="78" y="649"/>
                    </a:cubicBezTo>
                    <a:cubicBezTo>
                      <a:pt x="156" y="688"/>
                      <a:pt x="234" y="766"/>
                      <a:pt x="312" y="766"/>
                    </a:cubicBezTo>
                    <a:cubicBezTo>
                      <a:pt x="338" y="778"/>
                      <a:pt x="364" y="783"/>
                      <a:pt x="390" y="783"/>
                    </a:cubicBezTo>
                    <a:cubicBezTo>
                      <a:pt x="442" y="783"/>
                      <a:pt x="493" y="766"/>
                      <a:pt x="545" y="766"/>
                    </a:cubicBezTo>
                    <a:cubicBezTo>
                      <a:pt x="701" y="688"/>
                      <a:pt x="779" y="571"/>
                      <a:pt x="818" y="454"/>
                    </a:cubicBezTo>
                    <a:cubicBezTo>
                      <a:pt x="818" y="376"/>
                      <a:pt x="818" y="337"/>
                      <a:pt x="779" y="299"/>
                    </a:cubicBezTo>
                    <a:lnTo>
                      <a:pt x="740" y="260"/>
                    </a:lnTo>
                    <a:cubicBezTo>
                      <a:pt x="740" y="182"/>
                      <a:pt x="701" y="143"/>
                      <a:pt x="662" y="104"/>
                    </a:cubicBezTo>
                    <a:cubicBezTo>
                      <a:pt x="623" y="65"/>
                      <a:pt x="545" y="26"/>
                      <a:pt x="506" y="26"/>
                    </a:cubicBezTo>
                    <a:cubicBezTo>
                      <a:pt x="458" y="10"/>
                      <a:pt x="410" y="1"/>
                      <a:pt x="361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3979525" y="3952675"/>
                <a:ext cx="22400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63" extrusionOk="0">
                    <a:moveTo>
                      <a:pt x="545" y="250"/>
                    </a:moveTo>
                    <a:cubicBezTo>
                      <a:pt x="584" y="289"/>
                      <a:pt x="584" y="289"/>
                      <a:pt x="584" y="328"/>
                    </a:cubicBezTo>
                    <a:cubicBezTo>
                      <a:pt x="584" y="366"/>
                      <a:pt x="584" y="405"/>
                      <a:pt x="545" y="405"/>
                    </a:cubicBezTo>
                    <a:lnTo>
                      <a:pt x="467" y="405"/>
                    </a:lnTo>
                    <a:cubicBezTo>
                      <a:pt x="428" y="366"/>
                      <a:pt x="428" y="328"/>
                      <a:pt x="467" y="328"/>
                    </a:cubicBezTo>
                    <a:cubicBezTo>
                      <a:pt x="467" y="289"/>
                      <a:pt x="467" y="289"/>
                      <a:pt x="506" y="250"/>
                    </a:cubicBezTo>
                    <a:close/>
                    <a:moveTo>
                      <a:pt x="203" y="537"/>
                    </a:moveTo>
                    <a:cubicBezTo>
                      <a:pt x="214" y="557"/>
                      <a:pt x="227" y="576"/>
                      <a:pt x="242" y="594"/>
                    </a:cubicBezTo>
                    <a:lnTo>
                      <a:pt x="242" y="594"/>
                    </a:lnTo>
                    <a:cubicBezTo>
                      <a:pt x="224" y="578"/>
                      <a:pt x="211" y="560"/>
                      <a:pt x="203" y="537"/>
                    </a:cubicBezTo>
                    <a:close/>
                    <a:moveTo>
                      <a:pt x="451" y="1"/>
                    </a:moveTo>
                    <a:cubicBezTo>
                      <a:pt x="366" y="1"/>
                      <a:pt x="280" y="37"/>
                      <a:pt x="195" y="94"/>
                    </a:cubicBezTo>
                    <a:cubicBezTo>
                      <a:pt x="117" y="172"/>
                      <a:pt x="39" y="289"/>
                      <a:pt x="39" y="405"/>
                    </a:cubicBezTo>
                    <a:cubicBezTo>
                      <a:pt x="0" y="522"/>
                      <a:pt x="39" y="600"/>
                      <a:pt x="117" y="678"/>
                    </a:cubicBezTo>
                    <a:cubicBezTo>
                      <a:pt x="156" y="756"/>
                      <a:pt x="234" y="795"/>
                      <a:pt x="351" y="833"/>
                    </a:cubicBezTo>
                    <a:cubicBezTo>
                      <a:pt x="390" y="853"/>
                      <a:pt x="428" y="863"/>
                      <a:pt x="467" y="863"/>
                    </a:cubicBezTo>
                    <a:cubicBezTo>
                      <a:pt x="506" y="863"/>
                      <a:pt x="545" y="853"/>
                      <a:pt x="584" y="833"/>
                    </a:cubicBezTo>
                    <a:cubicBezTo>
                      <a:pt x="623" y="795"/>
                      <a:pt x="701" y="756"/>
                      <a:pt x="740" y="717"/>
                    </a:cubicBezTo>
                    <a:cubicBezTo>
                      <a:pt x="818" y="678"/>
                      <a:pt x="857" y="600"/>
                      <a:pt x="857" y="483"/>
                    </a:cubicBezTo>
                    <a:cubicBezTo>
                      <a:pt x="857" y="483"/>
                      <a:pt x="857" y="467"/>
                      <a:pt x="857" y="444"/>
                    </a:cubicBezTo>
                    <a:cubicBezTo>
                      <a:pt x="895" y="405"/>
                      <a:pt x="895" y="328"/>
                      <a:pt x="857" y="289"/>
                    </a:cubicBezTo>
                    <a:cubicBezTo>
                      <a:pt x="818" y="133"/>
                      <a:pt x="701" y="16"/>
                      <a:pt x="545" y="16"/>
                    </a:cubicBezTo>
                    <a:cubicBezTo>
                      <a:pt x="514" y="6"/>
                      <a:pt x="483" y="1"/>
                      <a:pt x="451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3964925" y="3885675"/>
                <a:ext cx="2142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89" extrusionOk="0">
                    <a:moveTo>
                      <a:pt x="468" y="284"/>
                    </a:moveTo>
                    <a:cubicBezTo>
                      <a:pt x="507" y="284"/>
                      <a:pt x="545" y="284"/>
                      <a:pt x="584" y="323"/>
                    </a:cubicBezTo>
                    <a:cubicBezTo>
                      <a:pt x="623" y="323"/>
                      <a:pt x="584" y="400"/>
                      <a:pt x="545" y="439"/>
                    </a:cubicBezTo>
                    <a:cubicBezTo>
                      <a:pt x="526" y="459"/>
                      <a:pt x="507" y="468"/>
                      <a:pt x="487" y="468"/>
                    </a:cubicBezTo>
                    <a:cubicBezTo>
                      <a:pt x="468" y="468"/>
                      <a:pt x="448" y="459"/>
                      <a:pt x="429" y="439"/>
                    </a:cubicBezTo>
                    <a:cubicBezTo>
                      <a:pt x="429" y="439"/>
                      <a:pt x="429" y="400"/>
                      <a:pt x="429" y="400"/>
                    </a:cubicBezTo>
                    <a:lnTo>
                      <a:pt x="429" y="361"/>
                    </a:lnTo>
                    <a:cubicBezTo>
                      <a:pt x="429" y="323"/>
                      <a:pt x="468" y="323"/>
                      <a:pt x="468" y="284"/>
                    </a:cubicBezTo>
                    <a:close/>
                    <a:moveTo>
                      <a:pt x="472" y="1"/>
                    </a:moveTo>
                    <a:cubicBezTo>
                      <a:pt x="446" y="1"/>
                      <a:pt x="418" y="4"/>
                      <a:pt x="390" y="11"/>
                    </a:cubicBezTo>
                    <a:cubicBezTo>
                      <a:pt x="195" y="11"/>
                      <a:pt x="1" y="206"/>
                      <a:pt x="1" y="439"/>
                    </a:cubicBezTo>
                    <a:cubicBezTo>
                      <a:pt x="40" y="517"/>
                      <a:pt x="79" y="556"/>
                      <a:pt x="156" y="595"/>
                    </a:cubicBezTo>
                    <a:cubicBezTo>
                      <a:pt x="195" y="634"/>
                      <a:pt x="234" y="634"/>
                      <a:pt x="273" y="634"/>
                    </a:cubicBezTo>
                    <a:lnTo>
                      <a:pt x="312" y="634"/>
                    </a:lnTo>
                    <a:cubicBezTo>
                      <a:pt x="367" y="661"/>
                      <a:pt x="422" y="689"/>
                      <a:pt x="477" y="689"/>
                    </a:cubicBezTo>
                    <a:cubicBezTo>
                      <a:pt x="500" y="689"/>
                      <a:pt x="523" y="684"/>
                      <a:pt x="545" y="673"/>
                    </a:cubicBezTo>
                    <a:cubicBezTo>
                      <a:pt x="623" y="673"/>
                      <a:pt x="701" y="634"/>
                      <a:pt x="740" y="556"/>
                    </a:cubicBezTo>
                    <a:cubicBezTo>
                      <a:pt x="857" y="439"/>
                      <a:pt x="857" y="245"/>
                      <a:pt x="740" y="128"/>
                    </a:cubicBezTo>
                    <a:cubicBezTo>
                      <a:pt x="677" y="64"/>
                      <a:pt x="587" y="1"/>
                      <a:pt x="472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4063175" y="3883625"/>
                <a:ext cx="19500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716" extrusionOk="0">
                    <a:moveTo>
                      <a:pt x="487" y="298"/>
                    </a:moveTo>
                    <a:cubicBezTo>
                      <a:pt x="497" y="298"/>
                      <a:pt x="507" y="307"/>
                      <a:pt x="507" y="327"/>
                    </a:cubicBezTo>
                    <a:lnTo>
                      <a:pt x="546" y="327"/>
                    </a:lnTo>
                    <a:cubicBezTo>
                      <a:pt x="546" y="366"/>
                      <a:pt x="546" y="366"/>
                      <a:pt x="546" y="366"/>
                    </a:cubicBezTo>
                    <a:cubicBezTo>
                      <a:pt x="546" y="366"/>
                      <a:pt x="546" y="405"/>
                      <a:pt x="546" y="405"/>
                    </a:cubicBezTo>
                    <a:cubicBezTo>
                      <a:pt x="468" y="443"/>
                      <a:pt x="429" y="443"/>
                      <a:pt x="351" y="443"/>
                    </a:cubicBezTo>
                    <a:cubicBezTo>
                      <a:pt x="351" y="443"/>
                      <a:pt x="312" y="405"/>
                      <a:pt x="312" y="405"/>
                    </a:cubicBezTo>
                    <a:cubicBezTo>
                      <a:pt x="312" y="366"/>
                      <a:pt x="351" y="327"/>
                      <a:pt x="390" y="327"/>
                    </a:cubicBezTo>
                    <a:cubicBezTo>
                      <a:pt x="390" y="307"/>
                      <a:pt x="400" y="298"/>
                      <a:pt x="414" y="298"/>
                    </a:cubicBezTo>
                    <a:cubicBezTo>
                      <a:pt x="429" y="298"/>
                      <a:pt x="448" y="307"/>
                      <a:pt x="468" y="327"/>
                    </a:cubicBezTo>
                    <a:cubicBezTo>
                      <a:pt x="468" y="307"/>
                      <a:pt x="478" y="298"/>
                      <a:pt x="487" y="298"/>
                    </a:cubicBezTo>
                    <a:close/>
                    <a:moveTo>
                      <a:pt x="413" y="0"/>
                    </a:moveTo>
                    <a:cubicBezTo>
                      <a:pt x="328" y="0"/>
                      <a:pt x="242" y="36"/>
                      <a:pt x="157" y="93"/>
                    </a:cubicBezTo>
                    <a:cubicBezTo>
                      <a:pt x="79" y="132"/>
                      <a:pt x="1" y="249"/>
                      <a:pt x="40" y="366"/>
                    </a:cubicBezTo>
                    <a:cubicBezTo>
                      <a:pt x="40" y="443"/>
                      <a:pt x="40" y="482"/>
                      <a:pt x="79" y="521"/>
                    </a:cubicBezTo>
                    <a:lnTo>
                      <a:pt x="118" y="521"/>
                    </a:lnTo>
                    <a:cubicBezTo>
                      <a:pt x="157" y="599"/>
                      <a:pt x="234" y="677"/>
                      <a:pt x="312" y="716"/>
                    </a:cubicBezTo>
                    <a:lnTo>
                      <a:pt x="546" y="716"/>
                    </a:lnTo>
                    <a:cubicBezTo>
                      <a:pt x="585" y="677"/>
                      <a:pt x="624" y="677"/>
                      <a:pt x="663" y="638"/>
                    </a:cubicBezTo>
                    <a:cubicBezTo>
                      <a:pt x="740" y="560"/>
                      <a:pt x="779" y="443"/>
                      <a:pt x="779" y="327"/>
                    </a:cubicBezTo>
                    <a:cubicBezTo>
                      <a:pt x="740" y="171"/>
                      <a:pt x="624" y="54"/>
                      <a:pt x="507" y="15"/>
                    </a:cubicBezTo>
                    <a:cubicBezTo>
                      <a:pt x="476" y="5"/>
                      <a:pt x="444" y="0"/>
                      <a:pt x="413" y="0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4051525" y="3949775"/>
                <a:ext cx="18500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6" extrusionOk="0">
                    <a:moveTo>
                      <a:pt x="358" y="1"/>
                    </a:moveTo>
                    <a:cubicBezTo>
                      <a:pt x="255" y="1"/>
                      <a:pt x="175" y="45"/>
                      <a:pt x="117" y="132"/>
                    </a:cubicBezTo>
                    <a:cubicBezTo>
                      <a:pt x="0" y="327"/>
                      <a:pt x="39" y="599"/>
                      <a:pt x="272" y="716"/>
                    </a:cubicBezTo>
                    <a:lnTo>
                      <a:pt x="272" y="677"/>
                    </a:lnTo>
                    <a:cubicBezTo>
                      <a:pt x="311" y="716"/>
                      <a:pt x="360" y="735"/>
                      <a:pt x="409" y="735"/>
                    </a:cubicBezTo>
                    <a:cubicBezTo>
                      <a:pt x="457" y="735"/>
                      <a:pt x="506" y="716"/>
                      <a:pt x="545" y="677"/>
                    </a:cubicBezTo>
                    <a:cubicBezTo>
                      <a:pt x="584" y="638"/>
                      <a:pt x="623" y="599"/>
                      <a:pt x="662" y="521"/>
                    </a:cubicBezTo>
                    <a:cubicBezTo>
                      <a:pt x="700" y="482"/>
                      <a:pt x="700" y="444"/>
                      <a:pt x="739" y="366"/>
                    </a:cubicBezTo>
                    <a:cubicBezTo>
                      <a:pt x="739" y="288"/>
                      <a:pt x="739" y="210"/>
                      <a:pt x="662" y="132"/>
                    </a:cubicBezTo>
                    <a:cubicBezTo>
                      <a:pt x="623" y="54"/>
                      <a:pt x="545" y="16"/>
                      <a:pt x="467" y="16"/>
                    </a:cubicBezTo>
                    <a:cubicBezTo>
                      <a:pt x="428" y="6"/>
                      <a:pt x="392" y="1"/>
                      <a:pt x="358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1"/>
              <p:cNvSpPr/>
              <p:nvPr/>
            </p:nvSpPr>
            <p:spPr>
              <a:xfrm>
                <a:off x="4015525" y="3849950"/>
                <a:ext cx="185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17" extrusionOk="0">
                    <a:moveTo>
                      <a:pt x="379" y="179"/>
                    </a:moveTo>
                    <a:cubicBezTo>
                      <a:pt x="432" y="179"/>
                      <a:pt x="479" y="206"/>
                      <a:pt x="506" y="234"/>
                    </a:cubicBezTo>
                    <a:lnTo>
                      <a:pt x="467" y="234"/>
                    </a:lnTo>
                    <a:cubicBezTo>
                      <a:pt x="467" y="273"/>
                      <a:pt x="467" y="351"/>
                      <a:pt x="467" y="390"/>
                    </a:cubicBezTo>
                    <a:cubicBezTo>
                      <a:pt x="428" y="390"/>
                      <a:pt x="389" y="428"/>
                      <a:pt x="350" y="428"/>
                    </a:cubicBezTo>
                    <a:cubicBezTo>
                      <a:pt x="350" y="390"/>
                      <a:pt x="312" y="390"/>
                      <a:pt x="273" y="390"/>
                    </a:cubicBezTo>
                    <a:cubicBezTo>
                      <a:pt x="273" y="351"/>
                      <a:pt x="273" y="312"/>
                      <a:pt x="273" y="312"/>
                    </a:cubicBezTo>
                    <a:cubicBezTo>
                      <a:pt x="312" y="273"/>
                      <a:pt x="312" y="234"/>
                      <a:pt x="312" y="195"/>
                    </a:cubicBezTo>
                    <a:cubicBezTo>
                      <a:pt x="334" y="184"/>
                      <a:pt x="357" y="179"/>
                      <a:pt x="379" y="179"/>
                    </a:cubicBezTo>
                    <a:close/>
                    <a:moveTo>
                      <a:pt x="273" y="0"/>
                    </a:moveTo>
                    <a:cubicBezTo>
                      <a:pt x="273" y="0"/>
                      <a:pt x="234" y="39"/>
                      <a:pt x="195" y="39"/>
                    </a:cubicBezTo>
                    <a:cubicBezTo>
                      <a:pt x="78" y="78"/>
                      <a:pt x="0" y="195"/>
                      <a:pt x="0" y="312"/>
                    </a:cubicBezTo>
                    <a:cubicBezTo>
                      <a:pt x="0" y="390"/>
                      <a:pt x="39" y="428"/>
                      <a:pt x="78" y="467"/>
                    </a:cubicBezTo>
                    <a:lnTo>
                      <a:pt x="78" y="506"/>
                    </a:lnTo>
                    <a:cubicBezTo>
                      <a:pt x="78" y="506"/>
                      <a:pt x="117" y="545"/>
                      <a:pt x="117" y="584"/>
                    </a:cubicBezTo>
                    <a:cubicBezTo>
                      <a:pt x="156" y="584"/>
                      <a:pt x="156" y="623"/>
                      <a:pt x="195" y="623"/>
                    </a:cubicBezTo>
                    <a:cubicBezTo>
                      <a:pt x="252" y="680"/>
                      <a:pt x="330" y="716"/>
                      <a:pt x="413" y="716"/>
                    </a:cubicBezTo>
                    <a:cubicBezTo>
                      <a:pt x="444" y="716"/>
                      <a:pt x="475" y="711"/>
                      <a:pt x="506" y="701"/>
                    </a:cubicBezTo>
                    <a:cubicBezTo>
                      <a:pt x="545" y="662"/>
                      <a:pt x="623" y="584"/>
                      <a:pt x="662" y="506"/>
                    </a:cubicBezTo>
                    <a:cubicBezTo>
                      <a:pt x="662" y="506"/>
                      <a:pt x="701" y="467"/>
                      <a:pt x="701" y="467"/>
                    </a:cubicBezTo>
                    <a:cubicBezTo>
                      <a:pt x="740" y="390"/>
                      <a:pt x="740" y="312"/>
                      <a:pt x="701" y="234"/>
                    </a:cubicBezTo>
                    <a:cubicBezTo>
                      <a:pt x="662" y="117"/>
                      <a:pt x="623" y="39"/>
                      <a:pt x="506" y="0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7" name="Google Shape;357;p31"/>
          <p:cNvGrpSpPr/>
          <p:nvPr/>
        </p:nvGrpSpPr>
        <p:grpSpPr>
          <a:xfrm>
            <a:off x="2256202" y="3564938"/>
            <a:ext cx="2672696" cy="1630461"/>
            <a:chOff x="6102849" y="3185238"/>
            <a:chExt cx="3269753" cy="1994692"/>
          </a:xfrm>
        </p:grpSpPr>
        <p:grpSp>
          <p:nvGrpSpPr>
            <p:cNvPr id="358" name="Google Shape;358;p31"/>
            <p:cNvGrpSpPr/>
            <p:nvPr/>
          </p:nvGrpSpPr>
          <p:grpSpPr>
            <a:xfrm flipH="1">
              <a:off x="7229015" y="3185238"/>
              <a:ext cx="2143586" cy="1994692"/>
              <a:chOff x="-61526" y="3752577"/>
              <a:chExt cx="1522974" cy="1417087"/>
            </a:xfrm>
          </p:grpSpPr>
          <p:sp>
            <p:nvSpPr>
              <p:cNvPr id="359" name="Google Shape;359;p31"/>
              <p:cNvSpPr/>
              <p:nvPr/>
            </p:nvSpPr>
            <p:spPr>
              <a:xfrm>
                <a:off x="-61526" y="3752577"/>
                <a:ext cx="1522974" cy="1417087"/>
              </a:xfrm>
              <a:custGeom>
                <a:avLst/>
                <a:gdLst/>
                <a:ahLst/>
                <a:cxnLst/>
                <a:rect l="l" t="t" r="r" b="b"/>
                <a:pathLst>
                  <a:path w="15284" h="14221" fill="none" extrusionOk="0">
                    <a:moveTo>
                      <a:pt x="14246" y="14196"/>
                    </a:moveTo>
                    <a:cubicBezTo>
                      <a:pt x="14246" y="14196"/>
                      <a:pt x="15283" y="9258"/>
                      <a:pt x="13629" y="7506"/>
                    </a:cubicBezTo>
                    <a:cubicBezTo>
                      <a:pt x="12839" y="6666"/>
                      <a:pt x="12024" y="6888"/>
                      <a:pt x="11407" y="7333"/>
                    </a:cubicBezTo>
                    <a:cubicBezTo>
                      <a:pt x="10987" y="7678"/>
                      <a:pt x="10345" y="7382"/>
                      <a:pt x="10370" y="6839"/>
                    </a:cubicBezTo>
                    <a:cubicBezTo>
                      <a:pt x="10444" y="4889"/>
                      <a:pt x="10345" y="1951"/>
                      <a:pt x="9210" y="1235"/>
                    </a:cubicBezTo>
                    <a:cubicBezTo>
                      <a:pt x="7259" y="0"/>
                      <a:pt x="6000" y="1037"/>
                      <a:pt x="5531" y="6567"/>
                    </a:cubicBezTo>
                    <a:cubicBezTo>
                      <a:pt x="5531" y="6592"/>
                      <a:pt x="5012" y="9110"/>
                      <a:pt x="3655" y="7333"/>
                    </a:cubicBezTo>
                    <a:cubicBezTo>
                      <a:pt x="50" y="2592"/>
                      <a:pt x="1" y="14221"/>
                      <a:pt x="1" y="14221"/>
                    </a:cubicBez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246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118036" y="4079423"/>
                <a:ext cx="1119512" cy="1080478"/>
              </a:xfrm>
              <a:custGeom>
                <a:avLst/>
                <a:gdLst/>
                <a:ahLst/>
                <a:cxnLst/>
                <a:rect l="l" t="t" r="r" b="b"/>
                <a:pathLst>
                  <a:path w="11235" h="10843" extrusionOk="0">
                    <a:moveTo>
                      <a:pt x="4225" y="1"/>
                    </a:moveTo>
                    <a:cubicBezTo>
                      <a:pt x="4078" y="1"/>
                      <a:pt x="3929" y="41"/>
                      <a:pt x="3778" y="127"/>
                    </a:cubicBezTo>
                    <a:cubicBezTo>
                      <a:pt x="2149" y="1090"/>
                      <a:pt x="3754" y="6127"/>
                      <a:pt x="4519" y="8225"/>
                    </a:cubicBezTo>
                    <a:cubicBezTo>
                      <a:pt x="4622" y="8492"/>
                      <a:pt x="4468" y="8810"/>
                      <a:pt x="4286" y="8810"/>
                    </a:cubicBezTo>
                    <a:cubicBezTo>
                      <a:pt x="4249" y="8810"/>
                      <a:pt x="4211" y="8797"/>
                      <a:pt x="4173" y="8768"/>
                    </a:cubicBezTo>
                    <a:cubicBezTo>
                      <a:pt x="3219" y="8072"/>
                      <a:pt x="2089" y="6912"/>
                      <a:pt x="1324" y="6912"/>
                    </a:cubicBezTo>
                    <a:cubicBezTo>
                      <a:pt x="1139" y="6912"/>
                      <a:pt x="975" y="6980"/>
                      <a:pt x="840" y="7139"/>
                    </a:cubicBezTo>
                    <a:cubicBezTo>
                      <a:pt x="1" y="8102"/>
                      <a:pt x="1063" y="9929"/>
                      <a:pt x="1630" y="10842"/>
                    </a:cubicBezTo>
                    <a:lnTo>
                      <a:pt x="11210" y="10842"/>
                    </a:lnTo>
                    <a:cubicBezTo>
                      <a:pt x="11234" y="8991"/>
                      <a:pt x="11185" y="3510"/>
                      <a:pt x="9605" y="2349"/>
                    </a:cubicBezTo>
                    <a:cubicBezTo>
                      <a:pt x="9505" y="2271"/>
                      <a:pt x="9385" y="2234"/>
                      <a:pt x="9265" y="2234"/>
                    </a:cubicBezTo>
                    <a:cubicBezTo>
                      <a:pt x="9119" y="2234"/>
                      <a:pt x="8973" y="2290"/>
                      <a:pt x="8864" y="2399"/>
                    </a:cubicBezTo>
                    <a:cubicBezTo>
                      <a:pt x="8568" y="2695"/>
                      <a:pt x="8124" y="3287"/>
                      <a:pt x="7852" y="4596"/>
                    </a:cubicBezTo>
                    <a:cubicBezTo>
                      <a:pt x="7788" y="4877"/>
                      <a:pt x="7618" y="5019"/>
                      <a:pt x="7446" y="5019"/>
                    </a:cubicBezTo>
                    <a:cubicBezTo>
                      <a:pt x="7285" y="5019"/>
                      <a:pt x="7121" y="4895"/>
                      <a:pt x="7037" y="4645"/>
                    </a:cubicBezTo>
                    <a:cubicBezTo>
                      <a:pt x="6443" y="2666"/>
                      <a:pt x="5419" y="1"/>
                      <a:pt x="42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1" name="Google Shape;361;p31"/>
            <p:cNvSpPr/>
            <p:nvPr/>
          </p:nvSpPr>
          <p:spPr>
            <a:xfrm>
              <a:off x="6102849" y="3460147"/>
              <a:ext cx="1942961" cy="1707086"/>
            </a:xfrm>
            <a:custGeom>
              <a:avLst/>
              <a:gdLst/>
              <a:ahLst/>
              <a:cxnLst/>
              <a:rect l="l" t="t" r="r" b="b"/>
              <a:pathLst>
                <a:path w="18888" h="16595" extrusionOk="0">
                  <a:moveTo>
                    <a:pt x="9795" y="1"/>
                  </a:moveTo>
                  <a:cubicBezTo>
                    <a:pt x="8290" y="1"/>
                    <a:pt x="7300" y="1971"/>
                    <a:pt x="6889" y="7164"/>
                  </a:cubicBezTo>
                  <a:cubicBezTo>
                    <a:pt x="6889" y="7182"/>
                    <a:pt x="6524" y="8876"/>
                    <a:pt x="5654" y="8876"/>
                  </a:cubicBezTo>
                  <a:cubicBezTo>
                    <a:pt x="5348" y="8876"/>
                    <a:pt x="4980" y="8667"/>
                    <a:pt x="4544" y="8102"/>
                  </a:cubicBezTo>
                  <a:cubicBezTo>
                    <a:pt x="3785" y="7104"/>
                    <a:pt x="3153" y="6690"/>
                    <a:pt x="2627" y="6690"/>
                  </a:cubicBezTo>
                  <a:cubicBezTo>
                    <a:pt x="52" y="6690"/>
                    <a:pt x="1" y="16595"/>
                    <a:pt x="1" y="16595"/>
                  </a:cubicBezTo>
                  <a:lnTo>
                    <a:pt x="17629" y="16570"/>
                  </a:lnTo>
                  <a:cubicBezTo>
                    <a:pt x="17629" y="16570"/>
                    <a:pt x="18888" y="10472"/>
                    <a:pt x="16839" y="8324"/>
                  </a:cubicBezTo>
                  <a:cubicBezTo>
                    <a:pt x="16365" y="7813"/>
                    <a:pt x="15879" y="7620"/>
                    <a:pt x="15416" y="7620"/>
                  </a:cubicBezTo>
                  <a:cubicBezTo>
                    <a:pt x="14939" y="7620"/>
                    <a:pt x="14487" y="7826"/>
                    <a:pt x="14098" y="8102"/>
                  </a:cubicBezTo>
                  <a:cubicBezTo>
                    <a:pt x="13951" y="8214"/>
                    <a:pt x="13786" y="8264"/>
                    <a:pt x="13625" y="8264"/>
                  </a:cubicBezTo>
                  <a:cubicBezTo>
                    <a:pt x="13219" y="8264"/>
                    <a:pt x="12839" y="7944"/>
                    <a:pt x="12839" y="7484"/>
                  </a:cubicBezTo>
                  <a:cubicBezTo>
                    <a:pt x="12938" y="5065"/>
                    <a:pt x="12814" y="1460"/>
                    <a:pt x="11407" y="572"/>
                  </a:cubicBezTo>
                  <a:cubicBezTo>
                    <a:pt x="10818" y="205"/>
                    <a:pt x="10280" y="1"/>
                    <a:pt x="9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6333995" y="3691602"/>
              <a:ext cx="1427389" cy="1465450"/>
            </a:xfrm>
            <a:custGeom>
              <a:avLst/>
              <a:gdLst/>
              <a:ahLst/>
              <a:cxnLst/>
              <a:rect l="l" t="t" r="r" b="b"/>
              <a:pathLst>
                <a:path w="13876" h="14246" fill="none" extrusionOk="0">
                  <a:moveTo>
                    <a:pt x="2025" y="14246"/>
                  </a:moveTo>
                  <a:cubicBezTo>
                    <a:pt x="1334" y="13110"/>
                    <a:pt x="0" y="10839"/>
                    <a:pt x="1037" y="9654"/>
                  </a:cubicBezTo>
                  <a:cubicBezTo>
                    <a:pt x="1902" y="8642"/>
                    <a:pt x="3704" y="10617"/>
                    <a:pt x="5160" y="11678"/>
                  </a:cubicBezTo>
                  <a:cubicBezTo>
                    <a:pt x="5432" y="11876"/>
                    <a:pt x="5728" y="11382"/>
                    <a:pt x="5580" y="10987"/>
                  </a:cubicBezTo>
                  <a:cubicBezTo>
                    <a:pt x="4667" y="8395"/>
                    <a:pt x="2642" y="2173"/>
                    <a:pt x="4667" y="988"/>
                  </a:cubicBezTo>
                  <a:cubicBezTo>
                    <a:pt x="6370" y="0"/>
                    <a:pt x="7876" y="3852"/>
                    <a:pt x="8691" y="6568"/>
                  </a:cubicBezTo>
                  <a:cubicBezTo>
                    <a:pt x="8889" y="7210"/>
                    <a:pt x="9555" y="7185"/>
                    <a:pt x="9703" y="6518"/>
                  </a:cubicBezTo>
                  <a:cubicBezTo>
                    <a:pt x="10049" y="4889"/>
                    <a:pt x="10567" y="4148"/>
                    <a:pt x="10938" y="3802"/>
                  </a:cubicBezTo>
                  <a:cubicBezTo>
                    <a:pt x="11185" y="3556"/>
                    <a:pt x="11580" y="3531"/>
                    <a:pt x="11851" y="3728"/>
                  </a:cubicBezTo>
                  <a:cubicBezTo>
                    <a:pt x="13802" y="5160"/>
                    <a:pt x="13876" y="11925"/>
                    <a:pt x="13826" y="14221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6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31"/>
          <p:cNvGrpSpPr/>
          <p:nvPr/>
        </p:nvGrpSpPr>
        <p:grpSpPr>
          <a:xfrm flipH="1">
            <a:off x="8034161" y="4148098"/>
            <a:ext cx="1192007" cy="1047297"/>
            <a:chOff x="6102849" y="3460147"/>
            <a:chExt cx="1942961" cy="1707086"/>
          </a:xfrm>
        </p:grpSpPr>
        <p:sp>
          <p:nvSpPr>
            <p:cNvPr id="364" name="Google Shape;364;p31"/>
            <p:cNvSpPr/>
            <p:nvPr/>
          </p:nvSpPr>
          <p:spPr>
            <a:xfrm>
              <a:off x="6102849" y="3460147"/>
              <a:ext cx="1942961" cy="1707086"/>
            </a:xfrm>
            <a:custGeom>
              <a:avLst/>
              <a:gdLst/>
              <a:ahLst/>
              <a:cxnLst/>
              <a:rect l="l" t="t" r="r" b="b"/>
              <a:pathLst>
                <a:path w="18888" h="16595" extrusionOk="0">
                  <a:moveTo>
                    <a:pt x="9795" y="1"/>
                  </a:moveTo>
                  <a:cubicBezTo>
                    <a:pt x="8290" y="1"/>
                    <a:pt x="7300" y="1971"/>
                    <a:pt x="6889" y="7164"/>
                  </a:cubicBezTo>
                  <a:cubicBezTo>
                    <a:pt x="6889" y="7182"/>
                    <a:pt x="6524" y="8876"/>
                    <a:pt x="5654" y="8876"/>
                  </a:cubicBezTo>
                  <a:cubicBezTo>
                    <a:pt x="5348" y="8876"/>
                    <a:pt x="4980" y="8667"/>
                    <a:pt x="4544" y="8102"/>
                  </a:cubicBezTo>
                  <a:cubicBezTo>
                    <a:pt x="3785" y="7104"/>
                    <a:pt x="3153" y="6690"/>
                    <a:pt x="2627" y="6690"/>
                  </a:cubicBezTo>
                  <a:cubicBezTo>
                    <a:pt x="52" y="6690"/>
                    <a:pt x="1" y="16595"/>
                    <a:pt x="1" y="16595"/>
                  </a:cubicBezTo>
                  <a:lnTo>
                    <a:pt x="17629" y="16570"/>
                  </a:lnTo>
                  <a:cubicBezTo>
                    <a:pt x="17629" y="16570"/>
                    <a:pt x="18888" y="10472"/>
                    <a:pt x="16839" y="8324"/>
                  </a:cubicBezTo>
                  <a:cubicBezTo>
                    <a:pt x="16365" y="7813"/>
                    <a:pt x="15879" y="7620"/>
                    <a:pt x="15416" y="7620"/>
                  </a:cubicBezTo>
                  <a:cubicBezTo>
                    <a:pt x="14939" y="7620"/>
                    <a:pt x="14487" y="7826"/>
                    <a:pt x="14098" y="8102"/>
                  </a:cubicBezTo>
                  <a:cubicBezTo>
                    <a:pt x="13951" y="8214"/>
                    <a:pt x="13786" y="8264"/>
                    <a:pt x="13625" y="8264"/>
                  </a:cubicBezTo>
                  <a:cubicBezTo>
                    <a:pt x="13219" y="8264"/>
                    <a:pt x="12839" y="7944"/>
                    <a:pt x="12839" y="7484"/>
                  </a:cubicBezTo>
                  <a:cubicBezTo>
                    <a:pt x="12938" y="5065"/>
                    <a:pt x="12814" y="1460"/>
                    <a:pt x="11407" y="572"/>
                  </a:cubicBezTo>
                  <a:cubicBezTo>
                    <a:pt x="10818" y="205"/>
                    <a:pt x="10280" y="1"/>
                    <a:pt x="9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333995" y="3691602"/>
              <a:ext cx="1427389" cy="1465450"/>
            </a:xfrm>
            <a:custGeom>
              <a:avLst/>
              <a:gdLst/>
              <a:ahLst/>
              <a:cxnLst/>
              <a:rect l="l" t="t" r="r" b="b"/>
              <a:pathLst>
                <a:path w="13876" h="14246" fill="none" extrusionOk="0">
                  <a:moveTo>
                    <a:pt x="2025" y="14246"/>
                  </a:moveTo>
                  <a:cubicBezTo>
                    <a:pt x="1334" y="13110"/>
                    <a:pt x="0" y="10839"/>
                    <a:pt x="1037" y="9654"/>
                  </a:cubicBezTo>
                  <a:cubicBezTo>
                    <a:pt x="1902" y="8642"/>
                    <a:pt x="3704" y="10617"/>
                    <a:pt x="5160" y="11678"/>
                  </a:cubicBezTo>
                  <a:cubicBezTo>
                    <a:pt x="5432" y="11876"/>
                    <a:pt x="5728" y="11382"/>
                    <a:pt x="5580" y="10987"/>
                  </a:cubicBezTo>
                  <a:cubicBezTo>
                    <a:pt x="4667" y="8395"/>
                    <a:pt x="2642" y="2173"/>
                    <a:pt x="4667" y="988"/>
                  </a:cubicBezTo>
                  <a:cubicBezTo>
                    <a:pt x="6370" y="0"/>
                    <a:pt x="7876" y="3852"/>
                    <a:pt x="8691" y="6568"/>
                  </a:cubicBezTo>
                  <a:cubicBezTo>
                    <a:pt x="8889" y="7210"/>
                    <a:pt x="9555" y="7185"/>
                    <a:pt x="9703" y="6518"/>
                  </a:cubicBezTo>
                  <a:cubicBezTo>
                    <a:pt x="10049" y="4889"/>
                    <a:pt x="10567" y="4148"/>
                    <a:pt x="10938" y="3802"/>
                  </a:cubicBezTo>
                  <a:cubicBezTo>
                    <a:pt x="11185" y="3556"/>
                    <a:pt x="11580" y="3531"/>
                    <a:pt x="11851" y="3728"/>
                  </a:cubicBezTo>
                  <a:cubicBezTo>
                    <a:pt x="13802" y="5160"/>
                    <a:pt x="13876" y="11925"/>
                    <a:pt x="13826" y="14221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6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31"/>
          <p:cNvGrpSpPr/>
          <p:nvPr/>
        </p:nvGrpSpPr>
        <p:grpSpPr>
          <a:xfrm>
            <a:off x="1380519" y="4196939"/>
            <a:ext cx="697336" cy="814012"/>
            <a:chOff x="7862735" y="208021"/>
            <a:chExt cx="1093002" cy="1275881"/>
          </a:xfrm>
        </p:grpSpPr>
        <p:grpSp>
          <p:nvGrpSpPr>
            <p:cNvPr id="367" name="Google Shape;367;p31"/>
            <p:cNvGrpSpPr/>
            <p:nvPr/>
          </p:nvGrpSpPr>
          <p:grpSpPr>
            <a:xfrm>
              <a:off x="7862735" y="208021"/>
              <a:ext cx="568046" cy="662955"/>
              <a:chOff x="3043650" y="3588975"/>
              <a:chExt cx="585675" cy="683600"/>
            </a:xfrm>
          </p:grpSpPr>
          <p:sp>
            <p:nvSpPr>
              <p:cNvPr id="368" name="Google Shape;368;p31"/>
              <p:cNvSpPr/>
              <p:nvPr/>
            </p:nvSpPr>
            <p:spPr>
              <a:xfrm>
                <a:off x="3043650" y="3588975"/>
                <a:ext cx="585675" cy="683600"/>
              </a:xfrm>
              <a:custGeom>
                <a:avLst/>
                <a:gdLst/>
                <a:ahLst/>
                <a:cxnLst/>
                <a:rect l="l" t="t" r="r" b="b"/>
                <a:pathLst>
                  <a:path w="23427" h="27344" extrusionOk="0">
                    <a:moveTo>
                      <a:pt x="8373" y="1"/>
                    </a:moveTo>
                    <a:cubicBezTo>
                      <a:pt x="8306" y="1"/>
                      <a:pt x="8239" y="4"/>
                      <a:pt x="8172" y="11"/>
                    </a:cubicBezTo>
                    <a:cubicBezTo>
                      <a:pt x="7744" y="11"/>
                      <a:pt x="7355" y="127"/>
                      <a:pt x="7044" y="361"/>
                    </a:cubicBezTo>
                    <a:cubicBezTo>
                      <a:pt x="6460" y="867"/>
                      <a:pt x="6032" y="1528"/>
                      <a:pt x="5760" y="2268"/>
                    </a:cubicBezTo>
                    <a:cubicBezTo>
                      <a:pt x="5448" y="2929"/>
                      <a:pt x="5254" y="3630"/>
                      <a:pt x="5215" y="4369"/>
                    </a:cubicBezTo>
                    <a:cubicBezTo>
                      <a:pt x="5215" y="5069"/>
                      <a:pt x="5371" y="5731"/>
                      <a:pt x="5721" y="6353"/>
                    </a:cubicBezTo>
                    <a:cubicBezTo>
                      <a:pt x="6032" y="6898"/>
                      <a:pt x="6343" y="7404"/>
                      <a:pt x="6733" y="7910"/>
                    </a:cubicBezTo>
                    <a:cubicBezTo>
                      <a:pt x="7083" y="8377"/>
                      <a:pt x="7433" y="8805"/>
                      <a:pt x="7783" y="9155"/>
                    </a:cubicBezTo>
                    <a:cubicBezTo>
                      <a:pt x="8289" y="9739"/>
                      <a:pt x="8873" y="10323"/>
                      <a:pt x="9457" y="10867"/>
                    </a:cubicBezTo>
                    <a:cubicBezTo>
                      <a:pt x="9885" y="11218"/>
                      <a:pt x="10118" y="11412"/>
                      <a:pt x="10118" y="11412"/>
                    </a:cubicBezTo>
                    <a:cubicBezTo>
                      <a:pt x="10313" y="11607"/>
                      <a:pt x="10507" y="11724"/>
                      <a:pt x="10663" y="11840"/>
                    </a:cubicBezTo>
                    <a:lnTo>
                      <a:pt x="10429" y="11762"/>
                    </a:lnTo>
                    <a:cubicBezTo>
                      <a:pt x="10157" y="11685"/>
                      <a:pt x="9924" y="11646"/>
                      <a:pt x="9924" y="11646"/>
                    </a:cubicBezTo>
                    <a:cubicBezTo>
                      <a:pt x="8490" y="11373"/>
                      <a:pt x="7087" y="11249"/>
                      <a:pt x="5661" y="11249"/>
                    </a:cubicBezTo>
                    <a:cubicBezTo>
                      <a:pt x="5461" y="11249"/>
                      <a:pt x="5261" y="11252"/>
                      <a:pt x="5059" y="11257"/>
                    </a:cubicBezTo>
                    <a:cubicBezTo>
                      <a:pt x="4242" y="11257"/>
                      <a:pt x="3425" y="11334"/>
                      <a:pt x="2608" y="11490"/>
                    </a:cubicBezTo>
                    <a:cubicBezTo>
                      <a:pt x="1791" y="11607"/>
                      <a:pt x="1051" y="12035"/>
                      <a:pt x="468" y="12657"/>
                    </a:cubicBezTo>
                    <a:cubicBezTo>
                      <a:pt x="234" y="12969"/>
                      <a:pt x="39" y="13358"/>
                      <a:pt x="39" y="13786"/>
                    </a:cubicBezTo>
                    <a:cubicBezTo>
                      <a:pt x="1" y="14214"/>
                      <a:pt x="78" y="14603"/>
                      <a:pt x="195" y="14992"/>
                    </a:cubicBezTo>
                    <a:cubicBezTo>
                      <a:pt x="468" y="15693"/>
                      <a:pt x="896" y="16354"/>
                      <a:pt x="1440" y="16860"/>
                    </a:cubicBezTo>
                    <a:cubicBezTo>
                      <a:pt x="1985" y="17366"/>
                      <a:pt x="2569" y="17755"/>
                      <a:pt x="3269" y="18028"/>
                    </a:cubicBezTo>
                    <a:cubicBezTo>
                      <a:pt x="3853" y="18300"/>
                      <a:pt x="4515" y="18456"/>
                      <a:pt x="5215" y="18495"/>
                    </a:cubicBezTo>
                    <a:cubicBezTo>
                      <a:pt x="5413" y="18514"/>
                      <a:pt x="5612" y="18524"/>
                      <a:pt x="5809" y="18524"/>
                    </a:cubicBezTo>
                    <a:cubicBezTo>
                      <a:pt x="6776" y="18524"/>
                      <a:pt x="7728" y="18292"/>
                      <a:pt x="8600" y="17872"/>
                    </a:cubicBezTo>
                    <a:lnTo>
                      <a:pt x="10390" y="17094"/>
                    </a:lnTo>
                    <a:lnTo>
                      <a:pt x="10390" y="17094"/>
                    </a:lnTo>
                    <a:cubicBezTo>
                      <a:pt x="9457" y="18378"/>
                      <a:pt x="8834" y="19895"/>
                      <a:pt x="8600" y="21491"/>
                    </a:cubicBezTo>
                    <a:cubicBezTo>
                      <a:pt x="8406" y="22269"/>
                      <a:pt x="8445" y="23086"/>
                      <a:pt x="8639" y="23865"/>
                    </a:cubicBezTo>
                    <a:cubicBezTo>
                      <a:pt x="8756" y="24254"/>
                      <a:pt x="8912" y="24604"/>
                      <a:pt x="9106" y="24954"/>
                    </a:cubicBezTo>
                    <a:cubicBezTo>
                      <a:pt x="9301" y="25304"/>
                      <a:pt x="9495" y="25616"/>
                      <a:pt x="9729" y="25927"/>
                    </a:cubicBezTo>
                    <a:cubicBezTo>
                      <a:pt x="9962" y="26238"/>
                      <a:pt x="10235" y="26511"/>
                      <a:pt x="10546" y="26783"/>
                    </a:cubicBezTo>
                    <a:cubicBezTo>
                      <a:pt x="10857" y="26978"/>
                      <a:pt x="11208" y="27172"/>
                      <a:pt x="11597" y="27250"/>
                    </a:cubicBezTo>
                    <a:cubicBezTo>
                      <a:pt x="11838" y="27313"/>
                      <a:pt x="12083" y="27344"/>
                      <a:pt x="12326" y="27344"/>
                    </a:cubicBezTo>
                    <a:cubicBezTo>
                      <a:pt x="12831" y="27344"/>
                      <a:pt x="13330" y="27214"/>
                      <a:pt x="13776" y="26978"/>
                    </a:cubicBezTo>
                    <a:cubicBezTo>
                      <a:pt x="14399" y="26627"/>
                      <a:pt x="14904" y="26083"/>
                      <a:pt x="15216" y="25421"/>
                    </a:cubicBezTo>
                    <a:cubicBezTo>
                      <a:pt x="15488" y="24837"/>
                      <a:pt x="15644" y="24215"/>
                      <a:pt x="15683" y="23553"/>
                    </a:cubicBezTo>
                    <a:cubicBezTo>
                      <a:pt x="15838" y="21724"/>
                      <a:pt x="15799" y="19857"/>
                      <a:pt x="15527" y="18028"/>
                    </a:cubicBezTo>
                    <a:lnTo>
                      <a:pt x="15527" y="18028"/>
                    </a:lnTo>
                    <a:cubicBezTo>
                      <a:pt x="17045" y="18923"/>
                      <a:pt x="18679" y="19701"/>
                      <a:pt x="20352" y="20323"/>
                    </a:cubicBezTo>
                    <a:cubicBezTo>
                      <a:pt x="20755" y="20485"/>
                      <a:pt x="21195" y="20572"/>
                      <a:pt x="21647" y="20572"/>
                    </a:cubicBezTo>
                    <a:cubicBezTo>
                      <a:pt x="21850" y="20572"/>
                      <a:pt x="22054" y="20554"/>
                      <a:pt x="22259" y="20518"/>
                    </a:cubicBezTo>
                    <a:cubicBezTo>
                      <a:pt x="22609" y="20440"/>
                      <a:pt x="22882" y="20207"/>
                      <a:pt x="23076" y="19934"/>
                    </a:cubicBezTo>
                    <a:cubicBezTo>
                      <a:pt x="23193" y="19623"/>
                      <a:pt x="23193" y="19273"/>
                      <a:pt x="23115" y="18962"/>
                    </a:cubicBezTo>
                    <a:cubicBezTo>
                      <a:pt x="22998" y="18650"/>
                      <a:pt x="22882" y="18378"/>
                      <a:pt x="22726" y="18144"/>
                    </a:cubicBezTo>
                    <a:cubicBezTo>
                      <a:pt x="22570" y="17872"/>
                      <a:pt x="22415" y="17638"/>
                      <a:pt x="22220" y="17405"/>
                    </a:cubicBezTo>
                    <a:cubicBezTo>
                      <a:pt x="21909" y="16977"/>
                      <a:pt x="21520" y="16588"/>
                      <a:pt x="21131" y="16238"/>
                    </a:cubicBezTo>
                    <a:cubicBezTo>
                      <a:pt x="20391" y="15615"/>
                      <a:pt x="19613" y="15109"/>
                      <a:pt x="18757" y="14681"/>
                    </a:cubicBezTo>
                    <a:cubicBezTo>
                      <a:pt x="18134" y="14370"/>
                      <a:pt x="17589" y="14136"/>
                      <a:pt x="17084" y="13942"/>
                    </a:cubicBezTo>
                    <a:lnTo>
                      <a:pt x="17084" y="13942"/>
                    </a:lnTo>
                    <a:cubicBezTo>
                      <a:pt x="17297" y="13956"/>
                      <a:pt x="17511" y="13965"/>
                      <a:pt x="17723" y="13965"/>
                    </a:cubicBezTo>
                    <a:cubicBezTo>
                      <a:pt x="18089" y="13965"/>
                      <a:pt x="18450" y="13938"/>
                      <a:pt x="18796" y="13864"/>
                    </a:cubicBezTo>
                    <a:cubicBezTo>
                      <a:pt x="19496" y="13708"/>
                      <a:pt x="20158" y="13397"/>
                      <a:pt x="20703" y="12930"/>
                    </a:cubicBezTo>
                    <a:cubicBezTo>
                      <a:pt x="21247" y="12502"/>
                      <a:pt x="21714" y="11957"/>
                      <a:pt x="22103" y="11373"/>
                    </a:cubicBezTo>
                    <a:cubicBezTo>
                      <a:pt x="22493" y="10790"/>
                      <a:pt x="22804" y="10206"/>
                      <a:pt x="23076" y="9544"/>
                    </a:cubicBezTo>
                    <a:cubicBezTo>
                      <a:pt x="23310" y="8922"/>
                      <a:pt x="23427" y="8260"/>
                      <a:pt x="23388" y="7560"/>
                    </a:cubicBezTo>
                    <a:cubicBezTo>
                      <a:pt x="23349" y="6898"/>
                      <a:pt x="23115" y="6276"/>
                      <a:pt x="22648" y="5770"/>
                    </a:cubicBezTo>
                    <a:cubicBezTo>
                      <a:pt x="22009" y="5039"/>
                      <a:pt x="21108" y="4619"/>
                      <a:pt x="20169" y="4619"/>
                    </a:cubicBezTo>
                    <a:cubicBezTo>
                      <a:pt x="19907" y="4619"/>
                      <a:pt x="19643" y="4651"/>
                      <a:pt x="19380" y="4719"/>
                    </a:cubicBezTo>
                    <a:cubicBezTo>
                      <a:pt x="18835" y="4875"/>
                      <a:pt x="18368" y="5147"/>
                      <a:pt x="17979" y="5497"/>
                    </a:cubicBezTo>
                    <a:cubicBezTo>
                      <a:pt x="17628" y="5809"/>
                      <a:pt x="17278" y="6120"/>
                      <a:pt x="16967" y="6470"/>
                    </a:cubicBezTo>
                    <a:cubicBezTo>
                      <a:pt x="16344" y="7132"/>
                      <a:pt x="14165" y="9311"/>
                      <a:pt x="14165" y="9311"/>
                    </a:cubicBezTo>
                    <a:cubicBezTo>
                      <a:pt x="14126" y="8688"/>
                      <a:pt x="13815" y="7638"/>
                      <a:pt x="13698" y="6782"/>
                    </a:cubicBezTo>
                    <a:cubicBezTo>
                      <a:pt x="13465" y="5536"/>
                      <a:pt x="13037" y="4330"/>
                      <a:pt x="12453" y="3201"/>
                    </a:cubicBezTo>
                    <a:cubicBezTo>
                      <a:pt x="12064" y="2579"/>
                      <a:pt x="11636" y="1995"/>
                      <a:pt x="11169" y="1489"/>
                    </a:cubicBezTo>
                    <a:cubicBezTo>
                      <a:pt x="10624" y="944"/>
                      <a:pt x="10001" y="516"/>
                      <a:pt x="9301" y="205"/>
                    </a:cubicBezTo>
                    <a:cubicBezTo>
                      <a:pt x="9011" y="76"/>
                      <a:pt x="8694" y="1"/>
                      <a:pt x="8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3380250" y="3921525"/>
                <a:ext cx="2532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81" extrusionOk="0">
                    <a:moveTo>
                      <a:pt x="584" y="406"/>
                    </a:moveTo>
                    <a:cubicBezTo>
                      <a:pt x="623" y="445"/>
                      <a:pt x="623" y="445"/>
                      <a:pt x="623" y="484"/>
                    </a:cubicBezTo>
                    <a:cubicBezTo>
                      <a:pt x="623" y="523"/>
                      <a:pt x="623" y="523"/>
                      <a:pt x="623" y="562"/>
                    </a:cubicBezTo>
                    <a:lnTo>
                      <a:pt x="584" y="562"/>
                    </a:lnTo>
                    <a:cubicBezTo>
                      <a:pt x="545" y="562"/>
                      <a:pt x="507" y="562"/>
                      <a:pt x="468" y="523"/>
                    </a:cubicBezTo>
                    <a:cubicBezTo>
                      <a:pt x="468" y="523"/>
                      <a:pt x="468" y="484"/>
                      <a:pt x="468" y="484"/>
                    </a:cubicBezTo>
                    <a:cubicBezTo>
                      <a:pt x="507" y="445"/>
                      <a:pt x="507" y="406"/>
                      <a:pt x="545" y="406"/>
                    </a:cubicBezTo>
                    <a:close/>
                    <a:moveTo>
                      <a:pt x="614" y="1"/>
                    </a:moveTo>
                    <a:cubicBezTo>
                      <a:pt x="591" y="1"/>
                      <a:pt x="568" y="6"/>
                      <a:pt x="545" y="17"/>
                    </a:cubicBezTo>
                    <a:lnTo>
                      <a:pt x="507" y="17"/>
                    </a:lnTo>
                    <a:cubicBezTo>
                      <a:pt x="429" y="17"/>
                      <a:pt x="351" y="56"/>
                      <a:pt x="312" y="95"/>
                    </a:cubicBezTo>
                    <a:cubicBezTo>
                      <a:pt x="234" y="134"/>
                      <a:pt x="156" y="173"/>
                      <a:pt x="117" y="251"/>
                    </a:cubicBezTo>
                    <a:cubicBezTo>
                      <a:pt x="40" y="367"/>
                      <a:pt x="1" y="523"/>
                      <a:pt x="40" y="679"/>
                    </a:cubicBezTo>
                    <a:cubicBezTo>
                      <a:pt x="78" y="795"/>
                      <a:pt x="195" y="912"/>
                      <a:pt x="312" y="951"/>
                    </a:cubicBezTo>
                    <a:cubicBezTo>
                      <a:pt x="370" y="970"/>
                      <a:pt x="438" y="980"/>
                      <a:pt x="507" y="980"/>
                    </a:cubicBezTo>
                    <a:cubicBezTo>
                      <a:pt x="575" y="980"/>
                      <a:pt x="643" y="970"/>
                      <a:pt x="701" y="951"/>
                    </a:cubicBezTo>
                    <a:cubicBezTo>
                      <a:pt x="779" y="912"/>
                      <a:pt x="896" y="834"/>
                      <a:pt x="935" y="756"/>
                    </a:cubicBezTo>
                    <a:cubicBezTo>
                      <a:pt x="1012" y="679"/>
                      <a:pt x="1012" y="562"/>
                      <a:pt x="1012" y="484"/>
                    </a:cubicBezTo>
                    <a:cubicBezTo>
                      <a:pt x="1012" y="289"/>
                      <a:pt x="935" y="134"/>
                      <a:pt x="779" y="56"/>
                    </a:cubicBezTo>
                    <a:cubicBezTo>
                      <a:pt x="724" y="28"/>
                      <a:pt x="669" y="1"/>
                      <a:pt x="614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3414300" y="3988875"/>
                <a:ext cx="27275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124" extrusionOk="0">
                    <a:moveTo>
                      <a:pt x="545" y="358"/>
                    </a:moveTo>
                    <a:cubicBezTo>
                      <a:pt x="584" y="358"/>
                      <a:pt x="623" y="397"/>
                      <a:pt x="623" y="436"/>
                    </a:cubicBezTo>
                    <a:cubicBezTo>
                      <a:pt x="623" y="475"/>
                      <a:pt x="584" y="514"/>
                      <a:pt x="545" y="553"/>
                    </a:cubicBezTo>
                    <a:lnTo>
                      <a:pt x="468" y="553"/>
                    </a:lnTo>
                    <a:cubicBezTo>
                      <a:pt x="429" y="514"/>
                      <a:pt x="429" y="475"/>
                      <a:pt x="390" y="475"/>
                    </a:cubicBezTo>
                    <a:cubicBezTo>
                      <a:pt x="390" y="475"/>
                      <a:pt x="429" y="436"/>
                      <a:pt x="429" y="397"/>
                    </a:cubicBezTo>
                    <a:cubicBezTo>
                      <a:pt x="429" y="358"/>
                      <a:pt x="429" y="358"/>
                      <a:pt x="468" y="358"/>
                    </a:cubicBezTo>
                    <a:close/>
                    <a:moveTo>
                      <a:pt x="935" y="592"/>
                    </a:moveTo>
                    <a:cubicBezTo>
                      <a:pt x="935" y="592"/>
                      <a:pt x="935" y="631"/>
                      <a:pt x="935" y="631"/>
                    </a:cubicBezTo>
                    <a:cubicBezTo>
                      <a:pt x="922" y="657"/>
                      <a:pt x="909" y="683"/>
                      <a:pt x="896" y="707"/>
                    </a:cubicBezTo>
                    <a:lnTo>
                      <a:pt x="896" y="707"/>
                    </a:lnTo>
                    <a:cubicBezTo>
                      <a:pt x="897" y="669"/>
                      <a:pt x="935" y="630"/>
                      <a:pt x="935" y="592"/>
                    </a:cubicBezTo>
                    <a:close/>
                    <a:moveTo>
                      <a:pt x="892" y="714"/>
                    </a:moveTo>
                    <a:cubicBezTo>
                      <a:pt x="867" y="760"/>
                      <a:pt x="843" y="801"/>
                      <a:pt x="818" y="825"/>
                    </a:cubicBezTo>
                    <a:cubicBezTo>
                      <a:pt x="763" y="853"/>
                      <a:pt x="688" y="880"/>
                      <a:pt x="622" y="880"/>
                    </a:cubicBezTo>
                    <a:cubicBezTo>
                      <a:pt x="594" y="880"/>
                      <a:pt x="568" y="876"/>
                      <a:pt x="545" y="864"/>
                    </a:cubicBezTo>
                    <a:lnTo>
                      <a:pt x="584" y="864"/>
                    </a:lnTo>
                    <a:cubicBezTo>
                      <a:pt x="699" y="864"/>
                      <a:pt x="814" y="826"/>
                      <a:pt x="892" y="714"/>
                    </a:cubicBezTo>
                    <a:close/>
                    <a:moveTo>
                      <a:pt x="469" y="1"/>
                    </a:moveTo>
                    <a:cubicBezTo>
                      <a:pt x="302" y="1"/>
                      <a:pt x="146" y="106"/>
                      <a:pt x="78" y="242"/>
                    </a:cubicBezTo>
                    <a:cubicBezTo>
                      <a:pt x="1" y="397"/>
                      <a:pt x="1" y="592"/>
                      <a:pt x="78" y="747"/>
                    </a:cubicBezTo>
                    <a:cubicBezTo>
                      <a:pt x="117" y="864"/>
                      <a:pt x="234" y="981"/>
                      <a:pt x="351" y="1059"/>
                    </a:cubicBezTo>
                    <a:cubicBezTo>
                      <a:pt x="419" y="1104"/>
                      <a:pt x="501" y="1123"/>
                      <a:pt x="580" y="1123"/>
                    </a:cubicBezTo>
                    <a:cubicBezTo>
                      <a:pt x="637" y="1123"/>
                      <a:pt x="692" y="1114"/>
                      <a:pt x="740" y="1098"/>
                    </a:cubicBezTo>
                    <a:cubicBezTo>
                      <a:pt x="857" y="1020"/>
                      <a:pt x="935" y="942"/>
                      <a:pt x="1012" y="864"/>
                    </a:cubicBezTo>
                    <a:cubicBezTo>
                      <a:pt x="1051" y="786"/>
                      <a:pt x="1090" y="670"/>
                      <a:pt x="1090" y="592"/>
                    </a:cubicBezTo>
                    <a:cubicBezTo>
                      <a:pt x="1090" y="475"/>
                      <a:pt x="1051" y="397"/>
                      <a:pt x="1012" y="358"/>
                    </a:cubicBezTo>
                    <a:cubicBezTo>
                      <a:pt x="973" y="242"/>
                      <a:pt x="896" y="164"/>
                      <a:pt x="818" y="86"/>
                    </a:cubicBezTo>
                    <a:cubicBezTo>
                      <a:pt x="779" y="86"/>
                      <a:pt x="740" y="47"/>
                      <a:pt x="701" y="47"/>
                    </a:cubicBezTo>
                    <a:lnTo>
                      <a:pt x="740" y="86"/>
                    </a:lnTo>
                    <a:cubicBezTo>
                      <a:pt x="701" y="47"/>
                      <a:pt x="623" y="8"/>
                      <a:pt x="545" y="8"/>
                    </a:cubicBezTo>
                    <a:cubicBezTo>
                      <a:pt x="520" y="3"/>
                      <a:pt x="494" y="1"/>
                      <a:pt x="469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3328700" y="3978600"/>
                <a:ext cx="24350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3" extrusionOk="0">
                    <a:moveTo>
                      <a:pt x="545" y="302"/>
                    </a:moveTo>
                    <a:cubicBezTo>
                      <a:pt x="584" y="302"/>
                      <a:pt x="662" y="341"/>
                      <a:pt x="662" y="419"/>
                    </a:cubicBezTo>
                    <a:cubicBezTo>
                      <a:pt x="701" y="458"/>
                      <a:pt x="662" y="536"/>
                      <a:pt x="584" y="536"/>
                    </a:cubicBezTo>
                    <a:lnTo>
                      <a:pt x="467" y="536"/>
                    </a:lnTo>
                    <a:cubicBezTo>
                      <a:pt x="467" y="536"/>
                      <a:pt x="428" y="497"/>
                      <a:pt x="428" y="497"/>
                    </a:cubicBezTo>
                    <a:cubicBezTo>
                      <a:pt x="428" y="419"/>
                      <a:pt x="467" y="341"/>
                      <a:pt x="545" y="302"/>
                    </a:cubicBezTo>
                    <a:close/>
                    <a:moveTo>
                      <a:pt x="564" y="1"/>
                    </a:moveTo>
                    <a:cubicBezTo>
                      <a:pt x="516" y="1"/>
                      <a:pt x="467" y="10"/>
                      <a:pt x="428" y="30"/>
                    </a:cubicBezTo>
                    <a:cubicBezTo>
                      <a:pt x="0" y="225"/>
                      <a:pt x="39" y="808"/>
                      <a:pt x="467" y="1003"/>
                    </a:cubicBezTo>
                    <a:cubicBezTo>
                      <a:pt x="545" y="1003"/>
                      <a:pt x="623" y="1003"/>
                      <a:pt x="701" y="964"/>
                    </a:cubicBezTo>
                    <a:cubicBezTo>
                      <a:pt x="740" y="925"/>
                      <a:pt x="740" y="886"/>
                      <a:pt x="779" y="808"/>
                    </a:cubicBezTo>
                    <a:cubicBezTo>
                      <a:pt x="779" y="808"/>
                      <a:pt x="779" y="808"/>
                      <a:pt x="779" y="769"/>
                    </a:cubicBezTo>
                    <a:lnTo>
                      <a:pt x="817" y="769"/>
                    </a:lnTo>
                    <a:cubicBezTo>
                      <a:pt x="895" y="691"/>
                      <a:pt x="934" y="614"/>
                      <a:pt x="973" y="497"/>
                    </a:cubicBezTo>
                    <a:cubicBezTo>
                      <a:pt x="973" y="419"/>
                      <a:pt x="973" y="302"/>
                      <a:pt x="934" y="225"/>
                    </a:cubicBezTo>
                    <a:cubicBezTo>
                      <a:pt x="856" y="147"/>
                      <a:pt x="779" y="69"/>
                      <a:pt x="701" y="30"/>
                    </a:cubicBezTo>
                    <a:cubicBezTo>
                      <a:pt x="662" y="10"/>
                      <a:pt x="613" y="1"/>
                      <a:pt x="564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3368575" y="3864550"/>
                <a:ext cx="233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913" extrusionOk="0">
                    <a:moveTo>
                      <a:pt x="584" y="311"/>
                    </a:moveTo>
                    <a:cubicBezTo>
                      <a:pt x="584" y="350"/>
                      <a:pt x="623" y="350"/>
                      <a:pt x="623" y="389"/>
                    </a:cubicBezTo>
                    <a:cubicBezTo>
                      <a:pt x="623" y="428"/>
                      <a:pt x="623" y="506"/>
                      <a:pt x="584" y="584"/>
                    </a:cubicBezTo>
                    <a:lnTo>
                      <a:pt x="507" y="584"/>
                    </a:lnTo>
                    <a:cubicBezTo>
                      <a:pt x="468" y="545"/>
                      <a:pt x="429" y="506"/>
                      <a:pt x="429" y="467"/>
                    </a:cubicBezTo>
                    <a:cubicBezTo>
                      <a:pt x="429" y="428"/>
                      <a:pt x="429" y="389"/>
                      <a:pt x="468" y="350"/>
                    </a:cubicBezTo>
                    <a:cubicBezTo>
                      <a:pt x="468" y="350"/>
                      <a:pt x="468" y="350"/>
                      <a:pt x="507" y="311"/>
                    </a:cubicBezTo>
                    <a:close/>
                    <a:moveTo>
                      <a:pt x="584" y="0"/>
                    </a:moveTo>
                    <a:cubicBezTo>
                      <a:pt x="390" y="0"/>
                      <a:pt x="234" y="39"/>
                      <a:pt x="117" y="195"/>
                    </a:cubicBezTo>
                    <a:cubicBezTo>
                      <a:pt x="40" y="311"/>
                      <a:pt x="1" y="467"/>
                      <a:pt x="40" y="623"/>
                    </a:cubicBezTo>
                    <a:cubicBezTo>
                      <a:pt x="79" y="739"/>
                      <a:pt x="195" y="856"/>
                      <a:pt x="312" y="895"/>
                    </a:cubicBezTo>
                    <a:cubicBezTo>
                      <a:pt x="338" y="908"/>
                      <a:pt x="364" y="912"/>
                      <a:pt x="388" y="912"/>
                    </a:cubicBezTo>
                    <a:cubicBezTo>
                      <a:pt x="437" y="912"/>
                      <a:pt x="481" y="895"/>
                      <a:pt x="507" y="895"/>
                    </a:cubicBezTo>
                    <a:lnTo>
                      <a:pt x="507" y="856"/>
                    </a:lnTo>
                    <a:lnTo>
                      <a:pt x="584" y="856"/>
                    </a:lnTo>
                    <a:cubicBezTo>
                      <a:pt x="662" y="856"/>
                      <a:pt x="779" y="778"/>
                      <a:pt x="818" y="701"/>
                    </a:cubicBezTo>
                    <a:cubicBezTo>
                      <a:pt x="896" y="623"/>
                      <a:pt x="935" y="545"/>
                      <a:pt x="935" y="428"/>
                    </a:cubicBezTo>
                    <a:cubicBezTo>
                      <a:pt x="935" y="350"/>
                      <a:pt x="896" y="311"/>
                      <a:pt x="896" y="273"/>
                    </a:cubicBezTo>
                    <a:cubicBezTo>
                      <a:pt x="818" y="156"/>
                      <a:pt x="701" y="39"/>
                      <a:pt x="584" y="0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3441550" y="3907600"/>
                <a:ext cx="233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86" extrusionOk="0">
                    <a:moveTo>
                      <a:pt x="448" y="0"/>
                    </a:moveTo>
                    <a:cubicBezTo>
                      <a:pt x="389" y="0"/>
                      <a:pt x="331" y="10"/>
                      <a:pt x="273" y="29"/>
                    </a:cubicBezTo>
                    <a:cubicBezTo>
                      <a:pt x="195" y="68"/>
                      <a:pt x="117" y="107"/>
                      <a:pt x="39" y="185"/>
                    </a:cubicBezTo>
                    <a:cubicBezTo>
                      <a:pt x="0" y="263"/>
                      <a:pt x="0" y="341"/>
                      <a:pt x="0" y="457"/>
                    </a:cubicBezTo>
                    <a:cubicBezTo>
                      <a:pt x="0" y="535"/>
                      <a:pt x="39" y="613"/>
                      <a:pt x="78" y="691"/>
                    </a:cubicBezTo>
                    <a:cubicBezTo>
                      <a:pt x="156" y="808"/>
                      <a:pt x="312" y="846"/>
                      <a:pt x="467" y="885"/>
                    </a:cubicBezTo>
                    <a:cubicBezTo>
                      <a:pt x="584" y="846"/>
                      <a:pt x="701" y="808"/>
                      <a:pt x="778" y="730"/>
                    </a:cubicBezTo>
                    <a:cubicBezTo>
                      <a:pt x="895" y="652"/>
                      <a:pt x="934" y="496"/>
                      <a:pt x="895" y="379"/>
                    </a:cubicBezTo>
                    <a:cubicBezTo>
                      <a:pt x="895" y="302"/>
                      <a:pt x="817" y="224"/>
                      <a:pt x="740" y="185"/>
                    </a:cubicBezTo>
                    <a:cubicBezTo>
                      <a:pt x="701" y="107"/>
                      <a:pt x="662" y="68"/>
                      <a:pt x="623" y="29"/>
                    </a:cubicBezTo>
                    <a:cubicBezTo>
                      <a:pt x="564" y="10"/>
                      <a:pt x="506" y="0"/>
                      <a:pt x="448" y="0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3309225" y="3908200"/>
                <a:ext cx="2240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62" extrusionOk="0">
                    <a:moveTo>
                      <a:pt x="448" y="287"/>
                    </a:moveTo>
                    <a:cubicBezTo>
                      <a:pt x="478" y="287"/>
                      <a:pt x="507" y="297"/>
                      <a:pt x="546" y="317"/>
                    </a:cubicBezTo>
                    <a:cubicBezTo>
                      <a:pt x="546" y="355"/>
                      <a:pt x="546" y="394"/>
                      <a:pt x="546" y="433"/>
                    </a:cubicBezTo>
                    <a:cubicBezTo>
                      <a:pt x="507" y="472"/>
                      <a:pt x="468" y="472"/>
                      <a:pt x="468" y="511"/>
                    </a:cubicBezTo>
                    <a:lnTo>
                      <a:pt x="351" y="511"/>
                    </a:lnTo>
                    <a:cubicBezTo>
                      <a:pt x="312" y="472"/>
                      <a:pt x="273" y="433"/>
                      <a:pt x="273" y="394"/>
                    </a:cubicBezTo>
                    <a:cubicBezTo>
                      <a:pt x="273" y="355"/>
                      <a:pt x="312" y="317"/>
                      <a:pt x="351" y="317"/>
                    </a:cubicBezTo>
                    <a:cubicBezTo>
                      <a:pt x="390" y="297"/>
                      <a:pt x="419" y="287"/>
                      <a:pt x="448" y="287"/>
                    </a:cubicBezTo>
                    <a:close/>
                    <a:moveTo>
                      <a:pt x="369" y="0"/>
                    </a:moveTo>
                    <a:cubicBezTo>
                      <a:pt x="163" y="0"/>
                      <a:pt x="1" y="181"/>
                      <a:pt x="1" y="394"/>
                    </a:cubicBezTo>
                    <a:cubicBezTo>
                      <a:pt x="1" y="433"/>
                      <a:pt x="1" y="472"/>
                      <a:pt x="1" y="511"/>
                    </a:cubicBezTo>
                    <a:cubicBezTo>
                      <a:pt x="1" y="628"/>
                      <a:pt x="79" y="784"/>
                      <a:pt x="234" y="861"/>
                    </a:cubicBezTo>
                    <a:lnTo>
                      <a:pt x="468" y="861"/>
                    </a:lnTo>
                    <a:lnTo>
                      <a:pt x="468" y="822"/>
                    </a:lnTo>
                    <a:lnTo>
                      <a:pt x="585" y="822"/>
                    </a:lnTo>
                    <a:lnTo>
                      <a:pt x="701" y="784"/>
                    </a:lnTo>
                    <a:cubicBezTo>
                      <a:pt x="818" y="706"/>
                      <a:pt x="896" y="589"/>
                      <a:pt x="896" y="433"/>
                    </a:cubicBezTo>
                    <a:cubicBezTo>
                      <a:pt x="896" y="355"/>
                      <a:pt x="857" y="239"/>
                      <a:pt x="779" y="161"/>
                    </a:cubicBezTo>
                    <a:cubicBezTo>
                      <a:pt x="740" y="161"/>
                      <a:pt x="740" y="122"/>
                      <a:pt x="701" y="83"/>
                    </a:cubicBezTo>
                    <a:cubicBezTo>
                      <a:pt x="624" y="44"/>
                      <a:pt x="546" y="5"/>
                      <a:pt x="429" y="5"/>
                    </a:cubicBezTo>
                    <a:cubicBezTo>
                      <a:pt x="409" y="2"/>
                      <a:pt x="389" y="0"/>
                      <a:pt x="369" y="0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" name="Google Shape;375;p31"/>
            <p:cNvGrpSpPr/>
            <p:nvPr/>
          </p:nvGrpSpPr>
          <p:grpSpPr>
            <a:xfrm>
              <a:off x="8319889" y="870976"/>
              <a:ext cx="635848" cy="612926"/>
              <a:chOff x="3762575" y="3653050"/>
              <a:chExt cx="496175" cy="478325"/>
            </a:xfrm>
          </p:grpSpPr>
          <p:sp>
            <p:nvSpPr>
              <p:cNvPr id="376" name="Google Shape;376;p31"/>
              <p:cNvSpPr/>
              <p:nvPr/>
            </p:nvSpPr>
            <p:spPr>
              <a:xfrm>
                <a:off x="3762575" y="3653050"/>
                <a:ext cx="496175" cy="478325"/>
              </a:xfrm>
              <a:custGeom>
                <a:avLst/>
                <a:gdLst/>
                <a:ahLst/>
                <a:cxnLst/>
                <a:rect l="l" t="t" r="r" b="b"/>
                <a:pathLst>
                  <a:path w="19847" h="19133" extrusionOk="0">
                    <a:moveTo>
                      <a:pt x="7519" y="1"/>
                    </a:moveTo>
                    <a:cubicBezTo>
                      <a:pt x="7371" y="1"/>
                      <a:pt x="7223" y="20"/>
                      <a:pt x="7083" y="55"/>
                    </a:cubicBezTo>
                    <a:cubicBezTo>
                      <a:pt x="6772" y="172"/>
                      <a:pt x="6460" y="327"/>
                      <a:pt x="6227" y="522"/>
                    </a:cubicBezTo>
                    <a:cubicBezTo>
                      <a:pt x="5760" y="911"/>
                      <a:pt x="5371" y="1417"/>
                      <a:pt x="5137" y="1962"/>
                    </a:cubicBezTo>
                    <a:cubicBezTo>
                      <a:pt x="4904" y="2506"/>
                      <a:pt x="4787" y="3090"/>
                      <a:pt x="4748" y="3635"/>
                    </a:cubicBezTo>
                    <a:cubicBezTo>
                      <a:pt x="4748" y="4180"/>
                      <a:pt x="4787" y="4724"/>
                      <a:pt x="4943" y="5230"/>
                    </a:cubicBezTo>
                    <a:cubicBezTo>
                      <a:pt x="5176" y="6164"/>
                      <a:pt x="5643" y="7020"/>
                      <a:pt x="6344" y="7682"/>
                    </a:cubicBezTo>
                    <a:lnTo>
                      <a:pt x="7394" y="8810"/>
                    </a:lnTo>
                    <a:cubicBezTo>
                      <a:pt x="6627" y="8595"/>
                      <a:pt x="5846" y="8482"/>
                      <a:pt x="5068" y="8482"/>
                    </a:cubicBezTo>
                    <a:cubicBezTo>
                      <a:pt x="4582" y="8482"/>
                      <a:pt x="4098" y="8526"/>
                      <a:pt x="3620" y="8616"/>
                    </a:cubicBezTo>
                    <a:cubicBezTo>
                      <a:pt x="2958" y="8733"/>
                      <a:pt x="2374" y="8966"/>
                      <a:pt x="1830" y="9316"/>
                    </a:cubicBezTo>
                    <a:cubicBezTo>
                      <a:pt x="1557" y="9511"/>
                      <a:pt x="1324" y="9705"/>
                      <a:pt x="1129" y="9978"/>
                    </a:cubicBezTo>
                    <a:cubicBezTo>
                      <a:pt x="935" y="10211"/>
                      <a:pt x="740" y="10445"/>
                      <a:pt x="545" y="10678"/>
                    </a:cubicBezTo>
                    <a:cubicBezTo>
                      <a:pt x="390" y="10951"/>
                      <a:pt x="234" y="11223"/>
                      <a:pt x="156" y="11534"/>
                    </a:cubicBezTo>
                    <a:cubicBezTo>
                      <a:pt x="40" y="11846"/>
                      <a:pt x="1" y="12157"/>
                      <a:pt x="40" y="12468"/>
                    </a:cubicBezTo>
                    <a:cubicBezTo>
                      <a:pt x="117" y="13052"/>
                      <a:pt x="390" y="13636"/>
                      <a:pt x="857" y="14064"/>
                    </a:cubicBezTo>
                    <a:cubicBezTo>
                      <a:pt x="1285" y="14414"/>
                      <a:pt x="1830" y="14647"/>
                      <a:pt x="2413" y="14686"/>
                    </a:cubicBezTo>
                    <a:cubicBezTo>
                      <a:pt x="2540" y="14696"/>
                      <a:pt x="2669" y="14701"/>
                      <a:pt x="2799" y="14701"/>
                    </a:cubicBezTo>
                    <a:cubicBezTo>
                      <a:pt x="3189" y="14701"/>
                      <a:pt x="3590" y="14657"/>
                      <a:pt x="3970" y="14570"/>
                    </a:cubicBezTo>
                    <a:cubicBezTo>
                      <a:pt x="5371" y="14180"/>
                      <a:pt x="6733" y="13636"/>
                      <a:pt x="8056" y="12935"/>
                    </a:cubicBezTo>
                    <a:lnTo>
                      <a:pt x="8056" y="12935"/>
                    </a:lnTo>
                    <a:cubicBezTo>
                      <a:pt x="7783" y="14336"/>
                      <a:pt x="7628" y="15737"/>
                      <a:pt x="7628" y="17177"/>
                    </a:cubicBezTo>
                    <a:cubicBezTo>
                      <a:pt x="7589" y="17722"/>
                      <a:pt x="7744" y="18227"/>
                      <a:pt x="8017" y="18694"/>
                    </a:cubicBezTo>
                    <a:cubicBezTo>
                      <a:pt x="8134" y="18928"/>
                      <a:pt x="8406" y="19084"/>
                      <a:pt x="8678" y="19122"/>
                    </a:cubicBezTo>
                    <a:cubicBezTo>
                      <a:pt x="8724" y="19129"/>
                      <a:pt x="8769" y="19132"/>
                      <a:pt x="8814" y="19132"/>
                    </a:cubicBezTo>
                    <a:cubicBezTo>
                      <a:pt x="9039" y="19132"/>
                      <a:pt x="9256" y="19051"/>
                      <a:pt x="9418" y="18889"/>
                    </a:cubicBezTo>
                    <a:cubicBezTo>
                      <a:pt x="9612" y="18733"/>
                      <a:pt x="9768" y="18578"/>
                      <a:pt x="9924" y="18422"/>
                    </a:cubicBezTo>
                    <a:cubicBezTo>
                      <a:pt x="10079" y="18227"/>
                      <a:pt x="10196" y="18033"/>
                      <a:pt x="10352" y="17838"/>
                    </a:cubicBezTo>
                    <a:cubicBezTo>
                      <a:pt x="10585" y="17488"/>
                      <a:pt x="10780" y="17099"/>
                      <a:pt x="10935" y="16710"/>
                    </a:cubicBezTo>
                    <a:cubicBezTo>
                      <a:pt x="11208" y="15970"/>
                      <a:pt x="11363" y="15270"/>
                      <a:pt x="11480" y="14492"/>
                    </a:cubicBezTo>
                    <a:cubicBezTo>
                      <a:pt x="11519" y="14025"/>
                      <a:pt x="11558" y="13519"/>
                      <a:pt x="11558" y="13052"/>
                    </a:cubicBezTo>
                    <a:cubicBezTo>
                      <a:pt x="11675" y="13480"/>
                      <a:pt x="11869" y="13908"/>
                      <a:pt x="12103" y="14297"/>
                    </a:cubicBezTo>
                    <a:cubicBezTo>
                      <a:pt x="12414" y="14803"/>
                      <a:pt x="12803" y="15192"/>
                      <a:pt x="13309" y="15503"/>
                    </a:cubicBezTo>
                    <a:cubicBezTo>
                      <a:pt x="13815" y="15776"/>
                      <a:pt x="14321" y="16009"/>
                      <a:pt x="14866" y="16126"/>
                    </a:cubicBezTo>
                    <a:cubicBezTo>
                      <a:pt x="15410" y="16243"/>
                      <a:pt x="15955" y="16321"/>
                      <a:pt x="16500" y="16360"/>
                    </a:cubicBezTo>
                    <a:cubicBezTo>
                      <a:pt x="17045" y="16360"/>
                      <a:pt x="17590" y="16282"/>
                      <a:pt x="18095" y="16048"/>
                    </a:cubicBezTo>
                    <a:cubicBezTo>
                      <a:pt x="18601" y="15854"/>
                      <a:pt x="18990" y="15465"/>
                      <a:pt x="19263" y="14998"/>
                    </a:cubicBezTo>
                    <a:cubicBezTo>
                      <a:pt x="19769" y="14142"/>
                      <a:pt x="19730" y="13013"/>
                      <a:pt x="19146" y="12196"/>
                    </a:cubicBezTo>
                    <a:cubicBezTo>
                      <a:pt x="18874" y="11846"/>
                      <a:pt x="18524" y="11573"/>
                      <a:pt x="18173" y="11379"/>
                    </a:cubicBezTo>
                    <a:cubicBezTo>
                      <a:pt x="17823" y="11184"/>
                      <a:pt x="17473" y="11028"/>
                      <a:pt x="17123" y="10873"/>
                    </a:cubicBezTo>
                    <a:cubicBezTo>
                      <a:pt x="16500" y="10600"/>
                      <a:pt x="14204" y="9550"/>
                      <a:pt x="14204" y="9550"/>
                    </a:cubicBezTo>
                    <a:cubicBezTo>
                      <a:pt x="14710" y="9355"/>
                      <a:pt x="15410" y="8810"/>
                      <a:pt x="15994" y="8499"/>
                    </a:cubicBezTo>
                    <a:cubicBezTo>
                      <a:pt x="16889" y="7993"/>
                      <a:pt x="17706" y="7332"/>
                      <a:pt x="18407" y="6553"/>
                    </a:cubicBezTo>
                    <a:cubicBezTo>
                      <a:pt x="18757" y="6125"/>
                      <a:pt x="19068" y="5619"/>
                      <a:pt x="19341" y="5114"/>
                    </a:cubicBezTo>
                    <a:cubicBezTo>
                      <a:pt x="19613" y="4569"/>
                      <a:pt x="19769" y="3985"/>
                      <a:pt x="19808" y="3362"/>
                    </a:cubicBezTo>
                    <a:cubicBezTo>
                      <a:pt x="19847" y="3051"/>
                      <a:pt x="19769" y="2740"/>
                      <a:pt x="19691" y="2467"/>
                    </a:cubicBezTo>
                    <a:cubicBezTo>
                      <a:pt x="19535" y="2156"/>
                      <a:pt x="19341" y="1884"/>
                      <a:pt x="19068" y="1689"/>
                    </a:cubicBezTo>
                    <a:cubicBezTo>
                      <a:pt x="18524" y="1417"/>
                      <a:pt x="17940" y="1261"/>
                      <a:pt x="17317" y="1261"/>
                    </a:cubicBezTo>
                    <a:cubicBezTo>
                      <a:pt x="17161" y="1240"/>
                      <a:pt x="17004" y="1231"/>
                      <a:pt x="16848" y="1231"/>
                    </a:cubicBezTo>
                    <a:cubicBezTo>
                      <a:pt x="16421" y="1231"/>
                      <a:pt x="15993" y="1303"/>
                      <a:pt x="15566" y="1417"/>
                    </a:cubicBezTo>
                    <a:cubicBezTo>
                      <a:pt x="15060" y="1572"/>
                      <a:pt x="14593" y="1923"/>
                      <a:pt x="14204" y="2312"/>
                    </a:cubicBezTo>
                    <a:cubicBezTo>
                      <a:pt x="13893" y="2701"/>
                      <a:pt x="13582" y="3090"/>
                      <a:pt x="13309" y="3518"/>
                    </a:cubicBezTo>
                    <a:cubicBezTo>
                      <a:pt x="13076" y="3907"/>
                      <a:pt x="12842" y="4296"/>
                      <a:pt x="12648" y="4647"/>
                    </a:cubicBezTo>
                    <a:cubicBezTo>
                      <a:pt x="12336" y="5191"/>
                      <a:pt x="12064" y="5775"/>
                      <a:pt x="11830" y="6359"/>
                    </a:cubicBezTo>
                    <a:cubicBezTo>
                      <a:pt x="11636" y="6787"/>
                      <a:pt x="11558" y="7020"/>
                      <a:pt x="11558" y="7020"/>
                    </a:cubicBezTo>
                    <a:cubicBezTo>
                      <a:pt x="11519" y="7215"/>
                      <a:pt x="11441" y="7409"/>
                      <a:pt x="11402" y="7565"/>
                    </a:cubicBezTo>
                    <a:lnTo>
                      <a:pt x="11402" y="7332"/>
                    </a:lnTo>
                    <a:cubicBezTo>
                      <a:pt x="11402" y="7098"/>
                      <a:pt x="11363" y="6904"/>
                      <a:pt x="11363" y="6904"/>
                    </a:cubicBezTo>
                    <a:cubicBezTo>
                      <a:pt x="11169" y="5619"/>
                      <a:pt x="10819" y="4374"/>
                      <a:pt x="10352" y="3168"/>
                    </a:cubicBezTo>
                    <a:cubicBezTo>
                      <a:pt x="10118" y="2545"/>
                      <a:pt x="9846" y="1962"/>
                      <a:pt x="9496" y="1378"/>
                    </a:cubicBezTo>
                    <a:cubicBezTo>
                      <a:pt x="9184" y="794"/>
                      <a:pt x="8678" y="366"/>
                      <a:pt x="8056" y="94"/>
                    </a:cubicBezTo>
                    <a:cubicBezTo>
                      <a:pt x="7884" y="29"/>
                      <a:pt x="7701" y="1"/>
                      <a:pt x="7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4023300" y="3908650"/>
                <a:ext cx="2045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83" extrusionOk="0">
                    <a:moveTo>
                      <a:pt x="351" y="337"/>
                    </a:moveTo>
                    <a:cubicBezTo>
                      <a:pt x="390" y="337"/>
                      <a:pt x="390" y="337"/>
                      <a:pt x="429" y="376"/>
                    </a:cubicBezTo>
                    <a:cubicBezTo>
                      <a:pt x="429" y="376"/>
                      <a:pt x="429" y="415"/>
                      <a:pt x="429" y="415"/>
                    </a:cubicBezTo>
                    <a:cubicBezTo>
                      <a:pt x="429" y="454"/>
                      <a:pt x="390" y="454"/>
                      <a:pt x="390" y="454"/>
                    </a:cubicBezTo>
                    <a:lnTo>
                      <a:pt x="312" y="454"/>
                    </a:lnTo>
                    <a:lnTo>
                      <a:pt x="351" y="415"/>
                    </a:lnTo>
                    <a:cubicBezTo>
                      <a:pt x="351" y="415"/>
                      <a:pt x="351" y="376"/>
                      <a:pt x="351" y="337"/>
                    </a:cubicBezTo>
                    <a:close/>
                    <a:moveTo>
                      <a:pt x="361" y="1"/>
                    </a:moveTo>
                    <a:cubicBezTo>
                      <a:pt x="293" y="1"/>
                      <a:pt x="225" y="19"/>
                      <a:pt x="156" y="65"/>
                    </a:cubicBezTo>
                    <a:cubicBezTo>
                      <a:pt x="78" y="143"/>
                      <a:pt x="1" y="260"/>
                      <a:pt x="1" y="376"/>
                    </a:cubicBezTo>
                    <a:cubicBezTo>
                      <a:pt x="1" y="454"/>
                      <a:pt x="39" y="532"/>
                      <a:pt x="78" y="649"/>
                    </a:cubicBezTo>
                    <a:cubicBezTo>
                      <a:pt x="156" y="688"/>
                      <a:pt x="234" y="766"/>
                      <a:pt x="312" y="766"/>
                    </a:cubicBezTo>
                    <a:cubicBezTo>
                      <a:pt x="338" y="778"/>
                      <a:pt x="364" y="783"/>
                      <a:pt x="390" y="783"/>
                    </a:cubicBezTo>
                    <a:cubicBezTo>
                      <a:pt x="442" y="783"/>
                      <a:pt x="493" y="766"/>
                      <a:pt x="545" y="766"/>
                    </a:cubicBezTo>
                    <a:cubicBezTo>
                      <a:pt x="701" y="688"/>
                      <a:pt x="779" y="571"/>
                      <a:pt x="818" y="454"/>
                    </a:cubicBezTo>
                    <a:cubicBezTo>
                      <a:pt x="818" y="376"/>
                      <a:pt x="818" y="337"/>
                      <a:pt x="779" y="299"/>
                    </a:cubicBezTo>
                    <a:lnTo>
                      <a:pt x="740" y="260"/>
                    </a:lnTo>
                    <a:cubicBezTo>
                      <a:pt x="740" y="182"/>
                      <a:pt x="701" y="143"/>
                      <a:pt x="662" y="104"/>
                    </a:cubicBezTo>
                    <a:cubicBezTo>
                      <a:pt x="623" y="65"/>
                      <a:pt x="545" y="26"/>
                      <a:pt x="506" y="26"/>
                    </a:cubicBezTo>
                    <a:cubicBezTo>
                      <a:pt x="458" y="10"/>
                      <a:pt x="410" y="1"/>
                      <a:pt x="361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3979525" y="3952675"/>
                <a:ext cx="22400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63" extrusionOk="0">
                    <a:moveTo>
                      <a:pt x="545" y="250"/>
                    </a:moveTo>
                    <a:cubicBezTo>
                      <a:pt x="584" y="289"/>
                      <a:pt x="584" y="289"/>
                      <a:pt x="584" y="328"/>
                    </a:cubicBezTo>
                    <a:cubicBezTo>
                      <a:pt x="584" y="366"/>
                      <a:pt x="584" y="405"/>
                      <a:pt x="545" y="405"/>
                    </a:cubicBezTo>
                    <a:lnTo>
                      <a:pt x="467" y="405"/>
                    </a:lnTo>
                    <a:cubicBezTo>
                      <a:pt x="428" y="366"/>
                      <a:pt x="428" y="328"/>
                      <a:pt x="467" y="328"/>
                    </a:cubicBezTo>
                    <a:cubicBezTo>
                      <a:pt x="467" y="289"/>
                      <a:pt x="467" y="289"/>
                      <a:pt x="506" y="250"/>
                    </a:cubicBezTo>
                    <a:close/>
                    <a:moveTo>
                      <a:pt x="203" y="537"/>
                    </a:moveTo>
                    <a:cubicBezTo>
                      <a:pt x="214" y="557"/>
                      <a:pt x="227" y="576"/>
                      <a:pt x="242" y="594"/>
                    </a:cubicBezTo>
                    <a:lnTo>
                      <a:pt x="242" y="594"/>
                    </a:lnTo>
                    <a:cubicBezTo>
                      <a:pt x="224" y="578"/>
                      <a:pt x="211" y="560"/>
                      <a:pt x="203" y="537"/>
                    </a:cubicBezTo>
                    <a:close/>
                    <a:moveTo>
                      <a:pt x="451" y="1"/>
                    </a:moveTo>
                    <a:cubicBezTo>
                      <a:pt x="366" y="1"/>
                      <a:pt x="280" y="37"/>
                      <a:pt x="195" y="94"/>
                    </a:cubicBezTo>
                    <a:cubicBezTo>
                      <a:pt x="117" y="172"/>
                      <a:pt x="39" y="289"/>
                      <a:pt x="39" y="405"/>
                    </a:cubicBezTo>
                    <a:cubicBezTo>
                      <a:pt x="0" y="522"/>
                      <a:pt x="39" y="600"/>
                      <a:pt x="117" y="678"/>
                    </a:cubicBezTo>
                    <a:cubicBezTo>
                      <a:pt x="156" y="756"/>
                      <a:pt x="234" y="795"/>
                      <a:pt x="351" y="833"/>
                    </a:cubicBezTo>
                    <a:cubicBezTo>
                      <a:pt x="390" y="853"/>
                      <a:pt x="428" y="863"/>
                      <a:pt x="467" y="863"/>
                    </a:cubicBezTo>
                    <a:cubicBezTo>
                      <a:pt x="506" y="863"/>
                      <a:pt x="545" y="853"/>
                      <a:pt x="584" y="833"/>
                    </a:cubicBezTo>
                    <a:cubicBezTo>
                      <a:pt x="623" y="795"/>
                      <a:pt x="701" y="756"/>
                      <a:pt x="740" y="717"/>
                    </a:cubicBezTo>
                    <a:cubicBezTo>
                      <a:pt x="818" y="678"/>
                      <a:pt x="857" y="600"/>
                      <a:pt x="857" y="483"/>
                    </a:cubicBezTo>
                    <a:cubicBezTo>
                      <a:pt x="857" y="483"/>
                      <a:pt x="857" y="467"/>
                      <a:pt x="857" y="444"/>
                    </a:cubicBezTo>
                    <a:cubicBezTo>
                      <a:pt x="895" y="405"/>
                      <a:pt x="895" y="328"/>
                      <a:pt x="857" y="289"/>
                    </a:cubicBezTo>
                    <a:cubicBezTo>
                      <a:pt x="818" y="133"/>
                      <a:pt x="701" y="16"/>
                      <a:pt x="545" y="16"/>
                    </a:cubicBezTo>
                    <a:cubicBezTo>
                      <a:pt x="514" y="6"/>
                      <a:pt x="483" y="1"/>
                      <a:pt x="451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>
                <a:off x="3964925" y="3885675"/>
                <a:ext cx="2142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89" extrusionOk="0">
                    <a:moveTo>
                      <a:pt x="468" y="284"/>
                    </a:moveTo>
                    <a:cubicBezTo>
                      <a:pt x="507" y="284"/>
                      <a:pt x="545" y="284"/>
                      <a:pt x="584" y="323"/>
                    </a:cubicBezTo>
                    <a:cubicBezTo>
                      <a:pt x="623" y="323"/>
                      <a:pt x="584" y="400"/>
                      <a:pt x="545" y="439"/>
                    </a:cubicBezTo>
                    <a:cubicBezTo>
                      <a:pt x="526" y="459"/>
                      <a:pt x="507" y="468"/>
                      <a:pt x="487" y="468"/>
                    </a:cubicBezTo>
                    <a:cubicBezTo>
                      <a:pt x="468" y="468"/>
                      <a:pt x="448" y="459"/>
                      <a:pt x="429" y="439"/>
                    </a:cubicBezTo>
                    <a:cubicBezTo>
                      <a:pt x="429" y="439"/>
                      <a:pt x="429" y="400"/>
                      <a:pt x="429" y="400"/>
                    </a:cubicBezTo>
                    <a:lnTo>
                      <a:pt x="429" y="361"/>
                    </a:lnTo>
                    <a:cubicBezTo>
                      <a:pt x="429" y="323"/>
                      <a:pt x="468" y="323"/>
                      <a:pt x="468" y="284"/>
                    </a:cubicBezTo>
                    <a:close/>
                    <a:moveTo>
                      <a:pt x="472" y="1"/>
                    </a:moveTo>
                    <a:cubicBezTo>
                      <a:pt x="446" y="1"/>
                      <a:pt x="418" y="4"/>
                      <a:pt x="390" y="11"/>
                    </a:cubicBezTo>
                    <a:cubicBezTo>
                      <a:pt x="195" y="11"/>
                      <a:pt x="1" y="206"/>
                      <a:pt x="1" y="439"/>
                    </a:cubicBezTo>
                    <a:cubicBezTo>
                      <a:pt x="40" y="517"/>
                      <a:pt x="79" y="556"/>
                      <a:pt x="156" y="595"/>
                    </a:cubicBezTo>
                    <a:cubicBezTo>
                      <a:pt x="195" y="634"/>
                      <a:pt x="234" y="634"/>
                      <a:pt x="273" y="634"/>
                    </a:cubicBezTo>
                    <a:lnTo>
                      <a:pt x="312" y="634"/>
                    </a:lnTo>
                    <a:cubicBezTo>
                      <a:pt x="367" y="661"/>
                      <a:pt x="422" y="689"/>
                      <a:pt x="477" y="689"/>
                    </a:cubicBezTo>
                    <a:cubicBezTo>
                      <a:pt x="500" y="689"/>
                      <a:pt x="523" y="684"/>
                      <a:pt x="545" y="673"/>
                    </a:cubicBezTo>
                    <a:cubicBezTo>
                      <a:pt x="623" y="673"/>
                      <a:pt x="701" y="634"/>
                      <a:pt x="740" y="556"/>
                    </a:cubicBezTo>
                    <a:cubicBezTo>
                      <a:pt x="857" y="439"/>
                      <a:pt x="857" y="245"/>
                      <a:pt x="740" y="128"/>
                    </a:cubicBezTo>
                    <a:cubicBezTo>
                      <a:pt x="677" y="64"/>
                      <a:pt x="587" y="1"/>
                      <a:pt x="472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4063175" y="3883625"/>
                <a:ext cx="19500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716" extrusionOk="0">
                    <a:moveTo>
                      <a:pt x="487" y="298"/>
                    </a:moveTo>
                    <a:cubicBezTo>
                      <a:pt x="497" y="298"/>
                      <a:pt x="507" y="307"/>
                      <a:pt x="507" y="327"/>
                    </a:cubicBezTo>
                    <a:lnTo>
                      <a:pt x="546" y="327"/>
                    </a:lnTo>
                    <a:cubicBezTo>
                      <a:pt x="546" y="366"/>
                      <a:pt x="546" y="366"/>
                      <a:pt x="546" y="366"/>
                    </a:cubicBezTo>
                    <a:cubicBezTo>
                      <a:pt x="546" y="366"/>
                      <a:pt x="546" y="405"/>
                      <a:pt x="546" y="405"/>
                    </a:cubicBezTo>
                    <a:cubicBezTo>
                      <a:pt x="468" y="443"/>
                      <a:pt x="429" y="443"/>
                      <a:pt x="351" y="443"/>
                    </a:cubicBezTo>
                    <a:cubicBezTo>
                      <a:pt x="351" y="443"/>
                      <a:pt x="312" y="405"/>
                      <a:pt x="312" y="405"/>
                    </a:cubicBezTo>
                    <a:cubicBezTo>
                      <a:pt x="312" y="366"/>
                      <a:pt x="351" y="327"/>
                      <a:pt x="390" y="327"/>
                    </a:cubicBezTo>
                    <a:cubicBezTo>
                      <a:pt x="390" y="307"/>
                      <a:pt x="400" y="298"/>
                      <a:pt x="414" y="298"/>
                    </a:cubicBezTo>
                    <a:cubicBezTo>
                      <a:pt x="429" y="298"/>
                      <a:pt x="448" y="307"/>
                      <a:pt x="468" y="327"/>
                    </a:cubicBezTo>
                    <a:cubicBezTo>
                      <a:pt x="468" y="307"/>
                      <a:pt x="478" y="298"/>
                      <a:pt x="487" y="298"/>
                    </a:cubicBezTo>
                    <a:close/>
                    <a:moveTo>
                      <a:pt x="413" y="0"/>
                    </a:moveTo>
                    <a:cubicBezTo>
                      <a:pt x="328" y="0"/>
                      <a:pt x="242" y="36"/>
                      <a:pt x="157" y="93"/>
                    </a:cubicBezTo>
                    <a:cubicBezTo>
                      <a:pt x="79" y="132"/>
                      <a:pt x="1" y="249"/>
                      <a:pt x="40" y="366"/>
                    </a:cubicBezTo>
                    <a:cubicBezTo>
                      <a:pt x="40" y="443"/>
                      <a:pt x="40" y="482"/>
                      <a:pt x="79" y="521"/>
                    </a:cubicBezTo>
                    <a:lnTo>
                      <a:pt x="118" y="521"/>
                    </a:lnTo>
                    <a:cubicBezTo>
                      <a:pt x="157" y="599"/>
                      <a:pt x="234" y="677"/>
                      <a:pt x="312" y="716"/>
                    </a:cubicBezTo>
                    <a:lnTo>
                      <a:pt x="546" y="716"/>
                    </a:lnTo>
                    <a:cubicBezTo>
                      <a:pt x="585" y="677"/>
                      <a:pt x="624" y="677"/>
                      <a:pt x="663" y="638"/>
                    </a:cubicBezTo>
                    <a:cubicBezTo>
                      <a:pt x="740" y="560"/>
                      <a:pt x="779" y="443"/>
                      <a:pt x="779" y="327"/>
                    </a:cubicBezTo>
                    <a:cubicBezTo>
                      <a:pt x="740" y="171"/>
                      <a:pt x="624" y="54"/>
                      <a:pt x="507" y="15"/>
                    </a:cubicBezTo>
                    <a:cubicBezTo>
                      <a:pt x="476" y="5"/>
                      <a:pt x="444" y="0"/>
                      <a:pt x="413" y="0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4051525" y="3949775"/>
                <a:ext cx="18500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6" extrusionOk="0">
                    <a:moveTo>
                      <a:pt x="358" y="1"/>
                    </a:moveTo>
                    <a:cubicBezTo>
                      <a:pt x="255" y="1"/>
                      <a:pt x="175" y="45"/>
                      <a:pt x="117" y="132"/>
                    </a:cubicBezTo>
                    <a:cubicBezTo>
                      <a:pt x="0" y="327"/>
                      <a:pt x="39" y="599"/>
                      <a:pt x="272" y="716"/>
                    </a:cubicBezTo>
                    <a:lnTo>
                      <a:pt x="272" y="677"/>
                    </a:lnTo>
                    <a:cubicBezTo>
                      <a:pt x="311" y="716"/>
                      <a:pt x="360" y="735"/>
                      <a:pt x="409" y="735"/>
                    </a:cubicBezTo>
                    <a:cubicBezTo>
                      <a:pt x="457" y="735"/>
                      <a:pt x="506" y="716"/>
                      <a:pt x="545" y="677"/>
                    </a:cubicBezTo>
                    <a:cubicBezTo>
                      <a:pt x="584" y="638"/>
                      <a:pt x="623" y="599"/>
                      <a:pt x="662" y="521"/>
                    </a:cubicBezTo>
                    <a:cubicBezTo>
                      <a:pt x="700" y="482"/>
                      <a:pt x="700" y="444"/>
                      <a:pt x="739" y="366"/>
                    </a:cubicBezTo>
                    <a:cubicBezTo>
                      <a:pt x="739" y="288"/>
                      <a:pt x="739" y="210"/>
                      <a:pt x="662" y="132"/>
                    </a:cubicBezTo>
                    <a:cubicBezTo>
                      <a:pt x="623" y="54"/>
                      <a:pt x="545" y="16"/>
                      <a:pt x="467" y="16"/>
                    </a:cubicBezTo>
                    <a:cubicBezTo>
                      <a:pt x="428" y="6"/>
                      <a:pt x="392" y="1"/>
                      <a:pt x="358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4015525" y="3849950"/>
                <a:ext cx="185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17" extrusionOk="0">
                    <a:moveTo>
                      <a:pt x="379" y="179"/>
                    </a:moveTo>
                    <a:cubicBezTo>
                      <a:pt x="432" y="179"/>
                      <a:pt x="479" y="206"/>
                      <a:pt x="506" y="234"/>
                    </a:cubicBezTo>
                    <a:lnTo>
                      <a:pt x="467" y="234"/>
                    </a:lnTo>
                    <a:cubicBezTo>
                      <a:pt x="467" y="273"/>
                      <a:pt x="467" y="351"/>
                      <a:pt x="467" y="390"/>
                    </a:cubicBezTo>
                    <a:cubicBezTo>
                      <a:pt x="428" y="390"/>
                      <a:pt x="389" y="428"/>
                      <a:pt x="350" y="428"/>
                    </a:cubicBezTo>
                    <a:cubicBezTo>
                      <a:pt x="350" y="390"/>
                      <a:pt x="312" y="390"/>
                      <a:pt x="273" y="390"/>
                    </a:cubicBezTo>
                    <a:cubicBezTo>
                      <a:pt x="273" y="351"/>
                      <a:pt x="273" y="312"/>
                      <a:pt x="273" y="312"/>
                    </a:cubicBezTo>
                    <a:cubicBezTo>
                      <a:pt x="312" y="273"/>
                      <a:pt x="312" y="234"/>
                      <a:pt x="312" y="195"/>
                    </a:cubicBezTo>
                    <a:cubicBezTo>
                      <a:pt x="334" y="184"/>
                      <a:pt x="357" y="179"/>
                      <a:pt x="379" y="179"/>
                    </a:cubicBezTo>
                    <a:close/>
                    <a:moveTo>
                      <a:pt x="273" y="0"/>
                    </a:moveTo>
                    <a:cubicBezTo>
                      <a:pt x="273" y="0"/>
                      <a:pt x="234" y="39"/>
                      <a:pt x="195" y="39"/>
                    </a:cubicBezTo>
                    <a:cubicBezTo>
                      <a:pt x="78" y="78"/>
                      <a:pt x="0" y="195"/>
                      <a:pt x="0" y="312"/>
                    </a:cubicBezTo>
                    <a:cubicBezTo>
                      <a:pt x="0" y="390"/>
                      <a:pt x="39" y="428"/>
                      <a:pt x="78" y="467"/>
                    </a:cubicBezTo>
                    <a:lnTo>
                      <a:pt x="78" y="506"/>
                    </a:lnTo>
                    <a:cubicBezTo>
                      <a:pt x="78" y="506"/>
                      <a:pt x="117" y="545"/>
                      <a:pt x="117" y="584"/>
                    </a:cubicBezTo>
                    <a:cubicBezTo>
                      <a:pt x="156" y="584"/>
                      <a:pt x="156" y="623"/>
                      <a:pt x="195" y="623"/>
                    </a:cubicBezTo>
                    <a:cubicBezTo>
                      <a:pt x="252" y="680"/>
                      <a:pt x="330" y="716"/>
                      <a:pt x="413" y="716"/>
                    </a:cubicBezTo>
                    <a:cubicBezTo>
                      <a:pt x="444" y="716"/>
                      <a:pt x="475" y="711"/>
                      <a:pt x="506" y="701"/>
                    </a:cubicBezTo>
                    <a:cubicBezTo>
                      <a:pt x="545" y="662"/>
                      <a:pt x="623" y="584"/>
                      <a:pt x="662" y="506"/>
                    </a:cubicBezTo>
                    <a:cubicBezTo>
                      <a:pt x="662" y="506"/>
                      <a:pt x="701" y="467"/>
                      <a:pt x="701" y="467"/>
                    </a:cubicBezTo>
                    <a:cubicBezTo>
                      <a:pt x="740" y="390"/>
                      <a:pt x="740" y="312"/>
                      <a:pt x="701" y="234"/>
                    </a:cubicBezTo>
                    <a:cubicBezTo>
                      <a:pt x="662" y="117"/>
                      <a:pt x="623" y="39"/>
                      <a:pt x="506" y="0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3" name="Google Shape;383;p31"/>
          <p:cNvSpPr/>
          <p:nvPr/>
        </p:nvSpPr>
        <p:spPr>
          <a:xfrm rot="-5846059" flipH="1">
            <a:off x="1012544" y="-1450747"/>
            <a:ext cx="1000622" cy="3995218"/>
          </a:xfrm>
          <a:custGeom>
            <a:avLst/>
            <a:gdLst/>
            <a:ahLst/>
            <a:cxnLst/>
            <a:rect l="l" t="t" r="r" b="b"/>
            <a:pathLst>
              <a:path w="14314" h="57152" extrusionOk="0">
                <a:moveTo>
                  <a:pt x="4727" y="1"/>
                </a:moveTo>
                <a:cubicBezTo>
                  <a:pt x="2389" y="1"/>
                  <a:pt x="1" y="5098"/>
                  <a:pt x="193" y="11087"/>
                </a:cubicBezTo>
                <a:cubicBezTo>
                  <a:pt x="504" y="19571"/>
                  <a:pt x="3851" y="24552"/>
                  <a:pt x="2450" y="31789"/>
                </a:cubicBezTo>
                <a:cubicBezTo>
                  <a:pt x="1049" y="39027"/>
                  <a:pt x="1244" y="39339"/>
                  <a:pt x="4551" y="43191"/>
                </a:cubicBezTo>
                <a:cubicBezTo>
                  <a:pt x="7898" y="47044"/>
                  <a:pt x="6847" y="52453"/>
                  <a:pt x="7470" y="53659"/>
                </a:cubicBezTo>
                <a:cubicBezTo>
                  <a:pt x="8735" y="56119"/>
                  <a:pt x="9778" y="57151"/>
                  <a:pt x="10626" y="57151"/>
                </a:cubicBezTo>
                <a:cubicBezTo>
                  <a:pt x="14061" y="57151"/>
                  <a:pt x="14314" y="40244"/>
                  <a:pt x="13190" y="32568"/>
                </a:cubicBezTo>
                <a:cubicBezTo>
                  <a:pt x="11750" y="22995"/>
                  <a:pt x="8832" y="25991"/>
                  <a:pt x="9727" y="18325"/>
                </a:cubicBezTo>
                <a:cubicBezTo>
                  <a:pt x="10661" y="10698"/>
                  <a:pt x="9999" y="9998"/>
                  <a:pt x="7431" y="2954"/>
                </a:cubicBezTo>
                <a:cubicBezTo>
                  <a:pt x="6665" y="884"/>
                  <a:pt x="5700" y="1"/>
                  <a:pt x="47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1"/>
          <p:cNvSpPr/>
          <p:nvPr/>
        </p:nvSpPr>
        <p:spPr>
          <a:xfrm rot="5846015">
            <a:off x="1017726" y="430909"/>
            <a:ext cx="448361" cy="1790347"/>
          </a:xfrm>
          <a:custGeom>
            <a:avLst/>
            <a:gdLst/>
            <a:ahLst/>
            <a:cxnLst/>
            <a:rect l="l" t="t" r="r" b="b"/>
            <a:pathLst>
              <a:path w="14314" h="57152" extrusionOk="0">
                <a:moveTo>
                  <a:pt x="4727" y="1"/>
                </a:moveTo>
                <a:cubicBezTo>
                  <a:pt x="2389" y="1"/>
                  <a:pt x="1" y="5098"/>
                  <a:pt x="193" y="11087"/>
                </a:cubicBezTo>
                <a:cubicBezTo>
                  <a:pt x="504" y="19571"/>
                  <a:pt x="3851" y="24552"/>
                  <a:pt x="2450" y="31789"/>
                </a:cubicBezTo>
                <a:cubicBezTo>
                  <a:pt x="1049" y="39027"/>
                  <a:pt x="1244" y="39339"/>
                  <a:pt x="4551" y="43191"/>
                </a:cubicBezTo>
                <a:cubicBezTo>
                  <a:pt x="7898" y="47044"/>
                  <a:pt x="6847" y="52453"/>
                  <a:pt x="7470" y="53659"/>
                </a:cubicBezTo>
                <a:cubicBezTo>
                  <a:pt x="8735" y="56119"/>
                  <a:pt x="9778" y="57151"/>
                  <a:pt x="10626" y="57151"/>
                </a:cubicBezTo>
                <a:cubicBezTo>
                  <a:pt x="14061" y="57151"/>
                  <a:pt x="14314" y="40244"/>
                  <a:pt x="13190" y="32568"/>
                </a:cubicBezTo>
                <a:cubicBezTo>
                  <a:pt x="11750" y="22995"/>
                  <a:pt x="8832" y="25991"/>
                  <a:pt x="9727" y="18325"/>
                </a:cubicBezTo>
                <a:cubicBezTo>
                  <a:pt x="10661" y="10698"/>
                  <a:pt x="9999" y="9998"/>
                  <a:pt x="7431" y="2954"/>
                </a:cubicBezTo>
                <a:cubicBezTo>
                  <a:pt x="6665" y="884"/>
                  <a:pt x="5700" y="1"/>
                  <a:pt x="47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713225" y="3888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>
            <a:off x="-76197" y="4413231"/>
            <a:ext cx="1336122" cy="745531"/>
            <a:chOff x="8059283" y="4525012"/>
            <a:chExt cx="1139550" cy="635847"/>
          </a:xfrm>
        </p:grpSpPr>
        <p:grpSp>
          <p:nvGrpSpPr>
            <p:cNvPr id="70" name="Google Shape;70;p6"/>
            <p:cNvGrpSpPr/>
            <p:nvPr/>
          </p:nvGrpSpPr>
          <p:grpSpPr>
            <a:xfrm>
              <a:off x="8059283" y="4525012"/>
              <a:ext cx="683359" cy="635847"/>
              <a:chOff x="-61526" y="3752577"/>
              <a:chExt cx="1522974" cy="1417087"/>
            </a:xfrm>
          </p:grpSpPr>
          <p:sp>
            <p:nvSpPr>
              <p:cNvPr id="71" name="Google Shape;71;p6"/>
              <p:cNvSpPr/>
              <p:nvPr/>
            </p:nvSpPr>
            <p:spPr>
              <a:xfrm>
                <a:off x="-61526" y="3752577"/>
                <a:ext cx="1522974" cy="1417087"/>
              </a:xfrm>
              <a:custGeom>
                <a:avLst/>
                <a:gdLst/>
                <a:ahLst/>
                <a:cxnLst/>
                <a:rect l="l" t="t" r="r" b="b"/>
                <a:pathLst>
                  <a:path w="15284" h="14221" fill="none" extrusionOk="0">
                    <a:moveTo>
                      <a:pt x="14246" y="14196"/>
                    </a:moveTo>
                    <a:cubicBezTo>
                      <a:pt x="14246" y="14196"/>
                      <a:pt x="15283" y="9258"/>
                      <a:pt x="13629" y="7506"/>
                    </a:cubicBezTo>
                    <a:cubicBezTo>
                      <a:pt x="12839" y="6666"/>
                      <a:pt x="12024" y="6888"/>
                      <a:pt x="11407" y="7333"/>
                    </a:cubicBezTo>
                    <a:cubicBezTo>
                      <a:pt x="10987" y="7678"/>
                      <a:pt x="10345" y="7382"/>
                      <a:pt x="10370" y="6839"/>
                    </a:cubicBezTo>
                    <a:cubicBezTo>
                      <a:pt x="10444" y="4889"/>
                      <a:pt x="10345" y="1951"/>
                      <a:pt x="9210" y="1235"/>
                    </a:cubicBezTo>
                    <a:cubicBezTo>
                      <a:pt x="7259" y="0"/>
                      <a:pt x="6000" y="1037"/>
                      <a:pt x="5531" y="6567"/>
                    </a:cubicBezTo>
                    <a:cubicBezTo>
                      <a:pt x="5531" y="6592"/>
                      <a:pt x="5012" y="9110"/>
                      <a:pt x="3655" y="7333"/>
                    </a:cubicBezTo>
                    <a:cubicBezTo>
                      <a:pt x="50" y="2592"/>
                      <a:pt x="1" y="14221"/>
                      <a:pt x="1" y="14221"/>
                    </a:cubicBez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246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118036" y="4079423"/>
                <a:ext cx="1119512" cy="1080478"/>
              </a:xfrm>
              <a:custGeom>
                <a:avLst/>
                <a:gdLst/>
                <a:ahLst/>
                <a:cxnLst/>
                <a:rect l="l" t="t" r="r" b="b"/>
                <a:pathLst>
                  <a:path w="11235" h="10843" extrusionOk="0">
                    <a:moveTo>
                      <a:pt x="4225" y="1"/>
                    </a:moveTo>
                    <a:cubicBezTo>
                      <a:pt x="4078" y="1"/>
                      <a:pt x="3929" y="41"/>
                      <a:pt x="3778" y="127"/>
                    </a:cubicBezTo>
                    <a:cubicBezTo>
                      <a:pt x="2149" y="1090"/>
                      <a:pt x="3754" y="6127"/>
                      <a:pt x="4519" y="8225"/>
                    </a:cubicBezTo>
                    <a:cubicBezTo>
                      <a:pt x="4622" y="8492"/>
                      <a:pt x="4468" y="8810"/>
                      <a:pt x="4286" y="8810"/>
                    </a:cubicBezTo>
                    <a:cubicBezTo>
                      <a:pt x="4249" y="8810"/>
                      <a:pt x="4211" y="8797"/>
                      <a:pt x="4173" y="8768"/>
                    </a:cubicBezTo>
                    <a:cubicBezTo>
                      <a:pt x="3219" y="8072"/>
                      <a:pt x="2089" y="6912"/>
                      <a:pt x="1324" y="6912"/>
                    </a:cubicBezTo>
                    <a:cubicBezTo>
                      <a:pt x="1139" y="6912"/>
                      <a:pt x="975" y="6980"/>
                      <a:pt x="840" y="7139"/>
                    </a:cubicBezTo>
                    <a:cubicBezTo>
                      <a:pt x="1" y="8102"/>
                      <a:pt x="1063" y="9929"/>
                      <a:pt x="1630" y="10842"/>
                    </a:cubicBezTo>
                    <a:lnTo>
                      <a:pt x="11210" y="10842"/>
                    </a:lnTo>
                    <a:cubicBezTo>
                      <a:pt x="11234" y="8991"/>
                      <a:pt x="11185" y="3510"/>
                      <a:pt x="9605" y="2349"/>
                    </a:cubicBezTo>
                    <a:cubicBezTo>
                      <a:pt x="9505" y="2271"/>
                      <a:pt x="9385" y="2234"/>
                      <a:pt x="9265" y="2234"/>
                    </a:cubicBezTo>
                    <a:cubicBezTo>
                      <a:pt x="9119" y="2234"/>
                      <a:pt x="8973" y="2290"/>
                      <a:pt x="8864" y="2399"/>
                    </a:cubicBezTo>
                    <a:cubicBezTo>
                      <a:pt x="8568" y="2695"/>
                      <a:pt x="8124" y="3287"/>
                      <a:pt x="7852" y="4596"/>
                    </a:cubicBezTo>
                    <a:cubicBezTo>
                      <a:pt x="7788" y="4877"/>
                      <a:pt x="7618" y="5019"/>
                      <a:pt x="7446" y="5019"/>
                    </a:cubicBezTo>
                    <a:cubicBezTo>
                      <a:pt x="7285" y="5019"/>
                      <a:pt x="7121" y="4895"/>
                      <a:pt x="7037" y="4645"/>
                    </a:cubicBezTo>
                    <a:cubicBezTo>
                      <a:pt x="6443" y="2666"/>
                      <a:pt x="5419" y="1"/>
                      <a:pt x="42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 flipH="1">
              <a:off x="8579401" y="4612750"/>
              <a:ext cx="619432" cy="544192"/>
            </a:xfrm>
            <a:custGeom>
              <a:avLst/>
              <a:gdLst/>
              <a:ahLst/>
              <a:cxnLst/>
              <a:rect l="l" t="t" r="r" b="b"/>
              <a:pathLst>
                <a:path w="18888" h="16595" extrusionOk="0">
                  <a:moveTo>
                    <a:pt x="9795" y="1"/>
                  </a:moveTo>
                  <a:cubicBezTo>
                    <a:pt x="8290" y="1"/>
                    <a:pt x="7300" y="1971"/>
                    <a:pt x="6889" y="7164"/>
                  </a:cubicBezTo>
                  <a:cubicBezTo>
                    <a:pt x="6889" y="7182"/>
                    <a:pt x="6524" y="8876"/>
                    <a:pt x="5654" y="8876"/>
                  </a:cubicBezTo>
                  <a:cubicBezTo>
                    <a:pt x="5348" y="8876"/>
                    <a:pt x="4980" y="8667"/>
                    <a:pt x="4544" y="8102"/>
                  </a:cubicBezTo>
                  <a:cubicBezTo>
                    <a:pt x="3785" y="7104"/>
                    <a:pt x="3153" y="6690"/>
                    <a:pt x="2627" y="6690"/>
                  </a:cubicBezTo>
                  <a:cubicBezTo>
                    <a:pt x="52" y="6690"/>
                    <a:pt x="1" y="16595"/>
                    <a:pt x="1" y="16595"/>
                  </a:cubicBezTo>
                  <a:lnTo>
                    <a:pt x="17629" y="16570"/>
                  </a:lnTo>
                  <a:cubicBezTo>
                    <a:pt x="17629" y="16570"/>
                    <a:pt x="18888" y="10472"/>
                    <a:pt x="16839" y="8324"/>
                  </a:cubicBezTo>
                  <a:cubicBezTo>
                    <a:pt x="16365" y="7813"/>
                    <a:pt x="15879" y="7620"/>
                    <a:pt x="15416" y="7620"/>
                  </a:cubicBezTo>
                  <a:cubicBezTo>
                    <a:pt x="14939" y="7620"/>
                    <a:pt x="14487" y="7826"/>
                    <a:pt x="14098" y="8102"/>
                  </a:cubicBezTo>
                  <a:cubicBezTo>
                    <a:pt x="13951" y="8214"/>
                    <a:pt x="13786" y="8264"/>
                    <a:pt x="13625" y="8264"/>
                  </a:cubicBezTo>
                  <a:cubicBezTo>
                    <a:pt x="13219" y="8264"/>
                    <a:pt x="12839" y="7944"/>
                    <a:pt x="12839" y="7484"/>
                  </a:cubicBezTo>
                  <a:cubicBezTo>
                    <a:pt x="12938" y="5065"/>
                    <a:pt x="12814" y="1460"/>
                    <a:pt x="11407" y="572"/>
                  </a:cubicBezTo>
                  <a:cubicBezTo>
                    <a:pt x="10818" y="205"/>
                    <a:pt x="10280" y="1"/>
                    <a:pt x="9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flipH="1">
              <a:off x="8670081" y="4686536"/>
              <a:ext cx="455063" cy="467162"/>
            </a:xfrm>
            <a:custGeom>
              <a:avLst/>
              <a:gdLst/>
              <a:ahLst/>
              <a:cxnLst/>
              <a:rect l="l" t="t" r="r" b="b"/>
              <a:pathLst>
                <a:path w="13876" h="14246" fill="none" extrusionOk="0">
                  <a:moveTo>
                    <a:pt x="2025" y="14246"/>
                  </a:moveTo>
                  <a:cubicBezTo>
                    <a:pt x="1334" y="13110"/>
                    <a:pt x="0" y="10839"/>
                    <a:pt x="1037" y="9654"/>
                  </a:cubicBezTo>
                  <a:cubicBezTo>
                    <a:pt x="1902" y="8642"/>
                    <a:pt x="3704" y="10617"/>
                    <a:pt x="5160" y="11678"/>
                  </a:cubicBezTo>
                  <a:cubicBezTo>
                    <a:pt x="5432" y="11876"/>
                    <a:pt x="5728" y="11382"/>
                    <a:pt x="5580" y="10987"/>
                  </a:cubicBezTo>
                  <a:cubicBezTo>
                    <a:pt x="4667" y="8395"/>
                    <a:pt x="2642" y="2173"/>
                    <a:pt x="4667" y="988"/>
                  </a:cubicBezTo>
                  <a:cubicBezTo>
                    <a:pt x="6370" y="0"/>
                    <a:pt x="7876" y="3852"/>
                    <a:pt x="8691" y="6568"/>
                  </a:cubicBezTo>
                  <a:cubicBezTo>
                    <a:pt x="8889" y="7210"/>
                    <a:pt x="9555" y="7185"/>
                    <a:pt x="9703" y="6518"/>
                  </a:cubicBezTo>
                  <a:cubicBezTo>
                    <a:pt x="10049" y="4889"/>
                    <a:pt x="10567" y="4148"/>
                    <a:pt x="10938" y="3802"/>
                  </a:cubicBezTo>
                  <a:cubicBezTo>
                    <a:pt x="11185" y="3556"/>
                    <a:pt x="11580" y="3531"/>
                    <a:pt x="11851" y="3728"/>
                  </a:cubicBezTo>
                  <a:cubicBezTo>
                    <a:pt x="13802" y="5160"/>
                    <a:pt x="13876" y="11925"/>
                    <a:pt x="13826" y="14221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6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6"/>
          <p:cNvGrpSpPr/>
          <p:nvPr/>
        </p:nvGrpSpPr>
        <p:grpSpPr>
          <a:xfrm rot="10800000">
            <a:off x="7461617" y="134339"/>
            <a:ext cx="2265584" cy="1029894"/>
            <a:chOff x="-178174" y="-51952"/>
            <a:chExt cx="2982208" cy="1355659"/>
          </a:xfrm>
        </p:grpSpPr>
        <p:sp>
          <p:nvSpPr>
            <p:cNvPr id="76" name="Google Shape;76;p6"/>
            <p:cNvSpPr/>
            <p:nvPr/>
          </p:nvSpPr>
          <p:spPr>
            <a:xfrm rot="5769038">
              <a:off x="832532" y="-896382"/>
              <a:ext cx="656965" cy="2623088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-5031018">
              <a:off x="1636403" y="58380"/>
              <a:ext cx="459979" cy="1836575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472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74662" y="2371112"/>
            <a:ext cx="4394700" cy="7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374662" y="768100"/>
            <a:ext cx="4394700" cy="17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74623" y="3047499"/>
            <a:ext cx="4394700" cy="4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81640" y="3525089"/>
            <a:ext cx="2958532" cy="1650906"/>
            <a:chOff x="81640" y="3525089"/>
            <a:chExt cx="2958532" cy="1650906"/>
          </a:xfrm>
        </p:grpSpPr>
        <p:grpSp>
          <p:nvGrpSpPr>
            <p:cNvPr id="16" name="Google Shape;16;p3"/>
            <p:cNvGrpSpPr/>
            <p:nvPr/>
          </p:nvGrpSpPr>
          <p:grpSpPr>
            <a:xfrm flipH="1">
              <a:off x="1266059" y="3525089"/>
              <a:ext cx="1774113" cy="1650906"/>
              <a:chOff x="-61526" y="3752577"/>
              <a:chExt cx="1522974" cy="1417087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-61526" y="3752577"/>
                <a:ext cx="1522974" cy="1417087"/>
              </a:xfrm>
              <a:custGeom>
                <a:avLst/>
                <a:gdLst/>
                <a:ahLst/>
                <a:cxnLst/>
                <a:rect l="l" t="t" r="r" b="b"/>
                <a:pathLst>
                  <a:path w="15284" h="14221" fill="none" extrusionOk="0">
                    <a:moveTo>
                      <a:pt x="14246" y="14196"/>
                    </a:moveTo>
                    <a:cubicBezTo>
                      <a:pt x="14246" y="14196"/>
                      <a:pt x="15283" y="9258"/>
                      <a:pt x="13629" y="7506"/>
                    </a:cubicBezTo>
                    <a:cubicBezTo>
                      <a:pt x="12839" y="6666"/>
                      <a:pt x="12024" y="6888"/>
                      <a:pt x="11407" y="7333"/>
                    </a:cubicBezTo>
                    <a:cubicBezTo>
                      <a:pt x="10987" y="7678"/>
                      <a:pt x="10345" y="7382"/>
                      <a:pt x="10370" y="6839"/>
                    </a:cubicBezTo>
                    <a:cubicBezTo>
                      <a:pt x="10444" y="4889"/>
                      <a:pt x="10345" y="1951"/>
                      <a:pt x="9210" y="1235"/>
                    </a:cubicBezTo>
                    <a:cubicBezTo>
                      <a:pt x="7259" y="0"/>
                      <a:pt x="6000" y="1037"/>
                      <a:pt x="5531" y="6567"/>
                    </a:cubicBezTo>
                    <a:cubicBezTo>
                      <a:pt x="5531" y="6592"/>
                      <a:pt x="5012" y="9110"/>
                      <a:pt x="3655" y="7333"/>
                    </a:cubicBezTo>
                    <a:cubicBezTo>
                      <a:pt x="50" y="2592"/>
                      <a:pt x="1" y="14221"/>
                      <a:pt x="1" y="14221"/>
                    </a:cubicBez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246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118036" y="4079423"/>
                <a:ext cx="1119512" cy="1080478"/>
              </a:xfrm>
              <a:custGeom>
                <a:avLst/>
                <a:gdLst/>
                <a:ahLst/>
                <a:cxnLst/>
                <a:rect l="l" t="t" r="r" b="b"/>
                <a:pathLst>
                  <a:path w="11235" h="10843" extrusionOk="0">
                    <a:moveTo>
                      <a:pt x="4225" y="1"/>
                    </a:moveTo>
                    <a:cubicBezTo>
                      <a:pt x="4078" y="1"/>
                      <a:pt x="3929" y="41"/>
                      <a:pt x="3778" y="127"/>
                    </a:cubicBezTo>
                    <a:cubicBezTo>
                      <a:pt x="2149" y="1090"/>
                      <a:pt x="3754" y="6127"/>
                      <a:pt x="4519" y="8225"/>
                    </a:cubicBezTo>
                    <a:cubicBezTo>
                      <a:pt x="4622" y="8492"/>
                      <a:pt x="4468" y="8810"/>
                      <a:pt x="4286" y="8810"/>
                    </a:cubicBezTo>
                    <a:cubicBezTo>
                      <a:pt x="4249" y="8810"/>
                      <a:pt x="4211" y="8797"/>
                      <a:pt x="4173" y="8768"/>
                    </a:cubicBezTo>
                    <a:cubicBezTo>
                      <a:pt x="3219" y="8072"/>
                      <a:pt x="2089" y="6912"/>
                      <a:pt x="1324" y="6912"/>
                    </a:cubicBezTo>
                    <a:cubicBezTo>
                      <a:pt x="1139" y="6912"/>
                      <a:pt x="975" y="6980"/>
                      <a:pt x="840" y="7139"/>
                    </a:cubicBezTo>
                    <a:cubicBezTo>
                      <a:pt x="1" y="8102"/>
                      <a:pt x="1063" y="9929"/>
                      <a:pt x="1630" y="10842"/>
                    </a:cubicBezTo>
                    <a:lnTo>
                      <a:pt x="11210" y="10842"/>
                    </a:lnTo>
                    <a:cubicBezTo>
                      <a:pt x="11234" y="8991"/>
                      <a:pt x="11185" y="3510"/>
                      <a:pt x="9605" y="2349"/>
                    </a:cubicBezTo>
                    <a:cubicBezTo>
                      <a:pt x="9505" y="2271"/>
                      <a:pt x="9385" y="2234"/>
                      <a:pt x="9265" y="2234"/>
                    </a:cubicBezTo>
                    <a:cubicBezTo>
                      <a:pt x="9119" y="2234"/>
                      <a:pt x="8973" y="2290"/>
                      <a:pt x="8864" y="2399"/>
                    </a:cubicBezTo>
                    <a:cubicBezTo>
                      <a:pt x="8568" y="2695"/>
                      <a:pt x="8124" y="3287"/>
                      <a:pt x="7852" y="4596"/>
                    </a:cubicBezTo>
                    <a:cubicBezTo>
                      <a:pt x="7788" y="4877"/>
                      <a:pt x="7618" y="5019"/>
                      <a:pt x="7446" y="5019"/>
                    </a:cubicBezTo>
                    <a:cubicBezTo>
                      <a:pt x="7285" y="5019"/>
                      <a:pt x="7121" y="4895"/>
                      <a:pt x="7037" y="4645"/>
                    </a:cubicBezTo>
                    <a:cubicBezTo>
                      <a:pt x="6443" y="2666"/>
                      <a:pt x="5419" y="1"/>
                      <a:pt x="42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3"/>
            <p:cNvSpPr/>
            <p:nvPr/>
          </p:nvSpPr>
          <p:spPr>
            <a:xfrm>
              <a:off x="81640" y="3752714"/>
              <a:ext cx="1608124" cy="1412898"/>
            </a:xfrm>
            <a:custGeom>
              <a:avLst/>
              <a:gdLst/>
              <a:ahLst/>
              <a:cxnLst/>
              <a:rect l="l" t="t" r="r" b="b"/>
              <a:pathLst>
                <a:path w="18888" h="16595" extrusionOk="0">
                  <a:moveTo>
                    <a:pt x="9795" y="1"/>
                  </a:moveTo>
                  <a:cubicBezTo>
                    <a:pt x="8290" y="1"/>
                    <a:pt x="7300" y="1971"/>
                    <a:pt x="6889" y="7164"/>
                  </a:cubicBezTo>
                  <a:cubicBezTo>
                    <a:pt x="6889" y="7182"/>
                    <a:pt x="6524" y="8876"/>
                    <a:pt x="5654" y="8876"/>
                  </a:cubicBezTo>
                  <a:cubicBezTo>
                    <a:pt x="5348" y="8876"/>
                    <a:pt x="4980" y="8667"/>
                    <a:pt x="4544" y="8102"/>
                  </a:cubicBezTo>
                  <a:cubicBezTo>
                    <a:pt x="3785" y="7104"/>
                    <a:pt x="3153" y="6690"/>
                    <a:pt x="2627" y="6690"/>
                  </a:cubicBezTo>
                  <a:cubicBezTo>
                    <a:pt x="52" y="6690"/>
                    <a:pt x="1" y="16595"/>
                    <a:pt x="1" y="16595"/>
                  </a:cubicBezTo>
                  <a:lnTo>
                    <a:pt x="17629" y="16570"/>
                  </a:lnTo>
                  <a:cubicBezTo>
                    <a:pt x="17629" y="16570"/>
                    <a:pt x="18888" y="10472"/>
                    <a:pt x="16839" y="8324"/>
                  </a:cubicBezTo>
                  <a:cubicBezTo>
                    <a:pt x="16365" y="7813"/>
                    <a:pt x="15879" y="7620"/>
                    <a:pt x="15416" y="7620"/>
                  </a:cubicBezTo>
                  <a:cubicBezTo>
                    <a:pt x="14939" y="7620"/>
                    <a:pt x="14487" y="7826"/>
                    <a:pt x="14098" y="8102"/>
                  </a:cubicBezTo>
                  <a:cubicBezTo>
                    <a:pt x="13951" y="8214"/>
                    <a:pt x="13786" y="8264"/>
                    <a:pt x="13625" y="8264"/>
                  </a:cubicBezTo>
                  <a:cubicBezTo>
                    <a:pt x="13219" y="8264"/>
                    <a:pt x="12839" y="7944"/>
                    <a:pt x="12839" y="7484"/>
                  </a:cubicBezTo>
                  <a:cubicBezTo>
                    <a:pt x="12938" y="5065"/>
                    <a:pt x="12814" y="1460"/>
                    <a:pt x="11407" y="572"/>
                  </a:cubicBezTo>
                  <a:cubicBezTo>
                    <a:pt x="10818" y="205"/>
                    <a:pt x="10280" y="1"/>
                    <a:pt x="9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272952" y="3944282"/>
              <a:ext cx="1181403" cy="1212904"/>
            </a:xfrm>
            <a:custGeom>
              <a:avLst/>
              <a:gdLst/>
              <a:ahLst/>
              <a:cxnLst/>
              <a:rect l="l" t="t" r="r" b="b"/>
              <a:pathLst>
                <a:path w="13876" h="14246" fill="none" extrusionOk="0">
                  <a:moveTo>
                    <a:pt x="2025" y="14246"/>
                  </a:moveTo>
                  <a:cubicBezTo>
                    <a:pt x="1334" y="13110"/>
                    <a:pt x="0" y="10839"/>
                    <a:pt x="1037" y="9654"/>
                  </a:cubicBezTo>
                  <a:cubicBezTo>
                    <a:pt x="1902" y="8642"/>
                    <a:pt x="3704" y="10617"/>
                    <a:pt x="5160" y="11678"/>
                  </a:cubicBezTo>
                  <a:cubicBezTo>
                    <a:pt x="5432" y="11876"/>
                    <a:pt x="5728" y="11382"/>
                    <a:pt x="5580" y="10987"/>
                  </a:cubicBezTo>
                  <a:cubicBezTo>
                    <a:pt x="4667" y="8395"/>
                    <a:pt x="2642" y="2173"/>
                    <a:pt x="4667" y="988"/>
                  </a:cubicBezTo>
                  <a:cubicBezTo>
                    <a:pt x="6370" y="0"/>
                    <a:pt x="7876" y="3852"/>
                    <a:pt x="8691" y="6568"/>
                  </a:cubicBezTo>
                  <a:cubicBezTo>
                    <a:pt x="8889" y="7210"/>
                    <a:pt x="9555" y="7185"/>
                    <a:pt x="9703" y="6518"/>
                  </a:cubicBezTo>
                  <a:cubicBezTo>
                    <a:pt x="10049" y="4889"/>
                    <a:pt x="10567" y="4148"/>
                    <a:pt x="10938" y="3802"/>
                  </a:cubicBezTo>
                  <a:cubicBezTo>
                    <a:pt x="11185" y="3556"/>
                    <a:pt x="11580" y="3531"/>
                    <a:pt x="11851" y="3728"/>
                  </a:cubicBezTo>
                  <a:cubicBezTo>
                    <a:pt x="13802" y="5160"/>
                    <a:pt x="13876" y="11925"/>
                    <a:pt x="13826" y="14221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6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411881" y="715334"/>
            <a:ext cx="5801375" cy="1844517"/>
            <a:chOff x="411881" y="715334"/>
            <a:chExt cx="5801375" cy="1844517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2019150" y="715334"/>
              <a:ext cx="4194107" cy="1844517"/>
              <a:chOff x="-342999" y="700890"/>
              <a:chExt cx="3148256" cy="1384565"/>
            </a:xfrm>
          </p:grpSpPr>
          <p:sp>
            <p:nvSpPr>
              <p:cNvPr id="23" name="Google Shape;23;p3"/>
              <p:cNvSpPr/>
              <p:nvPr/>
            </p:nvSpPr>
            <p:spPr>
              <a:xfrm rot="5846029">
                <a:off x="846121" y="-255684"/>
                <a:ext cx="770017" cy="3074472"/>
              </a:xfrm>
              <a:custGeom>
                <a:avLst/>
                <a:gdLst/>
                <a:ahLst/>
                <a:cxnLst/>
                <a:rect l="l" t="t" r="r" b="b"/>
                <a:pathLst>
                  <a:path w="14314" h="57152" extrusionOk="0">
                    <a:moveTo>
                      <a:pt x="4727" y="1"/>
                    </a:moveTo>
                    <a:cubicBezTo>
                      <a:pt x="2389" y="1"/>
                      <a:pt x="1" y="5098"/>
                      <a:pt x="193" y="11087"/>
                    </a:cubicBezTo>
                    <a:cubicBezTo>
                      <a:pt x="504" y="19571"/>
                      <a:pt x="3851" y="24552"/>
                      <a:pt x="2450" y="31789"/>
                    </a:cubicBezTo>
                    <a:cubicBezTo>
                      <a:pt x="1049" y="39027"/>
                      <a:pt x="1244" y="39339"/>
                      <a:pt x="4551" y="43191"/>
                    </a:cubicBezTo>
                    <a:cubicBezTo>
                      <a:pt x="7898" y="47044"/>
                      <a:pt x="6847" y="52453"/>
                      <a:pt x="7470" y="53659"/>
                    </a:cubicBezTo>
                    <a:cubicBezTo>
                      <a:pt x="8735" y="56119"/>
                      <a:pt x="9778" y="57151"/>
                      <a:pt x="10626" y="57151"/>
                    </a:cubicBezTo>
                    <a:cubicBezTo>
                      <a:pt x="14061" y="57151"/>
                      <a:pt x="14314" y="40244"/>
                      <a:pt x="13190" y="32568"/>
                    </a:cubicBezTo>
                    <a:cubicBezTo>
                      <a:pt x="11750" y="22995"/>
                      <a:pt x="8832" y="25991"/>
                      <a:pt x="9727" y="18325"/>
                    </a:cubicBezTo>
                    <a:cubicBezTo>
                      <a:pt x="10661" y="10698"/>
                      <a:pt x="9999" y="9998"/>
                      <a:pt x="7431" y="2954"/>
                    </a:cubicBezTo>
                    <a:cubicBezTo>
                      <a:pt x="6665" y="884"/>
                      <a:pt x="5700" y="1"/>
                      <a:pt x="47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 rot="5845884">
                <a:off x="1073821" y="1178998"/>
                <a:ext cx="329521" cy="1315849"/>
              </a:xfrm>
              <a:custGeom>
                <a:avLst/>
                <a:gdLst/>
                <a:ahLst/>
                <a:cxnLst/>
                <a:rect l="l" t="t" r="r" b="b"/>
                <a:pathLst>
                  <a:path w="14314" h="57152" extrusionOk="0">
                    <a:moveTo>
                      <a:pt x="4727" y="1"/>
                    </a:moveTo>
                    <a:cubicBezTo>
                      <a:pt x="2389" y="1"/>
                      <a:pt x="1" y="5098"/>
                      <a:pt x="193" y="11087"/>
                    </a:cubicBezTo>
                    <a:cubicBezTo>
                      <a:pt x="504" y="19571"/>
                      <a:pt x="3851" y="24552"/>
                      <a:pt x="2450" y="31789"/>
                    </a:cubicBezTo>
                    <a:cubicBezTo>
                      <a:pt x="1049" y="39027"/>
                      <a:pt x="1244" y="39339"/>
                      <a:pt x="4551" y="43191"/>
                    </a:cubicBezTo>
                    <a:cubicBezTo>
                      <a:pt x="7898" y="47044"/>
                      <a:pt x="6847" y="52453"/>
                      <a:pt x="7470" y="53659"/>
                    </a:cubicBezTo>
                    <a:cubicBezTo>
                      <a:pt x="8735" y="56119"/>
                      <a:pt x="9778" y="57151"/>
                      <a:pt x="10626" y="57151"/>
                    </a:cubicBezTo>
                    <a:cubicBezTo>
                      <a:pt x="14061" y="57151"/>
                      <a:pt x="14314" y="40244"/>
                      <a:pt x="13190" y="32568"/>
                    </a:cubicBezTo>
                    <a:cubicBezTo>
                      <a:pt x="11750" y="22995"/>
                      <a:pt x="8832" y="25991"/>
                      <a:pt x="9727" y="18325"/>
                    </a:cubicBezTo>
                    <a:cubicBezTo>
                      <a:pt x="10661" y="10698"/>
                      <a:pt x="9999" y="9998"/>
                      <a:pt x="7431" y="2954"/>
                    </a:cubicBezTo>
                    <a:cubicBezTo>
                      <a:pt x="6665" y="884"/>
                      <a:pt x="5700" y="1"/>
                      <a:pt x="47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3"/>
            <p:cNvSpPr/>
            <p:nvPr/>
          </p:nvSpPr>
          <p:spPr>
            <a:xfrm rot="4954116" flipH="1">
              <a:off x="920821" y="377598"/>
              <a:ext cx="329521" cy="1315849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2636225" y="1718100"/>
            <a:ext cx="5794500" cy="25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80" name="Google Shape;80;p7"/>
          <p:cNvGrpSpPr/>
          <p:nvPr/>
        </p:nvGrpSpPr>
        <p:grpSpPr>
          <a:xfrm rot="10800000" flipH="1">
            <a:off x="-622236" y="214537"/>
            <a:ext cx="2546125" cy="922523"/>
            <a:chOff x="-802293" y="724803"/>
            <a:chExt cx="3604367" cy="1305950"/>
          </a:xfrm>
        </p:grpSpPr>
        <p:sp>
          <p:nvSpPr>
            <p:cNvPr id="81" name="Google Shape;81;p7"/>
            <p:cNvSpPr/>
            <p:nvPr/>
          </p:nvSpPr>
          <p:spPr>
            <a:xfrm rot="-5009497">
              <a:off x="846113" y="-255654"/>
              <a:ext cx="770010" cy="3074445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 rot="5845884">
              <a:off x="-293354" y="1124295"/>
              <a:ext cx="329521" cy="1315849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7"/>
          <p:cNvSpPr/>
          <p:nvPr/>
        </p:nvSpPr>
        <p:spPr>
          <a:xfrm rot="4916822" flipH="1">
            <a:off x="218005" y="3656259"/>
            <a:ext cx="462357" cy="1846068"/>
          </a:xfrm>
          <a:custGeom>
            <a:avLst/>
            <a:gdLst/>
            <a:ahLst/>
            <a:cxnLst/>
            <a:rect l="l" t="t" r="r" b="b"/>
            <a:pathLst>
              <a:path w="14314" h="57152" extrusionOk="0">
                <a:moveTo>
                  <a:pt x="4727" y="1"/>
                </a:moveTo>
                <a:cubicBezTo>
                  <a:pt x="2389" y="1"/>
                  <a:pt x="1" y="5098"/>
                  <a:pt x="193" y="11087"/>
                </a:cubicBezTo>
                <a:cubicBezTo>
                  <a:pt x="504" y="19571"/>
                  <a:pt x="3851" y="24552"/>
                  <a:pt x="2450" y="31789"/>
                </a:cubicBezTo>
                <a:cubicBezTo>
                  <a:pt x="1049" y="39027"/>
                  <a:pt x="1244" y="39339"/>
                  <a:pt x="4551" y="43191"/>
                </a:cubicBezTo>
                <a:cubicBezTo>
                  <a:pt x="7898" y="47044"/>
                  <a:pt x="6847" y="52453"/>
                  <a:pt x="7470" y="53659"/>
                </a:cubicBezTo>
                <a:cubicBezTo>
                  <a:pt x="8735" y="56119"/>
                  <a:pt x="9778" y="57151"/>
                  <a:pt x="10626" y="57151"/>
                </a:cubicBezTo>
                <a:cubicBezTo>
                  <a:pt x="14061" y="57151"/>
                  <a:pt x="14314" y="40244"/>
                  <a:pt x="13190" y="32568"/>
                </a:cubicBezTo>
                <a:cubicBezTo>
                  <a:pt x="11750" y="22995"/>
                  <a:pt x="8832" y="25991"/>
                  <a:pt x="9727" y="18325"/>
                </a:cubicBezTo>
                <a:cubicBezTo>
                  <a:pt x="10661" y="10698"/>
                  <a:pt x="9999" y="9998"/>
                  <a:pt x="7431" y="2954"/>
                </a:cubicBezTo>
                <a:cubicBezTo>
                  <a:pt x="6665" y="884"/>
                  <a:pt x="5700" y="1"/>
                  <a:pt x="47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 rot="10800000" flipH="1">
            <a:off x="7580696" y="4299010"/>
            <a:ext cx="2117926" cy="767376"/>
            <a:chOff x="-802293" y="724803"/>
            <a:chExt cx="3604367" cy="1305950"/>
          </a:xfrm>
        </p:grpSpPr>
        <p:sp>
          <p:nvSpPr>
            <p:cNvPr id="85" name="Google Shape;85;p7"/>
            <p:cNvSpPr/>
            <p:nvPr/>
          </p:nvSpPr>
          <p:spPr>
            <a:xfrm rot="-5009497">
              <a:off x="846113" y="-255654"/>
              <a:ext cx="770010" cy="3074445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rot="5845884">
              <a:off x="-293354" y="1124295"/>
              <a:ext cx="329521" cy="1315849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713225" y="3888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713225" y="3888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2"/>
          </p:nvPr>
        </p:nvSpPr>
        <p:spPr>
          <a:xfrm>
            <a:off x="1560725" y="1766000"/>
            <a:ext cx="26067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"/>
          </p:nvPr>
        </p:nvSpPr>
        <p:spPr>
          <a:xfrm>
            <a:off x="1560725" y="2142800"/>
            <a:ext cx="260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766000"/>
            <a:ext cx="847500" cy="9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4"/>
          </p:nvPr>
        </p:nvSpPr>
        <p:spPr>
          <a:xfrm>
            <a:off x="1560725" y="3181400"/>
            <a:ext cx="26067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5"/>
          </p:nvPr>
        </p:nvSpPr>
        <p:spPr>
          <a:xfrm>
            <a:off x="1560725" y="3558200"/>
            <a:ext cx="260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181400"/>
            <a:ext cx="847500" cy="9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7"/>
          </p:nvPr>
        </p:nvSpPr>
        <p:spPr>
          <a:xfrm>
            <a:off x="5014925" y="1766000"/>
            <a:ext cx="26067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8"/>
          </p:nvPr>
        </p:nvSpPr>
        <p:spPr>
          <a:xfrm>
            <a:off x="5014925" y="2142800"/>
            <a:ext cx="260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9" hasCustomPrompt="1"/>
          </p:nvPr>
        </p:nvSpPr>
        <p:spPr>
          <a:xfrm>
            <a:off x="4167425" y="1766000"/>
            <a:ext cx="847500" cy="9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3"/>
          </p:nvPr>
        </p:nvSpPr>
        <p:spPr>
          <a:xfrm>
            <a:off x="5014925" y="3181400"/>
            <a:ext cx="26067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Indie Flower"/>
              <a:buNone/>
              <a:defRPr sz="2000"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4"/>
          </p:nvPr>
        </p:nvSpPr>
        <p:spPr>
          <a:xfrm>
            <a:off x="5014925" y="3558200"/>
            <a:ext cx="260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15" hasCustomPrompt="1"/>
          </p:nvPr>
        </p:nvSpPr>
        <p:spPr>
          <a:xfrm>
            <a:off x="4167425" y="3181400"/>
            <a:ext cx="847500" cy="9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34" name="Google Shape;134;p13"/>
          <p:cNvGrpSpPr/>
          <p:nvPr/>
        </p:nvGrpSpPr>
        <p:grpSpPr>
          <a:xfrm rot="10800000" flipH="1">
            <a:off x="6122817" y="495905"/>
            <a:ext cx="2265584" cy="1029894"/>
            <a:chOff x="-178174" y="-51952"/>
            <a:chExt cx="2982208" cy="1355659"/>
          </a:xfrm>
        </p:grpSpPr>
        <p:sp>
          <p:nvSpPr>
            <p:cNvPr id="135" name="Google Shape;135;p13"/>
            <p:cNvSpPr/>
            <p:nvPr/>
          </p:nvSpPr>
          <p:spPr>
            <a:xfrm rot="5769038">
              <a:off x="832532" y="-896382"/>
              <a:ext cx="656965" cy="2623088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031018">
              <a:off x="1636403" y="58380"/>
              <a:ext cx="459979" cy="1836575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flipH="1">
            <a:off x="-76197" y="4397965"/>
            <a:ext cx="1336122" cy="745531"/>
            <a:chOff x="8059283" y="4525012"/>
            <a:chExt cx="1139550" cy="635847"/>
          </a:xfrm>
        </p:grpSpPr>
        <p:grpSp>
          <p:nvGrpSpPr>
            <p:cNvPr id="138" name="Google Shape;138;p13"/>
            <p:cNvGrpSpPr/>
            <p:nvPr/>
          </p:nvGrpSpPr>
          <p:grpSpPr>
            <a:xfrm>
              <a:off x="8059283" y="4525012"/>
              <a:ext cx="683359" cy="635847"/>
              <a:chOff x="-61526" y="3752577"/>
              <a:chExt cx="1522974" cy="1417087"/>
            </a:xfrm>
          </p:grpSpPr>
          <p:sp>
            <p:nvSpPr>
              <p:cNvPr id="139" name="Google Shape;139;p13"/>
              <p:cNvSpPr/>
              <p:nvPr/>
            </p:nvSpPr>
            <p:spPr>
              <a:xfrm>
                <a:off x="-61526" y="3752577"/>
                <a:ext cx="1522974" cy="1417087"/>
              </a:xfrm>
              <a:custGeom>
                <a:avLst/>
                <a:gdLst/>
                <a:ahLst/>
                <a:cxnLst/>
                <a:rect l="l" t="t" r="r" b="b"/>
                <a:pathLst>
                  <a:path w="15284" h="14221" fill="none" extrusionOk="0">
                    <a:moveTo>
                      <a:pt x="14246" y="14196"/>
                    </a:moveTo>
                    <a:cubicBezTo>
                      <a:pt x="14246" y="14196"/>
                      <a:pt x="15283" y="9258"/>
                      <a:pt x="13629" y="7506"/>
                    </a:cubicBezTo>
                    <a:cubicBezTo>
                      <a:pt x="12839" y="6666"/>
                      <a:pt x="12024" y="6888"/>
                      <a:pt x="11407" y="7333"/>
                    </a:cubicBezTo>
                    <a:cubicBezTo>
                      <a:pt x="10987" y="7678"/>
                      <a:pt x="10345" y="7382"/>
                      <a:pt x="10370" y="6839"/>
                    </a:cubicBezTo>
                    <a:cubicBezTo>
                      <a:pt x="10444" y="4889"/>
                      <a:pt x="10345" y="1951"/>
                      <a:pt x="9210" y="1235"/>
                    </a:cubicBezTo>
                    <a:cubicBezTo>
                      <a:pt x="7259" y="0"/>
                      <a:pt x="6000" y="1037"/>
                      <a:pt x="5531" y="6567"/>
                    </a:cubicBezTo>
                    <a:cubicBezTo>
                      <a:pt x="5531" y="6592"/>
                      <a:pt x="5012" y="9110"/>
                      <a:pt x="3655" y="7333"/>
                    </a:cubicBezTo>
                    <a:cubicBezTo>
                      <a:pt x="50" y="2592"/>
                      <a:pt x="1" y="14221"/>
                      <a:pt x="1" y="14221"/>
                    </a:cubicBez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246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118036" y="4079423"/>
                <a:ext cx="1119512" cy="1080478"/>
              </a:xfrm>
              <a:custGeom>
                <a:avLst/>
                <a:gdLst/>
                <a:ahLst/>
                <a:cxnLst/>
                <a:rect l="l" t="t" r="r" b="b"/>
                <a:pathLst>
                  <a:path w="11235" h="10843" extrusionOk="0">
                    <a:moveTo>
                      <a:pt x="4225" y="1"/>
                    </a:moveTo>
                    <a:cubicBezTo>
                      <a:pt x="4078" y="1"/>
                      <a:pt x="3929" y="41"/>
                      <a:pt x="3778" y="127"/>
                    </a:cubicBezTo>
                    <a:cubicBezTo>
                      <a:pt x="2149" y="1090"/>
                      <a:pt x="3754" y="6127"/>
                      <a:pt x="4519" y="8225"/>
                    </a:cubicBezTo>
                    <a:cubicBezTo>
                      <a:pt x="4622" y="8492"/>
                      <a:pt x="4468" y="8810"/>
                      <a:pt x="4286" y="8810"/>
                    </a:cubicBezTo>
                    <a:cubicBezTo>
                      <a:pt x="4249" y="8810"/>
                      <a:pt x="4211" y="8797"/>
                      <a:pt x="4173" y="8768"/>
                    </a:cubicBezTo>
                    <a:cubicBezTo>
                      <a:pt x="3219" y="8072"/>
                      <a:pt x="2089" y="6912"/>
                      <a:pt x="1324" y="6912"/>
                    </a:cubicBezTo>
                    <a:cubicBezTo>
                      <a:pt x="1139" y="6912"/>
                      <a:pt x="975" y="6980"/>
                      <a:pt x="840" y="7139"/>
                    </a:cubicBezTo>
                    <a:cubicBezTo>
                      <a:pt x="1" y="8102"/>
                      <a:pt x="1063" y="9929"/>
                      <a:pt x="1630" y="10842"/>
                    </a:cubicBezTo>
                    <a:lnTo>
                      <a:pt x="11210" y="10842"/>
                    </a:lnTo>
                    <a:cubicBezTo>
                      <a:pt x="11234" y="8991"/>
                      <a:pt x="11185" y="3510"/>
                      <a:pt x="9605" y="2349"/>
                    </a:cubicBezTo>
                    <a:cubicBezTo>
                      <a:pt x="9505" y="2271"/>
                      <a:pt x="9385" y="2234"/>
                      <a:pt x="9265" y="2234"/>
                    </a:cubicBezTo>
                    <a:cubicBezTo>
                      <a:pt x="9119" y="2234"/>
                      <a:pt x="8973" y="2290"/>
                      <a:pt x="8864" y="2399"/>
                    </a:cubicBezTo>
                    <a:cubicBezTo>
                      <a:pt x="8568" y="2695"/>
                      <a:pt x="8124" y="3287"/>
                      <a:pt x="7852" y="4596"/>
                    </a:cubicBezTo>
                    <a:cubicBezTo>
                      <a:pt x="7788" y="4877"/>
                      <a:pt x="7618" y="5019"/>
                      <a:pt x="7446" y="5019"/>
                    </a:cubicBezTo>
                    <a:cubicBezTo>
                      <a:pt x="7285" y="5019"/>
                      <a:pt x="7121" y="4895"/>
                      <a:pt x="7037" y="4645"/>
                    </a:cubicBezTo>
                    <a:cubicBezTo>
                      <a:pt x="6443" y="2666"/>
                      <a:pt x="5419" y="1"/>
                      <a:pt x="42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" name="Google Shape;141;p13"/>
            <p:cNvSpPr/>
            <p:nvPr/>
          </p:nvSpPr>
          <p:spPr>
            <a:xfrm flipH="1">
              <a:off x="8579401" y="4612750"/>
              <a:ext cx="619432" cy="544192"/>
            </a:xfrm>
            <a:custGeom>
              <a:avLst/>
              <a:gdLst/>
              <a:ahLst/>
              <a:cxnLst/>
              <a:rect l="l" t="t" r="r" b="b"/>
              <a:pathLst>
                <a:path w="18888" h="16595" extrusionOk="0">
                  <a:moveTo>
                    <a:pt x="9795" y="1"/>
                  </a:moveTo>
                  <a:cubicBezTo>
                    <a:pt x="8290" y="1"/>
                    <a:pt x="7300" y="1971"/>
                    <a:pt x="6889" y="7164"/>
                  </a:cubicBezTo>
                  <a:cubicBezTo>
                    <a:pt x="6889" y="7182"/>
                    <a:pt x="6524" y="8876"/>
                    <a:pt x="5654" y="8876"/>
                  </a:cubicBezTo>
                  <a:cubicBezTo>
                    <a:pt x="5348" y="8876"/>
                    <a:pt x="4980" y="8667"/>
                    <a:pt x="4544" y="8102"/>
                  </a:cubicBezTo>
                  <a:cubicBezTo>
                    <a:pt x="3785" y="7104"/>
                    <a:pt x="3153" y="6690"/>
                    <a:pt x="2627" y="6690"/>
                  </a:cubicBezTo>
                  <a:cubicBezTo>
                    <a:pt x="52" y="6690"/>
                    <a:pt x="1" y="16595"/>
                    <a:pt x="1" y="16595"/>
                  </a:cubicBezTo>
                  <a:lnTo>
                    <a:pt x="17629" y="16570"/>
                  </a:lnTo>
                  <a:cubicBezTo>
                    <a:pt x="17629" y="16570"/>
                    <a:pt x="18888" y="10472"/>
                    <a:pt x="16839" y="8324"/>
                  </a:cubicBezTo>
                  <a:cubicBezTo>
                    <a:pt x="16365" y="7813"/>
                    <a:pt x="15879" y="7620"/>
                    <a:pt x="15416" y="7620"/>
                  </a:cubicBezTo>
                  <a:cubicBezTo>
                    <a:pt x="14939" y="7620"/>
                    <a:pt x="14487" y="7826"/>
                    <a:pt x="14098" y="8102"/>
                  </a:cubicBezTo>
                  <a:cubicBezTo>
                    <a:pt x="13951" y="8214"/>
                    <a:pt x="13786" y="8264"/>
                    <a:pt x="13625" y="8264"/>
                  </a:cubicBezTo>
                  <a:cubicBezTo>
                    <a:pt x="13219" y="8264"/>
                    <a:pt x="12839" y="7944"/>
                    <a:pt x="12839" y="7484"/>
                  </a:cubicBezTo>
                  <a:cubicBezTo>
                    <a:pt x="12938" y="5065"/>
                    <a:pt x="12814" y="1460"/>
                    <a:pt x="11407" y="572"/>
                  </a:cubicBezTo>
                  <a:cubicBezTo>
                    <a:pt x="10818" y="205"/>
                    <a:pt x="10280" y="1"/>
                    <a:pt x="9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670081" y="4686536"/>
              <a:ext cx="455063" cy="467162"/>
            </a:xfrm>
            <a:custGeom>
              <a:avLst/>
              <a:gdLst/>
              <a:ahLst/>
              <a:cxnLst/>
              <a:rect l="l" t="t" r="r" b="b"/>
              <a:pathLst>
                <a:path w="13876" h="14246" fill="none" extrusionOk="0">
                  <a:moveTo>
                    <a:pt x="2025" y="14246"/>
                  </a:moveTo>
                  <a:cubicBezTo>
                    <a:pt x="1334" y="13110"/>
                    <a:pt x="0" y="10839"/>
                    <a:pt x="1037" y="9654"/>
                  </a:cubicBezTo>
                  <a:cubicBezTo>
                    <a:pt x="1902" y="8642"/>
                    <a:pt x="3704" y="10617"/>
                    <a:pt x="5160" y="11678"/>
                  </a:cubicBezTo>
                  <a:cubicBezTo>
                    <a:pt x="5432" y="11876"/>
                    <a:pt x="5728" y="11382"/>
                    <a:pt x="5580" y="10987"/>
                  </a:cubicBezTo>
                  <a:cubicBezTo>
                    <a:pt x="4667" y="8395"/>
                    <a:pt x="2642" y="2173"/>
                    <a:pt x="4667" y="988"/>
                  </a:cubicBezTo>
                  <a:cubicBezTo>
                    <a:pt x="6370" y="0"/>
                    <a:pt x="7876" y="3852"/>
                    <a:pt x="8691" y="6568"/>
                  </a:cubicBezTo>
                  <a:cubicBezTo>
                    <a:pt x="8889" y="7210"/>
                    <a:pt x="9555" y="7185"/>
                    <a:pt x="9703" y="6518"/>
                  </a:cubicBezTo>
                  <a:cubicBezTo>
                    <a:pt x="10049" y="4889"/>
                    <a:pt x="10567" y="4148"/>
                    <a:pt x="10938" y="3802"/>
                  </a:cubicBezTo>
                  <a:cubicBezTo>
                    <a:pt x="11185" y="3556"/>
                    <a:pt x="11580" y="3531"/>
                    <a:pt x="11851" y="3728"/>
                  </a:cubicBezTo>
                  <a:cubicBezTo>
                    <a:pt x="13802" y="5160"/>
                    <a:pt x="13876" y="11925"/>
                    <a:pt x="13826" y="14221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6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mall text">
  <p:cSld name="CUSTOM_2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713225" y="3888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1"/>
          </p:nvPr>
        </p:nvSpPr>
        <p:spPr>
          <a:xfrm>
            <a:off x="1239374" y="3293412"/>
            <a:ext cx="24210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9"/>
          <p:cNvGrpSpPr/>
          <p:nvPr/>
        </p:nvGrpSpPr>
        <p:grpSpPr>
          <a:xfrm>
            <a:off x="713229" y="207278"/>
            <a:ext cx="2811988" cy="1476912"/>
            <a:chOff x="-612524" y="1414514"/>
            <a:chExt cx="3202355" cy="1681941"/>
          </a:xfrm>
        </p:grpSpPr>
        <p:sp>
          <p:nvSpPr>
            <p:cNvPr id="293" name="Google Shape;293;p29"/>
            <p:cNvSpPr/>
            <p:nvPr/>
          </p:nvSpPr>
          <p:spPr>
            <a:xfrm rot="5846029">
              <a:off x="576596" y="755316"/>
              <a:ext cx="770017" cy="3074472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 rot="5845884">
              <a:off x="804296" y="2189998"/>
              <a:ext cx="329521" cy="1315849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 rot="4954116" flipH="1">
              <a:off x="1751371" y="1005123"/>
              <a:ext cx="329521" cy="1315849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29"/>
          <p:cNvGrpSpPr/>
          <p:nvPr/>
        </p:nvGrpSpPr>
        <p:grpSpPr>
          <a:xfrm flipH="1">
            <a:off x="5661058" y="3035453"/>
            <a:ext cx="2965397" cy="1951170"/>
            <a:chOff x="-841329" y="1414514"/>
            <a:chExt cx="3377061" cy="2222037"/>
          </a:xfrm>
        </p:grpSpPr>
        <p:sp>
          <p:nvSpPr>
            <p:cNvPr id="297" name="Google Shape;297;p29"/>
            <p:cNvSpPr/>
            <p:nvPr/>
          </p:nvSpPr>
          <p:spPr>
            <a:xfrm rot="5846029">
              <a:off x="576596" y="755316"/>
              <a:ext cx="770017" cy="3074472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 rot="-5845884" flipH="1">
              <a:off x="21454" y="2099866"/>
              <a:ext cx="558608" cy="2230694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 rot="4954116" flipH="1">
              <a:off x="917069" y="1005123"/>
              <a:ext cx="329521" cy="1315849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7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0"/>
          <p:cNvGrpSpPr/>
          <p:nvPr/>
        </p:nvGrpSpPr>
        <p:grpSpPr>
          <a:xfrm rot="10800000" flipH="1">
            <a:off x="5447976" y="170064"/>
            <a:ext cx="3202355" cy="1681941"/>
            <a:chOff x="-612524" y="1414514"/>
            <a:chExt cx="3202355" cy="1681941"/>
          </a:xfrm>
        </p:grpSpPr>
        <p:sp>
          <p:nvSpPr>
            <p:cNvPr id="302" name="Google Shape;302;p30"/>
            <p:cNvSpPr/>
            <p:nvPr/>
          </p:nvSpPr>
          <p:spPr>
            <a:xfrm rot="5846029">
              <a:off x="576596" y="755316"/>
              <a:ext cx="770017" cy="3074472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 rot="5845884">
              <a:off x="804296" y="2189998"/>
              <a:ext cx="329521" cy="1315849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 rot="4954116" flipH="1">
              <a:off x="1751371" y="1005123"/>
              <a:ext cx="329521" cy="1315849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30"/>
          <p:cNvGrpSpPr/>
          <p:nvPr/>
        </p:nvGrpSpPr>
        <p:grpSpPr>
          <a:xfrm>
            <a:off x="142731" y="3620023"/>
            <a:ext cx="884239" cy="1032187"/>
            <a:chOff x="7862735" y="208021"/>
            <a:chExt cx="1093002" cy="1275881"/>
          </a:xfrm>
        </p:grpSpPr>
        <p:grpSp>
          <p:nvGrpSpPr>
            <p:cNvPr id="306" name="Google Shape;306;p30"/>
            <p:cNvGrpSpPr/>
            <p:nvPr/>
          </p:nvGrpSpPr>
          <p:grpSpPr>
            <a:xfrm>
              <a:off x="7862735" y="208021"/>
              <a:ext cx="568046" cy="662955"/>
              <a:chOff x="3043650" y="3588975"/>
              <a:chExt cx="585675" cy="683600"/>
            </a:xfrm>
          </p:grpSpPr>
          <p:sp>
            <p:nvSpPr>
              <p:cNvPr id="307" name="Google Shape;307;p30"/>
              <p:cNvSpPr/>
              <p:nvPr/>
            </p:nvSpPr>
            <p:spPr>
              <a:xfrm>
                <a:off x="3043650" y="3588975"/>
                <a:ext cx="585675" cy="683600"/>
              </a:xfrm>
              <a:custGeom>
                <a:avLst/>
                <a:gdLst/>
                <a:ahLst/>
                <a:cxnLst/>
                <a:rect l="l" t="t" r="r" b="b"/>
                <a:pathLst>
                  <a:path w="23427" h="27344" extrusionOk="0">
                    <a:moveTo>
                      <a:pt x="8373" y="1"/>
                    </a:moveTo>
                    <a:cubicBezTo>
                      <a:pt x="8306" y="1"/>
                      <a:pt x="8239" y="4"/>
                      <a:pt x="8172" y="11"/>
                    </a:cubicBezTo>
                    <a:cubicBezTo>
                      <a:pt x="7744" y="11"/>
                      <a:pt x="7355" y="127"/>
                      <a:pt x="7044" y="361"/>
                    </a:cubicBezTo>
                    <a:cubicBezTo>
                      <a:pt x="6460" y="867"/>
                      <a:pt x="6032" y="1528"/>
                      <a:pt x="5760" y="2268"/>
                    </a:cubicBezTo>
                    <a:cubicBezTo>
                      <a:pt x="5448" y="2929"/>
                      <a:pt x="5254" y="3630"/>
                      <a:pt x="5215" y="4369"/>
                    </a:cubicBezTo>
                    <a:cubicBezTo>
                      <a:pt x="5215" y="5069"/>
                      <a:pt x="5371" y="5731"/>
                      <a:pt x="5721" y="6353"/>
                    </a:cubicBezTo>
                    <a:cubicBezTo>
                      <a:pt x="6032" y="6898"/>
                      <a:pt x="6343" y="7404"/>
                      <a:pt x="6733" y="7910"/>
                    </a:cubicBezTo>
                    <a:cubicBezTo>
                      <a:pt x="7083" y="8377"/>
                      <a:pt x="7433" y="8805"/>
                      <a:pt x="7783" y="9155"/>
                    </a:cubicBezTo>
                    <a:cubicBezTo>
                      <a:pt x="8289" y="9739"/>
                      <a:pt x="8873" y="10323"/>
                      <a:pt x="9457" y="10867"/>
                    </a:cubicBezTo>
                    <a:cubicBezTo>
                      <a:pt x="9885" y="11218"/>
                      <a:pt x="10118" y="11412"/>
                      <a:pt x="10118" y="11412"/>
                    </a:cubicBezTo>
                    <a:cubicBezTo>
                      <a:pt x="10313" y="11607"/>
                      <a:pt x="10507" y="11724"/>
                      <a:pt x="10663" y="11840"/>
                    </a:cubicBezTo>
                    <a:lnTo>
                      <a:pt x="10429" y="11762"/>
                    </a:lnTo>
                    <a:cubicBezTo>
                      <a:pt x="10157" y="11685"/>
                      <a:pt x="9924" y="11646"/>
                      <a:pt x="9924" y="11646"/>
                    </a:cubicBezTo>
                    <a:cubicBezTo>
                      <a:pt x="8490" y="11373"/>
                      <a:pt x="7087" y="11249"/>
                      <a:pt x="5661" y="11249"/>
                    </a:cubicBezTo>
                    <a:cubicBezTo>
                      <a:pt x="5461" y="11249"/>
                      <a:pt x="5261" y="11252"/>
                      <a:pt x="5059" y="11257"/>
                    </a:cubicBezTo>
                    <a:cubicBezTo>
                      <a:pt x="4242" y="11257"/>
                      <a:pt x="3425" y="11334"/>
                      <a:pt x="2608" y="11490"/>
                    </a:cubicBezTo>
                    <a:cubicBezTo>
                      <a:pt x="1791" y="11607"/>
                      <a:pt x="1051" y="12035"/>
                      <a:pt x="468" y="12657"/>
                    </a:cubicBezTo>
                    <a:cubicBezTo>
                      <a:pt x="234" y="12969"/>
                      <a:pt x="39" y="13358"/>
                      <a:pt x="39" y="13786"/>
                    </a:cubicBezTo>
                    <a:cubicBezTo>
                      <a:pt x="1" y="14214"/>
                      <a:pt x="78" y="14603"/>
                      <a:pt x="195" y="14992"/>
                    </a:cubicBezTo>
                    <a:cubicBezTo>
                      <a:pt x="468" y="15693"/>
                      <a:pt x="896" y="16354"/>
                      <a:pt x="1440" y="16860"/>
                    </a:cubicBezTo>
                    <a:cubicBezTo>
                      <a:pt x="1985" y="17366"/>
                      <a:pt x="2569" y="17755"/>
                      <a:pt x="3269" y="18028"/>
                    </a:cubicBezTo>
                    <a:cubicBezTo>
                      <a:pt x="3853" y="18300"/>
                      <a:pt x="4515" y="18456"/>
                      <a:pt x="5215" y="18495"/>
                    </a:cubicBezTo>
                    <a:cubicBezTo>
                      <a:pt x="5413" y="18514"/>
                      <a:pt x="5612" y="18524"/>
                      <a:pt x="5809" y="18524"/>
                    </a:cubicBezTo>
                    <a:cubicBezTo>
                      <a:pt x="6776" y="18524"/>
                      <a:pt x="7728" y="18292"/>
                      <a:pt x="8600" y="17872"/>
                    </a:cubicBezTo>
                    <a:lnTo>
                      <a:pt x="10390" y="17094"/>
                    </a:lnTo>
                    <a:lnTo>
                      <a:pt x="10390" y="17094"/>
                    </a:lnTo>
                    <a:cubicBezTo>
                      <a:pt x="9457" y="18378"/>
                      <a:pt x="8834" y="19895"/>
                      <a:pt x="8600" y="21491"/>
                    </a:cubicBezTo>
                    <a:cubicBezTo>
                      <a:pt x="8406" y="22269"/>
                      <a:pt x="8445" y="23086"/>
                      <a:pt x="8639" y="23865"/>
                    </a:cubicBezTo>
                    <a:cubicBezTo>
                      <a:pt x="8756" y="24254"/>
                      <a:pt x="8912" y="24604"/>
                      <a:pt x="9106" y="24954"/>
                    </a:cubicBezTo>
                    <a:cubicBezTo>
                      <a:pt x="9301" y="25304"/>
                      <a:pt x="9495" y="25616"/>
                      <a:pt x="9729" y="25927"/>
                    </a:cubicBezTo>
                    <a:cubicBezTo>
                      <a:pt x="9962" y="26238"/>
                      <a:pt x="10235" y="26511"/>
                      <a:pt x="10546" y="26783"/>
                    </a:cubicBezTo>
                    <a:cubicBezTo>
                      <a:pt x="10857" y="26978"/>
                      <a:pt x="11208" y="27172"/>
                      <a:pt x="11597" y="27250"/>
                    </a:cubicBezTo>
                    <a:cubicBezTo>
                      <a:pt x="11838" y="27313"/>
                      <a:pt x="12083" y="27344"/>
                      <a:pt x="12326" y="27344"/>
                    </a:cubicBezTo>
                    <a:cubicBezTo>
                      <a:pt x="12831" y="27344"/>
                      <a:pt x="13330" y="27214"/>
                      <a:pt x="13776" y="26978"/>
                    </a:cubicBezTo>
                    <a:cubicBezTo>
                      <a:pt x="14399" y="26627"/>
                      <a:pt x="14904" y="26083"/>
                      <a:pt x="15216" y="25421"/>
                    </a:cubicBezTo>
                    <a:cubicBezTo>
                      <a:pt x="15488" y="24837"/>
                      <a:pt x="15644" y="24215"/>
                      <a:pt x="15683" y="23553"/>
                    </a:cubicBezTo>
                    <a:cubicBezTo>
                      <a:pt x="15838" y="21724"/>
                      <a:pt x="15799" y="19857"/>
                      <a:pt x="15527" y="18028"/>
                    </a:cubicBezTo>
                    <a:lnTo>
                      <a:pt x="15527" y="18028"/>
                    </a:lnTo>
                    <a:cubicBezTo>
                      <a:pt x="17045" y="18923"/>
                      <a:pt x="18679" y="19701"/>
                      <a:pt x="20352" y="20323"/>
                    </a:cubicBezTo>
                    <a:cubicBezTo>
                      <a:pt x="20755" y="20485"/>
                      <a:pt x="21195" y="20572"/>
                      <a:pt x="21647" y="20572"/>
                    </a:cubicBezTo>
                    <a:cubicBezTo>
                      <a:pt x="21850" y="20572"/>
                      <a:pt x="22054" y="20554"/>
                      <a:pt x="22259" y="20518"/>
                    </a:cubicBezTo>
                    <a:cubicBezTo>
                      <a:pt x="22609" y="20440"/>
                      <a:pt x="22882" y="20207"/>
                      <a:pt x="23076" y="19934"/>
                    </a:cubicBezTo>
                    <a:cubicBezTo>
                      <a:pt x="23193" y="19623"/>
                      <a:pt x="23193" y="19273"/>
                      <a:pt x="23115" y="18962"/>
                    </a:cubicBezTo>
                    <a:cubicBezTo>
                      <a:pt x="22998" y="18650"/>
                      <a:pt x="22882" y="18378"/>
                      <a:pt x="22726" y="18144"/>
                    </a:cubicBezTo>
                    <a:cubicBezTo>
                      <a:pt x="22570" y="17872"/>
                      <a:pt x="22415" y="17638"/>
                      <a:pt x="22220" y="17405"/>
                    </a:cubicBezTo>
                    <a:cubicBezTo>
                      <a:pt x="21909" y="16977"/>
                      <a:pt x="21520" y="16588"/>
                      <a:pt x="21131" y="16238"/>
                    </a:cubicBezTo>
                    <a:cubicBezTo>
                      <a:pt x="20391" y="15615"/>
                      <a:pt x="19613" y="15109"/>
                      <a:pt x="18757" y="14681"/>
                    </a:cubicBezTo>
                    <a:cubicBezTo>
                      <a:pt x="18134" y="14370"/>
                      <a:pt x="17589" y="14136"/>
                      <a:pt x="17084" y="13942"/>
                    </a:cubicBezTo>
                    <a:lnTo>
                      <a:pt x="17084" y="13942"/>
                    </a:lnTo>
                    <a:cubicBezTo>
                      <a:pt x="17297" y="13956"/>
                      <a:pt x="17511" y="13965"/>
                      <a:pt x="17723" y="13965"/>
                    </a:cubicBezTo>
                    <a:cubicBezTo>
                      <a:pt x="18089" y="13965"/>
                      <a:pt x="18450" y="13938"/>
                      <a:pt x="18796" y="13864"/>
                    </a:cubicBezTo>
                    <a:cubicBezTo>
                      <a:pt x="19496" y="13708"/>
                      <a:pt x="20158" y="13397"/>
                      <a:pt x="20703" y="12930"/>
                    </a:cubicBezTo>
                    <a:cubicBezTo>
                      <a:pt x="21247" y="12502"/>
                      <a:pt x="21714" y="11957"/>
                      <a:pt x="22103" y="11373"/>
                    </a:cubicBezTo>
                    <a:cubicBezTo>
                      <a:pt x="22493" y="10790"/>
                      <a:pt x="22804" y="10206"/>
                      <a:pt x="23076" y="9544"/>
                    </a:cubicBezTo>
                    <a:cubicBezTo>
                      <a:pt x="23310" y="8922"/>
                      <a:pt x="23427" y="8260"/>
                      <a:pt x="23388" y="7560"/>
                    </a:cubicBezTo>
                    <a:cubicBezTo>
                      <a:pt x="23349" y="6898"/>
                      <a:pt x="23115" y="6276"/>
                      <a:pt x="22648" y="5770"/>
                    </a:cubicBezTo>
                    <a:cubicBezTo>
                      <a:pt x="22009" y="5039"/>
                      <a:pt x="21108" y="4619"/>
                      <a:pt x="20169" y="4619"/>
                    </a:cubicBezTo>
                    <a:cubicBezTo>
                      <a:pt x="19907" y="4619"/>
                      <a:pt x="19643" y="4651"/>
                      <a:pt x="19380" y="4719"/>
                    </a:cubicBezTo>
                    <a:cubicBezTo>
                      <a:pt x="18835" y="4875"/>
                      <a:pt x="18368" y="5147"/>
                      <a:pt x="17979" y="5497"/>
                    </a:cubicBezTo>
                    <a:cubicBezTo>
                      <a:pt x="17628" y="5809"/>
                      <a:pt x="17278" y="6120"/>
                      <a:pt x="16967" y="6470"/>
                    </a:cubicBezTo>
                    <a:cubicBezTo>
                      <a:pt x="16344" y="7132"/>
                      <a:pt x="14165" y="9311"/>
                      <a:pt x="14165" y="9311"/>
                    </a:cubicBezTo>
                    <a:cubicBezTo>
                      <a:pt x="14126" y="8688"/>
                      <a:pt x="13815" y="7638"/>
                      <a:pt x="13698" y="6782"/>
                    </a:cubicBezTo>
                    <a:cubicBezTo>
                      <a:pt x="13465" y="5536"/>
                      <a:pt x="13037" y="4330"/>
                      <a:pt x="12453" y="3201"/>
                    </a:cubicBezTo>
                    <a:cubicBezTo>
                      <a:pt x="12064" y="2579"/>
                      <a:pt x="11636" y="1995"/>
                      <a:pt x="11169" y="1489"/>
                    </a:cubicBezTo>
                    <a:cubicBezTo>
                      <a:pt x="10624" y="944"/>
                      <a:pt x="10001" y="516"/>
                      <a:pt x="9301" y="205"/>
                    </a:cubicBezTo>
                    <a:cubicBezTo>
                      <a:pt x="9011" y="76"/>
                      <a:pt x="8694" y="1"/>
                      <a:pt x="8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3380250" y="3921525"/>
                <a:ext cx="2532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81" extrusionOk="0">
                    <a:moveTo>
                      <a:pt x="584" y="406"/>
                    </a:moveTo>
                    <a:cubicBezTo>
                      <a:pt x="623" y="445"/>
                      <a:pt x="623" y="445"/>
                      <a:pt x="623" y="484"/>
                    </a:cubicBezTo>
                    <a:cubicBezTo>
                      <a:pt x="623" y="523"/>
                      <a:pt x="623" y="523"/>
                      <a:pt x="623" y="562"/>
                    </a:cubicBezTo>
                    <a:lnTo>
                      <a:pt x="584" y="562"/>
                    </a:lnTo>
                    <a:cubicBezTo>
                      <a:pt x="545" y="562"/>
                      <a:pt x="507" y="562"/>
                      <a:pt x="468" y="523"/>
                    </a:cubicBezTo>
                    <a:cubicBezTo>
                      <a:pt x="468" y="523"/>
                      <a:pt x="468" y="484"/>
                      <a:pt x="468" y="484"/>
                    </a:cubicBezTo>
                    <a:cubicBezTo>
                      <a:pt x="507" y="445"/>
                      <a:pt x="507" y="406"/>
                      <a:pt x="545" y="406"/>
                    </a:cubicBezTo>
                    <a:close/>
                    <a:moveTo>
                      <a:pt x="614" y="1"/>
                    </a:moveTo>
                    <a:cubicBezTo>
                      <a:pt x="591" y="1"/>
                      <a:pt x="568" y="6"/>
                      <a:pt x="545" y="17"/>
                    </a:cubicBezTo>
                    <a:lnTo>
                      <a:pt x="507" y="17"/>
                    </a:lnTo>
                    <a:cubicBezTo>
                      <a:pt x="429" y="17"/>
                      <a:pt x="351" y="56"/>
                      <a:pt x="312" y="95"/>
                    </a:cubicBezTo>
                    <a:cubicBezTo>
                      <a:pt x="234" y="134"/>
                      <a:pt x="156" y="173"/>
                      <a:pt x="117" y="251"/>
                    </a:cubicBezTo>
                    <a:cubicBezTo>
                      <a:pt x="40" y="367"/>
                      <a:pt x="1" y="523"/>
                      <a:pt x="40" y="679"/>
                    </a:cubicBezTo>
                    <a:cubicBezTo>
                      <a:pt x="78" y="795"/>
                      <a:pt x="195" y="912"/>
                      <a:pt x="312" y="951"/>
                    </a:cubicBezTo>
                    <a:cubicBezTo>
                      <a:pt x="370" y="970"/>
                      <a:pt x="438" y="980"/>
                      <a:pt x="507" y="980"/>
                    </a:cubicBezTo>
                    <a:cubicBezTo>
                      <a:pt x="575" y="980"/>
                      <a:pt x="643" y="970"/>
                      <a:pt x="701" y="951"/>
                    </a:cubicBezTo>
                    <a:cubicBezTo>
                      <a:pt x="779" y="912"/>
                      <a:pt x="896" y="834"/>
                      <a:pt x="935" y="756"/>
                    </a:cubicBezTo>
                    <a:cubicBezTo>
                      <a:pt x="1012" y="679"/>
                      <a:pt x="1012" y="562"/>
                      <a:pt x="1012" y="484"/>
                    </a:cubicBezTo>
                    <a:cubicBezTo>
                      <a:pt x="1012" y="289"/>
                      <a:pt x="935" y="134"/>
                      <a:pt x="779" y="56"/>
                    </a:cubicBezTo>
                    <a:cubicBezTo>
                      <a:pt x="724" y="28"/>
                      <a:pt x="669" y="1"/>
                      <a:pt x="614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3414300" y="3988875"/>
                <a:ext cx="27275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124" extrusionOk="0">
                    <a:moveTo>
                      <a:pt x="545" y="358"/>
                    </a:moveTo>
                    <a:cubicBezTo>
                      <a:pt x="584" y="358"/>
                      <a:pt x="623" y="397"/>
                      <a:pt x="623" y="436"/>
                    </a:cubicBezTo>
                    <a:cubicBezTo>
                      <a:pt x="623" y="475"/>
                      <a:pt x="584" y="514"/>
                      <a:pt x="545" y="553"/>
                    </a:cubicBezTo>
                    <a:lnTo>
                      <a:pt x="468" y="553"/>
                    </a:lnTo>
                    <a:cubicBezTo>
                      <a:pt x="429" y="514"/>
                      <a:pt x="429" y="475"/>
                      <a:pt x="390" y="475"/>
                    </a:cubicBezTo>
                    <a:cubicBezTo>
                      <a:pt x="390" y="475"/>
                      <a:pt x="429" y="436"/>
                      <a:pt x="429" y="397"/>
                    </a:cubicBezTo>
                    <a:cubicBezTo>
                      <a:pt x="429" y="358"/>
                      <a:pt x="429" y="358"/>
                      <a:pt x="468" y="358"/>
                    </a:cubicBezTo>
                    <a:close/>
                    <a:moveTo>
                      <a:pt x="935" y="592"/>
                    </a:moveTo>
                    <a:cubicBezTo>
                      <a:pt x="935" y="592"/>
                      <a:pt x="935" y="631"/>
                      <a:pt x="935" y="631"/>
                    </a:cubicBezTo>
                    <a:cubicBezTo>
                      <a:pt x="922" y="657"/>
                      <a:pt x="909" y="683"/>
                      <a:pt x="896" y="707"/>
                    </a:cubicBezTo>
                    <a:lnTo>
                      <a:pt x="896" y="707"/>
                    </a:lnTo>
                    <a:cubicBezTo>
                      <a:pt x="897" y="669"/>
                      <a:pt x="935" y="630"/>
                      <a:pt x="935" y="592"/>
                    </a:cubicBezTo>
                    <a:close/>
                    <a:moveTo>
                      <a:pt x="892" y="714"/>
                    </a:moveTo>
                    <a:cubicBezTo>
                      <a:pt x="867" y="760"/>
                      <a:pt x="843" y="801"/>
                      <a:pt x="818" y="825"/>
                    </a:cubicBezTo>
                    <a:cubicBezTo>
                      <a:pt x="763" y="853"/>
                      <a:pt x="688" y="880"/>
                      <a:pt x="622" y="880"/>
                    </a:cubicBezTo>
                    <a:cubicBezTo>
                      <a:pt x="594" y="880"/>
                      <a:pt x="568" y="876"/>
                      <a:pt x="545" y="864"/>
                    </a:cubicBezTo>
                    <a:lnTo>
                      <a:pt x="584" y="864"/>
                    </a:lnTo>
                    <a:cubicBezTo>
                      <a:pt x="699" y="864"/>
                      <a:pt x="814" y="826"/>
                      <a:pt x="892" y="714"/>
                    </a:cubicBezTo>
                    <a:close/>
                    <a:moveTo>
                      <a:pt x="469" y="1"/>
                    </a:moveTo>
                    <a:cubicBezTo>
                      <a:pt x="302" y="1"/>
                      <a:pt x="146" y="106"/>
                      <a:pt x="78" y="242"/>
                    </a:cubicBezTo>
                    <a:cubicBezTo>
                      <a:pt x="1" y="397"/>
                      <a:pt x="1" y="592"/>
                      <a:pt x="78" y="747"/>
                    </a:cubicBezTo>
                    <a:cubicBezTo>
                      <a:pt x="117" y="864"/>
                      <a:pt x="234" y="981"/>
                      <a:pt x="351" y="1059"/>
                    </a:cubicBezTo>
                    <a:cubicBezTo>
                      <a:pt x="419" y="1104"/>
                      <a:pt x="501" y="1123"/>
                      <a:pt x="580" y="1123"/>
                    </a:cubicBezTo>
                    <a:cubicBezTo>
                      <a:pt x="637" y="1123"/>
                      <a:pt x="692" y="1114"/>
                      <a:pt x="740" y="1098"/>
                    </a:cubicBezTo>
                    <a:cubicBezTo>
                      <a:pt x="857" y="1020"/>
                      <a:pt x="935" y="942"/>
                      <a:pt x="1012" y="864"/>
                    </a:cubicBezTo>
                    <a:cubicBezTo>
                      <a:pt x="1051" y="786"/>
                      <a:pt x="1090" y="670"/>
                      <a:pt x="1090" y="592"/>
                    </a:cubicBezTo>
                    <a:cubicBezTo>
                      <a:pt x="1090" y="475"/>
                      <a:pt x="1051" y="397"/>
                      <a:pt x="1012" y="358"/>
                    </a:cubicBezTo>
                    <a:cubicBezTo>
                      <a:pt x="973" y="242"/>
                      <a:pt x="896" y="164"/>
                      <a:pt x="818" y="86"/>
                    </a:cubicBezTo>
                    <a:cubicBezTo>
                      <a:pt x="779" y="86"/>
                      <a:pt x="740" y="47"/>
                      <a:pt x="701" y="47"/>
                    </a:cubicBezTo>
                    <a:lnTo>
                      <a:pt x="740" y="86"/>
                    </a:lnTo>
                    <a:cubicBezTo>
                      <a:pt x="701" y="47"/>
                      <a:pt x="623" y="8"/>
                      <a:pt x="545" y="8"/>
                    </a:cubicBezTo>
                    <a:cubicBezTo>
                      <a:pt x="520" y="3"/>
                      <a:pt x="494" y="1"/>
                      <a:pt x="469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3328700" y="3978600"/>
                <a:ext cx="24350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3" extrusionOk="0">
                    <a:moveTo>
                      <a:pt x="545" y="302"/>
                    </a:moveTo>
                    <a:cubicBezTo>
                      <a:pt x="584" y="302"/>
                      <a:pt x="662" y="341"/>
                      <a:pt x="662" y="419"/>
                    </a:cubicBezTo>
                    <a:cubicBezTo>
                      <a:pt x="701" y="458"/>
                      <a:pt x="662" y="536"/>
                      <a:pt x="584" y="536"/>
                    </a:cubicBezTo>
                    <a:lnTo>
                      <a:pt x="467" y="536"/>
                    </a:lnTo>
                    <a:cubicBezTo>
                      <a:pt x="467" y="536"/>
                      <a:pt x="428" y="497"/>
                      <a:pt x="428" y="497"/>
                    </a:cubicBezTo>
                    <a:cubicBezTo>
                      <a:pt x="428" y="419"/>
                      <a:pt x="467" y="341"/>
                      <a:pt x="545" y="302"/>
                    </a:cubicBezTo>
                    <a:close/>
                    <a:moveTo>
                      <a:pt x="564" y="1"/>
                    </a:moveTo>
                    <a:cubicBezTo>
                      <a:pt x="516" y="1"/>
                      <a:pt x="467" y="10"/>
                      <a:pt x="428" y="30"/>
                    </a:cubicBezTo>
                    <a:cubicBezTo>
                      <a:pt x="0" y="225"/>
                      <a:pt x="39" y="808"/>
                      <a:pt x="467" y="1003"/>
                    </a:cubicBezTo>
                    <a:cubicBezTo>
                      <a:pt x="545" y="1003"/>
                      <a:pt x="623" y="1003"/>
                      <a:pt x="701" y="964"/>
                    </a:cubicBezTo>
                    <a:cubicBezTo>
                      <a:pt x="740" y="925"/>
                      <a:pt x="740" y="886"/>
                      <a:pt x="779" y="808"/>
                    </a:cubicBezTo>
                    <a:cubicBezTo>
                      <a:pt x="779" y="808"/>
                      <a:pt x="779" y="808"/>
                      <a:pt x="779" y="769"/>
                    </a:cubicBezTo>
                    <a:lnTo>
                      <a:pt x="817" y="769"/>
                    </a:lnTo>
                    <a:cubicBezTo>
                      <a:pt x="895" y="691"/>
                      <a:pt x="934" y="614"/>
                      <a:pt x="973" y="497"/>
                    </a:cubicBezTo>
                    <a:cubicBezTo>
                      <a:pt x="973" y="419"/>
                      <a:pt x="973" y="302"/>
                      <a:pt x="934" y="225"/>
                    </a:cubicBezTo>
                    <a:cubicBezTo>
                      <a:pt x="856" y="147"/>
                      <a:pt x="779" y="69"/>
                      <a:pt x="701" y="30"/>
                    </a:cubicBezTo>
                    <a:cubicBezTo>
                      <a:pt x="662" y="10"/>
                      <a:pt x="613" y="1"/>
                      <a:pt x="564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3368575" y="3864550"/>
                <a:ext cx="233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913" extrusionOk="0">
                    <a:moveTo>
                      <a:pt x="584" y="311"/>
                    </a:moveTo>
                    <a:cubicBezTo>
                      <a:pt x="584" y="350"/>
                      <a:pt x="623" y="350"/>
                      <a:pt x="623" y="389"/>
                    </a:cubicBezTo>
                    <a:cubicBezTo>
                      <a:pt x="623" y="428"/>
                      <a:pt x="623" y="506"/>
                      <a:pt x="584" y="584"/>
                    </a:cubicBezTo>
                    <a:lnTo>
                      <a:pt x="507" y="584"/>
                    </a:lnTo>
                    <a:cubicBezTo>
                      <a:pt x="468" y="545"/>
                      <a:pt x="429" y="506"/>
                      <a:pt x="429" y="467"/>
                    </a:cubicBezTo>
                    <a:cubicBezTo>
                      <a:pt x="429" y="428"/>
                      <a:pt x="429" y="389"/>
                      <a:pt x="468" y="350"/>
                    </a:cubicBezTo>
                    <a:cubicBezTo>
                      <a:pt x="468" y="350"/>
                      <a:pt x="468" y="350"/>
                      <a:pt x="507" y="311"/>
                    </a:cubicBezTo>
                    <a:close/>
                    <a:moveTo>
                      <a:pt x="584" y="0"/>
                    </a:moveTo>
                    <a:cubicBezTo>
                      <a:pt x="390" y="0"/>
                      <a:pt x="234" y="39"/>
                      <a:pt x="117" y="195"/>
                    </a:cubicBezTo>
                    <a:cubicBezTo>
                      <a:pt x="40" y="311"/>
                      <a:pt x="1" y="467"/>
                      <a:pt x="40" y="623"/>
                    </a:cubicBezTo>
                    <a:cubicBezTo>
                      <a:pt x="79" y="739"/>
                      <a:pt x="195" y="856"/>
                      <a:pt x="312" y="895"/>
                    </a:cubicBezTo>
                    <a:cubicBezTo>
                      <a:pt x="338" y="908"/>
                      <a:pt x="364" y="912"/>
                      <a:pt x="388" y="912"/>
                    </a:cubicBezTo>
                    <a:cubicBezTo>
                      <a:pt x="437" y="912"/>
                      <a:pt x="481" y="895"/>
                      <a:pt x="507" y="895"/>
                    </a:cubicBezTo>
                    <a:lnTo>
                      <a:pt x="507" y="856"/>
                    </a:lnTo>
                    <a:lnTo>
                      <a:pt x="584" y="856"/>
                    </a:lnTo>
                    <a:cubicBezTo>
                      <a:pt x="662" y="856"/>
                      <a:pt x="779" y="778"/>
                      <a:pt x="818" y="701"/>
                    </a:cubicBezTo>
                    <a:cubicBezTo>
                      <a:pt x="896" y="623"/>
                      <a:pt x="935" y="545"/>
                      <a:pt x="935" y="428"/>
                    </a:cubicBezTo>
                    <a:cubicBezTo>
                      <a:pt x="935" y="350"/>
                      <a:pt x="896" y="311"/>
                      <a:pt x="896" y="273"/>
                    </a:cubicBezTo>
                    <a:cubicBezTo>
                      <a:pt x="818" y="156"/>
                      <a:pt x="701" y="39"/>
                      <a:pt x="584" y="0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3441550" y="3907600"/>
                <a:ext cx="233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86" extrusionOk="0">
                    <a:moveTo>
                      <a:pt x="448" y="0"/>
                    </a:moveTo>
                    <a:cubicBezTo>
                      <a:pt x="389" y="0"/>
                      <a:pt x="331" y="10"/>
                      <a:pt x="273" y="29"/>
                    </a:cubicBezTo>
                    <a:cubicBezTo>
                      <a:pt x="195" y="68"/>
                      <a:pt x="117" y="107"/>
                      <a:pt x="39" y="185"/>
                    </a:cubicBezTo>
                    <a:cubicBezTo>
                      <a:pt x="0" y="263"/>
                      <a:pt x="0" y="341"/>
                      <a:pt x="0" y="457"/>
                    </a:cubicBezTo>
                    <a:cubicBezTo>
                      <a:pt x="0" y="535"/>
                      <a:pt x="39" y="613"/>
                      <a:pt x="78" y="691"/>
                    </a:cubicBezTo>
                    <a:cubicBezTo>
                      <a:pt x="156" y="808"/>
                      <a:pt x="312" y="846"/>
                      <a:pt x="467" y="885"/>
                    </a:cubicBezTo>
                    <a:cubicBezTo>
                      <a:pt x="584" y="846"/>
                      <a:pt x="701" y="808"/>
                      <a:pt x="778" y="730"/>
                    </a:cubicBezTo>
                    <a:cubicBezTo>
                      <a:pt x="895" y="652"/>
                      <a:pt x="934" y="496"/>
                      <a:pt x="895" y="379"/>
                    </a:cubicBezTo>
                    <a:cubicBezTo>
                      <a:pt x="895" y="302"/>
                      <a:pt x="817" y="224"/>
                      <a:pt x="740" y="185"/>
                    </a:cubicBezTo>
                    <a:cubicBezTo>
                      <a:pt x="701" y="107"/>
                      <a:pt x="662" y="68"/>
                      <a:pt x="623" y="29"/>
                    </a:cubicBezTo>
                    <a:cubicBezTo>
                      <a:pt x="564" y="10"/>
                      <a:pt x="506" y="0"/>
                      <a:pt x="448" y="0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3309225" y="3908200"/>
                <a:ext cx="2240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62" extrusionOk="0">
                    <a:moveTo>
                      <a:pt x="448" y="287"/>
                    </a:moveTo>
                    <a:cubicBezTo>
                      <a:pt x="478" y="287"/>
                      <a:pt x="507" y="297"/>
                      <a:pt x="546" y="317"/>
                    </a:cubicBezTo>
                    <a:cubicBezTo>
                      <a:pt x="546" y="355"/>
                      <a:pt x="546" y="394"/>
                      <a:pt x="546" y="433"/>
                    </a:cubicBezTo>
                    <a:cubicBezTo>
                      <a:pt x="507" y="472"/>
                      <a:pt x="468" y="472"/>
                      <a:pt x="468" y="511"/>
                    </a:cubicBezTo>
                    <a:lnTo>
                      <a:pt x="351" y="511"/>
                    </a:lnTo>
                    <a:cubicBezTo>
                      <a:pt x="312" y="472"/>
                      <a:pt x="273" y="433"/>
                      <a:pt x="273" y="394"/>
                    </a:cubicBezTo>
                    <a:cubicBezTo>
                      <a:pt x="273" y="355"/>
                      <a:pt x="312" y="317"/>
                      <a:pt x="351" y="317"/>
                    </a:cubicBezTo>
                    <a:cubicBezTo>
                      <a:pt x="390" y="297"/>
                      <a:pt x="419" y="287"/>
                      <a:pt x="448" y="287"/>
                    </a:cubicBezTo>
                    <a:close/>
                    <a:moveTo>
                      <a:pt x="369" y="0"/>
                    </a:moveTo>
                    <a:cubicBezTo>
                      <a:pt x="163" y="0"/>
                      <a:pt x="1" y="181"/>
                      <a:pt x="1" y="394"/>
                    </a:cubicBezTo>
                    <a:cubicBezTo>
                      <a:pt x="1" y="433"/>
                      <a:pt x="1" y="472"/>
                      <a:pt x="1" y="511"/>
                    </a:cubicBezTo>
                    <a:cubicBezTo>
                      <a:pt x="1" y="628"/>
                      <a:pt x="79" y="784"/>
                      <a:pt x="234" y="861"/>
                    </a:cubicBezTo>
                    <a:lnTo>
                      <a:pt x="468" y="861"/>
                    </a:lnTo>
                    <a:lnTo>
                      <a:pt x="468" y="822"/>
                    </a:lnTo>
                    <a:lnTo>
                      <a:pt x="585" y="822"/>
                    </a:lnTo>
                    <a:lnTo>
                      <a:pt x="701" y="784"/>
                    </a:lnTo>
                    <a:cubicBezTo>
                      <a:pt x="818" y="706"/>
                      <a:pt x="896" y="589"/>
                      <a:pt x="896" y="433"/>
                    </a:cubicBezTo>
                    <a:cubicBezTo>
                      <a:pt x="896" y="355"/>
                      <a:pt x="857" y="239"/>
                      <a:pt x="779" y="161"/>
                    </a:cubicBezTo>
                    <a:cubicBezTo>
                      <a:pt x="740" y="161"/>
                      <a:pt x="740" y="122"/>
                      <a:pt x="701" y="83"/>
                    </a:cubicBezTo>
                    <a:cubicBezTo>
                      <a:pt x="624" y="44"/>
                      <a:pt x="546" y="5"/>
                      <a:pt x="429" y="5"/>
                    </a:cubicBezTo>
                    <a:cubicBezTo>
                      <a:pt x="409" y="2"/>
                      <a:pt x="389" y="0"/>
                      <a:pt x="369" y="0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30"/>
            <p:cNvGrpSpPr/>
            <p:nvPr/>
          </p:nvGrpSpPr>
          <p:grpSpPr>
            <a:xfrm>
              <a:off x="8319889" y="870976"/>
              <a:ext cx="635848" cy="612926"/>
              <a:chOff x="3762575" y="3653050"/>
              <a:chExt cx="496175" cy="478325"/>
            </a:xfrm>
          </p:grpSpPr>
          <p:sp>
            <p:nvSpPr>
              <p:cNvPr id="315" name="Google Shape;315;p30"/>
              <p:cNvSpPr/>
              <p:nvPr/>
            </p:nvSpPr>
            <p:spPr>
              <a:xfrm>
                <a:off x="3762575" y="3653050"/>
                <a:ext cx="496175" cy="478325"/>
              </a:xfrm>
              <a:custGeom>
                <a:avLst/>
                <a:gdLst/>
                <a:ahLst/>
                <a:cxnLst/>
                <a:rect l="l" t="t" r="r" b="b"/>
                <a:pathLst>
                  <a:path w="19847" h="19133" extrusionOk="0">
                    <a:moveTo>
                      <a:pt x="7519" y="1"/>
                    </a:moveTo>
                    <a:cubicBezTo>
                      <a:pt x="7371" y="1"/>
                      <a:pt x="7223" y="20"/>
                      <a:pt x="7083" y="55"/>
                    </a:cubicBezTo>
                    <a:cubicBezTo>
                      <a:pt x="6772" y="172"/>
                      <a:pt x="6460" y="327"/>
                      <a:pt x="6227" y="522"/>
                    </a:cubicBezTo>
                    <a:cubicBezTo>
                      <a:pt x="5760" y="911"/>
                      <a:pt x="5371" y="1417"/>
                      <a:pt x="5137" y="1962"/>
                    </a:cubicBezTo>
                    <a:cubicBezTo>
                      <a:pt x="4904" y="2506"/>
                      <a:pt x="4787" y="3090"/>
                      <a:pt x="4748" y="3635"/>
                    </a:cubicBezTo>
                    <a:cubicBezTo>
                      <a:pt x="4748" y="4180"/>
                      <a:pt x="4787" y="4724"/>
                      <a:pt x="4943" y="5230"/>
                    </a:cubicBezTo>
                    <a:cubicBezTo>
                      <a:pt x="5176" y="6164"/>
                      <a:pt x="5643" y="7020"/>
                      <a:pt x="6344" y="7682"/>
                    </a:cubicBezTo>
                    <a:lnTo>
                      <a:pt x="7394" y="8810"/>
                    </a:lnTo>
                    <a:cubicBezTo>
                      <a:pt x="6627" y="8595"/>
                      <a:pt x="5846" y="8482"/>
                      <a:pt x="5068" y="8482"/>
                    </a:cubicBezTo>
                    <a:cubicBezTo>
                      <a:pt x="4582" y="8482"/>
                      <a:pt x="4098" y="8526"/>
                      <a:pt x="3620" y="8616"/>
                    </a:cubicBezTo>
                    <a:cubicBezTo>
                      <a:pt x="2958" y="8733"/>
                      <a:pt x="2374" y="8966"/>
                      <a:pt x="1830" y="9316"/>
                    </a:cubicBezTo>
                    <a:cubicBezTo>
                      <a:pt x="1557" y="9511"/>
                      <a:pt x="1324" y="9705"/>
                      <a:pt x="1129" y="9978"/>
                    </a:cubicBezTo>
                    <a:cubicBezTo>
                      <a:pt x="935" y="10211"/>
                      <a:pt x="740" y="10445"/>
                      <a:pt x="545" y="10678"/>
                    </a:cubicBezTo>
                    <a:cubicBezTo>
                      <a:pt x="390" y="10951"/>
                      <a:pt x="234" y="11223"/>
                      <a:pt x="156" y="11534"/>
                    </a:cubicBezTo>
                    <a:cubicBezTo>
                      <a:pt x="40" y="11846"/>
                      <a:pt x="1" y="12157"/>
                      <a:pt x="40" y="12468"/>
                    </a:cubicBezTo>
                    <a:cubicBezTo>
                      <a:pt x="117" y="13052"/>
                      <a:pt x="390" y="13636"/>
                      <a:pt x="857" y="14064"/>
                    </a:cubicBezTo>
                    <a:cubicBezTo>
                      <a:pt x="1285" y="14414"/>
                      <a:pt x="1830" y="14647"/>
                      <a:pt x="2413" y="14686"/>
                    </a:cubicBezTo>
                    <a:cubicBezTo>
                      <a:pt x="2540" y="14696"/>
                      <a:pt x="2669" y="14701"/>
                      <a:pt x="2799" y="14701"/>
                    </a:cubicBezTo>
                    <a:cubicBezTo>
                      <a:pt x="3189" y="14701"/>
                      <a:pt x="3590" y="14657"/>
                      <a:pt x="3970" y="14570"/>
                    </a:cubicBezTo>
                    <a:cubicBezTo>
                      <a:pt x="5371" y="14180"/>
                      <a:pt x="6733" y="13636"/>
                      <a:pt x="8056" y="12935"/>
                    </a:cubicBezTo>
                    <a:lnTo>
                      <a:pt x="8056" y="12935"/>
                    </a:lnTo>
                    <a:cubicBezTo>
                      <a:pt x="7783" y="14336"/>
                      <a:pt x="7628" y="15737"/>
                      <a:pt x="7628" y="17177"/>
                    </a:cubicBezTo>
                    <a:cubicBezTo>
                      <a:pt x="7589" y="17722"/>
                      <a:pt x="7744" y="18227"/>
                      <a:pt x="8017" y="18694"/>
                    </a:cubicBezTo>
                    <a:cubicBezTo>
                      <a:pt x="8134" y="18928"/>
                      <a:pt x="8406" y="19084"/>
                      <a:pt x="8678" y="19122"/>
                    </a:cubicBezTo>
                    <a:cubicBezTo>
                      <a:pt x="8724" y="19129"/>
                      <a:pt x="8769" y="19132"/>
                      <a:pt x="8814" y="19132"/>
                    </a:cubicBezTo>
                    <a:cubicBezTo>
                      <a:pt x="9039" y="19132"/>
                      <a:pt x="9256" y="19051"/>
                      <a:pt x="9418" y="18889"/>
                    </a:cubicBezTo>
                    <a:cubicBezTo>
                      <a:pt x="9612" y="18733"/>
                      <a:pt x="9768" y="18578"/>
                      <a:pt x="9924" y="18422"/>
                    </a:cubicBezTo>
                    <a:cubicBezTo>
                      <a:pt x="10079" y="18227"/>
                      <a:pt x="10196" y="18033"/>
                      <a:pt x="10352" y="17838"/>
                    </a:cubicBezTo>
                    <a:cubicBezTo>
                      <a:pt x="10585" y="17488"/>
                      <a:pt x="10780" y="17099"/>
                      <a:pt x="10935" y="16710"/>
                    </a:cubicBezTo>
                    <a:cubicBezTo>
                      <a:pt x="11208" y="15970"/>
                      <a:pt x="11363" y="15270"/>
                      <a:pt x="11480" y="14492"/>
                    </a:cubicBezTo>
                    <a:cubicBezTo>
                      <a:pt x="11519" y="14025"/>
                      <a:pt x="11558" y="13519"/>
                      <a:pt x="11558" y="13052"/>
                    </a:cubicBezTo>
                    <a:cubicBezTo>
                      <a:pt x="11675" y="13480"/>
                      <a:pt x="11869" y="13908"/>
                      <a:pt x="12103" y="14297"/>
                    </a:cubicBezTo>
                    <a:cubicBezTo>
                      <a:pt x="12414" y="14803"/>
                      <a:pt x="12803" y="15192"/>
                      <a:pt x="13309" y="15503"/>
                    </a:cubicBezTo>
                    <a:cubicBezTo>
                      <a:pt x="13815" y="15776"/>
                      <a:pt x="14321" y="16009"/>
                      <a:pt x="14866" y="16126"/>
                    </a:cubicBezTo>
                    <a:cubicBezTo>
                      <a:pt x="15410" y="16243"/>
                      <a:pt x="15955" y="16321"/>
                      <a:pt x="16500" y="16360"/>
                    </a:cubicBezTo>
                    <a:cubicBezTo>
                      <a:pt x="17045" y="16360"/>
                      <a:pt x="17590" y="16282"/>
                      <a:pt x="18095" y="16048"/>
                    </a:cubicBezTo>
                    <a:cubicBezTo>
                      <a:pt x="18601" y="15854"/>
                      <a:pt x="18990" y="15465"/>
                      <a:pt x="19263" y="14998"/>
                    </a:cubicBezTo>
                    <a:cubicBezTo>
                      <a:pt x="19769" y="14142"/>
                      <a:pt x="19730" y="13013"/>
                      <a:pt x="19146" y="12196"/>
                    </a:cubicBezTo>
                    <a:cubicBezTo>
                      <a:pt x="18874" y="11846"/>
                      <a:pt x="18524" y="11573"/>
                      <a:pt x="18173" y="11379"/>
                    </a:cubicBezTo>
                    <a:cubicBezTo>
                      <a:pt x="17823" y="11184"/>
                      <a:pt x="17473" y="11028"/>
                      <a:pt x="17123" y="10873"/>
                    </a:cubicBezTo>
                    <a:cubicBezTo>
                      <a:pt x="16500" y="10600"/>
                      <a:pt x="14204" y="9550"/>
                      <a:pt x="14204" y="9550"/>
                    </a:cubicBezTo>
                    <a:cubicBezTo>
                      <a:pt x="14710" y="9355"/>
                      <a:pt x="15410" y="8810"/>
                      <a:pt x="15994" y="8499"/>
                    </a:cubicBezTo>
                    <a:cubicBezTo>
                      <a:pt x="16889" y="7993"/>
                      <a:pt x="17706" y="7332"/>
                      <a:pt x="18407" y="6553"/>
                    </a:cubicBezTo>
                    <a:cubicBezTo>
                      <a:pt x="18757" y="6125"/>
                      <a:pt x="19068" y="5619"/>
                      <a:pt x="19341" y="5114"/>
                    </a:cubicBezTo>
                    <a:cubicBezTo>
                      <a:pt x="19613" y="4569"/>
                      <a:pt x="19769" y="3985"/>
                      <a:pt x="19808" y="3362"/>
                    </a:cubicBezTo>
                    <a:cubicBezTo>
                      <a:pt x="19847" y="3051"/>
                      <a:pt x="19769" y="2740"/>
                      <a:pt x="19691" y="2467"/>
                    </a:cubicBezTo>
                    <a:cubicBezTo>
                      <a:pt x="19535" y="2156"/>
                      <a:pt x="19341" y="1884"/>
                      <a:pt x="19068" y="1689"/>
                    </a:cubicBezTo>
                    <a:cubicBezTo>
                      <a:pt x="18524" y="1417"/>
                      <a:pt x="17940" y="1261"/>
                      <a:pt x="17317" y="1261"/>
                    </a:cubicBezTo>
                    <a:cubicBezTo>
                      <a:pt x="17161" y="1240"/>
                      <a:pt x="17004" y="1231"/>
                      <a:pt x="16848" y="1231"/>
                    </a:cubicBezTo>
                    <a:cubicBezTo>
                      <a:pt x="16421" y="1231"/>
                      <a:pt x="15993" y="1303"/>
                      <a:pt x="15566" y="1417"/>
                    </a:cubicBezTo>
                    <a:cubicBezTo>
                      <a:pt x="15060" y="1572"/>
                      <a:pt x="14593" y="1923"/>
                      <a:pt x="14204" y="2312"/>
                    </a:cubicBezTo>
                    <a:cubicBezTo>
                      <a:pt x="13893" y="2701"/>
                      <a:pt x="13582" y="3090"/>
                      <a:pt x="13309" y="3518"/>
                    </a:cubicBezTo>
                    <a:cubicBezTo>
                      <a:pt x="13076" y="3907"/>
                      <a:pt x="12842" y="4296"/>
                      <a:pt x="12648" y="4647"/>
                    </a:cubicBezTo>
                    <a:cubicBezTo>
                      <a:pt x="12336" y="5191"/>
                      <a:pt x="12064" y="5775"/>
                      <a:pt x="11830" y="6359"/>
                    </a:cubicBezTo>
                    <a:cubicBezTo>
                      <a:pt x="11636" y="6787"/>
                      <a:pt x="11558" y="7020"/>
                      <a:pt x="11558" y="7020"/>
                    </a:cubicBezTo>
                    <a:cubicBezTo>
                      <a:pt x="11519" y="7215"/>
                      <a:pt x="11441" y="7409"/>
                      <a:pt x="11402" y="7565"/>
                    </a:cubicBezTo>
                    <a:lnTo>
                      <a:pt x="11402" y="7332"/>
                    </a:lnTo>
                    <a:cubicBezTo>
                      <a:pt x="11402" y="7098"/>
                      <a:pt x="11363" y="6904"/>
                      <a:pt x="11363" y="6904"/>
                    </a:cubicBezTo>
                    <a:cubicBezTo>
                      <a:pt x="11169" y="5619"/>
                      <a:pt x="10819" y="4374"/>
                      <a:pt x="10352" y="3168"/>
                    </a:cubicBezTo>
                    <a:cubicBezTo>
                      <a:pt x="10118" y="2545"/>
                      <a:pt x="9846" y="1962"/>
                      <a:pt x="9496" y="1378"/>
                    </a:cubicBezTo>
                    <a:cubicBezTo>
                      <a:pt x="9184" y="794"/>
                      <a:pt x="8678" y="366"/>
                      <a:pt x="8056" y="94"/>
                    </a:cubicBezTo>
                    <a:cubicBezTo>
                      <a:pt x="7884" y="29"/>
                      <a:pt x="7701" y="1"/>
                      <a:pt x="7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4023300" y="3908650"/>
                <a:ext cx="2045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83" extrusionOk="0">
                    <a:moveTo>
                      <a:pt x="351" y="337"/>
                    </a:moveTo>
                    <a:cubicBezTo>
                      <a:pt x="390" y="337"/>
                      <a:pt x="390" y="337"/>
                      <a:pt x="429" y="376"/>
                    </a:cubicBezTo>
                    <a:cubicBezTo>
                      <a:pt x="429" y="376"/>
                      <a:pt x="429" y="415"/>
                      <a:pt x="429" y="415"/>
                    </a:cubicBezTo>
                    <a:cubicBezTo>
                      <a:pt x="429" y="454"/>
                      <a:pt x="390" y="454"/>
                      <a:pt x="390" y="454"/>
                    </a:cubicBezTo>
                    <a:lnTo>
                      <a:pt x="312" y="454"/>
                    </a:lnTo>
                    <a:lnTo>
                      <a:pt x="351" y="415"/>
                    </a:lnTo>
                    <a:cubicBezTo>
                      <a:pt x="351" y="415"/>
                      <a:pt x="351" y="376"/>
                      <a:pt x="351" y="337"/>
                    </a:cubicBezTo>
                    <a:close/>
                    <a:moveTo>
                      <a:pt x="361" y="1"/>
                    </a:moveTo>
                    <a:cubicBezTo>
                      <a:pt x="293" y="1"/>
                      <a:pt x="225" y="19"/>
                      <a:pt x="156" y="65"/>
                    </a:cubicBezTo>
                    <a:cubicBezTo>
                      <a:pt x="78" y="143"/>
                      <a:pt x="1" y="260"/>
                      <a:pt x="1" y="376"/>
                    </a:cubicBezTo>
                    <a:cubicBezTo>
                      <a:pt x="1" y="454"/>
                      <a:pt x="39" y="532"/>
                      <a:pt x="78" y="649"/>
                    </a:cubicBezTo>
                    <a:cubicBezTo>
                      <a:pt x="156" y="688"/>
                      <a:pt x="234" y="766"/>
                      <a:pt x="312" y="766"/>
                    </a:cubicBezTo>
                    <a:cubicBezTo>
                      <a:pt x="338" y="778"/>
                      <a:pt x="364" y="783"/>
                      <a:pt x="390" y="783"/>
                    </a:cubicBezTo>
                    <a:cubicBezTo>
                      <a:pt x="442" y="783"/>
                      <a:pt x="493" y="766"/>
                      <a:pt x="545" y="766"/>
                    </a:cubicBezTo>
                    <a:cubicBezTo>
                      <a:pt x="701" y="688"/>
                      <a:pt x="779" y="571"/>
                      <a:pt x="818" y="454"/>
                    </a:cubicBezTo>
                    <a:cubicBezTo>
                      <a:pt x="818" y="376"/>
                      <a:pt x="818" y="337"/>
                      <a:pt x="779" y="299"/>
                    </a:cubicBezTo>
                    <a:lnTo>
                      <a:pt x="740" y="260"/>
                    </a:lnTo>
                    <a:cubicBezTo>
                      <a:pt x="740" y="182"/>
                      <a:pt x="701" y="143"/>
                      <a:pt x="662" y="104"/>
                    </a:cubicBezTo>
                    <a:cubicBezTo>
                      <a:pt x="623" y="65"/>
                      <a:pt x="545" y="26"/>
                      <a:pt x="506" y="26"/>
                    </a:cubicBezTo>
                    <a:cubicBezTo>
                      <a:pt x="458" y="10"/>
                      <a:pt x="410" y="1"/>
                      <a:pt x="361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3979525" y="3952675"/>
                <a:ext cx="22400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63" extrusionOk="0">
                    <a:moveTo>
                      <a:pt x="545" y="250"/>
                    </a:moveTo>
                    <a:cubicBezTo>
                      <a:pt x="584" y="289"/>
                      <a:pt x="584" y="289"/>
                      <a:pt x="584" y="328"/>
                    </a:cubicBezTo>
                    <a:cubicBezTo>
                      <a:pt x="584" y="366"/>
                      <a:pt x="584" y="405"/>
                      <a:pt x="545" y="405"/>
                    </a:cubicBezTo>
                    <a:lnTo>
                      <a:pt x="467" y="405"/>
                    </a:lnTo>
                    <a:cubicBezTo>
                      <a:pt x="428" y="366"/>
                      <a:pt x="428" y="328"/>
                      <a:pt x="467" y="328"/>
                    </a:cubicBezTo>
                    <a:cubicBezTo>
                      <a:pt x="467" y="289"/>
                      <a:pt x="467" y="289"/>
                      <a:pt x="506" y="250"/>
                    </a:cubicBezTo>
                    <a:close/>
                    <a:moveTo>
                      <a:pt x="203" y="537"/>
                    </a:moveTo>
                    <a:cubicBezTo>
                      <a:pt x="214" y="557"/>
                      <a:pt x="227" y="576"/>
                      <a:pt x="242" y="594"/>
                    </a:cubicBezTo>
                    <a:lnTo>
                      <a:pt x="242" y="594"/>
                    </a:lnTo>
                    <a:cubicBezTo>
                      <a:pt x="224" y="578"/>
                      <a:pt x="211" y="560"/>
                      <a:pt x="203" y="537"/>
                    </a:cubicBezTo>
                    <a:close/>
                    <a:moveTo>
                      <a:pt x="451" y="1"/>
                    </a:moveTo>
                    <a:cubicBezTo>
                      <a:pt x="366" y="1"/>
                      <a:pt x="280" y="37"/>
                      <a:pt x="195" y="94"/>
                    </a:cubicBezTo>
                    <a:cubicBezTo>
                      <a:pt x="117" y="172"/>
                      <a:pt x="39" y="289"/>
                      <a:pt x="39" y="405"/>
                    </a:cubicBezTo>
                    <a:cubicBezTo>
                      <a:pt x="0" y="522"/>
                      <a:pt x="39" y="600"/>
                      <a:pt x="117" y="678"/>
                    </a:cubicBezTo>
                    <a:cubicBezTo>
                      <a:pt x="156" y="756"/>
                      <a:pt x="234" y="795"/>
                      <a:pt x="351" y="833"/>
                    </a:cubicBezTo>
                    <a:cubicBezTo>
                      <a:pt x="390" y="853"/>
                      <a:pt x="428" y="863"/>
                      <a:pt x="467" y="863"/>
                    </a:cubicBezTo>
                    <a:cubicBezTo>
                      <a:pt x="506" y="863"/>
                      <a:pt x="545" y="853"/>
                      <a:pt x="584" y="833"/>
                    </a:cubicBezTo>
                    <a:cubicBezTo>
                      <a:pt x="623" y="795"/>
                      <a:pt x="701" y="756"/>
                      <a:pt x="740" y="717"/>
                    </a:cubicBezTo>
                    <a:cubicBezTo>
                      <a:pt x="818" y="678"/>
                      <a:pt x="857" y="600"/>
                      <a:pt x="857" y="483"/>
                    </a:cubicBezTo>
                    <a:cubicBezTo>
                      <a:pt x="857" y="483"/>
                      <a:pt x="857" y="467"/>
                      <a:pt x="857" y="444"/>
                    </a:cubicBezTo>
                    <a:cubicBezTo>
                      <a:pt x="895" y="405"/>
                      <a:pt x="895" y="328"/>
                      <a:pt x="857" y="289"/>
                    </a:cubicBezTo>
                    <a:cubicBezTo>
                      <a:pt x="818" y="133"/>
                      <a:pt x="701" y="16"/>
                      <a:pt x="545" y="16"/>
                    </a:cubicBezTo>
                    <a:cubicBezTo>
                      <a:pt x="514" y="6"/>
                      <a:pt x="483" y="1"/>
                      <a:pt x="451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3964925" y="3885675"/>
                <a:ext cx="2142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89" extrusionOk="0">
                    <a:moveTo>
                      <a:pt x="468" y="284"/>
                    </a:moveTo>
                    <a:cubicBezTo>
                      <a:pt x="507" y="284"/>
                      <a:pt x="545" y="284"/>
                      <a:pt x="584" y="323"/>
                    </a:cubicBezTo>
                    <a:cubicBezTo>
                      <a:pt x="623" y="323"/>
                      <a:pt x="584" y="400"/>
                      <a:pt x="545" y="439"/>
                    </a:cubicBezTo>
                    <a:cubicBezTo>
                      <a:pt x="526" y="459"/>
                      <a:pt x="507" y="468"/>
                      <a:pt x="487" y="468"/>
                    </a:cubicBezTo>
                    <a:cubicBezTo>
                      <a:pt x="468" y="468"/>
                      <a:pt x="448" y="459"/>
                      <a:pt x="429" y="439"/>
                    </a:cubicBezTo>
                    <a:cubicBezTo>
                      <a:pt x="429" y="439"/>
                      <a:pt x="429" y="400"/>
                      <a:pt x="429" y="400"/>
                    </a:cubicBezTo>
                    <a:lnTo>
                      <a:pt x="429" y="361"/>
                    </a:lnTo>
                    <a:cubicBezTo>
                      <a:pt x="429" y="323"/>
                      <a:pt x="468" y="323"/>
                      <a:pt x="468" y="284"/>
                    </a:cubicBezTo>
                    <a:close/>
                    <a:moveTo>
                      <a:pt x="472" y="1"/>
                    </a:moveTo>
                    <a:cubicBezTo>
                      <a:pt x="446" y="1"/>
                      <a:pt x="418" y="4"/>
                      <a:pt x="390" y="11"/>
                    </a:cubicBezTo>
                    <a:cubicBezTo>
                      <a:pt x="195" y="11"/>
                      <a:pt x="1" y="206"/>
                      <a:pt x="1" y="439"/>
                    </a:cubicBezTo>
                    <a:cubicBezTo>
                      <a:pt x="40" y="517"/>
                      <a:pt x="79" y="556"/>
                      <a:pt x="156" y="595"/>
                    </a:cubicBezTo>
                    <a:cubicBezTo>
                      <a:pt x="195" y="634"/>
                      <a:pt x="234" y="634"/>
                      <a:pt x="273" y="634"/>
                    </a:cubicBezTo>
                    <a:lnTo>
                      <a:pt x="312" y="634"/>
                    </a:lnTo>
                    <a:cubicBezTo>
                      <a:pt x="367" y="661"/>
                      <a:pt x="422" y="689"/>
                      <a:pt x="477" y="689"/>
                    </a:cubicBezTo>
                    <a:cubicBezTo>
                      <a:pt x="500" y="689"/>
                      <a:pt x="523" y="684"/>
                      <a:pt x="545" y="673"/>
                    </a:cubicBezTo>
                    <a:cubicBezTo>
                      <a:pt x="623" y="673"/>
                      <a:pt x="701" y="634"/>
                      <a:pt x="740" y="556"/>
                    </a:cubicBezTo>
                    <a:cubicBezTo>
                      <a:pt x="857" y="439"/>
                      <a:pt x="857" y="245"/>
                      <a:pt x="740" y="128"/>
                    </a:cubicBezTo>
                    <a:cubicBezTo>
                      <a:pt x="677" y="64"/>
                      <a:pt x="587" y="1"/>
                      <a:pt x="472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4063175" y="3883625"/>
                <a:ext cx="19500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716" extrusionOk="0">
                    <a:moveTo>
                      <a:pt x="487" y="298"/>
                    </a:moveTo>
                    <a:cubicBezTo>
                      <a:pt x="497" y="298"/>
                      <a:pt x="507" y="307"/>
                      <a:pt x="507" y="327"/>
                    </a:cubicBezTo>
                    <a:lnTo>
                      <a:pt x="546" y="327"/>
                    </a:lnTo>
                    <a:cubicBezTo>
                      <a:pt x="546" y="366"/>
                      <a:pt x="546" y="366"/>
                      <a:pt x="546" y="366"/>
                    </a:cubicBezTo>
                    <a:cubicBezTo>
                      <a:pt x="546" y="366"/>
                      <a:pt x="546" y="405"/>
                      <a:pt x="546" y="405"/>
                    </a:cubicBezTo>
                    <a:cubicBezTo>
                      <a:pt x="468" y="443"/>
                      <a:pt x="429" y="443"/>
                      <a:pt x="351" y="443"/>
                    </a:cubicBezTo>
                    <a:cubicBezTo>
                      <a:pt x="351" y="443"/>
                      <a:pt x="312" y="405"/>
                      <a:pt x="312" y="405"/>
                    </a:cubicBezTo>
                    <a:cubicBezTo>
                      <a:pt x="312" y="366"/>
                      <a:pt x="351" y="327"/>
                      <a:pt x="390" y="327"/>
                    </a:cubicBezTo>
                    <a:cubicBezTo>
                      <a:pt x="390" y="307"/>
                      <a:pt x="400" y="298"/>
                      <a:pt x="414" y="298"/>
                    </a:cubicBezTo>
                    <a:cubicBezTo>
                      <a:pt x="429" y="298"/>
                      <a:pt x="448" y="307"/>
                      <a:pt x="468" y="327"/>
                    </a:cubicBezTo>
                    <a:cubicBezTo>
                      <a:pt x="468" y="307"/>
                      <a:pt x="478" y="298"/>
                      <a:pt x="487" y="298"/>
                    </a:cubicBezTo>
                    <a:close/>
                    <a:moveTo>
                      <a:pt x="413" y="0"/>
                    </a:moveTo>
                    <a:cubicBezTo>
                      <a:pt x="328" y="0"/>
                      <a:pt x="242" y="36"/>
                      <a:pt x="157" y="93"/>
                    </a:cubicBezTo>
                    <a:cubicBezTo>
                      <a:pt x="79" y="132"/>
                      <a:pt x="1" y="249"/>
                      <a:pt x="40" y="366"/>
                    </a:cubicBezTo>
                    <a:cubicBezTo>
                      <a:pt x="40" y="443"/>
                      <a:pt x="40" y="482"/>
                      <a:pt x="79" y="521"/>
                    </a:cubicBezTo>
                    <a:lnTo>
                      <a:pt x="118" y="521"/>
                    </a:lnTo>
                    <a:cubicBezTo>
                      <a:pt x="157" y="599"/>
                      <a:pt x="234" y="677"/>
                      <a:pt x="312" y="716"/>
                    </a:cubicBezTo>
                    <a:lnTo>
                      <a:pt x="546" y="716"/>
                    </a:lnTo>
                    <a:cubicBezTo>
                      <a:pt x="585" y="677"/>
                      <a:pt x="624" y="677"/>
                      <a:pt x="663" y="638"/>
                    </a:cubicBezTo>
                    <a:cubicBezTo>
                      <a:pt x="740" y="560"/>
                      <a:pt x="779" y="443"/>
                      <a:pt x="779" y="327"/>
                    </a:cubicBezTo>
                    <a:cubicBezTo>
                      <a:pt x="740" y="171"/>
                      <a:pt x="624" y="54"/>
                      <a:pt x="507" y="15"/>
                    </a:cubicBezTo>
                    <a:cubicBezTo>
                      <a:pt x="476" y="5"/>
                      <a:pt x="444" y="0"/>
                      <a:pt x="413" y="0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4051525" y="3949775"/>
                <a:ext cx="18500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6" extrusionOk="0">
                    <a:moveTo>
                      <a:pt x="358" y="1"/>
                    </a:moveTo>
                    <a:cubicBezTo>
                      <a:pt x="255" y="1"/>
                      <a:pt x="175" y="45"/>
                      <a:pt x="117" y="132"/>
                    </a:cubicBezTo>
                    <a:cubicBezTo>
                      <a:pt x="0" y="327"/>
                      <a:pt x="39" y="599"/>
                      <a:pt x="272" y="716"/>
                    </a:cubicBezTo>
                    <a:lnTo>
                      <a:pt x="272" y="677"/>
                    </a:lnTo>
                    <a:cubicBezTo>
                      <a:pt x="311" y="716"/>
                      <a:pt x="360" y="735"/>
                      <a:pt x="409" y="735"/>
                    </a:cubicBezTo>
                    <a:cubicBezTo>
                      <a:pt x="457" y="735"/>
                      <a:pt x="506" y="716"/>
                      <a:pt x="545" y="677"/>
                    </a:cubicBezTo>
                    <a:cubicBezTo>
                      <a:pt x="584" y="638"/>
                      <a:pt x="623" y="599"/>
                      <a:pt x="662" y="521"/>
                    </a:cubicBezTo>
                    <a:cubicBezTo>
                      <a:pt x="700" y="482"/>
                      <a:pt x="700" y="444"/>
                      <a:pt x="739" y="366"/>
                    </a:cubicBezTo>
                    <a:cubicBezTo>
                      <a:pt x="739" y="288"/>
                      <a:pt x="739" y="210"/>
                      <a:pt x="662" y="132"/>
                    </a:cubicBezTo>
                    <a:cubicBezTo>
                      <a:pt x="623" y="54"/>
                      <a:pt x="545" y="16"/>
                      <a:pt x="467" y="16"/>
                    </a:cubicBezTo>
                    <a:cubicBezTo>
                      <a:pt x="428" y="6"/>
                      <a:pt x="392" y="1"/>
                      <a:pt x="358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4015525" y="3849950"/>
                <a:ext cx="185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17" extrusionOk="0">
                    <a:moveTo>
                      <a:pt x="379" y="179"/>
                    </a:moveTo>
                    <a:cubicBezTo>
                      <a:pt x="432" y="179"/>
                      <a:pt x="479" y="206"/>
                      <a:pt x="506" y="234"/>
                    </a:cubicBezTo>
                    <a:lnTo>
                      <a:pt x="467" y="234"/>
                    </a:lnTo>
                    <a:cubicBezTo>
                      <a:pt x="467" y="273"/>
                      <a:pt x="467" y="351"/>
                      <a:pt x="467" y="390"/>
                    </a:cubicBezTo>
                    <a:cubicBezTo>
                      <a:pt x="428" y="390"/>
                      <a:pt x="389" y="428"/>
                      <a:pt x="350" y="428"/>
                    </a:cubicBezTo>
                    <a:cubicBezTo>
                      <a:pt x="350" y="390"/>
                      <a:pt x="312" y="390"/>
                      <a:pt x="273" y="390"/>
                    </a:cubicBezTo>
                    <a:cubicBezTo>
                      <a:pt x="273" y="351"/>
                      <a:pt x="273" y="312"/>
                      <a:pt x="273" y="312"/>
                    </a:cubicBezTo>
                    <a:cubicBezTo>
                      <a:pt x="312" y="273"/>
                      <a:pt x="312" y="234"/>
                      <a:pt x="312" y="195"/>
                    </a:cubicBezTo>
                    <a:cubicBezTo>
                      <a:pt x="334" y="184"/>
                      <a:pt x="357" y="179"/>
                      <a:pt x="379" y="179"/>
                    </a:cubicBezTo>
                    <a:close/>
                    <a:moveTo>
                      <a:pt x="273" y="0"/>
                    </a:moveTo>
                    <a:cubicBezTo>
                      <a:pt x="273" y="0"/>
                      <a:pt x="234" y="39"/>
                      <a:pt x="195" y="39"/>
                    </a:cubicBezTo>
                    <a:cubicBezTo>
                      <a:pt x="78" y="78"/>
                      <a:pt x="0" y="195"/>
                      <a:pt x="0" y="312"/>
                    </a:cubicBezTo>
                    <a:cubicBezTo>
                      <a:pt x="0" y="390"/>
                      <a:pt x="39" y="428"/>
                      <a:pt x="78" y="467"/>
                    </a:cubicBezTo>
                    <a:lnTo>
                      <a:pt x="78" y="506"/>
                    </a:lnTo>
                    <a:cubicBezTo>
                      <a:pt x="78" y="506"/>
                      <a:pt x="117" y="545"/>
                      <a:pt x="117" y="584"/>
                    </a:cubicBezTo>
                    <a:cubicBezTo>
                      <a:pt x="156" y="584"/>
                      <a:pt x="156" y="623"/>
                      <a:pt x="195" y="623"/>
                    </a:cubicBezTo>
                    <a:cubicBezTo>
                      <a:pt x="252" y="680"/>
                      <a:pt x="330" y="716"/>
                      <a:pt x="413" y="716"/>
                    </a:cubicBezTo>
                    <a:cubicBezTo>
                      <a:pt x="444" y="716"/>
                      <a:pt x="475" y="711"/>
                      <a:pt x="506" y="701"/>
                    </a:cubicBezTo>
                    <a:cubicBezTo>
                      <a:pt x="545" y="662"/>
                      <a:pt x="623" y="584"/>
                      <a:pt x="662" y="506"/>
                    </a:cubicBezTo>
                    <a:cubicBezTo>
                      <a:pt x="662" y="506"/>
                      <a:pt x="701" y="467"/>
                      <a:pt x="701" y="467"/>
                    </a:cubicBezTo>
                    <a:cubicBezTo>
                      <a:pt x="740" y="390"/>
                      <a:pt x="740" y="312"/>
                      <a:pt x="701" y="234"/>
                    </a:cubicBezTo>
                    <a:cubicBezTo>
                      <a:pt x="662" y="117"/>
                      <a:pt x="623" y="39"/>
                      <a:pt x="506" y="0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2" name="Google Shape;322;p30"/>
          <p:cNvGrpSpPr/>
          <p:nvPr/>
        </p:nvGrpSpPr>
        <p:grpSpPr>
          <a:xfrm>
            <a:off x="1211306" y="3818473"/>
            <a:ext cx="884239" cy="1032187"/>
            <a:chOff x="7862735" y="208021"/>
            <a:chExt cx="1093002" cy="1275881"/>
          </a:xfrm>
        </p:grpSpPr>
        <p:grpSp>
          <p:nvGrpSpPr>
            <p:cNvPr id="323" name="Google Shape;323;p30"/>
            <p:cNvGrpSpPr/>
            <p:nvPr/>
          </p:nvGrpSpPr>
          <p:grpSpPr>
            <a:xfrm>
              <a:off x="7862735" y="208021"/>
              <a:ext cx="568046" cy="662955"/>
              <a:chOff x="3043650" y="3588975"/>
              <a:chExt cx="585675" cy="683600"/>
            </a:xfrm>
          </p:grpSpPr>
          <p:sp>
            <p:nvSpPr>
              <p:cNvPr id="324" name="Google Shape;324;p30"/>
              <p:cNvSpPr/>
              <p:nvPr/>
            </p:nvSpPr>
            <p:spPr>
              <a:xfrm>
                <a:off x="3043650" y="3588975"/>
                <a:ext cx="585675" cy="683600"/>
              </a:xfrm>
              <a:custGeom>
                <a:avLst/>
                <a:gdLst/>
                <a:ahLst/>
                <a:cxnLst/>
                <a:rect l="l" t="t" r="r" b="b"/>
                <a:pathLst>
                  <a:path w="23427" h="27344" extrusionOk="0">
                    <a:moveTo>
                      <a:pt x="8373" y="1"/>
                    </a:moveTo>
                    <a:cubicBezTo>
                      <a:pt x="8306" y="1"/>
                      <a:pt x="8239" y="4"/>
                      <a:pt x="8172" y="11"/>
                    </a:cubicBezTo>
                    <a:cubicBezTo>
                      <a:pt x="7744" y="11"/>
                      <a:pt x="7355" y="127"/>
                      <a:pt x="7044" y="361"/>
                    </a:cubicBezTo>
                    <a:cubicBezTo>
                      <a:pt x="6460" y="867"/>
                      <a:pt x="6032" y="1528"/>
                      <a:pt x="5760" y="2268"/>
                    </a:cubicBezTo>
                    <a:cubicBezTo>
                      <a:pt x="5448" y="2929"/>
                      <a:pt x="5254" y="3630"/>
                      <a:pt x="5215" y="4369"/>
                    </a:cubicBezTo>
                    <a:cubicBezTo>
                      <a:pt x="5215" y="5069"/>
                      <a:pt x="5371" y="5731"/>
                      <a:pt x="5721" y="6353"/>
                    </a:cubicBezTo>
                    <a:cubicBezTo>
                      <a:pt x="6032" y="6898"/>
                      <a:pt x="6343" y="7404"/>
                      <a:pt x="6733" y="7910"/>
                    </a:cubicBezTo>
                    <a:cubicBezTo>
                      <a:pt x="7083" y="8377"/>
                      <a:pt x="7433" y="8805"/>
                      <a:pt x="7783" y="9155"/>
                    </a:cubicBezTo>
                    <a:cubicBezTo>
                      <a:pt x="8289" y="9739"/>
                      <a:pt x="8873" y="10323"/>
                      <a:pt x="9457" y="10867"/>
                    </a:cubicBezTo>
                    <a:cubicBezTo>
                      <a:pt x="9885" y="11218"/>
                      <a:pt x="10118" y="11412"/>
                      <a:pt x="10118" y="11412"/>
                    </a:cubicBezTo>
                    <a:cubicBezTo>
                      <a:pt x="10313" y="11607"/>
                      <a:pt x="10507" y="11724"/>
                      <a:pt x="10663" y="11840"/>
                    </a:cubicBezTo>
                    <a:lnTo>
                      <a:pt x="10429" y="11762"/>
                    </a:lnTo>
                    <a:cubicBezTo>
                      <a:pt x="10157" y="11685"/>
                      <a:pt x="9924" y="11646"/>
                      <a:pt x="9924" y="11646"/>
                    </a:cubicBezTo>
                    <a:cubicBezTo>
                      <a:pt x="8490" y="11373"/>
                      <a:pt x="7087" y="11249"/>
                      <a:pt x="5661" y="11249"/>
                    </a:cubicBezTo>
                    <a:cubicBezTo>
                      <a:pt x="5461" y="11249"/>
                      <a:pt x="5261" y="11252"/>
                      <a:pt x="5059" y="11257"/>
                    </a:cubicBezTo>
                    <a:cubicBezTo>
                      <a:pt x="4242" y="11257"/>
                      <a:pt x="3425" y="11334"/>
                      <a:pt x="2608" y="11490"/>
                    </a:cubicBezTo>
                    <a:cubicBezTo>
                      <a:pt x="1791" y="11607"/>
                      <a:pt x="1051" y="12035"/>
                      <a:pt x="468" y="12657"/>
                    </a:cubicBezTo>
                    <a:cubicBezTo>
                      <a:pt x="234" y="12969"/>
                      <a:pt x="39" y="13358"/>
                      <a:pt x="39" y="13786"/>
                    </a:cubicBezTo>
                    <a:cubicBezTo>
                      <a:pt x="1" y="14214"/>
                      <a:pt x="78" y="14603"/>
                      <a:pt x="195" y="14992"/>
                    </a:cubicBezTo>
                    <a:cubicBezTo>
                      <a:pt x="468" y="15693"/>
                      <a:pt x="896" y="16354"/>
                      <a:pt x="1440" y="16860"/>
                    </a:cubicBezTo>
                    <a:cubicBezTo>
                      <a:pt x="1985" y="17366"/>
                      <a:pt x="2569" y="17755"/>
                      <a:pt x="3269" y="18028"/>
                    </a:cubicBezTo>
                    <a:cubicBezTo>
                      <a:pt x="3853" y="18300"/>
                      <a:pt x="4515" y="18456"/>
                      <a:pt x="5215" y="18495"/>
                    </a:cubicBezTo>
                    <a:cubicBezTo>
                      <a:pt x="5413" y="18514"/>
                      <a:pt x="5612" y="18524"/>
                      <a:pt x="5809" y="18524"/>
                    </a:cubicBezTo>
                    <a:cubicBezTo>
                      <a:pt x="6776" y="18524"/>
                      <a:pt x="7728" y="18292"/>
                      <a:pt x="8600" y="17872"/>
                    </a:cubicBezTo>
                    <a:lnTo>
                      <a:pt x="10390" y="17094"/>
                    </a:lnTo>
                    <a:lnTo>
                      <a:pt x="10390" y="17094"/>
                    </a:lnTo>
                    <a:cubicBezTo>
                      <a:pt x="9457" y="18378"/>
                      <a:pt x="8834" y="19895"/>
                      <a:pt x="8600" y="21491"/>
                    </a:cubicBezTo>
                    <a:cubicBezTo>
                      <a:pt x="8406" y="22269"/>
                      <a:pt x="8445" y="23086"/>
                      <a:pt x="8639" y="23865"/>
                    </a:cubicBezTo>
                    <a:cubicBezTo>
                      <a:pt x="8756" y="24254"/>
                      <a:pt x="8912" y="24604"/>
                      <a:pt x="9106" y="24954"/>
                    </a:cubicBezTo>
                    <a:cubicBezTo>
                      <a:pt x="9301" y="25304"/>
                      <a:pt x="9495" y="25616"/>
                      <a:pt x="9729" y="25927"/>
                    </a:cubicBezTo>
                    <a:cubicBezTo>
                      <a:pt x="9962" y="26238"/>
                      <a:pt x="10235" y="26511"/>
                      <a:pt x="10546" y="26783"/>
                    </a:cubicBezTo>
                    <a:cubicBezTo>
                      <a:pt x="10857" y="26978"/>
                      <a:pt x="11208" y="27172"/>
                      <a:pt x="11597" y="27250"/>
                    </a:cubicBezTo>
                    <a:cubicBezTo>
                      <a:pt x="11838" y="27313"/>
                      <a:pt x="12083" y="27344"/>
                      <a:pt x="12326" y="27344"/>
                    </a:cubicBezTo>
                    <a:cubicBezTo>
                      <a:pt x="12831" y="27344"/>
                      <a:pt x="13330" y="27214"/>
                      <a:pt x="13776" y="26978"/>
                    </a:cubicBezTo>
                    <a:cubicBezTo>
                      <a:pt x="14399" y="26627"/>
                      <a:pt x="14904" y="26083"/>
                      <a:pt x="15216" y="25421"/>
                    </a:cubicBezTo>
                    <a:cubicBezTo>
                      <a:pt x="15488" y="24837"/>
                      <a:pt x="15644" y="24215"/>
                      <a:pt x="15683" y="23553"/>
                    </a:cubicBezTo>
                    <a:cubicBezTo>
                      <a:pt x="15838" y="21724"/>
                      <a:pt x="15799" y="19857"/>
                      <a:pt x="15527" y="18028"/>
                    </a:cubicBezTo>
                    <a:lnTo>
                      <a:pt x="15527" y="18028"/>
                    </a:lnTo>
                    <a:cubicBezTo>
                      <a:pt x="17045" y="18923"/>
                      <a:pt x="18679" y="19701"/>
                      <a:pt x="20352" y="20323"/>
                    </a:cubicBezTo>
                    <a:cubicBezTo>
                      <a:pt x="20755" y="20485"/>
                      <a:pt x="21195" y="20572"/>
                      <a:pt x="21647" y="20572"/>
                    </a:cubicBezTo>
                    <a:cubicBezTo>
                      <a:pt x="21850" y="20572"/>
                      <a:pt x="22054" y="20554"/>
                      <a:pt x="22259" y="20518"/>
                    </a:cubicBezTo>
                    <a:cubicBezTo>
                      <a:pt x="22609" y="20440"/>
                      <a:pt x="22882" y="20207"/>
                      <a:pt x="23076" y="19934"/>
                    </a:cubicBezTo>
                    <a:cubicBezTo>
                      <a:pt x="23193" y="19623"/>
                      <a:pt x="23193" y="19273"/>
                      <a:pt x="23115" y="18962"/>
                    </a:cubicBezTo>
                    <a:cubicBezTo>
                      <a:pt x="22998" y="18650"/>
                      <a:pt x="22882" y="18378"/>
                      <a:pt x="22726" y="18144"/>
                    </a:cubicBezTo>
                    <a:cubicBezTo>
                      <a:pt x="22570" y="17872"/>
                      <a:pt x="22415" y="17638"/>
                      <a:pt x="22220" y="17405"/>
                    </a:cubicBezTo>
                    <a:cubicBezTo>
                      <a:pt x="21909" y="16977"/>
                      <a:pt x="21520" y="16588"/>
                      <a:pt x="21131" y="16238"/>
                    </a:cubicBezTo>
                    <a:cubicBezTo>
                      <a:pt x="20391" y="15615"/>
                      <a:pt x="19613" y="15109"/>
                      <a:pt x="18757" y="14681"/>
                    </a:cubicBezTo>
                    <a:cubicBezTo>
                      <a:pt x="18134" y="14370"/>
                      <a:pt x="17589" y="14136"/>
                      <a:pt x="17084" y="13942"/>
                    </a:cubicBezTo>
                    <a:lnTo>
                      <a:pt x="17084" y="13942"/>
                    </a:lnTo>
                    <a:cubicBezTo>
                      <a:pt x="17297" y="13956"/>
                      <a:pt x="17511" y="13965"/>
                      <a:pt x="17723" y="13965"/>
                    </a:cubicBezTo>
                    <a:cubicBezTo>
                      <a:pt x="18089" y="13965"/>
                      <a:pt x="18450" y="13938"/>
                      <a:pt x="18796" y="13864"/>
                    </a:cubicBezTo>
                    <a:cubicBezTo>
                      <a:pt x="19496" y="13708"/>
                      <a:pt x="20158" y="13397"/>
                      <a:pt x="20703" y="12930"/>
                    </a:cubicBezTo>
                    <a:cubicBezTo>
                      <a:pt x="21247" y="12502"/>
                      <a:pt x="21714" y="11957"/>
                      <a:pt x="22103" y="11373"/>
                    </a:cubicBezTo>
                    <a:cubicBezTo>
                      <a:pt x="22493" y="10790"/>
                      <a:pt x="22804" y="10206"/>
                      <a:pt x="23076" y="9544"/>
                    </a:cubicBezTo>
                    <a:cubicBezTo>
                      <a:pt x="23310" y="8922"/>
                      <a:pt x="23427" y="8260"/>
                      <a:pt x="23388" y="7560"/>
                    </a:cubicBezTo>
                    <a:cubicBezTo>
                      <a:pt x="23349" y="6898"/>
                      <a:pt x="23115" y="6276"/>
                      <a:pt x="22648" y="5770"/>
                    </a:cubicBezTo>
                    <a:cubicBezTo>
                      <a:pt x="22009" y="5039"/>
                      <a:pt x="21108" y="4619"/>
                      <a:pt x="20169" y="4619"/>
                    </a:cubicBezTo>
                    <a:cubicBezTo>
                      <a:pt x="19907" y="4619"/>
                      <a:pt x="19643" y="4651"/>
                      <a:pt x="19380" y="4719"/>
                    </a:cubicBezTo>
                    <a:cubicBezTo>
                      <a:pt x="18835" y="4875"/>
                      <a:pt x="18368" y="5147"/>
                      <a:pt x="17979" y="5497"/>
                    </a:cubicBezTo>
                    <a:cubicBezTo>
                      <a:pt x="17628" y="5809"/>
                      <a:pt x="17278" y="6120"/>
                      <a:pt x="16967" y="6470"/>
                    </a:cubicBezTo>
                    <a:cubicBezTo>
                      <a:pt x="16344" y="7132"/>
                      <a:pt x="14165" y="9311"/>
                      <a:pt x="14165" y="9311"/>
                    </a:cubicBezTo>
                    <a:cubicBezTo>
                      <a:pt x="14126" y="8688"/>
                      <a:pt x="13815" y="7638"/>
                      <a:pt x="13698" y="6782"/>
                    </a:cubicBezTo>
                    <a:cubicBezTo>
                      <a:pt x="13465" y="5536"/>
                      <a:pt x="13037" y="4330"/>
                      <a:pt x="12453" y="3201"/>
                    </a:cubicBezTo>
                    <a:cubicBezTo>
                      <a:pt x="12064" y="2579"/>
                      <a:pt x="11636" y="1995"/>
                      <a:pt x="11169" y="1489"/>
                    </a:cubicBezTo>
                    <a:cubicBezTo>
                      <a:pt x="10624" y="944"/>
                      <a:pt x="10001" y="516"/>
                      <a:pt x="9301" y="205"/>
                    </a:cubicBezTo>
                    <a:cubicBezTo>
                      <a:pt x="9011" y="76"/>
                      <a:pt x="8694" y="1"/>
                      <a:pt x="8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3380250" y="3921525"/>
                <a:ext cx="2532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81" extrusionOk="0">
                    <a:moveTo>
                      <a:pt x="584" y="406"/>
                    </a:moveTo>
                    <a:cubicBezTo>
                      <a:pt x="623" y="445"/>
                      <a:pt x="623" y="445"/>
                      <a:pt x="623" y="484"/>
                    </a:cubicBezTo>
                    <a:cubicBezTo>
                      <a:pt x="623" y="523"/>
                      <a:pt x="623" y="523"/>
                      <a:pt x="623" y="562"/>
                    </a:cubicBezTo>
                    <a:lnTo>
                      <a:pt x="584" y="562"/>
                    </a:lnTo>
                    <a:cubicBezTo>
                      <a:pt x="545" y="562"/>
                      <a:pt x="507" y="562"/>
                      <a:pt x="468" y="523"/>
                    </a:cubicBezTo>
                    <a:cubicBezTo>
                      <a:pt x="468" y="523"/>
                      <a:pt x="468" y="484"/>
                      <a:pt x="468" y="484"/>
                    </a:cubicBezTo>
                    <a:cubicBezTo>
                      <a:pt x="507" y="445"/>
                      <a:pt x="507" y="406"/>
                      <a:pt x="545" y="406"/>
                    </a:cubicBezTo>
                    <a:close/>
                    <a:moveTo>
                      <a:pt x="614" y="1"/>
                    </a:moveTo>
                    <a:cubicBezTo>
                      <a:pt x="591" y="1"/>
                      <a:pt x="568" y="6"/>
                      <a:pt x="545" y="17"/>
                    </a:cubicBezTo>
                    <a:lnTo>
                      <a:pt x="507" y="17"/>
                    </a:lnTo>
                    <a:cubicBezTo>
                      <a:pt x="429" y="17"/>
                      <a:pt x="351" y="56"/>
                      <a:pt x="312" y="95"/>
                    </a:cubicBezTo>
                    <a:cubicBezTo>
                      <a:pt x="234" y="134"/>
                      <a:pt x="156" y="173"/>
                      <a:pt x="117" y="251"/>
                    </a:cubicBezTo>
                    <a:cubicBezTo>
                      <a:pt x="40" y="367"/>
                      <a:pt x="1" y="523"/>
                      <a:pt x="40" y="679"/>
                    </a:cubicBezTo>
                    <a:cubicBezTo>
                      <a:pt x="78" y="795"/>
                      <a:pt x="195" y="912"/>
                      <a:pt x="312" y="951"/>
                    </a:cubicBezTo>
                    <a:cubicBezTo>
                      <a:pt x="370" y="970"/>
                      <a:pt x="438" y="980"/>
                      <a:pt x="507" y="980"/>
                    </a:cubicBezTo>
                    <a:cubicBezTo>
                      <a:pt x="575" y="980"/>
                      <a:pt x="643" y="970"/>
                      <a:pt x="701" y="951"/>
                    </a:cubicBezTo>
                    <a:cubicBezTo>
                      <a:pt x="779" y="912"/>
                      <a:pt x="896" y="834"/>
                      <a:pt x="935" y="756"/>
                    </a:cubicBezTo>
                    <a:cubicBezTo>
                      <a:pt x="1012" y="679"/>
                      <a:pt x="1012" y="562"/>
                      <a:pt x="1012" y="484"/>
                    </a:cubicBezTo>
                    <a:cubicBezTo>
                      <a:pt x="1012" y="289"/>
                      <a:pt x="935" y="134"/>
                      <a:pt x="779" y="56"/>
                    </a:cubicBezTo>
                    <a:cubicBezTo>
                      <a:pt x="724" y="28"/>
                      <a:pt x="669" y="1"/>
                      <a:pt x="614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3414300" y="3988875"/>
                <a:ext cx="27275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124" extrusionOk="0">
                    <a:moveTo>
                      <a:pt x="545" y="358"/>
                    </a:moveTo>
                    <a:cubicBezTo>
                      <a:pt x="584" y="358"/>
                      <a:pt x="623" y="397"/>
                      <a:pt x="623" y="436"/>
                    </a:cubicBezTo>
                    <a:cubicBezTo>
                      <a:pt x="623" y="475"/>
                      <a:pt x="584" y="514"/>
                      <a:pt x="545" y="553"/>
                    </a:cubicBezTo>
                    <a:lnTo>
                      <a:pt x="468" y="553"/>
                    </a:lnTo>
                    <a:cubicBezTo>
                      <a:pt x="429" y="514"/>
                      <a:pt x="429" y="475"/>
                      <a:pt x="390" y="475"/>
                    </a:cubicBezTo>
                    <a:cubicBezTo>
                      <a:pt x="390" y="475"/>
                      <a:pt x="429" y="436"/>
                      <a:pt x="429" y="397"/>
                    </a:cubicBezTo>
                    <a:cubicBezTo>
                      <a:pt x="429" y="358"/>
                      <a:pt x="429" y="358"/>
                      <a:pt x="468" y="358"/>
                    </a:cubicBezTo>
                    <a:close/>
                    <a:moveTo>
                      <a:pt x="935" y="592"/>
                    </a:moveTo>
                    <a:cubicBezTo>
                      <a:pt x="935" y="592"/>
                      <a:pt x="935" y="631"/>
                      <a:pt x="935" y="631"/>
                    </a:cubicBezTo>
                    <a:cubicBezTo>
                      <a:pt x="922" y="657"/>
                      <a:pt x="909" y="683"/>
                      <a:pt x="896" y="707"/>
                    </a:cubicBezTo>
                    <a:lnTo>
                      <a:pt x="896" y="707"/>
                    </a:lnTo>
                    <a:cubicBezTo>
                      <a:pt x="897" y="669"/>
                      <a:pt x="935" y="630"/>
                      <a:pt x="935" y="592"/>
                    </a:cubicBezTo>
                    <a:close/>
                    <a:moveTo>
                      <a:pt x="892" y="714"/>
                    </a:moveTo>
                    <a:cubicBezTo>
                      <a:pt x="867" y="760"/>
                      <a:pt x="843" y="801"/>
                      <a:pt x="818" y="825"/>
                    </a:cubicBezTo>
                    <a:cubicBezTo>
                      <a:pt x="763" y="853"/>
                      <a:pt x="688" y="880"/>
                      <a:pt x="622" y="880"/>
                    </a:cubicBezTo>
                    <a:cubicBezTo>
                      <a:pt x="594" y="880"/>
                      <a:pt x="568" y="876"/>
                      <a:pt x="545" y="864"/>
                    </a:cubicBezTo>
                    <a:lnTo>
                      <a:pt x="584" y="864"/>
                    </a:lnTo>
                    <a:cubicBezTo>
                      <a:pt x="699" y="864"/>
                      <a:pt x="814" y="826"/>
                      <a:pt x="892" y="714"/>
                    </a:cubicBezTo>
                    <a:close/>
                    <a:moveTo>
                      <a:pt x="469" y="1"/>
                    </a:moveTo>
                    <a:cubicBezTo>
                      <a:pt x="302" y="1"/>
                      <a:pt x="146" y="106"/>
                      <a:pt x="78" y="242"/>
                    </a:cubicBezTo>
                    <a:cubicBezTo>
                      <a:pt x="1" y="397"/>
                      <a:pt x="1" y="592"/>
                      <a:pt x="78" y="747"/>
                    </a:cubicBezTo>
                    <a:cubicBezTo>
                      <a:pt x="117" y="864"/>
                      <a:pt x="234" y="981"/>
                      <a:pt x="351" y="1059"/>
                    </a:cubicBezTo>
                    <a:cubicBezTo>
                      <a:pt x="419" y="1104"/>
                      <a:pt x="501" y="1123"/>
                      <a:pt x="580" y="1123"/>
                    </a:cubicBezTo>
                    <a:cubicBezTo>
                      <a:pt x="637" y="1123"/>
                      <a:pt x="692" y="1114"/>
                      <a:pt x="740" y="1098"/>
                    </a:cubicBezTo>
                    <a:cubicBezTo>
                      <a:pt x="857" y="1020"/>
                      <a:pt x="935" y="942"/>
                      <a:pt x="1012" y="864"/>
                    </a:cubicBezTo>
                    <a:cubicBezTo>
                      <a:pt x="1051" y="786"/>
                      <a:pt x="1090" y="670"/>
                      <a:pt x="1090" y="592"/>
                    </a:cubicBezTo>
                    <a:cubicBezTo>
                      <a:pt x="1090" y="475"/>
                      <a:pt x="1051" y="397"/>
                      <a:pt x="1012" y="358"/>
                    </a:cubicBezTo>
                    <a:cubicBezTo>
                      <a:pt x="973" y="242"/>
                      <a:pt x="896" y="164"/>
                      <a:pt x="818" y="86"/>
                    </a:cubicBezTo>
                    <a:cubicBezTo>
                      <a:pt x="779" y="86"/>
                      <a:pt x="740" y="47"/>
                      <a:pt x="701" y="47"/>
                    </a:cubicBezTo>
                    <a:lnTo>
                      <a:pt x="740" y="86"/>
                    </a:lnTo>
                    <a:cubicBezTo>
                      <a:pt x="701" y="47"/>
                      <a:pt x="623" y="8"/>
                      <a:pt x="545" y="8"/>
                    </a:cubicBezTo>
                    <a:cubicBezTo>
                      <a:pt x="520" y="3"/>
                      <a:pt x="494" y="1"/>
                      <a:pt x="469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3328700" y="3978600"/>
                <a:ext cx="24350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3" extrusionOk="0">
                    <a:moveTo>
                      <a:pt x="545" y="302"/>
                    </a:moveTo>
                    <a:cubicBezTo>
                      <a:pt x="584" y="302"/>
                      <a:pt x="662" y="341"/>
                      <a:pt x="662" y="419"/>
                    </a:cubicBezTo>
                    <a:cubicBezTo>
                      <a:pt x="701" y="458"/>
                      <a:pt x="662" y="536"/>
                      <a:pt x="584" y="536"/>
                    </a:cubicBezTo>
                    <a:lnTo>
                      <a:pt x="467" y="536"/>
                    </a:lnTo>
                    <a:cubicBezTo>
                      <a:pt x="467" y="536"/>
                      <a:pt x="428" y="497"/>
                      <a:pt x="428" y="497"/>
                    </a:cubicBezTo>
                    <a:cubicBezTo>
                      <a:pt x="428" y="419"/>
                      <a:pt x="467" y="341"/>
                      <a:pt x="545" y="302"/>
                    </a:cubicBezTo>
                    <a:close/>
                    <a:moveTo>
                      <a:pt x="564" y="1"/>
                    </a:moveTo>
                    <a:cubicBezTo>
                      <a:pt x="516" y="1"/>
                      <a:pt x="467" y="10"/>
                      <a:pt x="428" y="30"/>
                    </a:cubicBezTo>
                    <a:cubicBezTo>
                      <a:pt x="0" y="225"/>
                      <a:pt x="39" y="808"/>
                      <a:pt x="467" y="1003"/>
                    </a:cubicBezTo>
                    <a:cubicBezTo>
                      <a:pt x="545" y="1003"/>
                      <a:pt x="623" y="1003"/>
                      <a:pt x="701" y="964"/>
                    </a:cubicBezTo>
                    <a:cubicBezTo>
                      <a:pt x="740" y="925"/>
                      <a:pt x="740" y="886"/>
                      <a:pt x="779" y="808"/>
                    </a:cubicBezTo>
                    <a:cubicBezTo>
                      <a:pt x="779" y="808"/>
                      <a:pt x="779" y="808"/>
                      <a:pt x="779" y="769"/>
                    </a:cubicBezTo>
                    <a:lnTo>
                      <a:pt x="817" y="769"/>
                    </a:lnTo>
                    <a:cubicBezTo>
                      <a:pt x="895" y="691"/>
                      <a:pt x="934" y="614"/>
                      <a:pt x="973" y="497"/>
                    </a:cubicBezTo>
                    <a:cubicBezTo>
                      <a:pt x="973" y="419"/>
                      <a:pt x="973" y="302"/>
                      <a:pt x="934" y="225"/>
                    </a:cubicBezTo>
                    <a:cubicBezTo>
                      <a:pt x="856" y="147"/>
                      <a:pt x="779" y="69"/>
                      <a:pt x="701" y="30"/>
                    </a:cubicBezTo>
                    <a:cubicBezTo>
                      <a:pt x="662" y="10"/>
                      <a:pt x="613" y="1"/>
                      <a:pt x="564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3368575" y="3864550"/>
                <a:ext cx="233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913" extrusionOk="0">
                    <a:moveTo>
                      <a:pt x="584" y="311"/>
                    </a:moveTo>
                    <a:cubicBezTo>
                      <a:pt x="584" y="350"/>
                      <a:pt x="623" y="350"/>
                      <a:pt x="623" y="389"/>
                    </a:cubicBezTo>
                    <a:cubicBezTo>
                      <a:pt x="623" y="428"/>
                      <a:pt x="623" y="506"/>
                      <a:pt x="584" y="584"/>
                    </a:cubicBezTo>
                    <a:lnTo>
                      <a:pt x="507" y="584"/>
                    </a:lnTo>
                    <a:cubicBezTo>
                      <a:pt x="468" y="545"/>
                      <a:pt x="429" y="506"/>
                      <a:pt x="429" y="467"/>
                    </a:cubicBezTo>
                    <a:cubicBezTo>
                      <a:pt x="429" y="428"/>
                      <a:pt x="429" y="389"/>
                      <a:pt x="468" y="350"/>
                    </a:cubicBezTo>
                    <a:cubicBezTo>
                      <a:pt x="468" y="350"/>
                      <a:pt x="468" y="350"/>
                      <a:pt x="507" y="311"/>
                    </a:cubicBezTo>
                    <a:close/>
                    <a:moveTo>
                      <a:pt x="584" y="0"/>
                    </a:moveTo>
                    <a:cubicBezTo>
                      <a:pt x="390" y="0"/>
                      <a:pt x="234" y="39"/>
                      <a:pt x="117" y="195"/>
                    </a:cubicBezTo>
                    <a:cubicBezTo>
                      <a:pt x="40" y="311"/>
                      <a:pt x="1" y="467"/>
                      <a:pt x="40" y="623"/>
                    </a:cubicBezTo>
                    <a:cubicBezTo>
                      <a:pt x="79" y="739"/>
                      <a:pt x="195" y="856"/>
                      <a:pt x="312" y="895"/>
                    </a:cubicBezTo>
                    <a:cubicBezTo>
                      <a:pt x="338" y="908"/>
                      <a:pt x="364" y="912"/>
                      <a:pt x="388" y="912"/>
                    </a:cubicBezTo>
                    <a:cubicBezTo>
                      <a:pt x="437" y="912"/>
                      <a:pt x="481" y="895"/>
                      <a:pt x="507" y="895"/>
                    </a:cubicBezTo>
                    <a:lnTo>
                      <a:pt x="507" y="856"/>
                    </a:lnTo>
                    <a:lnTo>
                      <a:pt x="584" y="856"/>
                    </a:lnTo>
                    <a:cubicBezTo>
                      <a:pt x="662" y="856"/>
                      <a:pt x="779" y="778"/>
                      <a:pt x="818" y="701"/>
                    </a:cubicBezTo>
                    <a:cubicBezTo>
                      <a:pt x="896" y="623"/>
                      <a:pt x="935" y="545"/>
                      <a:pt x="935" y="428"/>
                    </a:cubicBezTo>
                    <a:cubicBezTo>
                      <a:pt x="935" y="350"/>
                      <a:pt x="896" y="311"/>
                      <a:pt x="896" y="273"/>
                    </a:cubicBezTo>
                    <a:cubicBezTo>
                      <a:pt x="818" y="156"/>
                      <a:pt x="701" y="39"/>
                      <a:pt x="584" y="0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3441550" y="3907600"/>
                <a:ext cx="233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86" extrusionOk="0">
                    <a:moveTo>
                      <a:pt x="448" y="0"/>
                    </a:moveTo>
                    <a:cubicBezTo>
                      <a:pt x="389" y="0"/>
                      <a:pt x="331" y="10"/>
                      <a:pt x="273" y="29"/>
                    </a:cubicBezTo>
                    <a:cubicBezTo>
                      <a:pt x="195" y="68"/>
                      <a:pt x="117" y="107"/>
                      <a:pt x="39" y="185"/>
                    </a:cubicBezTo>
                    <a:cubicBezTo>
                      <a:pt x="0" y="263"/>
                      <a:pt x="0" y="341"/>
                      <a:pt x="0" y="457"/>
                    </a:cubicBezTo>
                    <a:cubicBezTo>
                      <a:pt x="0" y="535"/>
                      <a:pt x="39" y="613"/>
                      <a:pt x="78" y="691"/>
                    </a:cubicBezTo>
                    <a:cubicBezTo>
                      <a:pt x="156" y="808"/>
                      <a:pt x="312" y="846"/>
                      <a:pt x="467" y="885"/>
                    </a:cubicBezTo>
                    <a:cubicBezTo>
                      <a:pt x="584" y="846"/>
                      <a:pt x="701" y="808"/>
                      <a:pt x="778" y="730"/>
                    </a:cubicBezTo>
                    <a:cubicBezTo>
                      <a:pt x="895" y="652"/>
                      <a:pt x="934" y="496"/>
                      <a:pt x="895" y="379"/>
                    </a:cubicBezTo>
                    <a:cubicBezTo>
                      <a:pt x="895" y="302"/>
                      <a:pt x="817" y="224"/>
                      <a:pt x="740" y="185"/>
                    </a:cubicBezTo>
                    <a:cubicBezTo>
                      <a:pt x="701" y="107"/>
                      <a:pt x="662" y="68"/>
                      <a:pt x="623" y="29"/>
                    </a:cubicBezTo>
                    <a:cubicBezTo>
                      <a:pt x="564" y="10"/>
                      <a:pt x="506" y="0"/>
                      <a:pt x="448" y="0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3309225" y="3908200"/>
                <a:ext cx="2240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62" extrusionOk="0">
                    <a:moveTo>
                      <a:pt x="448" y="287"/>
                    </a:moveTo>
                    <a:cubicBezTo>
                      <a:pt x="478" y="287"/>
                      <a:pt x="507" y="297"/>
                      <a:pt x="546" y="317"/>
                    </a:cubicBezTo>
                    <a:cubicBezTo>
                      <a:pt x="546" y="355"/>
                      <a:pt x="546" y="394"/>
                      <a:pt x="546" y="433"/>
                    </a:cubicBezTo>
                    <a:cubicBezTo>
                      <a:pt x="507" y="472"/>
                      <a:pt x="468" y="472"/>
                      <a:pt x="468" y="511"/>
                    </a:cubicBezTo>
                    <a:lnTo>
                      <a:pt x="351" y="511"/>
                    </a:lnTo>
                    <a:cubicBezTo>
                      <a:pt x="312" y="472"/>
                      <a:pt x="273" y="433"/>
                      <a:pt x="273" y="394"/>
                    </a:cubicBezTo>
                    <a:cubicBezTo>
                      <a:pt x="273" y="355"/>
                      <a:pt x="312" y="317"/>
                      <a:pt x="351" y="317"/>
                    </a:cubicBezTo>
                    <a:cubicBezTo>
                      <a:pt x="390" y="297"/>
                      <a:pt x="419" y="287"/>
                      <a:pt x="448" y="287"/>
                    </a:cubicBezTo>
                    <a:close/>
                    <a:moveTo>
                      <a:pt x="369" y="0"/>
                    </a:moveTo>
                    <a:cubicBezTo>
                      <a:pt x="163" y="0"/>
                      <a:pt x="1" y="181"/>
                      <a:pt x="1" y="394"/>
                    </a:cubicBezTo>
                    <a:cubicBezTo>
                      <a:pt x="1" y="433"/>
                      <a:pt x="1" y="472"/>
                      <a:pt x="1" y="511"/>
                    </a:cubicBezTo>
                    <a:cubicBezTo>
                      <a:pt x="1" y="628"/>
                      <a:pt x="79" y="784"/>
                      <a:pt x="234" y="861"/>
                    </a:cubicBezTo>
                    <a:lnTo>
                      <a:pt x="468" y="861"/>
                    </a:lnTo>
                    <a:lnTo>
                      <a:pt x="468" y="822"/>
                    </a:lnTo>
                    <a:lnTo>
                      <a:pt x="585" y="822"/>
                    </a:lnTo>
                    <a:lnTo>
                      <a:pt x="701" y="784"/>
                    </a:lnTo>
                    <a:cubicBezTo>
                      <a:pt x="818" y="706"/>
                      <a:pt x="896" y="589"/>
                      <a:pt x="896" y="433"/>
                    </a:cubicBezTo>
                    <a:cubicBezTo>
                      <a:pt x="896" y="355"/>
                      <a:pt x="857" y="239"/>
                      <a:pt x="779" y="161"/>
                    </a:cubicBezTo>
                    <a:cubicBezTo>
                      <a:pt x="740" y="161"/>
                      <a:pt x="740" y="122"/>
                      <a:pt x="701" y="83"/>
                    </a:cubicBezTo>
                    <a:cubicBezTo>
                      <a:pt x="624" y="44"/>
                      <a:pt x="546" y="5"/>
                      <a:pt x="429" y="5"/>
                    </a:cubicBezTo>
                    <a:cubicBezTo>
                      <a:pt x="409" y="2"/>
                      <a:pt x="389" y="0"/>
                      <a:pt x="369" y="0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31;p30"/>
            <p:cNvGrpSpPr/>
            <p:nvPr/>
          </p:nvGrpSpPr>
          <p:grpSpPr>
            <a:xfrm>
              <a:off x="8319889" y="870976"/>
              <a:ext cx="635848" cy="612926"/>
              <a:chOff x="3762575" y="3653050"/>
              <a:chExt cx="496175" cy="478325"/>
            </a:xfrm>
          </p:grpSpPr>
          <p:sp>
            <p:nvSpPr>
              <p:cNvPr id="332" name="Google Shape;332;p30"/>
              <p:cNvSpPr/>
              <p:nvPr/>
            </p:nvSpPr>
            <p:spPr>
              <a:xfrm>
                <a:off x="3762575" y="3653050"/>
                <a:ext cx="496175" cy="478325"/>
              </a:xfrm>
              <a:custGeom>
                <a:avLst/>
                <a:gdLst/>
                <a:ahLst/>
                <a:cxnLst/>
                <a:rect l="l" t="t" r="r" b="b"/>
                <a:pathLst>
                  <a:path w="19847" h="19133" extrusionOk="0">
                    <a:moveTo>
                      <a:pt x="7519" y="1"/>
                    </a:moveTo>
                    <a:cubicBezTo>
                      <a:pt x="7371" y="1"/>
                      <a:pt x="7223" y="20"/>
                      <a:pt x="7083" y="55"/>
                    </a:cubicBezTo>
                    <a:cubicBezTo>
                      <a:pt x="6772" y="172"/>
                      <a:pt x="6460" y="327"/>
                      <a:pt x="6227" y="522"/>
                    </a:cubicBezTo>
                    <a:cubicBezTo>
                      <a:pt x="5760" y="911"/>
                      <a:pt x="5371" y="1417"/>
                      <a:pt x="5137" y="1962"/>
                    </a:cubicBezTo>
                    <a:cubicBezTo>
                      <a:pt x="4904" y="2506"/>
                      <a:pt x="4787" y="3090"/>
                      <a:pt x="4748" y="3635"/>
                    </a:cubicBezTo>
                    <a:cubicBezTo>
                      <a:pt x="4748" y="4180"/>
                      <a:pt x="4787" y="4724"/>
                      <a:pt x="4943" y="5230"/>
                    </a:cubicBezTo>
                    <a:cubicBezTo>
                      <a:pt x="5176" y="6164"/>
                      <a:pt x="5643" y="7020"/>
                      <a:pt x="6344" y="7682"/>
                    </a:cubicBezTo>
                    <a:lnTo>
                      <a:pt x="7394" y="8810"/>
                    </a:lnTo>
                    <a:cubicBezTo>
                      <a:pt x="6627" y="8595"/>
                      <a:pt x="5846" y="8482"/>
                      <a:pt x="5068" y="8482"/>
                    </a:cubicBezTo>
                    <a:cubicBezTo>
                      <a:pt x="4582" y="8482"/>
                      <a:pt x="4098" y="8526"/>
                      <a:pt x="3620" y="8616"/>
                    </a:cubicBezTo>
                    <a:cubicBezTo>
                      <a:pt x="2958" y="8733"/>
                      <a:pt x="2374" y="8966"/>
                      <a:pt x="1830" y="9316"/>
                    </a:cubicBezTo>
                    <a:cubicBezTo>
                      <a:pt x="1557" y="9511"/>
                      <a:pt x="1324" y="9705"/>
                      <a:pt x="1129" y="9978"/>
                    </a:cubicBezTo>
                    <a:cubicBezTo>
                      <a:pt x="935" y="10211"/>
                      <a:pt x="740" y="10445"/>
                      <a:pt x="545" y="10678"/>
                    </a:cubicBezTo>
                    <a:cubicBezTo>
                      <a:pt x="390" y="10951"/>
                      <a:pt x="234" y="11223"/>
                      <a:pt x="156" y="11534"/>
                    </a:cubicBezTo>
                    <a:cubicBezTo>
                      <a:pt x="40" y="11846"/>
                      <a:pt x="1" y="12157"/>
                      <a:pt x="40" y="12468"/>
                    </a:cubicBezTo>
                    <a:cubicBezTo>
                      <a:pt x="117" y="13052"/>
                      <a:pt x="390" y="13636"/>
                      <a:pt x="857" y="14064"/>
                    </a:cubicBezTo>
                    <a:cubicBezTo>
                      <a:pt x="1285" y="14414"/>
                      <a:pt x="1830" y="14647"/>
                      <a:pt x="2413" y="14686"/>
                    </a:cubicBezTo>
                    <a:cubicBezTo>
                      <a:pt x="2540" y="14696"/>
                      <a:pt x="2669" y="14701"/>
                      <a:pt x="2799" y="14701"/>
                    </a:cubicBezTo>
                    <a:cubicBezTo>
                      <a:pt x="3189" y="14701"/>
                      <a:pt x="3590" y="14657"/>
                      <a:pt x="3970" y="14570"/>
                    </a:cubicBezTo>
                    <a:cubicBezTo>
                      <a:pt x="5371" y="14180"/>
                      <a:pt x="6733" y="13636"/>
                      <a:pt x="8056" y="12935"/>
                    </a:cubicBezTo>
                    <a:lnTo>
                      <a:pt x="8056" y="12935"/>
                    </a:lnTo>
                    <a:cubicBezTo>
                      <a:pt x="7783" y="14336"/>
                      <a:pt x="7628" y="15737"/>
                      <a:pt x="7628" y="17177"/>
                    </a:cubicBezTo>
                    <a:cubicBezTo>
                      <a:pt x="7589" y="17722"/>
                      <a:pt x="7744" y="18227"/>
                      <a:pt x="8017" y="18694"/>
                    </a:cubicBezTo>
                    <a:cubicBezTo>
                      <a:pt x="8134" y="18928"/>
                      <a:pt x="8406" y="19084"/>
                      <a:pt x="8678" y="19122"/>
                    </a:cubicBezTo>
                    <a:cubicBezTo>
                      <a:pt x="8724" y="19129"/>
                      <a:pt x="8769" y="19132"/>
                      <a:pt x="8814" y="19132"/>
                    </a:cubicBezTo>
                    <a:cubicBezTo>
                      <a:pt x="9039" y="19132"/>
                      <a:pt x="9256" y="19051"/>
                      <a:pt x="9418" y="18889"/>
                    </a:cubicBezTo>
                    <a:cubicBezTo>
                      <a:pt x="9612" y="18733"/>
                      <a:pt x="9768" y="18578"/>
                      <a:pt x="9924" y="18422"/>
                    </a:cubicBezTo>
                    <a:cubicBezTo>
                      <a:pt x="10079" y="18227"/>
                      <a:pt x="10196" y="18033"/>
                      <a:pt x="10352" y="17838"/>
                    </a:cubicBezTo>
                    <a:cubicBezTo>
                      <a:pt x="10585" y="17488"/>
                      <a:pt x="10780" y="17099"/>
                      <a:pt x="10935" y="16710"/>
                    </a:cubicBezTo>
                    <a:cubicBezTo>
                      <a:pt x="11208" y="15970"/>
                      <a:pt x="11363" y="15270"/>
                      <a:pt x="11480" y="14492"/>
                    </a:cubicBezTo>
                    <a:cubicBezTo>
                      <a:pt x="11519" y="14025"/>
                      <a:pt x="11558" y="13519"/>
                      <a:pt x="11558" y="13052"/>
                    </a:cubicBezTo>
                    <a:cubicBezTo>
                      <a:pt x="11675" y="13480"/>
                      <a:pt x="11869" y="13908"/>
                      <a:pt x="12103" y="14297"/>
                    </a:cubicBezTo>
                    <a:cubicBezTo>
                      <a:pt x="12414" y="14803"/>
                      <a:pt x="12803" y="15192"/>
                      <a:pt x="13309" y="15503"/>
                    </a:cubicBezTo>
                    <a:cubicBezTo>
                      <a:pt x="13815" y="15776"/>
                      <a:pt x="14321" y="16009"/>
                      <a:pt x="14866" y="16126"/>
                    </a:cubicBezTo>
                    <a:cubicBezTo>
                      <a:pt x="15410" y="16243"/>
                      <a:pt x="15955" y="16321"/>
                      <a:pt x="16500" y="16360"/>
                    </a:cubicBezTo>
                    <a:cubicBezTo>
                      <a:pt x="17045" y="16360"/>
                      <a:pt x="17590" y="16282"/>
                      <a:pt x="18095" y="16048"/>
                    </a:cubicBezTo>
                    <a:cubicBezTo>
                      <a:pt x="18601" y="15854"/>
                      <a:pt x="18990" y="15465"/>
                      <a:pt x="19263" y="14998"/>
                    </a:cubicBezTo>
                    <a:cubicBezTo>
                      <a:pt x="19769" y="14142"/>
                      <a:pt x="19730" y="13013"/>
                      <a:pt x="19146" y="12196"/>
                    </a:cubicBezTo>
                    <a:cubicBezTo>
                      <a:pt x="18874" y="11846"/>
                      <a:pt x="18524" y="11573"/>
                      <a:pt x="18173" y="11379"/>
                    </a:cubicBezTo>
                    <a:cubicBezTo>
                      <a:pt x="17823" y="11184"/>
                      <a:pt x="17473" y="11028"/>
                      <a:pt x="17123" y="10873"/>
                    </a:cubicBezTo>
                    <a:cubicBezTo>
                      <a:pt x="16500" y="10600"/>
                      <a:pt x="14204" y="9550"/>
                      <a:pt x="14204" y="9550"/>
                    </a:cubicBezTo>
                    <a:cubicBezTo>
                      <a:pt x="14710" y="9355"/>
                      <a:pt x="15410" y="8810"/>
                      <a:pt x="15994" y="8499"/>
                    </a:cubicBezTo>
                    <a:cubicBezTo>
                      <a:pt x="16889" y="7993"/>
                      <a:pt x="17706" y="7332"/>
                      <a:pt x="18407" y="6553"/>
                    </a:cubicBezTo>
                    <a:cubicBezTo>
                      <a:pt x="18757" y="6125"/>
                      <a:pt x="19068" y="5619"/>
                      <a:pt x="19341" y="5114"/>
                    </a:cubicBezTo>
                    <a:cubicBezTo>
                      <a:pt x="19613" y="4569"/>
                      <a:pt x="19769" y="3985"/>
                      <a:pt x="19808" y="3362"/>
                    </a:cubicBezTo>
                    <a:cubicBezTo>
                      <a:pt x="19847" y="3051"/>
                      <a:pt x="19769" y="2740"/>
                      <a:pt x="19691" y="2467"/>
                    </a:cubicBezTo>
                    <a:cubicBezTo>
                      <a:pt x="19535" y="2156"/>
                      <a:pt x="19341" y="1884"/>
                      <a:pt x="19068" y="1689"/>
                    </a:cubicBezTo>
                    <a:cubicBezTo>
                      <a:pt x="18524" y="1417"/>
                      <a:pt x="17940" y="1261"/>
                      <a:pt x="17317" y="1261"/>
                    </a:cubicBezTo>
                    <a:cubicBezTo>
                      <a:pt x="17161" y="1240"/>
                      <a:pt x="17004" y="1231"/>
                      <a:pt x="16848" y="1231"/>
                    </a:cubicBezTo>
                    <a:cubicBezTo>
                      <a:pt x="16421" y="1231"/>
                      <a:pt x="15993" y="1303"/>
                      <a:pt x="15566" y="1417"/>
                    </a:cubicBezTo>
                    <a:cubicBezTo>
                      <a:pt x="15060" y="1572"/>
                      <a:pt x="14593" y="1923"/>
                      <a:pt x="14204" y="2312"/>
                    </a:cubicBezTo>
                    <a:cubicBezTo>
                      <a:pt x="13893" y="2701"/>
                      <a:pt x="13582" y="3090"/>
                      <a:pt x="13309" y="3518"/>
                    </a:cubicBezTo>
                    <a:cubicBezTo>
                      <a:pt x="13076" y="3907"/>
                      <a:pt x="12842" y="4296"/>
                      <a:pt x="12648" y="4647"/>
                    </a:cubicBezTo>
                    <a:cubicBezTo>
                      <a:pt x="12336" y="5191"/>
                      <a:pt x="12064" y="5775"/>
                      <a:pt x="11830" y="6359"/>
                    </a:cubicBezTo>
                    <a:cubicBezTo>
                      <a:pt x="11636" y="6787"/>
                      <a:pt x="11558" y="7020"/>
                      <a:pt x="11558" y="7020"/>
                    </a:cubicBezTo>
                    <a:cubicBezTo>
                      <a:pt x="11519" y="7215"/>
                      <a:pt x="11441" y="7409"/>
                      <a:pt x="11402" y="7565"/>
                    </a:cubicBezTo>
                    <a:lnTo>
                      <a:pt x="11402" y="7332"/>
                    </a:lnTo>
                    <a:cubicBezTo>
                      <a:pt x="11402" y="7098"/>
                      <a:pt x="11363" y="6904"/>
                      <a:pt x="11363" y="6904"/>
                    </a:cubicBezTo>
                    <a:cubicBezTo>
                      <a:pt x="11169" y="5619"/>
                      <a:pt x="10819" y="4374"/>
                      <a:pt x="10352" y="3168"/>
                    </a:cubicBezTo>
                    <a:cubicBezTo>
                      <a:pt x="10118" y="2545"/>
                      <a:pt x="9846" y="1962"/>
                      <a:pt x="9496" y="1378"/>
                    </a:cubicBezTo>
                    <a:cubicBezTo>
                      <a:pt x="9184" y="794"/>
                      <a:pt x="8678" y="366"/>
                      <a:pt x="8056" y="94"/>
                    </a:cubicBezTo>
                    <a:cubicBezTo>
                      <a:pt x="7884" y="29"/>
                      <a:pt x="7701" y="1"/>
                      <a:pt x="7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4023300" y="3908650"/>
                <a:ext cx="2045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83" extrusionOk="0">
                    <a:moveTo>
                      <a:pt x="351" y="337"/>
                    </a:moveTo>
                    <a:cubicBezTo>
                      <a:pt x="390" y="337"/>
                      <a:pt x="390" y="337"/>
                      <a:pt x="429" y="376"/>
                    </a:cubicBezTo>
                    <a:cubicBezTo>
                      <a:pt x="429" y="376"/>
                      <a:pt x="429" y="415"/>
                      <a:pt x="429" y="415"/>
                    </a:cubicBezTo>
                    <a:cubicBezTo>
                      <a:pt x="429" y="454"/>
                      <a:pt x="390" y="454"/>
                      <a:pt x="390" y="454"/>
                    </a:cubicBezTo>
                    <a:lnTo>
                      <a:pt x="312" y="454"/>
                    </a:lnTo>
                    <a:lnTo>
                      <a:pt x="351" y="415"/>
                    </a:lnTo>
                    <a:cubicBezTo>
                      <a:pt x="351" y="415"/>
                      <a:pt x="351" y="376"/>
                      <a:pt x="351" y="337"/>
                    </a:cubicBezTo>
                    <a:close/>
                    <a:moveTo>
                      <a:pt x="361" y="1"/>
                    </a:moveTo>
                    <a:cubicBezTo>
                      <a:pt x="293" y="1"/>
                      <a:pt x="225" y="19"/>
                      <a:pt x="156" y="65"/>
                    </a:cubicBezTo>
                    <a:cubicBezTo>
                      <a:pt x="78" y="143"/>
                      <a:pt x="1" y="260"/>
                      <a:pt x="1" y="376"/>
                    </a:cubicBezTo>
                    <a:cubicBezTo>
                      <a:pt x="1" y="454"/>
                      <a:pt x="39" y="532"/>
                      <a:pt x="78" y="649"/>
                    </a:cubicBezTo>
                    <a:cubicBezTo>
                      <a:pt x="156" y="688"/>
                      <a:pt x="234" y="766"/>
                      <a:pt x="312" y="766"/>
                    </a:cubicBezTo>
                    <a:cubicBezTo>
                      <a:pt x="338" y="778"/>
                      <a:pt x="364" y="783"/>
                      <a:pt x="390" y="783"/>
                    </a:cubicBezTo>
                    <a:cubicBezTo>
                      <a:pt x="442" y="783"/>
                      <a:pt x="493" y="766"/>
                      <a:pt x="545" y="766"/>
                    </a:cubicBezTo>
                    <a:cubicBezTo>
                      <a:pt x="701" y="688"/>
                      <a:pt x="779" y="571"/>
                      <a:pt x="818" y="454"/>
                    </a:cubicBezTo>
                    <a:cubicBezTo>
                      <a:pt x="818" y="376"/>
                      <a:pt x="818" y="337"/>
                      <a:pt x="779" y="299"/>
                    </a:cubicBezTo>
                    <a:lnTo>
                      <a:pt x="740" y="260"/>
                    </a:lnTo>
                    <a:cubicBezTo>
                      <a:pt x="740" y="182"/>
                      <a:pt x="701" y="143"/>
                      <a:pt x="662" y="104"/>
                    </a:cubicBezTo>
                    <a:cubicBezTo>
                      <a:pt x="623" y="65"/>
                      <a:pt x="545" y="26"/>
                      <a:pt x="506" y="26"/>
                    </a:cubicBezTo>
                    <a:cubicBezTo>
                      <a:pt x="458" y="10"/>
                      <a:pt x="410" y="1"/>
                      <a:pt x="361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0"/>
              <p:cNvSpPr/>
              <p:nvPr/>
            </p:nvSpPr>
            <p:spPr>
              <a:xfrm>
                <a:off x="3979525" y="3952675"/>
                <a:ext cx="22400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63" extrusionOk="0">
                    <a:moveTo>
                      <a:pt x="545" y="250"/>
                    </a:moveTo>
                    <a:cubicBezTo>
                      <a:pt x="584" y="289"/>
                      <a:pt x="584" y="289"/>
                      <a:pt x="584" y="328"/>
                    </a:cubicBezTo>
                    <a:cubicBezTo>
                      <a:pt x="584" y="366"/>
                      <a:pt x="584" y="405"/>
                      <a:pt x="545" y="405"/>
                    </a:cubicBezTo>
                    <a:lnTo>
                      <a:pt x="467" y="405"/>
                    </a:lnTo>
                    <a:cubicBezTo>
                      <a:pt x="428" y="366"/>
                      <a:pt x="428" y="328"/>
                      <a:pt x="467" y="328"/>
                    </a:cubicBezTo>
                    <a:cubicBezTo>
                      <a:pt x="467" y="289"/>
                      <a:pt x="467" y="289"/>
                      <a:pt x="506" y="250"/>
                    </a:cubicBezTo>
                    <a:close/>
                    <a:moveTo>
                      <a:pt x="203" y="537"/>
                    </a:moveTo>
                    <a:cubicBezTo>
                      <a:pt x="214" y="557"/>
                      <a:pt x="227" y="576"/>
                      <a:pt x="242" y="594"/>
                    </a:cubicBezTo>
                    <a:lnTo>
                      <a:pt x="242" y="594"/>
                    </a:lnTo>
                    <a:cubicBezTo>
                      <a:pt x="224" y="578"/>
                      <a:pt x="211" y="560"/>
                      <a:pt x="203" y="537"/>
                    </a:cubicBezTo>
                    <a:close/>
                    <a:moveTo>
                      <a:pt x="451" y="1"/>
                    </a:moveTo>
                    <a:cubicBezTo>
                      <a:pt x="366" y="1"/>
                      <a:pt x="280" y="37"/>
                      <a:pt x="195" y="94"/>
                    </a:cubicBezTo>
                    <a:cubicBezTo>
                      <a:pt x="117" y="172"/>
                      <a:pt x="39" y="289"/>
                      <a:pt x="39" y="405"/>
                    </a:cubicBezTo>
                    <a:cubicBezTo>
                      <a:pt x="0" y="522"/>
                      <a:pt x="39" y="600"/>
                      <a:pt x="117" y="678"/>
                    </a:cubicBezTo>
                    <a:cubicBezTo>
                      <a:pt x="156" y="756"/>
                      <a:pt x="234" y="795"/>
                      <a:pt x="351" y="833"/>
                    </a:cubicBezTo>
                    <a:cubicBezTo>
                      <a:pt x="390" y="853"/>
                      <a:pt x="428" y="863"/>
                      <a:pt x="467" y="863"/>
                    </a:cubicBezTo>
                    <a:cubicBezTo>
                      <a:pt x="506" y="863"/>
                      <a:pt x="545" y="853"/>
                      <a:pt x="584" y="833"/>
                    </a:cubicBezTo>
                    <a:cubicBezTo>
                      <a:pt x="623" y="795"/>
                      <a:pt x="701" y="756"/>
                      <a:pt x="740" y="717"/>
                    </a:cubicBezTo>
                    <a:cubicBezTo>
                      <a:pt x="818" y="678"/>
                      <a:pt x="857" y="600"/>
                      <a:pt x="857" y="483"/>
                    </a:cubicBezTo>
                    <a:cubicBezTo>
                      <a:pt x="857" y="483"/>
                      <a:pt x="857" y="467"/>
                      <a:pt x="857" y="444"/>
                    </a:cubicBezTo>
                    <a:cubicBezTo>
                      <a:pt x="895" y="405"/>
                      <a:pt x="895" y="328"/>
                      <a:pt x="857" y="289"/>
                    </a:cubicBezTo>
                    <a:cubicBezTo>
                      <a:pt x="818" y="133"/>
                      <a:pt x="701" y="16"/>
                      <a:pt x="545" y="16"/>
                    </a:cubicBezTo>
                    <a:cubicBezTo>
                      <a:pt x="514" y="6"/>
                      <a:pt x="483" y="1"/>
                      <a:pt x="451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0"/>
              <p:cNvSpPr/>
              <p:nvPr/>
            </p:nvSpPr>
            <p:spPr>
              <a:xfrm>
                <a:off x="3964925" y="3885675"/>
                <a:ext cx="21425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89" extrusionOk="0">
                    <a:moveTo>
                      <a:pt x="468" y="284"/>
                    </a:moveTo>
                    <a:cubicBezTo>
                      <a:pt x="507" y="284"/>
                      <a:pt x="545" y="284"/>
                      <a:pt x="584" y="323"/>
                    </a:cubicBezTo>
                    <a:cubicBezTo>
                      <a:pt x="623" y="323"/>
                      <a:pt x="584" y="400"/>
                      <a:pt x="545" y="439"/>
                    </a:cubicBezTo>
                    <a:cubicBezTo>
                      <a:pt x="526" y="459"/>
                      <a:pt x="507" y="468"/>
                      <a:pt x="487" y="468"/>
                    </a:cubicBezTo>
                    <a:cubicBezTo>
                      <a:pt x="468" y="468"/>
                      <a:pt x="448" y="459"/>
                      <a:pt x="429" y="439"/>
                    </a:cubicBezTo>
                    <a:cubicBezTo>
                      <a:pt x="429" y="439"/>
                      <a:pt x="429" y="400"/>
                      <a:pt x="429" y="400"/>
                    </a:cubicBezTo>
                    <a:lnTo>
                      <a:pt x="429" y="361"/>
                    </a:lnTo>
                    <a:cubicBezTo>
                      <a:pt x="429" y="323"/>
                      <a:pt x="468" y="323"/>
                      <a:pt x="468" y="284"/>
                    </a:cubicBezTo>
                    <a:close/>
                    <a:moveTo>
                      <a:pt x="472" y="1"/>
                    </a:moveTo>
                    <a:cubicBezTo>
                      <a:pt x="446" y="1"/>
                      <a:pt x="418" y="4"/>
                      <a:pt x="390" y="11"/>
                    </a:cubicBezTo>
                    <a:cubicBezTo>
                      <a:pt x="195" y="11"/>
                      <a:pt x="1" y="206"/>
                      <a:pt x="1" y="439"/>
                    </a:cubicBezTo>
                    <a:cubicBezTo>
                      <a:pt x="40" y="517"/>
                      <a:pt x="79" y="556"/>
                      <a:pt x="156" y="595"/>
                    </a:cubicBezTo>
                    <a:cubicBezTo>
                      <a:pt x="195" y="634"/>
                      <a:pt x="234" y="634"/>
                      <a:pt x="273" y="634"/>
                    </a:cubicBezTo>
                    <a:lnTo>
                      <a:pt x="312" y="634"/>
                    </a:lnTo>
                    <a:cubicBezTo>
                      <a:pt x="367" y="661"/>
                      <a:pt x="422" y="689"/>
                      <a:pt x="477" y="689"/>
                    </a:cubicBezTo>
                    <a:cubicBezTo>
                      <a:pt x="500" y="689"/>
                      <a:pt x="523" y="684"/>
                      <a:pt x="545" y="673"/>
                    </a:cubicBezTo>
                    <a:cubicBezTo>
                      <a:pt x="623" y="673"/>
                      <a:pt x="701" y="634"/>
                      <a:pt x="740" y="556"/>
                    </a:cubicBezTo>
                    <a:cubicBezTo>
                      <a:pt x="857" y="439"/>
                      <a:pt x="857" y="245"/>
                      <a:pt x="740" y="128"/>
                    </a:cubicBezTo>
                    <a:cubicBezTo>
                      <a:pt x="677" y="64"/>
                      <a:pt x="587" y="1"/>
                      <a:pt x="472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0"/>
              <p:cNvSpPr/>
              <p:nvPr/>
            </p:nvSpPr>
            <p:spPr>
              <a:xfrm>
                <a:off x="4063175" y="3883625"/>
                <a:ext cx="19500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716" extrusionOk="0">
                    <a:moveTo>
                      <a:pt x="487" y="298"/>
                    </a:moveTo>
                    <a:cubicBezTo>
                      <a:pt x="497" y="298"/>
                      <a:pt x="507" y="307"/>
                      <a:pt x="507" y="327"/>
                    </a:cubicBezTo>
                    <a:lnTo>
                      <a:pt x="546" y="327"/>
                    </a:lnTo>
                    <a:cubicBezTo>
                      <a:pt x="546" y="366"/>
                      <a:pt x="546" y="366"/>
                      <a:pt x="546" y="366"/>
                    </a:cubicBezTo>
                    <a:cubicBezTo>
                      <a:pt x="546" y="366"/>
                      <a:pt x="546" y="405"/>
                      <a:pt x="546" y="405"/>
                    </a:cubicBezTo>
                    <a:cubicBezTo>
                      <a:pt x="468" y="443"/>
                      <a:pt x="429" y="443"/>
                      <a:pt x="351" y="443"/>
                    </a:cubicBezTo>
                    <a:cubicBezTo>
                      <a:pt x="351" y="443"/>
                      <a:pt x="312" y="405"/>
                      <a:pt x="312" y="405"/>
                    </a:cubicBezTo>
                    <a:cubicBezTo>
                      <a:pt x="312" y="366"/>
                      <a:pt x="351" y="327"/>
                      <a:pt x="390" y="327"/>
                    </a:cubicBezTo>
                    <a:cubicBezTo>
                      <a:pt x="390" y="307"/>
                      <a:pt x="400" y="298"/>
                      <a:pt x="414" y="298"/>
                    </a:cubicBezTo>
                    <a:cubicBezTo>
                      <a:pt x="429" y="298"/>
                      <a:pt x="448" y="307"/>
                      <a:pt x="468" y="327"/>
                    </a:cubicBezTo>
                    <a:cubicBezTo>
                      <a:pt x="468" y="307"/>
                      <a:pt x="478" y="298"/>
                      <a:pt x="487" y="298"/>
                    </a:cubicBezTo>
                    <a:close/>
                    <a:moveTo>
                      <a:pt x="413" y="0"/>
                    </a:moveTo>
                    <a:cubicBezTo>
                      <a:pt x="328" y="0"/>
                      <a:pt x="242" y="36"/>
                      <a:pt x="157" y="93"/>
                    </a:cubicBezTo>
                    <a:cubicBezTo>
                      <a:pt x="79" y="132"/>
                      <a:pt x="1" y="249"/>
                      <a:pt x="40" y="366"/>
                    </a:cubicBezTo>
                    <a:cubicBezTo>
                      <a:pt x="40" y="443"/>
                      <a:pt x="40" y="482"/>
                      <a:pt x="79" y="521"/>
                    </a:cubicBezTo>
                    <a:lnTo>
                      <a:pt x="118" y="521"/>
                    </a:lnTo>
                    <a:cubicBezTo>
                      <a:pt x="157" y="599"/>
                      <a:pt x="234" y="677"/>
                      <a:pt x="312" y="716"/>
                    </a:cubicBezTo>
                    <a:lnTo>
                      <a:pt x="546" y="716"/>
                    </a:lnTo>
                    <a:cubicBezTo>
                      <a:pt x="585" y="677"/>
                      <a:pt x="624" y="677"/>
                      <a:pt x="663" y="638"/>
                    </a:cubicBezTo>
                    <a:cubicBezTo>
                      <a:pt x="740" y="560"/>
                      <a:pt x="779" y="443"/>
                      <a:pt x="779" y="327"/>
                    </a:cubicBezTo>
                    <a:cubicBezTo>
                      <a:pt x="740" y="171"/>
                      <a:pt x="624" y="54"/>
                      <a:pt x="507" y="15"/>
                    </a:cubicBezTo>
                    <a:cubicBezTo>
                      <a:pt x="476" y="5"/>
                      <a:pt x="444" y="0"/>
                      <a:pt x="413" y="0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4051525" y="3949775"/>
                <a:ext cx="18500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6" extrusionOk="0">
                    <a:moveTo>
                      <a:pt x="358" y="1"/>
                    </a:moveTo>
                    <a:cubicBezTo>
                      <a:pt x="255" y="1"/>
                      <a:pt x="175" y="45"/>
                      <a:pt x="117" y="132"/>
                    </a:cubicBezTo>
                    <a:cubicBezTo>
                      <a:pt x="0" y="327"/>
                      <a:pt x="39" y="599"/>
                      <a:pt x="272" y="716"/>
                    </a:cubicBezTo>
                    <a:lnTo>
                      <a:pt x="272" y="677"/>
                    </a:lnTo>
                    <a:cubicBezTo>
                      <a:pt x="311" y="716"/>
                      <a:pt x="360" y="735"/>
                      <a:pt x="409" y="735"/>
                    </a:cubicBezTo>
                    <a:cubicBezTo>
                      <a:pt x="457" y="735"/>
                      <a:pt x="506" y="716"/>
                      <a:pt x="545" y="677"/>
                    </a:cubicBezTo>
                    <a:cubicBezTo>
                      <a:pt x="584" y="638"/>
                      <a:pt x="623" y="599"/>
                      <a:pt x="662" y="521"/>
                    </a:cubicBezTo>
                    <a:cubicBezTo>
                      <a:pt x="700" y="482"/>
                      <a:pt x="700" y="444"/>
                      <a:pt x="739" y="366"/>
                    </a:cubicBezTo>
                    <a:cubicBezTo>
                      <a:pt x="739" y="288"/>
                      <a:pt x="739" y="210"/>
                      <a:pt x="662" y="132"/>
                    </a:cubicBezTo>
                    <a:cubicBezTo>
                      <a:pt x="623" y="54"/>
                      <a:pt x="545" y="16"/>
                      <a:pt x="467" y="16"/>
                    </a:cubicBezTo>
                    <a:cubicBezTo>
                      <a:pt x="428" y="6"/>
                      <a:pt x="392" y="1"/>
                      <a:pt x="358" y="1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4015525" y="3849950"/>
                <a:ext cx="185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17" extrusionOk="0">
                    <a:moveTo>
                      <a:pt x="379" y="179"/>
                    </a:moveTo>
                    <a:cubicBezTo>
                      <a:pt x="432" y="179"/>
                      <a:pt x="479" y="206"/>
                      <a:pt x="506" y="234"/>
                    </a:cubicBezTo>
                    <a:lnTo>
                      <a:pt x="467" y="234"/>
                    </a:lnTo>
                    <a:cubicBezTo>
                      <a:pt x="467" y="273"/>
                      <a:pt x="467" y="351"/>
                      <a:pt x="467" y="390"/>
                    </a:cubicBezTo>
                    <a:cubicBezTo>
                      <a:pt x="428" y="390"/>
                      <a:pt x="389" y="428"/>
                      <a:pt x="350" y="428"/>
                    </a:cubicBezTo>
                    <a:cubicBezTo>
                      <a:pt x="350" y="390"/>
                      <a:pt x="312" y="390"/>
                      <a:pt x="273" y="390"/>
                    </a:cubicBezTo>
                    <a:cubicBezTo>
                      <a:pt x="273" y="351"/>
                      <a:pt x="273" y="312"/>
                      <a:pt x="273" y="312"/>
                    </a:cubicBezTo>
                    <a:cubicBezTo>
                      <a:pt x="312" y="273"/>
                      <a:pt x="312" y="234"/>
                      <a:pt x="312" y="195"/>
                    </a:cubicBezTo>
                    <a:cubicBezTo>
                      <a:pt x="334" y="184"/>
                      <a:pt x="357" y="179"/>
                      <a:pt x="379" y="179"/>
                    </a:cubicBezTo>
                    <a:close/>
                    <a:moveTo>
                      <a:pt x="273" y="0"/>
                    </a:moveTo>
                    <a:cubicBezTo>
                      <a:pt x="273" y="0"/>
                      <a:pt x="234" y="39"/>
                      <a:pt x="195" y="39"/>
                    </a:cubicBezTo>
                    <a:cubicBezTo>
                      <a:pt x="78" y="78"/>
                      <a:pt x="0" y="195"/>
                      <a:pt x="0" y="312"/>
                    </a:cubicBezTo>
                    <a:cubicBezTo>
                      <a:pt x="0" y="390"/>
                      <a:pt x="39" y="428"/>
                      <a:pt x="78" y="467"/>
                    </a:cubicBezTo>
                    <a:lnTo>
                      <a:pt x="78" y="506"/>
                    </a:lnTo>
                    <a:cubicBezTo>
                      <a:pt x="78" y="506"/>
                      <a:pt x="117" y="545"/>
                      <a:pt x="117" y="584"/>
                    </a:cubicBezTo>
                    <a:cubicBezTo>
                      <a:pt x="156" y="584"/>
                      <a:pt x="156" y="623"/>
                      <a:pt x="195" y="623"/>
                    </a:cubicBezTo>
                    <a:cubicBezTo>
                      <a:pt x="252" y="680"/>
                      <a:pt x="330" y="716"/>
                      <a:pt x="413" y="716"/>
                    </a:cubicBezTo>
                    <a:cubicBezTo>
                      <a:pt x="444" y="716"/>
                      <a:pt x="475" y="711"/>
                      <a:pt x="506" y="701"/>
                    </a:cubicBezTo>
                    <a:cubicBezTo>
                      <a:pt x="545" y="662"/>
                      <a:pt x="623" y="584"/>
                      <a:pt x="662" y="506"/>
                    </a:cubicBezTo>
                    <a:cubicBezTo>
                      <a:pt x="662" y="506"/>
                      <a:pt x="701" y="467"/>
                      <a:pt x="701" y="467"/>
                    </a:cubicBezTo>
                    <a:cubicBezTo>
                      <a:pt x="740" y="390"/>
                      <a:pt x="740" y="312"/>
                      <a:pt x="701" y="234"/>
                    </a:cubicBezTo>
                    <a:cubicBezTo>
                      <a:pt x="662" y="117"/>
                      <a:pt x="623" y="39"/>
                      <a:pt x="506" y="0"/>
                    </a:cubicBezTo>
                    <a:close/>
                  </a:path>
                </a:pathLst>
              </a:custGeom>
              <a:solidFill>
                <a:srgbClr val="192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B9E0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888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 b="1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Char char="●"/>
              <a:defRPr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Char char="○"/>
              <a:defRPr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Char char="■"/>
              <a:defRPr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Char char="●"/>
              <a:defRPr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Char char="○"/>
              <a:defRPr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Char char="■"/>
              <a:defRPr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Char char="●"/>
              <a:defRPr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Char char="○"/>
              <a:defRPr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ven Pro"/>
              <a:buChar char="■"/>
              <a:defRPr sz="1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3" r:id="rId6"/>
    <p:sldLayoutId id="2147483674" r:id="rId7"/>
    <p:sldLayoutId id="2147483675" r:id="rId8"/>
    <p:sldLayoutId id="2147483676" r:id="rId9"/>
    <p:sldLayoutId id="2147483677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/>
          <p:nvPr/>
        </p:nvSpPr>
        <p:spPr>
          <a:xfrm rot="-5035975">
            <a:off x="3073389" y="-340557"/>
            <a:ext cx="3100675" cy="4968771"/>
          </a:xfrm>
          <a:custGeom>
            <a:avLst/>
            <a:gdLst/>
            <a:ahLst/>
            <a:cxnLst/>
            <a:rect l="l" t="t" r="r" b="b"/>
            <a:pathLst>
              <a:path w="14314" h="57152" extrusionOk="0">
                <a:moveTo>
                  <a:pt x="4727" y="1"/>
                </a:moveTo>
                <a:cubicBezTo>
                  <a:pt x="2389" y="1"/>
                  <a:pt x="1" y="5098"/>
                  <a:pt x="193" y="11087"/>
                </a:cubicBezTo>
                <a:cubicBezTo>
                  <a:pt x="504" y="19571"/>
                  <a:pt x="3851" y="24552"/>
                  <a:pt x="2450" y="31789"/>
                </a:cubicBezTo>
                <a:cubicBezTo>
                  <a:pt x="1049" y="39027"/>
                  <a:pt x="1244" y="39339"/>
                  <a:pt x="4551" y="43191"/>
                </a:cubicBezTo>
                <a:cubicBezTo>
                  <a:pt x="7898" y="47044"/>
                  <a:pt x="6847" y="52453"/>
                  <a:pt x="7470" y="53659"/>
                </a:cubicBezTo>
                <a:cubicBezTo>
                  <a:pt x="8735" y="56119"/>
                  <a:pt x="9778" y="57151"/>
                  <a:pt x="10626" y="57151"/>
                </a:cubicBezTo>
                <a:cubicBezTo>
                  <a:pt x="14061" y="57151"/>
                  <a:pt x="14314" y="40244"/>
                  <a:pt x="13190" y="32568"/>
                </a:cubicBezTo>
                <a:cubicBezTo>
                  <a:pt x="11750" y="22995"/>
                  <a:pt x="8832" y="25991"/>
                  <a:pt x="9727" y="18325"/>
                </a:cubicBezTo>
                <a:cubicBezTo>
                  <a:pt x="10661" y="10698"/>
                  <a:pt x="9999" y="9998"/>
                  <a:pt x="7431" y="2954"/>
                </a:cubicBezTo>
                <a:cubicBezTo>
                  <a:pt x="6665" y="884"/>
                  <a:pt x="5700" y="1"/>
                  <a:pt x="47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>
            <a:off x="1150703" y="1037915"/>
            <a:ext cx="6101012" cy="20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Avance Proyecto APT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395" name="Google Shape;395;p34"/>
          <p:cNvSpPr txBox="1">
            <a:spLocks noGrp="1"/>
          </p:cNvSpPr>
          <p:nvPr>
            <p:ph type="subTitle" idx="1"/>
          </p:nvPr>
        </p:nvSpPr>
        <p:spPr>
          <a:xfrm>
            <a:off x="2473820" y="2921989"/>
            <a:ext cx="3893400" cy="732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dirty="0">
                <a:latin typeface="Calibri" panose="020F0502020204030204" pitchFamily="34" charset="0"/>
                <a:cs typeface="Calibri" panose="020F0502020204030204" pitchFamily="34" charset="0"/>
              </a:rPr>
              <a:t>Proyecto VetSys</a:t>
            </a:r>
          </a:p>
        </p:txBody>
      </p:sp>
      <p:grpSp>
        <p:nvGrpSpPr>
          <p:cNvPr id="396" name="Google Shape;396;p34"/>
          <p:cNvGrpSpPr/>
          <p:nvPr/>
        </p:nvGrpSpPr>
        <p:grpSpPr>
          <a:xfrm>
            <a:off x="55119" y="3822213"/>
            <a:ext cx="1522974" cy="1417087"/>
            <a:chOff x="-61526" y="3752577"/>
            <a:chExt cx="1522974" cy="1417087"/>
          </a:xfrm>
        </p:grpSpPr>
        <p:sp>
          <p:nvSpPr>
            <p:cNvPr id="397" name="Google Shape;397;p34"/>
            <p:cNvSpPr/>
            <p:nvPr/>
          </p:nvSpPr>
          <p:spPr>
            <a:xfrm>
              <a:off x="-61526" y="3752577"/>
              <a:ext cx="1522974" cy="1417087"/>
            </a:xfrm>
            <a:custGeom>
              <a:avLst/>
              <a:gdLst/>
              <a:ahLst/>
              <a:cxnLst/>
              <a:rect l="l" t="t" r="r" b="b"/>
              <a:pathLst>
                <a:path w="15284" h="14221" fill="none" extrusionOk="0">
                  <a:moveTo>
                    <a:pt x="14246" y="14196"/>
                  </a:moveTo>
                  <a:cubicBezTo>
                    <a:pt x="14246" y="14196"/>
                    <a:pt x="15283" y="9258"/>
                    <a:pt x="13629" y="7506"/>
                  </a:cubicBezTo>
                  <a:cubicBezTo>
                    <a:pt x="12839" y="6666"/>
                    <a:pt x="12024" y="6888"/>
                    <a:pt x="11407" y="7333"/>
                  </a:cubicBezTo>
                  <a:cubicBezTo>
                    <a:pt x="10987" y="7678"/>
                    <a:pt x="10345" y="7382"/>
                    <a:pt x="10370" y="6839"/>
                  </a:cubicBezTo>
                  <a:cubicBezTo>
                    <a:pt x="10444" y="4889"/>
                    <a:pt x="10345" y="1951"/>
                    <a:pt x="9210" y="1235"/>
                  </a:cubicBezTo>
                  <a:cubicBezTo>
                    <a:pt x="7259" y="0"/>
                    <a:pt x="6000" y="1037"/>
                    <a:pt x="5531" y="6567"/>
                  </a:cubicBezTo>
                  <a:cubicBezTo>
                    <a:pt x="5531" y="6592"/>
                    <a:pt x="5012" y="9110"/>
                    <a:pt x="3655" y="7333"/>
                  </a:cubicBezTo>
                  <a:cubicBezTo>
                    <a:pt x="50" y="2592"/>
                    <a:pt x="1" y="14221"/>
                    <a:pt x="1" y="1422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miter lim="246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118036" y="4079423"/>
              <a:ext cx="1119512" cy="1080478"/>
            </a:xfrm>
            <a:custGeom>
              <a:avLst/>
              <a:gdLst/>
              <a:ahLst/>
              <a:cxnLst/>
              <a:rect l="l" t="t" r="r" b="b"/>
              <a:pathLst>
                <a:path w="11235" h="10843" extrusionOk="0">
                  <a:moveTo>
                    <a:pt x="4225" y="1"/>
                  </a:moveTo>
                  <a:cubicBezTo>
                    <a:pt x="4078" y="1"/>
                    <a:pt x="3929" y="41"/>
                    <a:pt x="3778" y="127"/>
                  </a:cubicBezTo>
                  <a:cubicBezTo>
                    <a:pt x="2149" y="1090"/>
                    <a:pt x="3754" y="6127"/>
                    <a:pt x="4519" y="8225"/>
                  </a:cubicBezTo>
                  <a:cubicBezTo>
                    <a:pt x="4622" y="8492"/>
                    <a:pt x="4468" y="8810"/>
                    <a:pt x="4286" y="8810"/>
                  </a:cubicBezTo>
                  <a:cubicBezTo>
                    <a:pt x="4249" y="8810"/>
                    <a:pt x="4211" y="8797"/>
                    <a:pt x="4173" y="8768"/>
                  </a:cubicBezTo>
                  <a:cubicBezTo>
                    <a:pt x="3219" y="8072"/>
                    <a:pt x="2089" y="6912"/>
                    <a:pt x="1324" y="6912"/>
                  </a:cubicBezTo>
                  <a:cubicBezTo>
                    <a:pt x="1139" y="6912"/>
                    <a:pt x="975" y="6980"/>
                    <a:pt x="840" y="7139"/>
                  </a:cubicBezTo>
                  <a:cubicBezTo>
                    <a:pt x="1" y="8102"/>
                    <a:pt x="1063" y="9929"/>
                    <a:pt x="1630" y="10842"/>
                  </a:cubicBezTo>
                  <a:lnTo>
                    <a:pt x="11210" y="10842"/>
                  </a:lnTo>
                  <a:cubicBezTo>
                    <a:pt x="11234" y="8991"/>
                    <a:pt x="11185" y="3510"/>
                    <a:pt x="9605" y="2349"/>
                  </a:cubicBezTo>
                  <a:cubicBezTo>
                    <a:pt x="9505" y="2271"/>
                    <a:pt x="9385" y="2234"/>
                    <a:pt x="9265" y="2234"/>
                  </a:cubicBezTo>
                  <a:cubicBezTo>
                    <a:pt x="9119" y="2234"/>
                    <a:pt x="8973" y="2290"/>
                    <a:pt x="8864" y="2399"/>
                  </a:cubicBezTo>
                  <a:cubicBezTo>
                    <a:pt x="8568" y="2695"/>
                    <a:pt x="8124" y="3287"/>
                    <a:pt x="7852" y="4596"/>
                  </a:cubicBezTo>
                  <a:cubicBezTo>
                    <a:pt x="7788" y="4877"/>
                    <a:pt x="7618" y="5019"/>
                    <a:pt x="7446" y="5019"/>
                  </a:cubicBezTo>
                  <a:cubicBezTo>
                    <a:pt x="7285" y="5019"/>
                    <a:pt x="7121" y="4895"/>
                    <a:pt x="7037" y="4645"/>
                  </a:cubicBezTo>
                  <a:cubicBezTo>
                    <a:pt x="6443" y="2666"/>
                    <a:pt x="5419" y="1"/>
                    <a:pt x="4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99" name="Google Shape;399;p34"/>
          <p:cNvSpPr/>
          <p:nvPr/>
        </p:nvSpPr>
        <p:spPr>
          <a:xfrm flipH="1">
            <a:off x="1097670" y="3948098"/>
            <a:ext cx="1380429" cy="1212846"/>
          </a:xfrm>
          <a:custGeom>
            <a:avLst/>
            <a:gdLst/>
            <a:ahLst/>
            <a:cxnLst/>
            <a:rect l="l" t="t" r="r" b="b"/>
            <a:pathLst>
              <a:path w="18888" h="16595" extrusionOk="0">
                <a:moveTo>
                  <a:pt x="9795" y="1"/>
                </a:moveTo>
                <a:cubicBezTo>
                  <a:pt x="8290" y="1"/>
                  <a:pt x="7300" y="1971"/>
                  <a:pt x="6889" y="7164"/>
                </a:cubicBezTo>
                <a:cubicBezTo>
                  <a:pt x="6889" y="7182"/>
                  <a:pt x="6524" y="8876"/>
                  <a:pt x="5654" y="8876"/>
                </a:cubicBezTo>
                <a:cubicBezTo>
                  <a:pt x="5348" y="8876"/>
                  <a:pt x="4980" y="8667"/>
                  <a:pt x="4544" y="8102"/>
                </a:cubicBezTo>
                <a:cubicBezTo>
                  <a:pt x="3785" y="7104"/>
                  <a:pt x="3153" y="6690"/>
                  <a:pt x="2627" y="6690"/>
                </a:cubicBezTo>
                <a:cubicBezTo>
                  <a:pt x="52" y="6690"/>
                  <a:pt x="1" y="16595"/>
                  <a:pt x="1" y="16595"/>
                </a:cubicBezTo>
                <a:lnTo>
                  <a:pt x="17629" y="16570"/>
                </a:lnTo>
                <a:cubicBezTo>
                  <a:pt x="17629" y="16570"/>
                  <a:pt x="18888" y="10472"/>
                  <a:pt x="16839" y="8324"/>
                </a:cubicBezTo>
                <a:cubicBezTo>
                  <a:pt x="16365" y="7813"/>
                  <a:pt x="15879" y="7620"/>
                  <a:pt x="15416" y="7620"/>
                </a:cubicBezTo>
                <a:cubicBezTo>
                  <a:pt x="14939" y="7620"/>
                  <a:pt x="14487" y="7826"/>
                  <a:pt x="14098" y="8102"/>
                </a:cubicBezTo>
                <a:cubicBezTo>
                  <a:pt x="13951" y="8214"/>
                  <a:pt x="13786" y="8264"/>
                  <a:pt x="13625" y="8264"/>
                </a:cubicBezTo>
                <a:cubicBezTo>
                  <a:pt x="13219" y="8264"/>
                  <a:pt x="12839" y="7944"/>
                  <a:pt x="12839" y="7484"/>
                </a:cubicBezTo>
                <a:cubicBezTo>
                  <a:pt x="12938" y="5065"/>
                  <a:pt x="12814" y="1460"/>
                  <a:pt x="11407" y="572"/>
                </a:cubicBezTo>
                <a:cubicBezTo>
                  <a:pt x="10818" y="205"/>
                  <a:pt x="10280" y="1"/>
                  <a:pt x="97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0" name="Google Shape;400;p34"/>
          <p:cNvSpPr/>
          <p:nvPr/>
        </p:nvSpPr>
        <p:spPr>
          <a:xfrm flipH="1">
            <a:off x="1299749" y="4112540"/>
            <a:ext cx="1014127" cy="1041169"/>
          </a:xfrm>
          <a:custGeom>
            <a:avLst/>
            <a:gdLst/>
            <a:ahLst/>
            <a:cxnLst/>
            <a:rect l="l" t="t" r="r" b="b"/>
            <a:pathLst>
              <a:path w="13876" h="14246" fill="none" extrusionOk="0">
                <a:moveTo>
                  <a:pt x="2025" y="14246"/>
                </a:moveTo>
                <a:cubicBezTo>
                  <a:pt x="1334" y="13110"/>
                  <a:pt x="0" y="10839"/>
                  <a:pt x="1037" y="9654"/>
                </a:cubicBezTo>
                <a:cubicBezTo>
                  <a:pt x="1902" y="8642"/>
                  <a:pt x="3704" y="10617"/>
                  <a:pt x="5160" y="11678"/>
                </a:cubicBezTo>
                <a:cubicBezTo>
                  <a:pt x="5432" y="11876"/>
                  <a:pt x="5728" y="11382"/>
                  <a:pt x="5580" y="10987"/>
                </a:cubicBezTo>
                <a:cubicBezTo>
                  <a:pt x="4667" y="8395"/>
                  <a:pt x="2642" y="2173"/>
                  <a:pt x="4667" y="988"/>
                </a:cubicBezTo>
                <a:cubicBezTo>
                  <a:pt x="6370" y="0"/>
                  <a:pt x="7876" y="3852"/>
                  <a:pt x="8691" y="6568"/>
                </a:cubicBezTo>
                <a:cubicBezTo>
                  <a:pt x="8889" y="7210"/>
                  <a:pt x="9555" y="7185"/>
                  <a:pt x="9703" y="6518"/>
                </a:cubicBezTo>
                <a:cubicBezTo>
                  <a:pt x="10049" y="4889"/>
                  <a:pt x="10567" y="4148"/>
                  <a:pt x="10938" y="3802"/>
                </a:cubicBezTo>
                <a:cubicBezTo>
                  <a:pt x="11185" y="3556"/>
                  <a:pt x="11580" y="3531"/>
                  <a:pt x="11851" y="3728"/>
                </a:cubicBezTo>
                <a:cubicBezTo>
                  <a:pt x="13802" y="5160"/>
                  <a:pt x="13876" y="11925"/>
                  <a:pt x="13826" y="14221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2468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01" name="Google Shape;401;p34"/>
          <p:cNvGrpSpPr/>
          <p:nvPr/>
        </p:nvGrpSpPr>
        <p:grpSpPr>
          <a:xfrm flipH="1">
            <a:off x="8251753" y="4217323"/>
            <a:ext cx="1014149" cy="943638"/>
            <a:chOff x="-61526" y="3752577"/>
            <a:chExt cx="1522974" cy="1417087"/>
          </a:xfrm>
        </p:grpSpPr>
        <p:sp>
          <p:nvSpPr>
            <p:cNvPr id="402" name="Google Shape;402;p34"/>
            <p:cNvSpPr/>
            <p:nvPr/>
          </p:nvSpPr>
          <p:spPr>
            <a:xfrm>
              <a:off x="-61526" y="3752577"/>
              <a:ext cx="1522974" cy="1417087"/>
            </a:xfrm>
            <a:custGeom>
              <a:avLst/>
              <a:gdLst/>
              <a:ahLst/>
              <a:cxnLst/>
              <a:rect l="l" t="t" r="r" b="b"/>
              <a:pathLst>
                <a:path w="15284" h="14221" fill="none" extrusionOk="0">
                  <a:moveTo>
                    <a:pt x="14246" y="14196"/>
                  </a:moveTo>
                  <a:cubicBezTo>
                    <a:pt x="14246" y="14196"/>
                    <a:pt x="15283" y="9258"/>
                    <a:pt x="13629" y="7506"/>
                  </a:cubicBezTo>
                  <a:cubicBezTo>
                    <a:pt x="12839" y="6666"/>
                    <a:pt x="12024" y="6888"/>
                    <a:pt x="11407" y="7333"/>
                  </a:cubicBezTo>
                  <a:cubicBezTo>
                    <a:pt x="10987" y="7678"/>
                    <a:pt x="10345" y="7382"/>
                    <a:pt x="10370" y="6839"/>
                  </a:cubicBezTo>
                  <a:cubicBezTo>
                    <a:pt x="10444" y="4889"/>
                    <a:pt x="10345" y="1951"/>
                    <a:pt x="9210" y="1235"/>
                  </a:cubicBezTo>
                  <a:cubicBezTo>
                    <a:pt x="7259" y="0"/>
                    <a:pt x="6000" y="1037"/>
                    <a:pt x="5531" y="6567"/>
                  </a:cubicBezTo>
                  <a:cubicBezTo>
                    <a:pt x="5531" y="6592"/>
                    <a:pt x="5012" y="9110"/>
                    <a:pt x="3655" y="7333"/>
                  </a:cubicBezTo>
                  <a:cubicBezTo>
                    <a:pt x="50" y="2592"/>
                    <a:pt x="1" y="14221"/>
                    <a:pt x="1" y="1422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miter lim="246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118036" y="4079423"/>
              <a:ext cx="1119512" cy="1080478"/>
            </a:xfrm>
            <a:custGeom>
              <a:avLst/>
              <a:gdLst/>
              <a:ahLst/>
              <a:cxnLst/>
              <a:rect l="l" t="t" r="r" b="b"/>
              <a:pathLst>
                <a:path w="11235" h="10843" extrusionOk="0">
                  <a:moveTo>
                    <a:pt x="4225" y="1"/>
                  </a:moveTo>
                  <a:cubicBezTo>
                    <a:pt x="4078" y="1"/>
                    <a:pt x="3929" y="41"/>
                    <a:pt x="3778" y="127"/>
                  </a:cubicBezTo>
                  <a:cubicBezTo>
                    <a:pt x="2149" y="1090"/>
                    <a:pt x="3754" y="6127"/>
                    <a:pt x="4519" y="8225"/>
                  </a:cubicBezTo>
                  <a:cubicBezTo>
                    <a:pt x="4622" y="8492"/>
                    <a:pt x="4468" y="8810"/>
                    <a:pt x="4286" y="8810"/>
                  </a:cubicBezTo>
                  <a:cubicBezTo>
                    <a:pt x="4249" y="8810"/>
                    <a:pt x="4211" y="8797"/>
                    <a:pt x="4173" y="8768"/>
                  </a:cubicBezTo>
                  <a:cubicBezTo>
                    <a:pt x="3219" y="8072"/>
                    <a:pt x="2089" y="6912"/>
                    <a:pt x="1324" y="6912"/>
                  </a:cubicBezTo>
                  <a:cubicBezTo>
                    <a:pt x="1139" y="6912"/>
                    <a:pt x="975" y="6980"/>
                    <a:pt x="840" y="7139"/>
                  </a:cubicBezTo>
                  <a:cubicBezTo>
                    <a:pt x="1" y="8102"/>
                    <a:pt x="1063" y="9929"/>
                    <a:pt x="1630" y="10842"/>
                  </a:cubicBezTo>
                  <a:lnTo>
                    <a:pt x="11210" y="10842"/>
                  </a:lnTo>
                  <a:cubicBezTo>
                    <a:pt x="11234" y="8991"/>
                    <a:pt x="11185" y="3510"/>
                    <a:pt x="9605" y="2349"/>
                  </a:cubicBezTo>
                  <a:cubicBezTo>
                    <a:pt x="9505" y="2271"/>
                    <a:pt x="9385" y="2234"/>
                    <a:pt x="9265" y="2234"/>
                  </a:cubicBezTo>
                  <a:cubicBezTo>
                    <a:pt x="9119" y="2234"/>
                    <a:pt x="8973" y="2290"/>
                    <a:pt x="8864" y="2399"/>
                  </a:cubicBezTo>
                  <a:cubicBezTo>
                    <a:pt x="8568" y="2695"/>
                    <a:pt x="8124" y="3287"/>
                    <a:pt x="7852" y="4596"/>
                  </a:cubicBezTo>
                  <a:cubicBezTo>
                    <a:pt x="7788" y="4877"/>
                    <a:pt x="7618" y="5019"/>
                    <a:pt x="7446" y="5019"/>
                  </a:cubicBezTo>
                  <a:cubicBezTo>
                    <a:pt x="7285" y="5019"/>
                    <a:pt x="7121" y="4895"/>
                    <a:pt x="7037" y="4645"/>
                  </a:cubicBezTo>
                  <a:cubicBezTo>
                    <a:pt x="6443" y="2666"/>
                    <a:pt x="5419" y="1"/>
                    <a:pt x="4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4" name="Google Shape;404;p34"/>
          <p:cNvGrpSpPr/>
          <p:nvPr/>
        </p:nvGrpSpPr>
        <p:grpSpPr>
          <a:xfrm>
            <a:off x="-178174" y="-51952"/>
            <a:ext cx="2982208" cy="1355659"/>
            <a:chOff x="-178174" y="-51952"/>
            <a:chExt cx="2982208" cy="1355659"/>
          </a:xfrm>
        </p:grpSpPr>
        <p:sp>
          <p:nvSpPr>
            <p:cNvPr id="405" name="Google Shape;405;p34"/>
            <p:cNvSpPr/>
            <p:nvPr/>
          </p:nvSpPr>
          <p:spPr>
            <a:xfrm rot="5769038">
              <a:off x="832532" y="-896382"/>
              <a:ext cx="656965" cy="2623088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6" name="Google Shape;406;p34"/>
            <p:cNvSpPr/>
            <p:nvPr/>
          </p:nvSpPr>
          <p:spPr>
            <a:xfrm rot="-5031018">
              <a:off x="1636403" y="58380"/>
              <a:ext cx="459979" cy="1836575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7" name="Google Shape;407;p34"/>
          <p:cNvSpPr/>
          <p:nvPr/>
        </p:nvSpPr>
        <p:spPr>
          <a:xfrm rot="5001423" flipH="1">
            <a:off x="7580894" y="-995948"/>
            <a:ext cx="689518" cy="2753064"/>
          </a:xfrm>
          <a:custGeom>
            <a:avLst/>
            <a:gdLst/>
            <a:ahLst/>
            <a:cxnLst/>
            <a:rect l="l" t="t" r="r" b="b"/>
            <a:pathLst>
              <a:path w="14314" h="57152" extrusionOk="0">
                <a:moveTo>
                  <a:pt x="4727" y="1"/>
                </a:moveTo>
                <a:cubicBezTo>
                  <a:pt x="2389" y="1"/>
                  <a:pt x="1" y="5098"/>
                  <a:pt x="193" y="11087"/>
                </a:cubicBezTo>
                <a:cubicBezTo>
                  <a:pt x="504" y="19571"/>
                  <a:pt x="3851" y="24552"/>
                  <a:pt x="2450" y="31789"/>
                </a:cubicBezTo>
                <a:cubicBezTo>
                  <a:pt x="1049" y="39027"/>
                  <a:pt x="1244" y="39339"/>
                  <a:pt x="4551" y="43191"/>
                </a:cubicBezTo>
                <a:cubicBezTo>
                  <a:pt x="7898" y="47044"/>
                  <a:pt x="6847" y="52453"/>
                  <a:pt x="7470" y="53659"/>
                </a:cubicBezTo>
                <a:cubicBezTo>
                  <a:pt x="8735" y="56119"/>
                  <a:pt x="9778" y="57151"/>
                  <a:pt x="10626" y="57151"/>
                </a:cubicBezTo>
                <a:cubicBezTo>
                  <a:pt x="14061" y="57151"/>
                  <a:pt x="14314" y="40244"/>
                  <a:pt x="13190" y="32568"/>
                </a:cubicBezTo>
                <a:cubicBezTo>
                  <a:pt x="11750" y="22995"/>
                  <a:pt x="8832" y="25991"/>
                  <a:pt x="9727" y="18325"/>
                </a:cubicBezTo>
                <a:cubicBezTo>
                  <a:pt x="10661" y="10698"/>
                  <a:pt x="9999" y="9998"/>
                  <a:pt x="7431" y="2954"/>
                </a:cubicBezTo>
                <a:cubicBezTo>
                  <a:pt x="6665" y="884"/>
                  <a:pt x="5700" y="1"/>
                  <a:pt x="47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8" name="Google Shape;408;p34"/>
          <p:cNvSpPr/>
          <p:nvPr/>
        </p:nvSpPr>
        <p:spPr>
          <a:xfrm>
            <a:off x="4876900" y="4948500"/>
            <a:ext cx="2436900" cy="25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09" name="Google Shape;409;p34"/>
          <p:cNvGrpSpPr/>
          <p:nvPr/>
        </p:nvGrpSpPr>
        <p:grpSpPr>
          <a:xfrm flipH="1">
            <a:off x="4597454" y="3672548"/>
            <a:ext cx="3344366" cy="1410857"/>
            <a:chOff x="3445825" y="3855975"/>
            <a:chExt cx="2383725" cy="1005600"/>
          </a:xfrm>
        </p:grpSpPr>
        <p:sp>
          <p:nvSpPr>
            <p:cNvPr id="410" name="Google Shape;410;p34"/>
            <p:cNvSpPr/>
            <p:nvPr/>
          </p:nvSpPr>
          <p:spPr>
            <a:xfrm>
              <a:off x="4354375" y="4294200"/>
              <a:ext cx="298750" cy="567375"/>
            </a:xfrm>
            <a:custGeom>
              <a:avLst/>
              <a:gdLst/>
              <a:ahLst/>
              <a:cxnLst/>
              <a:rect l="l" t="t" r="r" b="b"/>
              <a:pathLst>
                <a:path w="11950" h="22695" extrusionOk="0">
                  <a:moveTo>
                    <a:pt x="8246" y="1"/>
                  </a:moveTo>
                  <a:lnTo>
                    <a:pt x="0" y="1927"/>
                  </a:lnTo>
                  <a:cubicBezTo>
                    <a:pt x="0" y="1927"/>
                    <a:pt x="3679" y="6494"/>
                    <a:pt x="3235" y="8395"/>
                  </a:cubicBezTo>
                  <a:cubicBezTo>
                    <a:pt x="2790" y="10321"/>
                    <a:pt x="2198" y="14592"/>
                    <a:pt x="3531" y="16073"/>
                  </a:cubicBezTo>
                  <a:cubicBezTo>
                    <a:pt x="4867" y="17531"/>
                    <a:pt x="9144" y="22694"/>
                    <a:pt x="9845" y="22694"/>
                  </a:cubicBezTo>
                  <a:cubicBezTo>
                    <a:pt x="9856" y="22694"/>
                    <a:pt x="9866" y="22693"/>
                    <a:pt x="9876" y="22690"/>
                  </a:cubicBezTo>
                  <a:cubicBezTo>
                    <a:pt x="10468" y="22542"/>
                    <a:pt x="11950" y="22246"/>
                    <a:pt x="11357" y="21530"/>
                  </a:cubicBezTo>
                  <a:cubicBezTo>
                    <a:pt x="10765" y="20789"/>
                    <a:pt x="6938" y="17555"/>
                    <a:pt x="7086" y="15481"/>
                  </a:cubicBezTo>
                  <a:cubicBezTo>
                    <a:pt x="7234" y="13407"/>
                    <a:pt x="8691" y="9284"/>
                    <a:pt x="9432" y="6050"/>
                  </a:cubicBezTo>
                  <a:cubicBezTo>
                    <a:pt x="10172" y="2791"/>
                    <a:pt x="8246" y="1"/>
                    <a:pt x="8246" y="1"/>
                  </a:cubicBezTo>
                  <a:close/>
                </a:path>
              </a:pathLst>
            </a:custGeom>
            <a:solidFill>
              <a:srgbClr val="DEA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4898775" y="4359875"/>
              <a:ext cx="284550" cy="501650"/>
            </a:xfrm>
            <a:custGeom>
              <a:avLst/>
              <a:gdLst/>
              <a:ahLst/>
              <a:cxnLst/>
              <a:rect l="l" t="t" r="r" b="b"/>
              <a:pathLst>
                <a:path w="11382" h="20066" extrusionOk="0">
                  <a:moveTo>
                    <a:pt x="7981" y="0"/>
                  </a:moveTo>
                  <a:cubicBezTo>
                    <a:pt x="5664" y="0"/>
                    <a:pt x="2839" y="337"/>
                    <a:pt x="2839" y="337"/>
                  </a:cubicBezTo>
                  <a:cubicBezTo>
                    <a:pt x="2839" y="337"/>
                    <a:pt x="3432" y="3867"/>
                    <a:pt x="2518" y="5768"/>
                  </a:cubicBezTo>
                  <a:cubicBezTo>
                    <a:pt x="1629" y="7694"/>
                    <a:pt x="469" y="11224"/>
                    <a:pt x="321" y="13002"/>
                  </a:cubicBezTo>
                  <a:cubicBezTo>
                    <a:pt x="173" y="14780"/>
                    <a:pt x="0" y="17866"/>
                    <a:pt x="469" y="18754"/>
                  </a:cubicBezTo>
                  <a:cubicBezTo>
                    <a:pt x="782" y="19380"/>
                    <a:pt x="1741" y="20066"/>
                    <a:pt x="2283" y="20066"/>
                  </a:cubicBezTo>
                  <a:cubicBezTo>
                    <a:pt x="2512" y="20066"/>
                    <a:pt x="2666" y="19944"/>
                    <a:pt x="2666" y="19643"/>
                  </a:cubicBezTo>
                  <a:cubicBezTo>
                    <a:pt x="2666" y="18606"/>
                    <a:pt x="1506" y="16557"/>
                    <a:pt x="2815" y="15076"/>
                  </a:cubicBezTo>
                  <a:cubicBezTo>
                    <a:pt x="4148" y="13570"/>
                    <a:pt x="4888" y="12434"/>
                    <a:pt x="7555" y="8731"/>
                  </a:cubicBezTo>
                  <a:cubicBezTo>
                    <a:pt x="10197" y="5027"/>
                    <a:pt x="11382" y="1793"/>
                    <a:pt x="10937" y="608"/>
                  </a:cubicBezTo>
                  <a:cubicBezTo>
                    <a:pt x="10772" y="142"/>
                    <a:pt x="9483" y="0"/>
                    <a:pt x="7981" y="0"/>
                  </a:cubicBezTo>
                  <a:close/>
                </a:path>
              </a:pathLst>
            </a:custGeom>
            <a:solidFill>
              <a:srgbClr val="DEA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458700" y="3869750"/>
              <a:ext cx="2369625" cy="969875"/>
            </a:xfrm>
            <a:custGeom>
              <a:avLst/>
              <a:gdLst/>
              <a:ahLst/>
              <a:cxnLst/>
              <a:rect l="l" t="t" r="r" b="b"/>
              <a:pathLst>
                <a:path w="94785" h="38795" extrusionOk="0">
                  <a:moveTo>
                    <a:pt x="86921" y="0"/>
                  </a:moveTo>
                  <a:cubicBezTo>
                    <a:pt x="86834" y="0"/>
                    <a:pt x="86747" y="6"/>
                    <a:pt x="86662" y="18"/>
                  </a:cubicBezTo>
                  <a:cubicBezTo>
                    <a:pt x="83428" y="462"/>
                    <a:pt x="81082" y="758"/>
                    <a:pt x="78589" y="2091"/>
                  </a:cubicBezTo>
                  <a:cubicBezTo>
                    <a:pt x="76095" y="3425"/>
                    <a:pt x="76663" y="4017"/>
                    <a:pt x="72984" y="4462"/>
                  </a:cubicBezTo>
                  <a:cubicBezTo>
                    <a:pt x="69306" y="4881"/>
                    <a:pt x="64294" y="5770"/>
                    <a:pt x="61183" y="7251"/>
                  </a:cubicBezTo>
                  <a:cubicBezTo>
                    <a:pt x="60287" y="7681"/>
                    <a:pt x="58869" y="7849"/>
                    <a:pt x="57283" y="7849"/>
                  </a:cubicBezTo>
                  <a:cubicBezTo>
                    <a:pt x="53403" y="7849"/>
                    <a:pt x="48513" y="6845"/>
                    <a:pt x="47777" y="6215"/>
                  </a:cubicBezTo>
                  <a:cubicBezTo>
                    <a:pt x="47102" y="5636"/>
                    <a:pt x="43552" y="4200"/>
                    <a:pt x="39936" y="4200"/>
                  </a:cubicBezTo>
                  <a:cubicBezTo>
                    <a:pt x="37996" y="4200"/>
                    <a:pt x="36037" y="4614"/>
                    <a:pt x="34494" y="5795"/>
                  </a:cubicBezTo>
                  <a:cubicBezTo>
                    <a:pt x="30075" y="9202"/>
                    <a:pt x="23582" y="15942"/>
                    <a:pt x="22718" y="17868"/>
                  </a:cubicBezTo>
                  <a:cubicBezTo>
                    <a:pt x="21853" y="19793"/>
                    <a:pt x="16372" y="26237"/>
                    <a:pt x="14447" y="29225"/>
                  </a:cubicBezTo>
                  <a:cubicBezTo>
                    <a:pt x="12924" y="31576"/>
                    <a:pt x="10527" y="36447"/>
                    <a:pt x="5580" y="36447"/>
                  </a:cubicBezTo>
                  <a:cubicBezTo>
                    <a:pt x="5074" y="36447"/>
                    <a:pt x="4540" y="36396"/>
                    <a:pt x="3979" y="36286"/>
                  </a:cubicBezTo>
                  <a:cubicBezTo>
                    <a:pt x="3979" y="36286"/>
                    <a:pt x="1633" y="35249"/>
                    <a:pt x="1041" y="34533"/>
                  </a:cubicBezTo>
                  <a:cubicBezTo>
                    <a:pt x="958" y="34429"/>
                    <a:pt x="875" y="34383"/>
                    <a:pt x="797" y="34383"/>
                  </a:cubicBezTo>
                  <a:cubicBezTo>
                    <a:pt x="314" y="34383"/>
                    <a:pt x="0" y="36134"/>
                    <a:pt x="892" y="37026"/>
                  </a:cubicBezTo>
                  <a:cubicBezTo>
                    <a:pt x="1563" y="37697"/>
                    <a:pt x="3526" y="38554"/>
                    <a:pt x="5784" y="38554"/>
                  </a:cubicBezTo>
                  <a:cubicBezTo>
                    <a:pt x="7016" y="38554"/>
                    <a:pt x="8336" y="38299"/>
                    <a:pt x="9583" y="37619"/>
                  </a:cubicBezTo>
                  <a:cubicBezTo>
                    <a:pt x="13805" y="35323"/>
                    <a:pt x="18125" y="27422"/>
                    <a:pt x="19310" y="25521"/>
                  </a:cubicBezTo>
                  <a:cubicBezTo>
                    <a:pt x="20496" y="23620"/>
                    <a:pt x="28593" y="13596"/>
                    <a:pt x="29507" y="13448"/>
                  </a:cubicBezTo>
                  <a:cubicBezTo>
                    <a:pt x="29515" y="13447"/>
                    <a:pt x="29524" y="13446"/>
                    <a:pt x="29531" y="13446"/>
                  </a:cubicBezTo>
                  <a:cubicBezTo>
                    <a:pt x="30342" y="13446"/>
                    <a:pt x="27566" y="20973"/>
                    <a:pt x="25952" y="23003"/>
                  </a:cubicBezTo>
                  <a:cubicBezTo>
                    <a:pt x="24347" y="25052"/>
                    <a:pt x="22273" y="27570"/>
                    <a:pt x="20940" y="29052"/>
                  </a:cubicBezTo>
                  <a:cubicBezTo>
                    <a:pt x="19631" y="30533"/>
                    <a:pt x="17261" y="36878"/>
                    <a:pt x="17706" y="38039"/>
                  </a:cubicBezTo>
                  <a:cubicBezTo>
                    <a:pt x="17913" y="38591"/>
                    <a:pt x="18372" y="38795"/>
                    <a:pt x="18864" y="38795"/>
                  </a:cubicBezTo>
                  <a:cubicBezTo>
                    <a:pt x="19426" y="38795"/>
                    <a:pt x="20031" y="38528"/>
                    <a:pt x="20347" y="38211"/>
                  </a:cubicBezTo>
                  <a:cubicBezTo>
                    <a:pt x="20347" y="38211"/>
                    <a:pt x="24026" y="29052"/>
                    <a:pt x="28890" y="27003"/>
                  </a:cubicBezTo>
                  <a:cubicBezTo>
                    <a:pt x="33753" y="24929"/>
                    <a:pt x="36568" y="22731"/>
                    <a:pt x="38025" y="21694"/>
                  </a:cubicBezTo>
                  <a:cubicBezTo>
                    <a:pt x="39000" y="21012"/>
                    <a:pt x="41762" y="20586"/>
                    <a:pt x="44585" y="20586"/>
                  </a:cubicBezTo>
                  <a:cubicBezTo>
                    <a:pt x="46050" y="20586"/>
                    <a:pt x="47532" y="20701"/>
                    <a:pt x="48789" y="20954"/>
                  </a:cubicBezTo>
                  <a:cubicBezTo>
                    <a:pt x="50782" y="21355"/>
                    <a:pt x="58057" y="22749"/>
                    <a:pt x="65032" y="22749"/>
                  </a:cubicBezTo>
                  <a:cubicBezTo>
                    <a:pt x="70933" y="22749"/>
                    <a:pt x="76619" y="21752"/>
                    <a:pt x="78712" y="18312"/>
                  </a:cubicBezTo>
                  <a:cubicBezTo>
                    <a:pt x="82591" y="11918"/>
                    <a:pt x="85828" y="9031"/>
                    <a:pt x="88258" y="9031"/>
                  </a:cubicBezTo>
                  <a:cubicBezTo>
                    <a:pt x="88690" y="9031"/>
                    <a:pt x="89097" y="9122"/>
                    <a:pt x="89476" y="9301"/>
                  </a:cubicBezTo>
                  <a:cubicBezTo>
                    <a:pt x="90406" y="9752"/>
                    <a:pt x="91298" y="9990"/>
                    <a:pt x="92081" y="9990"/>
                  </a:cubicBezTo>
                  <a:cubicBezTo>
                    <a:pt x="93400" y="9990"/>
                    <a:pt x="94413" y="9315"/>
                    <a:pt x="94785" y="7844"/>
                  </a:cubicBezTo>
                  <a:cubicBezTo>
                    <a:pt x="94785" y="7844"/>
                    <a:pt x="90172" y="0"/>
                    <a:pt x="869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4182175" y="4008900"/>
              <a:ext cx="1646150" cy="535300"/>
            </a:xfrm>
            <a:custGeom>
              <a:avLst/>
              <a:gdLst/>
              <a:ahLst/>
              <a:cxnLst/>
              <a:rect l="l" t="t" r="r" b="b"/>
              <a:pathLst>
                <a:path w="65846" h="21412" extrusionOk="0">
                  <a:moveTo>
                    <a:pt x="64050" y="0"/>
                  </a:moveTo>
                  <a:cubicBezTo>
                    <a:pt x="63490" y="0"/>
                    <a:pt x="63294" y="240"/>
                    <a:pt x="62932" y="624"/>
                  </a:cubicBezTo>
                  <a:cubicBezTo>
                    <a:pt x="62209" y="1492"/>
                    <a:pt x="61108" y="2007"/>
                    <a:pt x="59975" y="2007"/>
                  </a:cubicBezTo>
                  <a:cubicBezTo>
                    <a:pt x="59948" y="2007"/>
                    <a:pt x="59922" y="2007"/>
                    <a:pt x="59896" y="2006"/>
                  </a:cubicBezTo>
                  <a:cubicBezTo>
                    <a:pt x="59780" y="2000"/>
                    <a:pt x="59663" y="1997"/>
                    <a:pt x="59544" y="1997"/>
                  </a:cubicBezTo>
                  <a:cubicBezTo>
                    <a:pt x="56848" y="1997"/>
                    <a:pt x="53395" y="3612"/>
                    <a:pt x="51551" y="6994"/>
                  </a:cubicBezTo>
                  <a:cubicBezTo>
                    <a:pt x="49032" y="11561"/>
                    <a:pt x="46835" y="11117"/>
                    <a:pt x="43724" y="12425"/>
                  </a:cubicBezTo>
                  <a:cubicBezTo>
                    <a:pt x="42627" y="12899"/>
                    <a:pt x="40747" y="13092"/>
                    <a:pt x="38435" y="13092"/>
                  </a:cubicBezTo>
                  <a:cubicBezTo>
                    <a:pt x="34242" y="13092"/>
                    <a:pt x="28626" y="12457"/>
                    <a:pt x="23677" y="11709"/>
                  </a:cubicBezTo>
                  <a:cubicBezTo>
                    <a:pt x="21483" y="11371"/>
                    <a:pt x="19797" y="11250"/>
                    <a:pt x="18401" y="11250"/>
                  </a:cubicBezTo>
                  <a:cubicBezTo>
                    <a:pt x="14912" y="11250"/>
                    <a:pt x="13237" y="12005"/>
                    <a:pt x="9974" y="12005"/>
                  </a:cubicBezTo>
                  <a:cubicBezTo>
                    <a:pt x="5407" y="12005"/>
                    <a:pt x="0" y="21190"/>
                    <a:pt x="0" y="21190"/>
                  </a:cubicBezTo>
                  <a:lnTo>
                    <a:pt x="25" y="21412"/>
                  </a:lnTo>
                  <a:cubicBezTo>
                    <a:pt x="4839" y="19363"/>
                    <a:pt x="7604" y="17165"/>
                    <a:pt x="9086" y="16128"/>
                  </a:cubicBezTo>
                  <a:cubicBezTo>
                    <a:pt x="10042" y="15464"/>
                    <a:pt x="12789" y="15044"/>
                    <a:pt x="15610" y="15044"/>
                  </a:cubicBezTo>
                  <a:cubicBezTo>
                    <a:pt x="17084" y="15044"/>
                    <a:pt x="18579" y="15158"/>
                    <a:pt x="19850" y="15412"/>
                  </a:cubicBezTo>
                  <a:cubicBezTo>
                    <a:pt x="21843" y="15800"/>
                    <a:pt x="29110" y="17195"/>
                    <a:pt x="36079" y="17195"/>
                  </a:cubicBezTo>
                  <a:cubicBezTo>
                    <a:pt x="41974" y="17195"/>
                    <a:pt x="47655" y="16197"/>
                    <a:pt x="49748" y="12746"/>
                  </a:cubicBezTo>
                  <a:cubicBezTo>
                    <a:pt x="53647" y="6373"/>
                    <a:pt x="56888" y="3489"/>
                    <a:pt x="59304" y="3489"/>
                  </a:cubicBezTo>
                  <a:cubicBezTo>
                    <a:pt x="59733" y="3489"/>
                    <a:pt x="60136" y="3580"/>
                    <a:pt x="60513" y="3759"/>
                  </a:cubicBezTo>
                  <a:cubicBezTo>
                    <a:pt x="61450" y="4200"/>
                    <a:pt x="62347" y="4436"/>
                    <a:pt x="63133" y="4436"/>
                  </a:cubicBezTo>
                  <a:cubicBezTo>
                    <a:pt x="64460" y="4436"/>
                    <a:pt x="65474" y="3766"/>
                    <a:pt x="65846" y="2278"/>
                  </a:cubicBezTo>
                  <a:cubicBezTo>
                    <a:pt x="65846" y="2278"/>
                    <a:pt x="65253" y="1290"/>
                    <a:pt x="64340" y="7"/>
                  </a:cubicBezTo>
                  <a:lnTo>
                    <a:pt x="64216" y="7"/>
                  </a:lnTo>
                  <a:cubicBezTo>
                    <a:pt x="64157" y="2"/>
                    <a:pt x="64102" y="0"/>
                    <a:pt x="64050" y="0"/>
                  </a:cubicBezTo>
                  <a:close/>
                </a:path>
              </a:pathLst>
            </a:custGeom>
            <a:solidFill>
              <a:srgbClr val="F7D5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5696825" y="3969550"/>
              <a:ext cx="132725" cy="150125"/>
            </a:xfrm>
            <a:custGeom>
              <a:avLst/>
              <a:gdLst/>
              <a:ahLst/>
              <a:cxnLst/>
              <a:rect l="l" t="t" r="r" b="b"/>
              <a:pathLst>
                <a:path w="5309" h="6005" extrusionOk="0">
                  <a:moveTo>
                    <a:pt x="2692" y="1"/>
                  </a:moveTo>
                  <a:cubicBezTo>
                    <a:pt x="2618" y="1"/>
                    <a:pt x="2544" y="50"/>
                    <a:pt x="2519" y="99"/>
                  </a:cubicBezTo>
                  <a:cubicBezTo>
                    <a:pt x="1630" y="865"/>
                    <a:pt x="1112" y="2000"/>
                    <a:pt x="1112" y="3185"/>
                  </a:cubicBezTo>
                  <a:cubicBezTo>
                    <a:pt x="1137" y="3309"/>
                    <a:pt x="1112" y="3432"/>
                    <a:pt x="1087" y="3556"/>
                  </a:cubicBezTo>
                  <a:cubicBezTo>
                    <a:pt x="1038" y="3679"/>
                    <a:pt x="964" y="3778"/>
                    <a:pt x="890" y="3877"/>
                  </a:cubicBezTo>
                  <a:cubicBezTo>
                    <a:pt x="519" y="4346"/>
                    <a:pt x="1" y="5284"/>
                    <a:pt x="569" y="5580"/>
                  </a:cubicBezTo>
                  <a:cubicBezTo>
                    <a:pt x="1062" y="5852"/>
                    <a:pt x="2396" y="6000"/>
                    <a:pt x="2396" y="6000"/>
                  </a:cubicBezTo>
                  <a:cubicBezTo>
                    <a:pt x="2462" y="6003"/>
                    <a:pt x="2529" y="6004"/>
                    <a:pt x="2597" y="6004"/>
                  </a:cubicBezTo>
                  <a:cubicBezTo>
                    <a:pt x="3144" y="6004"/>
                    <a:pt x="3754" y="5907"/>
                    <a:pt x="4149" y="5556"/>
                  </a:cubicBezTo>
                  <a:cubicBezTo>
                    <a:pt x="5309" y="4568"/>
                    <a:pt x="4741" y="4815"/>
                    <a:pt x="5037" y="4198"/>
                  </a:cubicBezTo>
                  <a:cubicBezTo>
                    <a:pt x="5161" y="4000"/>
                    <a:pt x="5161" y="3729"/>
                    <a:pt x="5037" y="3531"/>
                  </a:cubicBezTo>
                  <a:cubicBezTo>
                    <a:pt x="4445" y="2321"/>
                    <a:pt x="3704" y="1186"/>
                    <a:pt x="2840" y="124"/>
                  </a:cubicBezTo>
                  <a:cubicBezTo>
                    <a:pt x="2815" y="75"/>
                    <a:pt x="2741" y="25"/>
                    <a:pt x="2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5780775" y="4030575"/>
              <a:ext cx="48775" cy="54425"/>
            </a:xfrm>
            <a:custGeom>
              <a:avLst/>
              <a:gdLst/>
              <a:ahLst/>
              <a:cxnLst/>
              <a:rect l="l" t="t" r="r" b="b"/>
              <a:pathLst>
                <a:path w="1951" h="2177" extrusionOk="0">
                  <a:moveTo>
                    <a:pt x="1605" y="1757"/>
                  </a:moveTo>
                  <a:cubicBezTo>
                    <a:pt x="1616" y="1757"/>
                    <a:pt x="1604" y="1761"/>
                    <a:pt x="1585" y="1766"/>
                  </a:cubicBezTo>
                  <a:lnTo>
                    <a:pt x="1585" y="1766"/>
                  </a:lnTo>
                  <a:cubicBezTo>
                    <a:pt x="1589" y="1761"/>
                    <a:pt x="1595" y="1757"/>
                    <a:pt x="1605" y="1757"/>
                  </a:cubicBezTo>
                  <a:close/>
                  <a:moveTo>
                    <a:pt x="1564" y="1749"/>
                  </a:moveTo>
                  <a:lnTo>
                    <a:pt x="1574" y="1769"/>
                  </a:lnTo>
                  <a:lnTo>
                    <a:pt x="1574" y="1769"/>
                  </a:lnTo>
                  <a:cubicBezTo>
                    <a:pt x="1550" y="1775"/>
                    <a:pt x="1519" y="1781"/>
                    <a:pt x="1507" y="1781"/>
                  </a:cubicBezTo>
                  <a:cubicBezTo>
                    <a:pt x="1504" y="1782"/>
                    <a:pt x="1501" y="1783"/>
                    <a:pt x="1498" y="1783"/>
                  </a:cubicBezTo>
                  <a:lnTo>
                    <a:pt x="1498" y="1783"/>
                  </a:lnTo>
                  <a:cubicBezTo>
                    <a:pt x="1502" y="1775"/>
                    <a:pt x="1505" y="1766"/>
                    <a:pt x="1507" y="1757"/>
                  </a:cubicBezTo>
                  <a:cubicBezTo>
                    <a:pt x="1507" y="1755"/>
                    <a:pt x="1507" y="1753"/>
                    <a:pt x="1508" y="1751"/>
                  </a:cubicBezTo>
                  <a:lnTo>
                    <a:pt x="1508" y="1751"/>
                  </a:lnTo>
                  <a:cubicBezTo>
                    <a:pt x="1516" y="1752"/>
                    <a:pt x="1524" y="1753"/>
                    <a:pt x="1532" y="1753"/>
                  </a:cubicBezTo>
                  <a:cubicBezTo>
                    <a:pt x="1543" y="1753"/>
                    <a:pt x="1554" y="1751"/>
                    <a:pt x="1564" y="1749"/>
                  </a:cubicBezTo>
                  <a:close/>
                  <a:moveTo>
                    <a:pt x="1151" y="1770"/>
                  </a:moveTo>
                  <a:cubicBezTo>
                    <a:pt x="1177" y="1792"/>
                    <a:pt x="1208" y="1806"/>
                    <a:pt x="1240" y="1812"/>
                  </a:cubicBezTo>
                  <a:lnTo>
                    <a:pt x="1240" y="1812"/>
                  </a:lnTo>
                  <a:cubicBezTo>
                    <a:pt x="1252" y="1827"/>
                    <a:pt x="1267" y="1839"/>
                    <a:pt x="1283" y="1848"/>
                  </a:cubicBezTo>
                  <a:lnTo>
                    <a:pt x="1283" y="1848"/>
                  </a:lnTo>
                  <a:cubicBezTo>
                    <a:pt x="1259" y="1852"/>
                    <a:pt x="1235" y="1855"/>
                    <a:pt x="1210" y="1855"/>
                  </a:cubicBezTo>
                  <a:cubicBezTo>
                    <a:pt x="1168" y="1863"/>
                    <a:pt x="1126" y="1867"/>
                    <a:pt x="1084" y="1867"/>
                  </a:cubicBezTo>
                  <a:lnTo>
                    <a:pt x="1084" y="1867"/>
                  </a:lnTo>
                  <a:cubicBezTo>
                    <a:pt x="1090" y="1849"/>
                    <a:pt x="1091" y="1829"/>
                    <a:pt x="1087" y="1806"/>
                  </a:cubicBezTo>
                  <a:cubicBezTo>
                    <a:pt x="1087" y="1803"/>
                    <a:pt x="1086" y="1800"/>
                    <a:pt x="1086" y="1797"/>
                  </a:cubicBezTo>
                  <a:lnTo>
                    <a:pt x="1086" y="1797"/>
                  </a:lnTo>
                  <a:cubicBezTo>
                    <a:pt x="1110" y="1791"/>
                    <a:pt x="1132" y="1781"/>
                    <a:pt x="1151" y="1770"/>
                  </a:cubicBezTo>
                  <a:close/>
                  <a:moveTo>
                    <a:pt x="1243" y="1"/>
                  </a:moveTo>
                  <a:cubicBezTo>
                    <a:pt x="1134" y="1"/>
                    <a:pt x="1018" y="57"/>
                    <a:pt x="909" y="128"/>
                  </a:cubicBezTo>
                  <a:lnTo>
                    <a:pt x="909" y="128"/>
                  </a:lnTo>
                  <a:cubicBezTo>
                    <a:pt x="462" y="183"/>
                    <a:pt x="83" y="531"/>
                    <a:pt x="25" y="1016"/>
                  </a:cubicBezTo>
                  <a:cubicBezTo>
                    <a:pt x="1" y="1312"/>
                    <a:pt x="99" y="1608"/>
                    <a:pt x="297" y="1855"/>
                  </a:cubicBezTo>
                  <a:cubicBezTo>
                    <a:pt x="519" y="2053"/>
                    <a:pt x="791" y="2176"/>
                    <a:pt x="1087" y="2176"/>
                  </a:cubicBezTo>
                  <a:cubicBezTo>
                    <a:pt x="1235" y="2176"/>
                    <a:pt x="1383" y="2152"/>
                    <a:pt x="1507" y="2102"/>
                  </a:cubicBezTo>
                  <a:cubicBezTo>
                    <a:pt x="1630" y="2102"/>
                    <a:pt x="1753" y="2028"/>
                    <a:pt x="1852" y="1954"/>
                  </a:cubicBezTo>
                  <a:cubicBezTo>
                    <a:pt x="1951" y="1831"/>
                    <a:pt x="1877" y="1707"/>
                    <a:pt x="1852" y="1559"/>
                  </a:cubicBezTo>
                  <a:lnTo>
                    <a:pt x="1852" y="1362"/>
                  </a:lnTo>
                  <a:cubicBezTo>
                    <a:pt x="1852" y="1263"/>
                    <a:pt x="1828" y="1189"/>
                    <a:pt x="1828" y="1090"/>
                  </a:cubicBezTo>
                  <a:cubicBezTo>
                    <a:pt x="1778" y="917"/>
                    <a:pt x="1753" y="744"/>
                    <a:pt x="1679" y="572"/>
                  </a:cubicBezTo>
                  <a:cubicBezTo>
                    <a:pt x="1655" y="423"/>
                    <a:pt x="1581" y="275"/>
                    <a:pt x="1482" y="127"/>
                  </a:cubicBezTo>
                  <a:cubicBezTo>
                    <a:pt x="1412" y="36"/>
                    <a:pt x="1330" y="1"/>
                    <a:pt x="1243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5799225" y="4060225"/>
              <a:ext cx="18600" cy="23325"/>
            </a:xfrm>
            <a:custGeom>
              <a:avLst/>
              <a:gdLst/>
              <a:ahLst/>
              <a:cxnLst/>
              <a:rect l="l" t="t" r="r" b="b"/>
              <a:pathLst>
                <a:path w="744" h="933" extrusionOk="0">
                  <a:moveTo>
                    <a:pt x="398" y="373"/>
                  </a:moveTo>
                  <a:cubicBezTo>
                    <a:pt x="398" y="378"/>
                    <a:pt x="397" y="380"/>
                    <a:pt x="396" y="380"/>
                  </a:cubicBezTo>
                  <a:cubicBezTo>
                    <a:pt x="394" y="380"/>
                    <a:pt x="391" y="377"/>
                    <a:pt x="389" y="373"/>
                  </a:cubicBezTo>
                  <a:close/>
                  <a:moveTo>
                    <a:pt x="243" y="0"/>
                  </a:moveTo>
                  <a:cubicBezTo>
                    <a:pt x="229" y="0"/>
                    <a:pt x="215" y="1"/>
                    <a:pt x="201" y="3"/>
                  </a:cubicBezTo>
                  <a:cubicBezTo>
                    <a:pt x="127" y="3"/>
                    <a:pt x="77" y="52"/>
                    <a:pt x="53" y="126"/>
                  </a:cubicBezTo>
                  <a:cubicBezTo>
                    <a:pt x="0" y="318"/>
                    <a:pt x="34" y="510"/>
                    <a:pt x="146" y="659"/>
                  </a:cubicBezTo>
                  <a:lnTo>
                    <a:pt x="146" y="659"/>
                  </a:lnTo>
                  <a:cubicBezTo>
                    <a:pt x="153" y="743"/>
                    <a:pt x="194" y="817"/>
                    <a:pt x="250" y="892"/>
                  </a:cubicBezTo>
                  <a:cubicBezTo>
                    <a:pt x="279" y="920"/>
                    <a:pt x="316" y="932"/>
                    <a:pt x="357" y="932"/>
                  </a:cubicBezTo>
                  <a:cubicBezTo>
                    <a:pt x="386" y="932"/>
                    <a:pt x="417" y="926"/>
                    <a:pt x="448" y="916"/>
                  </a:cubicBezTo>
                  <a:cubicBezTo>
                    <a:pt x="645" y="818"/>
                    <a:pt x="744" y="595"/>
                    <a:pt x="694" y="373"/>
                  </a:cubicBezTo>
                  <a:cubicBezTo>
                    <a:pt x="648" y="165"/>
                    <a:pt x="451" y="0"/>
                    <a:pt x="243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5599300" y="3855975"/>
              <a:ext cx="51275" cy="41375"/>
            </a:xfrm>
            <a:custGeom>
              <a:avLst/>
              <a:gdLst/>
              <a:ahLst/>
              <a:cxnLst/>
              <a:rect l="l" t="t" r="r" b="b"/>
              <a:pathLst>
                <a:path w="2051" h="1655" extrusionOk="0">
                  <a:moveTo>
                    <a:pt x="989" y="1"/>
                  </a:moveTo>
                  <a:cubicBezTo>
                    <a:pt x="594" y="50"/>
                    <a:pt x="297" y="297"/>
                    <a:pt x="149" y="643"/>
                  </a:cubicBezTo>
                  <a:cubicBezTo>
                    <a:pt x="50" y="988"/>
                    <a:pt x="1" y="1334"/>
                    <a:pt x="50" y="1655"/>
                  </a:cubicBezTo>
                  <a:cubicBezTo>
                    <a:pt x="100" y="1334"/>
                    <a:pt x="198" y="1038"/>
                    <a:pt x="322" y="741"/>
                  </a:cubicBezTo>
                  <a:cubicBezTo>
                    <a:pt x="470" y="470"/>
                    <a:pt x="717" y="297"/>
                    <a:pt x="1013" y="248"/>
                  </a:cubicBezTo>
                  <a:cubicBezTo>
                    <a:pt x="1309" y="272"/>
                    <a:pt x="1556" y="445"/>
                    <a:pt x="1655" y="717"/>
                  </a:cubicBezTo>
                  <a:cubicBezTo>
                    <a:pt x="1754" y="865"/>
                    <a:pt x="1828" y="1013"/>
                    <a:pt x="1877" y="1161"/>
                  </a:cubicBezTo>
                  <a:cubicBezTo>
                    <a:pt x="1951" y="1285"/>
                    <a:pt x="1976" y="1457"/>
                    <a:pt x="1976" y="1630"/>
                  </a:cubicBezTo>
                  <a:cubicBezTo>
                    <a:pt x="2025" y="1457"/>
                    <a:pt x="2050" y="1260"/>
                    <a:pt x="2001" y="1112"/>
                  </a:cubicBezTo>
                  <a:cubicBezTo>
                    <a:pt x="1951" y="939"/>
                    <a:pt x="1902" y="791"/>
                    <a:pt x="1828" y="618"/>
                  </a:cubicBezTo>
                  <a:cubicBezTo>
                    <a:pt x="1754" y="470"/>
                    <a:pt x="1655" y="322"/>
                    <a:pt x="1507" y="198"/>
                  </a:cubicBezTo>
                  <a:cubicBezTo>
                    <a:pt x="1359" y="50"/>
                    <a:pt x="1161" y="1"/>
                    <a:pt x="98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5590675" y="3900700"/>
              <a:ext cx="174700" cy="70100"/>
            </a:xfrm>
            <a:custGeom>
              <a:avLst/>
              <a:gdLst/>
              <a:ahLst/>
              <a:cxnLst/>
              <a:rect l="l" t="t" r="r" b="b"/>
              <a:pathLst>
                <a:path w="6988" h="2804" extrusionOk="0">
                  <a:moveTo>
                    <a:pt x="2593" y="0"/>
                  </a:moveTo>
                  <a:cubicBezTo>
                    <a:pt x="2527" y="0"/>
                    <a:pt x="2461" y="6"/>
                    <a:pt x="2395" y="14"/>
                  </a:cubicBezTo>
                  <a:cubicBezTo>
                    <a:pt x="2025" y="88"/>
                    <a:pt x="1654" y="236"/>
                    <a:pt x="1334" y="409"/>
                  </a:cubicBezTo>
                  <a:cubicBezTo>
                    <a:pt x="1013" y="582"/>
                    <a:pt x="716" y="829"/>
                    <a:pt x="469" y="1076"/>
                  </a:cubicBezTo>
                  <a:cubicBezTo>
                    <a:pt x="198" y="1347"/>
                    <a:pt x="50" y="1693"/>
                    <a:pt x="0" y="2063"/>
                  </a:cubicBezTo>
                  <a:cubicBezTo>
                    <a:pt x="74" y="1718"/>
                    <a:pt x="272" y="1397"/>
                    <a:pt x="543" y="1174"/>
                  </a:cubicBezTo>
                  <a:cubicBezTo>
                    <a:pt x="790" y="928"/>
                    <a:pt x="1111" y="705"/>
                    <a:pt x="1432" y="557"/>
                  </a:cubicBezTo>
                  <a:cubicBezTo>
                    <a:pt x="1729" y="409"/>
                    <a:pt x="2074" y="286"/>
                    <a:pt x="2420" y="212"/>
                  </a:cubicBezTo>
                  <a:cubicBezTo>
                    <a:pt x="2460" y="205"/>
                    <a:pt x="2501" y="202"/>
                    <a:pt x="2543" y="202"/>
                  </a:cubicBezTo>
                  <a:cubicBezTo>
                    <a:pt x="2659" y="202"/>
                    <a:pt x="2781" y="225"/>
                    <a:pt x="2889" y="261"/>
                  </a:cubicBezTo>
                  <a:cubicBezTo>
                    <a:pt x="3037" y="360"/>
                    <a:pt x="3185" y="458"/>
                    <a:pt x="3284" y="582"/>
                  </a:cubicBezTo>
                  <a:cubicBezTo>
                    <a:pt x="3852" y="1026"/>
                    <a:pt x="4395" y="1545"/>
                    <a:pt x="4988" y="1964"/>
                  </a:cubicBezTo>
                  <a:cubicBezTo>
                    <a:pt x="5284" y="2162"/>
                    <a:pt x="5605" y="2359"/>
                    <a:pt x="5926" y="2508"/>
                  </a:cubicBezTo>
                  <a:cubicBezTo>
                    <a:pt x="6271" y="2656"/>
                    <a:pt x="6617" y="2755"/>
                    <a:pt x="6987" y="2804"/>
                  </a:cubicBezTo>
                  <a:cubicBezTo>
                    <a:pt x="6296" y="2606"/>
                    <a:pt x="5654" y="2285"/>
                    <a:pt x="5086" y="1816"/>
                  </a:cubicBezTo>
                  <a:cubicBezTo>
                    <a:pt x="4543" y="1372"/>
                    <a:pt x="4000" y="878"/>
                    <a:pt x="3457" y="409"/>
                  </a:cubicBezTo>
                  <a:cubicBezTo>
                    <a:pt x="3309" y="261"/>
                    <a:pt x="3161" y="162"/>
                    <a:pt x="2988" y="88"/>
                  </a:cubicBezTo>
                  <a:cubicBezTo>
                    <a:pt x="2856" y="22"/>
                    <a:pt x="2724" y="0"/>
                    <a:pt x="2593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5536350" y="3899800"/>
              <a:ext cx="27775" cy="21625"/>
            </a:xfrm>
            <a:custGeom>
              <a:avLst/>
              <a:gdLst/>
              <a:ahLst/>
              <a:cxnLst/>
              <a:rect l="l" t="t" r="r" b="b"/>
              <a:pathLst>
                <a:path w="1111" h="865" extrusionOk="0">
                  <a:moveTo>
                    <a:pt x="577" y="0"/>
                  </a:moveTo>
                  <a:cubicBezTo>
                    <a:pt x="396" y="0"/>
                    <a:pt x="235" y="133"/>
                    <a:pt x="180" y="300"/>
                  </a:cubicBezTo>
                  <a:lnTo>
                    <a:pt x="180" y="300"/>
                  </a:lnTo>
                  <a:cubicBezTo>
                    <a:pt x="126" y="350"/>
                    <a:pt x="76" y="407"/>
                    <a:pt x="25" y="470"/>
                  </a:cubicBezTo>
                  <a:cubicBezTo>
                    <a:pt x="1" y="544"/>
                    <a:pt x="25" y="643"/>
                    <a:pt x="99" y="692"/>
                  </a:cubicBezTo>
                  <a:cubicBezTo>
                    <a:pt x="196" y="750"/>
                    <a:pt x="299" y="785"/>
                    <a:pt x="406" y="798"/>
                  </a:cubicBezTo>
                  <a:lnTo>
                    <a:pt x="406" y="798"/>
                  </a:lnTo>
                  <a:cubicBezTo>
                    <a:pt x="478" y="839"/>
                    <a:pt x="554" y="865"/>
                    <a:pt x="643" y="865"/>
                  </a:cubicBezTo>
                  <a:cubicBezTo>
                    <a:pt x="791" y="865"/>
                    <a:pt x="939" y="791"/>
                    <a:pt x="1038" y="667"/>
                  </a:cubicBezTo>
                  <a:cubicBezTo>
                    <a:pt x="1076" y="609"/>
                    <a:pt x="1091" y="548"/>
                    <a:pt x="1089" y="487"/>
                  </a:cubicBezTo>
                  <a:lnTo>
                    <a:pt x="1089" y="487"/>
                  </a:lnTo>
                  <a:cubicBezTo>
                    <a:pt x="1111" y="391"/>
                    <a:pt x="1085" y="296"/>
                    <a:pt x="1013" y="248"/>
                  </a:cubicBezTo>
                  <a:cubicBezTo>
                    <a:pt x="974" y="199"/>
                    <a:pt x="923" y="165"/>
                    <a:pt x="866" y="147"/>
                  </a:cubicBezTo>
                  <a:lnTo>
                    <a:pt x="866" y="147"/>
                  </a:lnTo>
                  <a:cubicBezTo>
                    <a:pt x="864" y="145"/>
                    <a:pt x="861" y="144"/>
                    <a:pt x="858" y="142"/>
                  </a:cubicBezTo>
                  <a:lnTo>
                    <a:pt x="858" y="142"/>
                  </a:lnTo>
                  <a:lnTo>
                    <a:pt x="865" y="124"/>
                  </a:lnTo>
                  <a:cubicBezTo>
                    <a:pt x="772" y="37"/>
                    <a:pt x="672" y="0"/>
                    <a:pt x="577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5489450" y="3913525"/>
              <a:ext cx="24100" cy="20900"/>
            </a:xfrm>
            <a:custGeom>
              <a:avLst/>
              <a:gdLst/>
              <a:ahLst/>
              <a:cxnLst/>
              <a:rect l="l" t="t" r="r" b="b"/>
              <a:pathLst>
                <a:path w="964" h="836" extrusionOk="0">
                  <a:moveTo>
                    <a:pt x="432" y="1"/>
                  </a:moveTo>
                  <a:cubicBezTo>
                    <a:pt x="395" y="1"/>
                    <a:pt x="358" y="7"/>
                    <a:pt x="321" y="19"/>
                  </a:cubicBezTo>
                  <a:cubicBezTo>
                    <a:pt x="103" y="85"/>
                    <a:pt x="1" y="343"/>
                    <a:pt x="99" y="539"/>
                  </a:cubicBezTo>
                  <a:lnTo>
                    <a:pt x="99" y="539"/>
                  </a:lnTo>
                  <a:cubicBezTo>
                    <a:pt x="100" y="613"/>
                    <a:pt x="149" y="711"/>
                    <a:pt x="198" y="760"/>
                  </a:cubicBezTo>
                  <a:cubicBezTo>
                    <a:pt x="262" y="808"/>
                    <a:pt x="325" y="835"/>
                    <a:pt x="396" y="835"/>
                  </a:cubicBezTo>
                  <a:cubicBezTo>
                    <a:pt x="434" y="835"/>
                    <a:pt x="475" y="827"/>
                    <a:pt x="519" y="810"/>
                  </a:cubicBezTo>
                  <a:cubicBezTo>
                    <a:pt x="573" y="794"/>
                    <a:pt x="623" y="769"/>
                    <a:pt x="665" y="736"/>
                  </a:cubicBezTo>
                  <a:lnTo>
                    <a:pt x="665" y="736"/>
                  </a:lnTo>
                  <a:cubicBezTo>
                    <a:pt x="666" y="736"/>
                    <a:pt x="666" y="736"/>
                    <a:pt x="667" y="735"/>
                  </a:cubicBezTo>
                  <a:cubicBezTo>
                    <a:pt x="790" y="711"/>
                    <a:pt x="914" y="587"/>
                    <a:pt x="939" y="464"/>
                  </a:cubicBezTo>
                  <a:cubicBezTo>
                    <a:pt x="963" y="390"/>
                    <a:pt x="939" y="316"/>
                    <a:pt x="889" y="291"/>
                  </a:cubicBezTo>
                  <a:cubicBezTo>
                    <a:pt x="855" y="263"/>
                    <a:pt x="819" y="240"/>
                    <a:pt x="781" y="222"/>
                  </a:cubicBezTo>
                  <a:lnTo>
                    <a:pt x="781" y="222"/>
                  </a:lnTo>
                  <a:cubicBezTo>
                    <a:pt x="734" y="124"/>
                    <a:pt x="648" y="49"/>
                    <a:pt x="544" y="19"/>
                  </a:cubicBezTo>
                  <a:cubicBezTo>
                    <a:pt x="506" y="7"/>
                    <a:pt x="469" y="1"/>
                    <a:pt x="432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5527725" y="3949800"/>
              <a:ext cx="19150" cy="17875"/>
            </a:xfrm>
            <a:custGeom>
              <a:avLst/>
              <a:gdLst/>
              <a:ahLst/>
              <a:cxnLst/>
              <a:rect l="l" t="t" r="r" b="b"/>
              <a:pathLst>
                <a:path w="766" h="715" extrusionOk="0">
                  <a:moveTo>
                    <a:pt x="247" y="0"/>
                  </a:moveTo>
                  <a:cubicBezTo>
                    <a:pt x="198" y="25"/>
                    <a:pt x="148" y="50"/>
                    <a:pt x="99" y="99"/>
                  </a:cubicBezTo>
                  <a:cubicBezTo>
                    <a:pt x="49" y="149"/>
                    <a:pt x="25" y="198"/>
                    <a:pt x="25" y="272"/>
                  </a:cubicBezTo>
                  <a:cubicBezTo>
                    <a:pt x="0" y="321"/>
                    <a:pt x="0" y="395"/>
                    <a:pt x="25" y="445"/>
                  </a:cubicBezTo>
                  <a:cubicBezTo>
                    <a:pt x="39" y="489"/>
                    <a:pt x="54" y="524"/>
                    <a:pt x="74" y="556"/>
                  </a:cubicBezTo>
                  <a:lnTo>
                    <a:pt x="74" y="556"/>
                  </a:lnTo>
                  <a:cubicBezTo>
                    <a:pt x="74" y="568"/>
                    <a:pt x="74" y="581"/>
                    <a:pt x="74" y="593"/>
                  </a:cubicBezTo>
                  <a:cubicBezTo>
                    <a:pt x="74" y="642"/>
                    <a:pt x="99" y="667"/>
                    <a:pt x="148" y="692"/>
                  </a:cubicBezTo>
                  <a:cubicBezTo>
                    <a:pt x="169" y="707"/>
                    <a:pt x="192" y="714"/>
                    <a:pt x="215" y="714"/>
                  </a:cubicBezTo>
                  <a:cubicBezTo>
                    <a:pt x="235" y="714"/>
                    <a:pt x="255" y="709"/>
                    <a:pt x="273" y="700"/>
                  </a:cubicBezTo>
                  <a:lnTo>
                    <a:pt x="273" y="700"/>
                  </a:lnTo>
                  <a:cubicBezTo>
                    <a:pt x="302" y="707"/>
                    <a:pt x="332" y="712"/>
                    <a:pt x="362" y="712"/>
                  </a:cubicBezTo>
                  <a:cubicBezTo>
                    <a:pt x="398" y="712"/>
                    <a:pt x="435" y="706"/>
                    <a:pt x="469" y="692"/>
                  </a:cubicBezTo>
                  <a:cubicBezTo>
                    <a:pt x="517" y="676"/>
                    <a:pt x="554" y="650"/>
                    <a:pt x="588" y="620"/>
                  </a:cubicBezTo>
                  <a:lnTo>
                    <a:pt x="588" y="620"/>
                  </a:lnTo>
                  <a:cubicBezTo>
                    <a:pt x="623" y="603"/>
                    <a:pt x="657" y="586"/>
                    <a:pt x="691" y="568"/>
                  </a:cubicBezTo>
                  <a:cubicBezTo>
                    <a:pt x="716" y="519"/>
                    <a:pt x="741" y="470"/>
                    <a:pt x="765" y="420"/>
                  </a:cubicBezTo>
                  <a:cubicBezTo>
                    <a:pt x="765" y="395"/>
                    <a:pt x="765" y="346"/>
                    <a:pt x="765" y="321"/>
                  </a:cubicBezTo>
                  <a:cubicBezTo>
                    <a:pt x="765" y="297"/>
                    <a:pt x="741" y="247"/>
                    <a:pt x="741" y="198"/>
                  </a:cubicBezTo>
                  <a:cubicBezTo>
                    <a:pt x="724" y="181"/>
                    <a:pt x="696" y="153"/>
                    <a:pt x="656" y="144"/>
                  </a:cubicBezTo>
                  <a:lnTo>
                    <a:pt x="656" y="144"/>
                  </a:lnTo>
                  <a:cubicBezTo>
                    <a:pt x="631" y="113"/>
                    <a:pt x="599" y="81"/>
                    <a:pt x="568" y="50"/>
                  </a:cubicBezTo>
                  <a:cubicBezTo>
                    <a:pt x="543" y="50"/>
                    <a:pt x="519" y="25"/>
                    <a:pt x="494" y="25"/>
                  </a:cubicBezTo>
                  <a:cubicBezTo>
                    <a:pt x="469" y="0"/>
                    <a:pt x="444" y="0"/>
                    <a:pt x="44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5496225" y="3974250"/>
              <a:ext cx="17925" cy="15700"/>
            </a:xfrm>
            <a:custGeom>
              <a:avLst/>
              <a:gdLst/>
              <a:ahLst/>
              <a:cxnLst/>
              <a:rect l="l" t="t" r="r" b="b"/>
              <a:pathLst>
                <a:path w="717" h="628" extrusionOk="0">
                  <a:moveTo>
                    <a:pt x="521" y="360"/>
                  </a:moveTo>
                  <a:lnTo>
                    <a:pt x="544" y="405"/>
                  </a:lnTo>
                  <a:cubicBezTo>
                    <a:pt x="536" y="389"/>
                    <a:pt x="528" y="375"/>
                    <a:pt x="519" y="363"/>
                  </a:cubicBezTo>
                  <a:lnTo>
                    <a:pt x="519" y="363"/>
                  </a:lnTo>
                  <a:lnTo>
                    <a:pt x="519" y="362"/>
                  </a:lnTo>
                  <a:lnTo>
                    <a:pt x="519" y="362"/>
                  </a:lnTo>
                  <a:cubicBezTo>
                    <a:pt x="520" y="362"/>
                    <a:pt x="521" y="361"/>
                    <a:pt x="521" y="360"/>
                  </a:cubicBezTo>
                  <a:close/>
                  <a:moveTo>
                    <a:pt x="357" y="0"/>
                  </a:moveTo>
                  <a:cubicBezTo>
                    <a:pt x="337" y="0"/>
                    <a:pt x="317" y="3"/>
                    <a:pt x="297" y="10"/>
                  </a:cubicBezTo>
                  <a:cubicBezTo>
                    <a:pt x="191" y="53"/>
                    <a:pt x="102" y="132"/>
                    <a:pt x="80" y="232"/>
                  </a:cubicBezTo>
                  <a:lnTo>
                    <a:pt x="80" y="232"/>
                  </a:lnTo>
                  <a:cubicBezTo>
                    <a:pt x="69" y="248"/>
                    <a:pt x="59" y="264"/>
                    <a:pt x="50" y="282"/>
                  </a:cubicBezTo>
                  <a:cubicBezTo>
                    <a:pt x="1" y="356"/>
                    <a:pt x="26" y="454"/>
                    <a:pt x="100" y="504"/>
                  </a:cubicBezTo>
                  <a:cubicBezTo>
                    <a:pt x="135" y="504"/>
                    <a:pt x="169" y="516"/>
                    <a:pt x="204" y="523"/>
                  </a:cubicBezTo>
                  <a:lnTo>
                    <a:pt x="204" y="523"/>
                  </a:lnTo>
                  <a:cubicBezTo>
                    <a:pt x="224" y="539"/>
                    <a:pt x="245" y="553"/>
                    <a:pt x="268" y="564"/>
                  </a:cubicBezTo>
                  <a:lnTo>
                    <a:pt x="268" y="564"/>
                  </a:lnTo>
                  <a:cubicBezTo>
                    <a:pt x="313" y="603"/>
                    <a:pt x="375" y="627"/>
                    <a:pt x="445" y="627"/>
                  </a:cubicBezTo>
                  <a:cubicBezTo>
                    <a:pt x="519" y="627"/>
                    <a:pt x="618" y="578"/>
                    <a:pt x="668" y="504"/>
                  </a:cubicBezTo>
                  <a:cubicBezTo>
                    <a:pt x="717" y="380"/>
                    <a:pt x="692" y="257"/>
                    <a:pt x="618" y="158"/>
                  </a:cubicBezTo>
                  <a:cubicBezTo>
                    <a:pt x="599" y="139"/>
                    <a:pt x="577" y="123"/>
                    <a:pt x="552" y="111"/>
                  </a:cubicBezTo>
                  <a:lnTo>
                    <a:pt x="552" y="111"/>
                  </a:lnTo>
                  <a:cubicBezTo>
                    <a:pt x="545" y="92"/>
                    <a:pt x="534" y="74"/>
                    <a:pt x="519" y="59"/>
                  </a:cubicBezTo>
                  <a:cubicBezTo>
                    <a:pt x="465" y="23"/>
                    <a:pt x="411" y="0"/>
                    <a:pt x="357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5467850" y="3951800"/>
              <a:ext cx="17925" cy="16550"/>
            </a:xfrm>
            <a:custGeom>
              <a:avLst/>
              <a:gdLst/>
              <a:ahLst/>
              <a:cxnLst/>
              <a:rect l="l" t="t" r="r" b="b"/>
              <a:pathLst>
                <a:path w="717" h="662" extrusionOk="0">
                  <a:moveTo>
                    <a:pt x="383" y="340"/>
                  </a:moveTo>
                  <a:lnTo>
                    <a:pt x="371" y="365"/>
                  </a:lnTo>
                  <a:cubicBezTo>
                    <a:pt x="371" y="353"/>
                    <a:pt x="377" y="346"/>
                    <a:pt x="383" y="340"/>
                  </a:cubicBezTo>
                  <a:close/>
                  <a:moveTo>
                    <a:pt x="346" y="340"/>
                  </a:moveTo>
                  <a:lnTo>
                    <a:pt x="333" y="365"/>
                  </a:lnTo>
                  <a:lnTo>
                    <a:pt x="333" y="365"/>
                  </a:lnTo>
                  <a:cubicBezTo>
                    <a:pt x="332" y="365"/>
                    <a:pt x="330" y="365"/>
                    <a:pt x="329" y="366"/>
                  </a:cubicBezTo>
                  <a:lnTo>
                    <a:pt x="329" y="366"/>
                  </a:lnTo>
                  <a:cubicBezTo>
                    <a:pt x="331" y="358"/>
                    <a:pt x="337" y="349"/>
                    <a:pt x="346" y="340"/>
                  </a:cubicBezTo>
                  <a:close/>
                  <a:moveTo>
                    <a:pt x="321" y="365"/>
                  </a:moveTo>
                  <a:lnTo>
                    <a:pt x="321" y="365"/>
                  </a:lnTo>
                  <a:cubicBezTo>
                    <a:pt x="322" y="366"/>
                    <a:pt x="323" y="367"/>
                    <a:pt x="324" y="368"/>
                  </a:cubicBezTo>
                  <a:lnTo>
                    <a:pt x="324" y="368"/>
                  </a:lnTo>
                  <a:cubicBezTo>
                    <a:pt x="325" y="367"/>
                    <a:pt x="326" y="367"/>
                    <a:pt x="327" y="366"/>
                  </a:cubicBezTo>
                  <a:lnTo>
                    <a:pt x="327" y="366"/>
                  </a:lnTo>
                  <a:cubicBezTo>
                    <a:pt x="328" y="367"/>
                    <a:pt x="328" y="368"/>
                    <a:pt x="328" y="368"/>
                  </a:cubicBezTo>
                  <a:lnTo>
                    <a:pt x="328" y="368"/>
                  </a:lnTo>
                  <a:cubicBezTo>
                    <a:pt x="328" y="369"/>
                    <a:pt x="328" y="370"/>
                    <a:pt x="328" y="371"/>
                  </a:cubicBezTo>
                  <a:lnTo>
                    <a:pt x="328" y="371"/>
                  </a:lnTo>
                  <a:cubicBezTo>
                    <a:pt x="326" y="370"/>
                    <a:pt x="325" y="369"/>
                    <a:pt x="324" y="368"/>
                  </a:cubicBezTo>
                  <a:lnTo>
                    <a:pt x="324" y="368"/>
                  </a:lnTo>
                  <a:cubicBezTo>
                    <a:pt x="323" y="369"/>
                    <a:pt x="323" y="370"/>
                    <a:pt x="322" y="372"/>
                  </a:cubicBezTo>
                  <a:lnTo>
                    <a:pt x="322" y="372"/>
                  </a:lnTo>
                  <a:cubicBezTo>
                    <a:pt x="321" y="368"/>
                    <a:pt x="321" y="365"/>
                    <a:pt x="321" y="365"/>
                  </a:cubicBezTo>
                  <a:lnTo>
                    <a:pt x="321" y="365"/>
                  </a:lnTo>
                  <a:cubicBezTo>
                    <a:pt x="321" y="365"/>
                    <a:pt x="321" y="365"/>
                    <a:pt x="321" y="365"/>
                  </a:cubicBezTo>
                  <a:close/>
                  <a:moveTo>
                    <a:pt x="329" y="373"/>
                  </a:moveTo>
                  <a:lnTo>
                    <a:pt x="329" y="373"/>
                  </a:lnTo>
                  <a:cubicBezTo>
                    <a:pt x="329" y="373"/>
                    <a:pt x="329" y="373"/>
                    <a:pt x="329" y="373"/>
                  </a:cubicBezTo>
                  <a:close/>
                  <a:moveTo>
                    <a:pt x="346" y="365"/>
                  </a:moveTo>
                  <a:lnTo>
                    <a:pt x="334" y="377"/>
                  </a:lnTo>
                  <a:lnTo>
                    <a:pt x="334" y="377"/>
                  </a:lnTo>
                  <a:cubicBezTo>
                    <a:pt x="332" y="375"/>
                    <a:pt x="331" y="374"/>
                    <a:pt x="330" y="373"/>
                  </a:cubicBezTo>
                  <a:lnTo>
                    <a:pt x="330" y="373"/>
                  </a:lnTo>
                  <a:lnTo>
                    <a:pt x="329" y="373"/>
                  </a:lnTo>
                  <a:lnTo>
                    <a:pt x="330" y="372"/>
                  </a:lnTo>
                  <a:lnTo>
                    <a:pt x="330" y="372"/>
                  </a:lnTo>
                  <a:cubicBezTo>
                    <a:pt x="330" y="372"/>
                    <a:pt x="330" y="372"/>
                    <a:pt x="330" y="373"/>
                  </a:cubicBezTo>
                  <a:lnTo>
                    <a:pt x="330" y="373"/>
                  </a:lnTo>
                  <a:lnTo>
                    <a:pt x="346" y="365"/>
                  </a:lnTo>
                  <a:close/>
                  <a:moveTo>
                    <a:pt x="322" y="372"/>
                  </a:moveTo>
                  <a:cubicBezTo>
                    <a:pt x="322" y="374"/>
                    <a:pt x="323" y="375"/>
                    <a:pt x="323" y="376"/>
                  </a:cubicBezTo>
                  <a:lnTo>
                    <a:pt x="323" y="376"/>
                  </a:lnTo>
                  <a:lnTo>
                    <a:pt x="324" y="376"/>
                  </a:lnTo>
                  <a:lnTo>
                    <a:pt x="324" y="376"/>
                  </a:lnTo>
                  <a:cubicBezTo>
                    <a:pt x="324" y="377"/>
                    <a:pt x="325" y="379"/>
                    <a:pt x="326" y="380"/>
                  </a:cubicBezTo>
                  <a:lnTo>
                    <a:pt x="326" y="380"/>
                  </a:lnTo>
                  <a:lnTo>
                    <a:pt x="328" y="377"/>
                  </a:lnTo>
                  <a:lnTo>
                    <a:pt x="328" y="377"/>
                  </a:lnTo>
                  <a:cubicBezTo>
                    <a:pt x="328" y="379"/>
                    <a:pt x="328" y="380"/>
                    <a:pt x="329" y="382"/>
                  </a:cubicBezTo>
                  <a:lnTo>
                    <a:pt x="329" y="382"/>
                  </a:lnTo>
                  <a:lnTo>
                    <a:pt x="334" y="377"/>
                  </a:lnTo>
                  <a:lnTo>
                    <a:pt x="334" y="377"/>
                  </a:lnTo>
                  <a:cubicBezTo>
                    <a:pt x="338" y="381"/>
                    <a:pt x="342" y="385"/>
                    <a:pt x="346" y="390"/>
                  </a:cubicBezTo>
                  <a:lnTo>
                    <a:pt x="346" y="390"/>
                  </a:lnTo>
                  <a:cubicBezTo>
                    <a:pt x="346" y="390"/>
                    <a:pt x="340" y="390"/>
                    <a:pt x="333" y="386"/>
                  </a:cubicBezTo>
                  <a:lnTo>
                    <a:pt x="333" y="386"/>
                  </a:lnTo>
                  <a:cubicBezTo>
                    <a:pt x="332" y="385"/>
                    <a:pt x="330" y="384"/>
                    <a:pt x="329" y="382"/>
                  </a:cubicBezTo>
                  <a:lnTo>
                    <a:pt x="329" y="382"/>
                  </a:lnTo>
                  <a:lnTo>
                    <a:pt x="328" y="383"/>
                  </a:lnTo>
                  <a:lnTo>
                    <a:pt x="328" y="383"/>
                  </a:lnTo>
                  <a:cubicBezTo>
                    <a:pt x="327" y="382"/>
                    <a:pt x="327" y="381"/>
                    <a:pt x="326" y="380"/>
                  </a:cubicBezTo>
                  <a:lnTo>
                    <a:pt x="326" y="380"/>
                  </a:lnTo>
                  <a:lnTo>
                    <a:pt x="326" y="380"/>
                  </a:lnTo>
                  <a:lnTo>
                    <a:pt x="326" y="380"/>
                  </a:lnTo>
                  <a:cubicBezTo>
                    <a:pt x="325" y="379"/>
                    <a:pt x="324" y="378"/>
                    <a:pt x="323" y="376"/>
                  </a:cubicBezTo>
                  <a:lnTo>
                    <a:pt x="323" y="376"/>
                  </a:lnTo>
                  <a:lnTo>
                    <a:pt x="321" y="377"/>
                  </a:lnTo>
                  <a:lnTo>
                    <a:pt x="321" y="377"/>
                  </a:lnTo>
                  <a:cubicBezTo>
                    <a:pt x="322" y="375"/>
                    <a:pt x="322" y="374"/>
                    <a:pt x="322" y="372"/>
                  </a:cubicBezTo>
                  <a:close/>
                  <a:moveTo>
                    <a:pt x="420" y="0"/>
                  </a:moveTo>
                  <a:cubicBezTo>
                    <a:pt x="387" y="0"/>
                    <a:pt x="353" y="6"/>
                    <a:pt x="321" y="19"/>
                  </a:cubicBezTo>
                  <a:cubicBezTo>
                    <a:pt x="273" y="29"/>
                    <a:pt x="228" y="50"/>
                    <a:pt x="190" y="80"/>
                  </a:cubicBezTo>
                  <a:lnTo>
                    <a:pt x="190" y="80"/>
                  </a:lnTo>
                  <a:cubicBezTo>
                    <a:pt x="176" y="84"/>
                    <a:pt x="162" y="89"/>
                    <a:pt x="148" y="93"/>
                  </a:cubicBezTo>
                  <a:cubicBezTo>
                    <a:pt x="99" y="143"/>
                    <a:pt x="50" y="192"/>
                    <a:pt x="25" y="266"/>
                  </a:cubicBezTo>
                  <a:cubicBezTo>
                    <a:pt x="0" y="315"/>
                    <a:pt x="0" y="390"/>
                    <a:pt x="25" y="439"/>
                  </a:cubicBezTo>
                  <a:cubicBezTo>
                    <a:pt x="50" y="488"/>
                    <a:pt x="74" y="562"/>
                    <a:pt x="124" y="587"/>
                  </a:cubicBezTo>
                  <a:cubicBezTo>
                    <a:pt x="148" y="612"/>
                    <a:pt x="198" y="636"/>
                    <a:pt x="222" y="661"/>
                  </a:cubicBezTo>
                  <a:lnTo>
                    <a:pt x="346" y="661"/>
                  </a:lnTo>
                  <a:cubicBezTo>
                    <a:pt x="375" y="646"/>
                    <a:pt x="396" y="632"/>
                    <a:pt x="408" y="612"/>
                  </a:cubicBezTo>
                  <a:lnTo>
                    <a:pt x="494" y="612"/>
                  </a:lnTo>
                  <a:cubicBezTo>
                    <a:pt x="568" y="587"/>
                    <a:pt x="617" y="538"/>
                    <a:pt x="667" y="488"/>
                  </a:cubicBezTo>
                  <a:cubicBezTo>
                    <a:pt x="667" y="464"/>
                    <a:pt x="692" y="439"/>
                    <a:pt x="692" y="414"/>
                  </a:cubicBezTo>
                  <a:cubicBezTo>
                    <a:pt x="716" y="390"/>
                    <a:pt x="716" y="340"/>
                    <a:pt x="716" y="315"/>
                  </a:cubicBezTo>
                  <a:cubicBezTo>
                    <a:pt x="716" y="266"/>
                    <a:pt x="692" y="192"/>
                    <a:pt x="667" y="143"/>
                  </a:cubicBezTo>
                  <a:cubicBezTo>
                    <a:pt x="612" y="51"/>
                    <a:pt x="516" y="0"/>
                    <a:pt x="42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5440850" y="3924500"/>
              <a:ext cx="23925" cy="22850"/>
            </a:xfrm>
            <a:custGeom>
              <a:avLst/>
              <a:gdLst/>
              <a:ahLst/>
              <a:cxnLst/>
              <a:rect l="l" t="t" r="r" b="b"/>
              <a:pathLst>
                <a:path w="957" h="914" extrusionOk="0">
                  <a:moveTo>
                    <a:pt x="414" y="0"/>
                  </a:moveTo>
                  <a:cubicBezTo>
                    <a:pt x="315" y="25"/>
                    <a:pt x="290" y="124"/>
                    <a:pt x="290" y="198"/>
                  </a:cubicBezTo>
                  <a:lnTo>
                    <a:pt x="303" y="211"/>
                  </a:lnTo>
                  <a:lnTo>
                    <a:pt x="303" y="211"/>
                  </a:lnTo>
                  <a:cubicBezTo>
                    <a:pt x="289" y="229"/>
                    <a:pt x="276" y="250"/>
                    <a:pt x="265" y="272"/>
                  </a:cubicBezTo>
                  <a:cubicBezTo>
                    <a:pt x="258" y="287"/>
                    <a:pt x="251" y="303"/>
                    <a:pt x="245" y="319"/>
                  </a:cubicBezTo>
                  <a:lnTo>
                    <a:pt x="245" y="319"/>
                  </a:lnTo>
                  <a:cubicBezTo>
                    <a:pt x="97" y="406"/>
                    <a:pt x="0" y="586"/>
                    <a:pt x="68" y="766"/>
                  </a:cubicBezTo>
                  <a:cubicBezTo>
                    <a:pt x="117" y="840"/>
                    <a:pt x="191" y="889"/>
                    <a:pt x="290" y="914"/>
                  </a:cubicBezTo>
                  <a:cubicBezTo>
                    <a:pt x="389" y="914"/>
                    <a:pt x="463" y="864"/>
                    <a:pt x="512" y="790"/>
                  </a:cubicBezTo>
                  <a:cubicBezTo>
                    <a:pt x="512" y="789"/>
                    <a:pt x="512" y="788"/>
                    <a:pt x="512" y="787"/>
                  </a:cubicBezTo>
                  <a:lnTo>
                    <a:pt x="512" y="787"/>
                  </a:lnTo>
                  <a:cubicBezTo>
                    <a:pt x="529" y="789"/>
                    <a:pt x="546" y="790"/>
                    <a:pt x="562" y="790"/>
                  </a:cubicBezTo>
                  <a:cubicBezTo>
                    <a:pt x="636" y="790"/>
                    <a:pt x="710" y="766"/>
                    <a:pt x="784" y="691"/>
                  </a:cubicBezTo>
                  <a:cubicBezTo>
                    <a:pt x="814" y="661"/>
                    <a:pt x="836" y="621"/>
                    <a:pt x="847" y="578"/>
                  </a:cubicBezTo>
                  <a:lnTo>
                    <a:pt x="847" y="578"/>
                  </a:lnTo>
                  <a:cubicBezTo>
                    <a:pt x="851" y="574"/>
                    <a:pt x="855" y="571"/>
                    <a:pt x="858" y="568"/>
                  </a:cubicBezTo>
                  <a:cubicBezTo>
                    <a:pt x="907" y="519"/>
                    <a:pt x="932" y="445"/>
                    <a:pt x="957" y="371"/>
                  </a:cubicBezTo>
                  <a:cubicBezTo>
                    <a:pt x="957" y="272"/>
                    <a:pt x="907" y="198"/>
                    <a:pt x="858" y="148"/>
                  </a:cubicBezTo>
                  <a:cubicBezTo>
                    <a:pt x="784" y="99"/>
                    <a:pt x="710" y="50"/>
                    <a:pt x="636" y="50"/>
                  </a:cubicBezTo>
                  <a:cubicBezTo>
                    <a:pt x="610" y="50"/>
                    <a:pt x="585" y="52"/>
                    <a:pt x="560" y="56"/>
                  </a:cubicBezTo>
                  <a:lnTo>
                    <a:pt x="560" y="56"/>
                  </a:lnTo>
                  <a:cubicBezTo>
                    <a:pt x="548" y="45"/>
                    <a:pt x="532" y="35"/>
                    <a:pt x="512" y="25"/>
                  </a:cubicBezTo>
                  <a:cubicBezTo>
                    <a:pt x="488" y="0"/>
                    <a:pt x="438" y="0"/>
                    <a:pt x="41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5414150" y="3962650"/>
              <a:ext cx="18475" cy="22825"/>
            </a:xfrm>
            <a:custGeom>
              <a:avLst/>
              <a:gdLst/>
              <a:ahLst/>
              <a:cxnLst/>
              <a:rect l="l" t="t" r="r" b="b"/>
              <a:pathLst>
                <a:path w="739" h="913" extrusionOk="0">
                  <a:moveTo>
                    <a:pt x="420" y="474"/>
                  </a:moveTo>
                  <a:lnTo>
                    <a:pt x="420" y="474"/>
                  </a:lnTo>
                  <a:cubicBezTo>
                    <a:pt x="432" y="486"/>
                    <a:pt x="432" y="493"/>
                    <a:pt x="429" y="493"/>
                  </a:cubicBezTo>
                  <a:cubicBezTo>
                    <a:pt x="426" y="493"/>
                    <a:pt x="420" y="486"/>
                    <a:pt x="420" y="474"/>
                  </a:cubicBezTo>
                  <a:close/>
                  <a:moveTo>
                    <a:pt x="442" y="0"/>
                  </a:moveTo>
                  <a:cubicBezTo>
                    <a:pt x="412" y="0"/>
                    <a:pt x="379" y="9"/>
                    <a:pt x="346" y="30"/>
                  </a:cubicBezTo>
                  <a:lnTo>
                    <a:pt x="272" y="79"/>
                  </a:lnTo>
                  <a:cubicBezTo>
                    <a:pt x="235" y="101"/>
                    <a:pt x="199" y="131"/>
                    <a:pt x="169" y="165"/>
                  </a:cubicBezTo>
                  <a:lnTo>
                    <a:pt x="169" y="165"/>
                  </a:lnTo>
                  <a:cubicBezTo>
                    <a:pt x="108" y="185"/>
                    <a:pt x="60" y="231"/>
                    <a:pt x="25" y="301"/>
                  </a:cubicBezTo>
                  <a:cubicBezTo>
                    <a:pt x="8" y="352"/>
                    <a:pt x="3" y="404"/>
                    <a:pt x="9" y="455"/>
                  </a:cubicBezTo>
                  <a:lnTo>
                    <a:pt x="9" y="455"/>
                  </a:lnTo>
                  <a:cubicBezTo>
                    <a:pt x="1" y="525"/>
                    <a:pt x="13" y="598"/>
                    <a:pt x="50" y="672"/>
                  </a:cubicBezTo>
                  <a:cubicBezTo>
                    <a:pt x="86" y="708"/>
                    <a:pt x="136" y="745"/>
                    <a:pt x="190" y="771"/>
                  </a:cubicBezTo>
                  <a:lnTo>
                    <a:pt x="190" y="771"/>
                  </a:lnTo>
                  <a:cubicBezTo>
                    <a:pt x="222" y="800"/>
                    <a:pt x="257" y="825"/>
                    <a:pt x="297" y="844"/>
                  </a:cubicBezTo>
                  <a:cubicBezTo>
                    <a:pt x="321" y="869"/>
                    <a:pt x="346" y="894"/>
                    <a:pt x="395" y="894"/>
                  </a:cubicBezTo>
                  <a:cubicBezTo>
                    <a:pt x="420" y="906"/>
                    <a:pt x="451" y="912"/>
                    <a:pt x="482" y="912"/>
                  </a:cubicBezTo>
                  <a:cubicBezTo>
                    <a:pt x="513" y="912"/>
                    <a:pt x="543" y="906"/>
                    <a:pt x="568" y="894"/>
                  </a:cubicBezTo>
                  <a:cubicBezTo>
                    <a:pt x="618" y="869"/>
                    <a:pt x="642" y="820"/>
                    <a:pt x="667" y="795"/>
                  </a:cubicBezTo>
                  <a:cubicBezTo>
                    <a:pt x="692" y="746"/>
                    <a:pt x="692" y="696"/>
                    <a:pt x="716" y="672"/>
                  </a:cubicBezTo>
                  <a:cubicBezTo>
                    <a:pt x="739" y="514"/>
                    <a:pt x="700" y="336"/>
                    <a:pt x="581" y="250"/>
                  </a:cubicBezTo>
                  <a:lnTo>
                    <a:pt x="581" y="250"/>
                  </a:lnTo>
                  <a:cubicBezTo>
                    <a:pt x="651" y="152"/>
                    <a:pt x="566" y="0"/>
                    <a:pt x="442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5446250" y="4001150"/>
              <a:ext cx="19775" cy="20900"/>
            </a:xfrm>
            <a:custGeom>
              <a:avLst/>
              <a:gdLst/>
              <a:ahLst/>
              <a:cxnLst/>
              <a:rect l="l" t="t" r="r" b="b"/>
              <a:pathLst>
                <a:path w="791" h="836" extrusionOk="0">
                  <a:moveTo>
                    <a:pt x="351" y="0"/>
                  </a:moveTo>
                  <a:cubicBezTo>
                    <a:pt x="280" y="0"/>
                    <a:pt x="206" y="27"/>
                    <a:pt x="148" y="70"/>
                  </a:cubicBezTo>
                  <a:cubicBezTo>
                    <a:pt x="118" y="100"/>
                    <a:pt x="95" y="140"/>
                    <a:pt x="82" y="184"/>
                  </a:cubicBezTo>
                  <a:lnTo>
                    <a:pt x="82" y="184"/>
                  </a:lnTo>
                  <a:cubicBezTo>
                    <a:pt x="44" y="219"/>
                    <a:pt x="16" y="268"/>
                    <a:pt x="0" y="317"/>
                  </a:cubicBezTo>
                  <a:cubicBezTo>
                    <a:pt x="0" y="415"/>
                    <a:pt x="0" y="489"/>
                    <a:pt x="49" y="563"/>
                  </a:cubicBezTo>
                  <a:cubicBezTo>
                    <a:pt x="82" y="644"/>
                    <a:pt x="155" y="713"/>
                    <a:pt x="244" y="746"/>
                  </a:cubicBezTo>
                  <a:lnTo>
                    <a:pt x="244" y="746"/>
                  </a:lnTo>
                  <a:cubicBezTo>
                    <a:pt x="301" y="800"/>
                    <a:pt x="380" y="835"/>
                    <a:pt x="469" y="835"/>
                  </a:cubicBezTo>
                  <a:cubicBezTo>
                    <a:pt x="642" y="835"/>
                    <a:pt x="790" y="662"/>
                    <a:pt x="765" y="489"/>
                  </a:cubicBezTo>
                  <a:cubicBezTo>
                    <a:pt x="765" y="406"/>
                    <a:pt x="742" y="323"/>
                    <a:pt x="695" y="257"/>
                  </a:cubicBezTo>
                  <a:lnTo>
                    <a:pt x="695" y="257"/>
                  </a:lnTo>
                  <a:cubicBezTo>
                    <a:pt x="673" y="195"/>
                    <a:pt x="638" y="140"/>
                    <a:pt x="593" y="94"/>
                  </a:cubicBezTo>
                  <a:cubicBezTo>
                    <a:pt x="556" y="58"/>
                    <a:pt x="507" y="33"/>
                    <a:pt x="452" y="21"/>
                  </a:cubicBezTo>
                  <a:lnTo>
                    <a:pt x="452" y="21"/>
                  </a:lnTo>
                  <a:cubicBezTo>
                    <a:pt x="421" y="7"/>
                    <a:pt x="386" y="0"/>
                    <a:pt x="351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5501450" y="4031250"/>
              <a:ext cx="23825" cy="22625"/>
            </a:xfrm>
            <a:custGeom>
              <a:avLst/>
              <a:gdLst/>
              <a:ahLst/>
              <a:cxnLst/>
              <a:rect l="l" t="t" r="r" b="b"/>
              <a:pathLst>
                <a:path w="953" h="905" extrusionOk="0">
                  <a:moveTo>
                    <a:pt x="474" y="0"/>
                  </a:moveTo>
                  <a:cubicBezTo>
                    <a:pt x="423" y="0"/>
                    <a:pt x="376" y="28"/>
                    <a:pt x="360" y="75"/>
                  </a:cubicBezTo>
                  <a:lnTo>
                    <a:pt x="384" y="51"/>
                  </a:lnTo>
                  <a:lnTo>
                    <a:pt x="384" y="51"/>
                  </a:lnTo>
                  <a:cubicBezTo>
                    <a:pt x="373" y="68"/>
                    <a:pt x="362" y="86"/>
                    <a:pt x="350" y="106"/>
                  </a:cubicBezTo>
                  <a:lnTo>
                    <a:pt x="350" y="106"/>
                  </a:lnTo>
                  <a:cubicBezTo>
                    <a:pt x="337" y="102"/>
                    <a:pt x="324" y="100"/>
                    <a:pt x="310" y="100"/>
                  </a:cubicBezTo>
                  <a:cubicBezTo>
                    <a:pt x="288" y="93"/>
                    <a:pt x="265" y="89"/>
                    <a:pt x="243" y="89"/>
                  </a:cubicBezTo>
                  <a:cubicBezTo>
                    <a:pt x="120" y="89"/>
                    <a:pt x="14" y="197"/>
                    <a:pt x="14" y="322"/>
                  </a:cubicBezTo>
                  <a:cubicBezTo>
                    <a:pt x="15" y="327"/>
                    <a:pt x="16" y="331"/>
                    <a:pt x="17" y="336"/>
                  </a:cubicBezTo>
                  <a:lnTo>
                    <a:pt x="17" y="336"/>
                  </a:lnTo>
                  <a:cubicBezTo>
                    <a:pt x="0" y="421"/>
                    <a:pt x="24" y="515"/>
                    <a:pt x="64" y="594"/>
                  </a:cubicBezTo>
                  <a:cubicBezTo>
                    <a:pt x="162" y="742"/>
                    <a:pt x="286" y="866"/>
                    <a:pt x="459" y="890"/>
                  </a:cubicBezTo>
                  <a:cubicBezTo>
                    <a:pt x="495" y="899"/>
                    <a:pt x="534" y="905"/>
                    <a:pt x="573" y="905"/>
                  </a:cubicBezTo>
                  <a:cubicBezTo>
                    <a:pt x="591" y="905"/>
                    <a:pt x="609" y="904"/>
                    <a:pt x="626" y="901"/>
                  </a:cubicBezTo>
                  <a:lnTo>
                    <a:pt x="626" y="901"/>
                  </a:lnTo>
                  <a:cubicBezTo>
                    <a:pt x="671" y="897"/>
                    <a:pt x="715" y="886"/>
                    <a:pt x="755" y="866"/>
                  </a:cubicBezTo>
                  <a:cubicBezTo>
                    <a:pt x="903" y="767"/>
                    <a:pt x="952" y="545"/>
                    <a:pt x="854" y="372"/>
                  </a:cubicBezTo>
                  <a:cubicBezTo>
                    <a:pt x="790" y="283"/>
                    <a:pt x="713" y="220"/>
                    <a:pt x="627" y="180"/>
                  </a:cubicBezTo>
                  <a:lnTo>
                    <a:pt x="627" y="180"/>
                  </a:lnTo>
                  <a:cubicBezTo>
                    <a:pt x="645" y="115"/>
                    <a:pt x="617" y="46"/>
                    <a:pt x="557" y="26"/>
                  </a:cubicBezTo>
                  <a:cubicBezTo>
                    <a:pt x="531" y="9"/>
                    <a:pt x="502" y="0"/>
                    <a:pt x="47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5535750" y="4002375"/>
              <a:ext cx="25925" cy="23975"/>
            </a:xfrm>
            <a:custGeom>
              <a:avLst/>
              <a:gdLst/>
              <a:ahLst/>
              <a:cxnLst/>
              <a:rect l="l" t="t" r="r" b="b"/>
              <a:pathLst>
                <a:path w="1037" h="959" extrusionOk="0">
                  <a:moveTo>
                    <a:pt x="496" y="1"/>
                  </a:moveTo>
                  <a:cubicBezTo>
                    <a:pt x="403" y="1"/>
                    <a:pt x="308" y="27"/>
                    <a:pt x="222" y="70"/>
                  </a:cubicBezTo>
                  <a:cubicBezTo>
                    <a:pt x="99" y="144"/>
                    <a:pt x="0" y="292"/>
                    <a:pt x="0" y="465"/>
                  </a:cubicBezTo>
                  <a:cubicBezTo>
                    <a:pt x="0" y="532"/>
                    <a:pt x="61" y="600"/>
                    <a:pt x="146" y="611"/>
                  </a:cubicBezTo>
                  <a:lnTo>
                    <a:pt x="146" y="611"/>
                  </a:lnTo>
                  <a:cubicBezTo>
                    <a:pt x="147" y="612"/>
                    <a:pt x="148" y="613"/>
                    <a:pt x="148" y="613"/>
                  </a:cubicBezTo>
                  <a:cubicBezTo>
                    <a:pt x="173" y="663"/>
                    <a:pt x="222" y="712"/>
                    <a:pt x="272" y="761"/>
                  </a:cubicBezTo>
                  <a:cubicBezTo>
                    <a:pt x="370" y="885"/>
                    <a:pt x="494" y="959"/>
                    <a:pt x="642" y="959"/>
                  </a:cubicBezTo>
                  <a:cubicBezTo>
                    <a:pt x="790" y="959"/>
                    <a:pt x="938" y="860"/>
                    <a:pt x="1012" y="712"/>
                  </a:cubicBezTo>
                  <a:cubicBezTo>
                    <a:pt x="1037" y="589"/>
                    <a:pt x="1037" y="440"/>
                    <a:pt x="963" y="317"/>
                  </a:cubicBezTo>
                  <a:cubicBezTo>
                    <a:pt x="889" y="194"/>
                    <a:pt x="790" y="95"/>
                    <a:pt x="691" y="45"/>
                  </a:cubicBezTo>
                  <a:cubicBezTo>
                    <a:pt x="629" y="14"/>
                    <a:pt x="563" y="1"/>
                    <a:pt x="496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5564750" y="3971400"/>
              <a:ext cx="16675" cy="15075"/>
            </a:xfrm>
            <a:custGeom>
              <a:avLst/>
              <a:gdLst/>
              <a:ahLst/>
              <a:cxnLst/>
              <a:rect l="l" t="t" r="r" b="b"/>
              <a:pathLst>
                <a:path w="667" h="603" extrusionOk="0">
                  <a:moveTo>
                    <a:pt x="297" y="1"/>
                  </a:moveTo>
                  <a:cubicBezTo>
                    <a:pt x="264" y="1"/>
                    <a:pt x="232" y="11"/>
                    <a:pt x="200" y="25"/>
                  </a:cubicBezTo>
                  <a:lnTo>
                    <a:pt x="149" y="25"/>
                  </a:lnTo>
                  <a:cubicBezTo>
                    <a:pt x="124" y="25"/>
                    <a:pt x="124" y="50"/>
                    <a:pt x="99" y="50"/>
                  </a:cubicBezTo>
                  <a:cubicBezTo>
                    <a:pt x="99" y="58"/>
                    <a:pt x="96" y="69"/>
                    <a:pt x="93" y="81"/>
                  </a:cubicBezTo>
                  <a:lnTo>
                    <a:pt x="93" y="81"/>
                  </a:lnTo>
                  <a:lnTo>
                    <a:pt x="74" y="99"/>
                  </a:lnTo>
                  <a:cubicBezTo>
                    <a:pt x="50" y="124"/>
                    <a:pt x="25" y="173"/>
                    <a:pt x="0" y="198"/>
                  </a:cubicBezTo>
                  <a:cubicBezTo>
                    <a:pt x="0" y="247"/>
                    <a:pt x="0" y="297"/>
                    <a:pt x="0" y="346"/>
                  </a:cubicBezTo>
                  <a:cubicBezTo>
                    <a:pt x="50" y="445"/>
                    <a:pt x="99" y="519"/>
                    <a:pt x="198" y="544"/>
                  </a:cubicBezTo>
                  <a:cubicBezTo>
                    <a:pt x="211" y="550"/>
                    <a:pt x="225" y="555"/>
                    <a:pt x="239" y="558"/>
                  </a:cubicBezTo>
                  <a:lnTo>
                    <a:pt x="239" y="558"/>
                  </a:lnTo>
                  <a:cubicBezTo>
                    <a:pt x="256" y="570"/>
                    <a:pt x="274" y="582"/>
                    <a:pt x="297" y="593"/>
                  </a:cubicBezTo>
                  <a:cubicBezTo>
                    <a:pt x="317" y="600"/>
                    <a:pt x="338" y="603"/>
                    <a:pt x="361" y="603"/>
                  </a:cubicBezTo>
                  <a:cubicBezTo>
                    <a:pt x="422" y="603"/>
                    <a:pt x="489" y="580"/>
                    <a:pt x="544" y="544"/>
                  </a:cubicBezTo>
                  <a:cubicBezTo>
                    <a:pt x="568" y="519"/>
                    <a:pt x="593" y="494"/>
                    <a:pt x="618" y="445"/>
                  </a:cubicBezTo>
                  <a:cubicBezTo>
                    <a:pt x="642" y="396"/>
                    <a:pt x="667" y="322"/>
                    <a:pt x="642" y="272"/>
                  </a:cubicBezTo>
                  <a:cubicBezTo>
                    <a:pt x="642" y="247"/>
                    <a:pt x="618" y="223"/>
                    <a:pt x="618" y="198"/>
                  </a:cubicBezTo>
                  <a:cubicBezTo>
                    <a:pt x="593" y="173"/>
                    <a:pt x="593" y="149"/>
                    <a:pt x="568" y="124"/>
                  </a:cubicBezTo>
                  <a:cubicBezTo>
                    <a:pt x="544" y="99"/>
                    <a:pt x="519" y="75"/>
                    <a:pt x="469" y="50"/>
                  </a:cubicBezTo>
                  <a:cubicBezTo>
                    <a:pt x="420" y="25"/>
                    <a:pt x="371" y="25"/>
                    <a:pt x="297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5558575" y="4044600"/>
              <a:ext cx="19775" cy="18475"/>
            </a:xfrm>
            <a:custGeom>
              <a:avLst/>
              <a:gdLst/>
              <a:ahLst/>
              <a:cxnLst/>
              <a:rect l="l" t="t" r="r" b="b"/>
              <a:pathLst>
                <a:path w="791" h="739" extrusionOk="0">
                  <a:moveTo>
                    <a:pt x="371" y="307"/>
                  </a:moveTo>
                  <a:lnTo>
                    <a:pt x="346" y="332"/>
                  </a:lnTo>
                  <a:cubicBezTo>
                    <a:pt x="346" y="332"/>
                    <a:pt x="346" y="307"/>
                    <a:pt x="371" y="307"/>
                  </a:cubicBezTo>
                  <a:close/>
                  <a:moveTo>
                    <a:pt x="346" y="356"/>
                  </a:moveTo>
                  <a:cubicBezTo>
                    <a:pt x="346" y="362"/>
                    <a:pt x="346" y="368"/>
                    <a:pt x="346" y="374"/>
                  </a:cubicBezTo>
                  <a:lnTo>
                    <a:pt x="346" y="374"/>
                  </a:lnTo>
                  <a:cubicBezTo>
                    <a:pt x="345" y="375"/>
                    <a:pt x="343" y="376"/>
                    <a:pt x="342" y="376"/>
                  </a:cubicBezTo>
                  <a:lnTo>
                    <a:pt x="342" y="376"/>
                  </a:lnTo>
                  <a:lnTo>
                    <a:pt x="329" y="364"/>
                  </a:lnTo>
                  <a:lnTo>
                    <a:pt x="329" y="364"/>
                  </a:lnTo>
                  <a:cubicBezTo>
                    <a:pt x="332" y="359"/>
                    <a:pt x="338" y="356"/>
                    <a:pt x="346" y="356"/>
                  </a:cubicBezTo>
                  <a:close/>
                  <a:moveTo>
                    <a:pt x="328" y="369"/>
                  </a:moveTo>
                  <a:lnTo>
                    <a:pt x="328" y="369"/>
                  </a:lnTo>
                  <a:lnTo>
                    <a:pt x="328" y="369"/>
                  </a:lnTo>
                  <a:cubicBezTo>
                    <a:pt x="329" y="372"/>
                    <a:pt x="330" y="374"/>
                    <a:pt x="331" y="376"/>
                  </a:cubicBezTo>
                  <a:lnTo>
                    <a:pt x="331" y="376"/>
                  </a:lnTo>
                  <a:lnTo>
                    <a:pt x="333" y="379"/>
                  </a:lnTo>
                  <a:lnTo>
                    <a:pt x="333" y="379"/>
                  </a:lnTo>
                  <a:cubicBezTo>
                    <a:pt x="333" y="379"/>
                    <a:pt x="333" y="379"/>
                    <a:pt x="332" y="379"/>
                  </a:cubicBezTo>
                  <a:lnTo>
                    <a:pt x="332" y="379"/>
                  </a:lnTo>
                  <a:cubicBezTo>
                    <a:pt x="331" y="378"/>
                    <a:pt x="329" y="376"/>
                    <a:pt x="328" y="374"/>
                  </a:cubicBezTo>
                  <a:lnTo>
                    <a:pt x="328" y="374"/>
                  </a:lnTo>
                  <a:cubicBezTo>
                    <a:pt x="328" y="372"/>
                    <a:pt x="328" y="371"/>
                    <a:pt x="328" y="369"/>
                  </a:cubicBezTo>
                  <a:close/>
                  <a:moveTo>
                    <a:pt x="321" y="406"/>
                  </a:moveTo>
                  <a:lnTo>
                    <a:pt x="331" y="424"/>
                  </a:lnTo>
                  <a:lnTo>
                    <a:pt x="331" y="424"/>
                  </a:lnTo>
                  <a:cubicBezTo>
                    <a:pt x="325" y="421"/>
                    <a:pt x="321" y="415"/>
                    <a:pt x="321" y="406"/>
                  </a:cubicBezTo>
                  <a:close/>
                  <a:moveTo>
                    <a:pt x="304" y="0"/>
                  </a:moveTo>
                  <a:cubicBezTo>
                    <a:pt x="278" y="0"/>
                    <a:pt x="252" y="3"/>
                    <a:pt x="223" y="11"/>
                  </a:cubicBezTo>
                  <a:cubicBezTo>
                    <a:pt x="99" y="60"/>
                    <a:pt x="1" y="208"/>
                    <a:pt x="1" y="356"/>
                  </a:cubicBezTo>
                  <a:cubicBezTo>
                    <a:pt x="1" y="371"/>
                    <a:pt x="1" y="385"/>
                    <a:pt x="3" y="399"/>
                  </a:cubicBezTo>
                  <a:lnTo>
                    <a:pt x="3" y="399"/>
                  </a:lnTo>
                  <a:cubicBezTo>
                    <a:pt x="1" y="410"/>
                    <a:pt x="1" y="420"/>
                    <a:pt x="1" y="430"/>
                  </a:cubicBezTo>
                  <a:cubicBezTo>
                    <a:pt x="1" y="529"/>
                    <a:pt x="50" y="628"/>
                    <a:pt x="149" y="677"/>
                  </a:cubicBezTo>
                  <a:cubicBezTo>
                    <a:pt x="200" y="718"/>
                    <a:pt x="265" y="738"/>
                    <a:pt x="331" y="738"/>
                  </a:cubicBezTo>
                  <a:cubicBezTo>
                    <a:pt x="384" y="738"/>
                    <a:pt x="438" y="726"/>
                    <a:pt x="488" y="702"/>
                  </a:cubicBezTo>
                  <a:lnTo>
                    <a:pt x="568" y="702"/>
                  </a:lnTo>
                  <a:cubicBezTo>
                    <a:pt x="642" y="677"/>
                    <a:pt x="716" y="628"/>
                    <a:pt x="741" y="554"/>
                  </a:cubicBezTo>
                  <a:cubicBezTo>
                    <a:pt x="791" y="480"/>
                    <a:pt x="791" y="381"/>
                    <a:pt x="741" y="282"/>
                  </a:cubicBezTo>
                  <a:cubicBezTo>
                    <a:pt x="725" y="250"/>
                    <a:pt x="689" y="208"/>
                    <a:pt x="638" y="176"/>
                  </a:cubicBezTo>
                  <a:lnTo>
                    <a:pt x="638" y="176"/>
                  </a:lnTo>
                  <a:cubicBezTo>
                    <a:pt x="610" y="126"/>
                    <a:pt x="541" y="59"/>
                    <a:pt x="494" y="35"/>
                  </a:cubicBezTo>
                  <a:cubicBezTo>
                    <a:pt x="424" y="18"/>
                    <a:pt x="367" y="0"/>
                    <a:pt x="30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5488825" y="4075100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445" y="0"/>
                  </a:moveTo>
                  <a:cubicBezTo>
                    <a:pt x="375" y="0"/>
                    <a:pt x="305" y="22"/>
                    <a:pt x="277" y="108"/>
                  </a:cubicBezTo>
                  <a:lnTo>
                    <a:pt x="277" y="108"/>
                  </a:lnTo>
                  <a:cubicBezTo>
                    <a:pt x="257" y="110"/>
                    <a:pt x="239" y="116"/>
                    <a:pt x="223" y="124"/>
                  </a:cubicBezTo>
                  <a:cubicBezTo>
                    <a:pt x="212" y="135"/>
                    <a:pt x="202" y="146"/>
                    <a:pt x="193" y="157"/>
                  </a:cubicBezTo>
                  <a:lnTo>
                    <a:pt x="193" y="157"/>
                  </a:lnTo>
                  <a:cubicBezTo>
                    <a:pt x="114" y="188"/>
                    <a:pt x="54" y="251"/>
                    <a:pt x="25" y="321"/>
                  </a:cubicBezTo>
                  <a:cubicBezTo>
                    <a:pt x="1" y="346"/>
                    <a:pt x="1" y="371"/>
                    <a:pt x="25" y="395"/>
                  </a:cubicBezTo>
                  <a:cubicBezTo>
                    <a:pt x="25" y="445"/>
                    <a:pt x="25" y="494"/>
                    <a:pt x="75" y="519"/>
                  </a:cubicBezTo>
                  <a:cubicBezTo>
                    <a:pt x="99" y="543"/>
                    <a:pt x="124" y="568"/>
                    <a:pt x="149" y="593"/>
                  </a:cubicBezTo>
                  <a:cubicBezTo>
                    <a:pt x="161" y="605"/>
                    <a:pt x="174" y="616"/>
                    <a:pt x="188" y="628"/>
                  </a:cubicBezTo>
                  <a:lnTo>
                    <a:pt x="188" y="628"/>
                  </a:lnTo>
                  <a:cubicBezTo>
                    <a:pt x="197" y="647"/>
                    <a:pt x="210" y="666"/>
                    <a:pt x="223" y="692"/>
                  </a:cubicBezTo>
                  <a:cubicBezTo>
                    <a:pt x="272" y="766"/>
                    <a:pt x="346" y="840"/>
                    <a:pt x="445" y="889"/>
                  </a:cubicBezTo>
                  <a:cubicBezTo>
                    <a:pt x="481" y="907"/>
                    <a:pt x="517" y="918"/>
                    <a:pt x="552" y="923"/>
                  </a:cubicBezTo>
                  <a:lnTo>
                    <a:pt x="552" y="923"/>
                  </a:lnTo>
                  <a:cubicBezTo>
                    <a:pt x="566" y="929"/>
                    <a:pt x="579" y="934"/>
                    <a:pt x="593" y="938"/>
                  </a:cubicBezTo>
                  <a:cubicBezTo>
                    <a:pt x="615" y="946"/>
                    <a:pt x="639" y="949"/>
                    <a:pt x="663" y="949"/>
                  </a:cubicBezTo>
                  <a:cubicBezTo>
                    <a:pt x="723" y="949"/>
                    <a:pt x="788" y="931"/>
                    <a:pt x="840" y="914"/>
                  </a:cubicBezTo>
                  <a:cubicBezTo>
                    <a:pt x="914" y="864"/>
                    <a:pt x="964" y="790"/>
                    <a:pt x="988" y="716"/>
                  </a:cubicBezTo>
                  <a:cubicBezTo>
                    <a:pt x="1013" y="543"/>
                    <a:pt x="964" y="395"/>
                    <a:pt x="840" y="297"/>
                  </a:cubicBezTo>
                  <a:cubicBezTo>
                    <a:pt x="764" y="236"/>
                    <a:pt x="670" y="194"/>
                    <a:pt x="574" y="171"/>
                  </a:cubicBezTo>
                  <a:lnTo>
                    <a:pt x="574" y="171"/>
                  </a:lnTo>
                  <a:cubicBezTo>
                    <a:pt x="581" y="101"/>
                    <a:pt x="532" y="22"/>
                    <a:pt x="44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5438225" y="4049575"/>
              <a:ext cx="29650" cy="28775"/>
            </a:xfrm>
            <a:custGeom>
              <a:avLst/>
              <a:gdLst/>
              <a:ahLst/>
              <a:cxnLst/>
              <a:rect l="l" t="t" r="r" b="b"/>
              <a:pathLst>
                <a:path w="1186" h="1151" extrusionOk="0">
                  <a:moveTo>
                    <a:pt x="475" y="0"/>
                  </a:moveTo>
                  <a:cubicBezTo>
                    <a:pt x="440" y="0"/>
                    <a:pt x="405" y="3"/>
                    <a:pt x="370" y="9"/>
                  </a:cubicBezTo>
                  <a:cubicBezTo>
                    <a:pt x="258" y="54"/>
                    <a:pt x="165" y="161"/>
                    <a:pt x="132" y="293"/>
                  </a:cubicBezTo>
                  <a:lnTo>
                    <a:pt x="132" y="293"/>
                  </a:lnTo>
                  <a:cubicBezTo>
                    <a:pt x="127" y="297"/>
                    <a:pt x="122" y="301"/>
                    <a:pt x="117" y="306"/>
                  </a:cubicBezTo>
                  <a:lnTo>
                    <a:pt x="117" y="306"/>
                  </a:lnTo>
                  <a:cubicBezTo>
                    <a:pt x="47" y="311"/>
                    <a:pt x="1" y="406"/>
                    <a:pt x="25" y="478"/>
                  </a:cubicBezTo>
                  <a:cubicBezTo>
                    <a:pt x="27" y="485"/>
                    <a:pt x="30" y="492"/>
                    <a:pt x="33" y="498"/>
                  </a:cubicBezTo>
                  <a:lnTo>
                    <a:pt x="33" y="498"/>
                  </a:lnTo>
                  <a:cubicBezTo>
                    <a:pt x="23" y="606"/>
                    <a:pt x="56" y="714"/>
                    <a:pt x="124" y="799"/>
                  </a:cubicBezTo>
                  <a:cubicBezTo>
                    <a:pt x="173" y="923"/>
                    <a:pt x="272" y="1021"/>
                    <a:pt x="370" y="1095"/>
                  </a:cubicBezTo>
                  <a:cubicBezTo>
                    <a:pt x="420" y="1132"/>
                    <a:pt x="482" y="1151"/>
                    <a:pt x="546" y="1151"/>
                  </a:cubicBezTo>
                  <a:cubicBezTo>
                    <a:pt x="599" y="1151"/>
                    <a:pt x="654" y="1139"/>
                    <a:pt x="706" y="1114"/>
                  </a:cubicBezTo>
                  <a:lnTo>
                    <a:pt x="706" y="1114"/>
                  </a:lnTo>
                  <a:cubicBezTo>
                    <a:pt x="751" y="1110"/>
                    <a:pt x="797" y="1096"/>
                    <a:pt x="840" y="1071"/>
                  </a:cubicBezTo>
                  <a:cubicBezTo>
                    <a:pt x="916" y="1025"/>
                    <a:pt x="963" y="951"/>
                    <a:pt x="978" y="867"/>
                  </a:cubicBezTo>
                  <a:lnTo>
                    <a:pt x="978" y="867"/>
                  </a:lnTo>
                  <a:cubicBezTo>
                    <a:pt x="1037" y="838"/>
                    <a:pt x="1092" y="791"/>
                    <a:pt x="1136" y="725"/>
                  </a:cubicBezTo>
                  <a:cubicBezTo>
                    <a:pt x="1185" y="602"/>
                    <a:pt x="1185" y="453"/>
                    <a:pt x="1111" y="355"/>
                  </a:cubicBezTo>
                  <a:cubicBezTo>
                    <a:pt x="1012" y="231"/>
                    <a:pt x="914" y="157"/>
                    <a:pt x="790" y="108"/>
                  </a:cubicBezTo>
                  <a:cubicBezTo>
                    <a:pt x="696" y="32"/>
                    <a:pt x="587" y="0"/>
                    <a:pt x="47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5385800" y="4010275"/>
              <a:ext cx="32700" cy="25950"/>
            </a:xfrm>
            <a:custGeom>
              <a:avLst/>
              <a:gdLst/>
              <a:ahLst/>
              <a:cxnLst/>
              <a:rect l="l" t="t" r="r" b="b"/>
              <a:pathLst>
                <a:path w="1308" h="1038" extrusionOk="0">
                  <a:moveTo>
                    <a:pt x="690" y="1"/>
                  </a:moveTo>
                  <a:cubicBezTo>
                    <a:pt x="537" y="1"/>
                    <a:pt x="384" y="48"/>
                    <a:pt x="247" y="133"/>
                  </a:cubicBezTo>
                  <a:lnTo>
                    <a:pt x="247" y="133"/>
                  </a:lnTo>
                  <a:cubicBezTo>
                    <a:pt x="214" y="135"/>
                    <a:pt x="180" y="141"/>
                    <a:pt x="147" y="149"/>
                  </a:cubicBezTo>
                  <a:cubicBezTo>
                    <a:pt x="87" y="169"/>
                    <a:pt x="44" y="237"/>
                    <a:pt x="42" y="301"/>
                  </a:cubicBezTo>
                  <a:lnTo>
                    <a:pt x="42" y="301"/>
                  </a:lnTo>
                  <a:cubicBezTo>
                    <a:pt x="1" y="354"/>
                    <a:pt x="11" y="429"/>
                    <a:pt x="73" y="470"/>
                  </a:cubicBezTo>
                  <a:cubicBezTo>
                    <a:pt x="80" y="482"/>
                    <a:pt x="89" y="492"/>
                    <a:pt x="99" y="500"/>
                  </a:cubicBezTo>
                  <a:lnTo>
                    <a:pt x="99" y="500"/>
                  </a:lnTo>
                  <a:cubicBezTo>
                    <a:pt x="133" y="557"/>
                    <a:pt x="178" y="605"/>
                    <a:pt x="231" y="641"/>
                  </a:cubicBezTo>
                  <a:lnTo>
                    <a:pt x="231" y="641"/>
                  </a:lnTo>
                  <a:cubicBezTo>
                    <a:pt x="228" y="649"/>
                    <a:pt x="224" y="658"/>
                    <a:pt x="221" y="668"/>
                  </a:cubicBezTo>
                  <a:cubicBezTo>
                    <a:pt x="196" y="742"/>
                    <a:pt x="221" y="791"/>
                    <a:pt x="295" y="840"/>
                  </a:cubicBezTo>
                  <a:cubicBezTo>
                    <a:pt x="443" y="964"/>
                    <a:pt x="616" y="1013"/>
                    <a:pt x="813" y="1038"/>
                  </a:cubicBezTo>
                  <a:cubicBezTo>
                    <a:pt x="1011" y="1038"/>
                    <a:pt x="1184" y="914"/>
                    <a:pt x="1258" y="717"/>
                  </a:cubicBezTo>
                  <a:cubicBezTo>
                    <a:pt x="1307" y="569"/>
                    <a:pt x="1258" y="396"/>
                    <a:pt x="1159" y="248"/>
                  </a:cubicBezTo>
                  <a:cubicBezTo>
                    <a:pt x="1060" y="100"/>
                    <a:pt x="887" y="1"/>
                    <a:pt x="69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5361950" y="3969550"/>
              <a:ext cx="21350" cy="23950"/>
            </a:xfrm>
            <a:custGeom>
              <a:avLst/>
              <a:gdLst/>
              <a:ahLst/>
              <a:cxnLst/>
              <a:rect l="l" t="t" r="r" b="b"/>
              <a:pathLst>
                <a:path w="854" h="958" extrusionOk="0">
                  <a:moveTo>
                    <a:pt x="421" y="0"/>
                  </a:moveTo>
                  <a:cubicBezTo>
                    <a:pt x="377" y="0"/>
                    <a:pt x="331" y="8"/>
                    <a:pt x="286" y="25"/>
                  </a:cubicBezTo>
                  <a:cubicBezTo>
                    <a:pt x="187" y="50"/>
                    <a:pt x="113" y="149"/>
                    <a:pt x="64" y="247"/>
                  </a:cubicBezTo>
                  <a:cubicBezTo>
                    <a:pt x="39" y="321"/>
                    <a:pt x="39" y="420"/>
                    <a:pt x="39" y="494"/>
                  </a:cubicBezTo>
                  <a:cubicBezTo>
                    <a:pt x="0" y="689"/>
                    <a:pt x="161" y="853"/>
                    <a:pt x="340" y="853"/>
                  </a:cubicBezTo>
                  <a:cubicBezTo>
                    <a:pt x="359" y="853"/>
                    <a:pt x="378" y="851"/>
                    <a:pt x="397" y="847"/>
                  </a:cubicBezTo>
                  <a:lnTo>
                    <a:pt x="397" y="847"/>
                  </a:lnTo>
                  <a:cubicBezTo>
                    <a:pt x="448" y="882"/>
                    <a:pt x="505" y="912"/>
                    <a:pt x="558" y="939"/>
                  </a:cubicBezTo>
                  <a:cubicBezTo>
                    <a:pt x="570" y="951"/>
                    <a:pt x="588" y="957"/>
                    <a:pt x="610" y="957"/>
                  </a:cubicBezTo>
                  <a:cubicBezTo>
                    <a:pt x="632" y="957"/>
                    <a:pt x="656" y="951"/>
                    <a:pt x="681" y="939"/>
                  </a:cubicBezTo>
                  <a:cubicBezTo>
                    <a:pt x="730" y="914"/>
                    <a:pt x="755" y="889"/>
                    <a:pt x="780" y="840"/>
                  </a:cubicBezTo>
                  <a:cubicBezTo>
                    <a:pt x="854" y="642"/>
                    <a:pt x="854" y="420"/>
                    <a:pt x="780" y="223"/>
                  </a:cubicBezTo>
                  <a:cubicBezTo>
                    <a:pt x="704" y="90"/>
                    <a:pt x="569" y="0"/>
                    <a:pt x="421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5310450" y="3999775"/>
              <a:ext cx="27175" cy="28850"/>
            </a:xfrm>
            <a:custGeom>
              <a:avLst/>
              <a:gdLst/>
              <a:ahLst/>
              <a:cxnLst/>
              <a:rect l="l" t="t" r="r" b="b"/>
              <a:pathLst>
                <a:path w="1087" h="1154" extrusionOk="0">
                  <a:moveTo>
                    <a:pt x="452" y="0"/>
                  </a:moveTo>
                  <a:cubicBezTo>
                    <a:pt x="411" y="0"/>
                    <a:pt x="364" y="22"/>
                    <a:pt x="332" y="61"/>
                  </a:cubicBezTo>
                  <a:lnTo>
                    <a:pt x="332" y="61"/>
                  </a:lnTo>
                  <a:cubicBezTo>
                    <a:pt x="233" y="95"/>
                    <a:pt x="146" y="167"/>
                    <a:pt x="99" y="273"/>
                  </a:cubicBezTo>
                  <a:cubicBezTo>
                    <a:pt x="25" y="372"/>
                    <a:pt x="1" y="495"/>
                    <a:pt x="1" y="618"/>
                  </a:cubicBezTo>
                  <a:cubicBezTo>
                    <a:pt x="25" y="742"/>
                    <a:pt x="25" y="841"/>
                    <a:pt x="75" y="964"/>
                  </a:cubicBezTo>
                  <a:cubicBezTo>
                    <a:pt x="99" y="1038"/>
                    <a:pt x="124" y="1088"/>
                    <a:pt x="198" y="1112"/>
                  </a:cubicBezTo>
                  <a:cubicBezTo>
                    <a:pt x="241" y="1141"/>
                    <a:pt x="285" y="1153"/>
                    <a:pt x="328" y="1153"/>
                  </a:cubicBezTo>
                  <a:cubicBezTo>
                    <a:pt x="359" y="1153"/>
                    <a:pt x="390" y="1147"/>
                    <a:pt x="420" y="1137"/>
                  </a:cubicBezTo>
                  <a:cubicBezTo>
                    <a:pt x="510" y="1119"/>
                    <a:pt x="586" y="1088"/>
                    <a:pt x="659" y="1035"/>
                  </a:cubicBezTo>
                  <a:lnTo>
                    <a:pt x="659" y="1035"/>
                  </a:lnTo>
                  <a:cubicBezTo>
                    <a:pt x="662" y="1036"/>
                    <a:pt x="664" y="1037"/>
                    <a:pt x="667" y="1038"/>
                  </a:cubicBezTo>
                  <a:cubicBezTo>
                    <a:pt x="741" y="1038"/>
                    <a:pt x="815" y="1014"/>
                    <a:pt x="840" y="964"/>
                  </a:cubicBezTo>
                  <a:cubicBezTo>
                    <a:pt x="1013" y="791"/>
                    <a:pt x="1087" y="544"/>
                    <a:pt x="988" y="298"/>
                  </a:cubicBezTo>
                  <a:cubicBezTo>
                    <a:pt x="939" y="199"/>
                    <a:pt x="865" y="125"/>
                    <a:pt x="741" y="100"/>
                  </a:cubicBezTo>
                  <a:cubicBezTo>
                    <a:pt x="718" y="94"/>
                    <a:pt x="693" y="91"/>
                    <a:pt x="668" y="91"/>
                  </a:cubicBezTo>
                  <a:cubicBezTo>
                    <a:pt x="663" y="91"/>
                    <a:pt x="658" y="91"/>
                    <a:pt x="653" y="91"/>
                  </a:cubicBezTo>
                  <a:lnTo>
                    <a:pt x="653" y="91"/>
                  </a:lnTo>
                  <a:cubicBezTo>
                    <a:pt x="624" y="75"/>
                    <a:pt x="594" y="63"/>
                    <a:pt x="563" y="54"/>
                  </a:cubicBezTo>
                  <a:lnTo>
                    <a:pt x="563" y="54"/>
                  </a:lnTo>
                  <a:cubicBezTo>
                    <a:pt x="551" y="42"/>
                    <a:pt x="536" y="32"/>
                    <a:pt x="519" y="26"/>
                  </a:cubicBezTo>
                  <a:cubicBezTo>
                    <a:pt x="502" y="8"/>
                    <a:pt x="478" y="0"/>
                    <a:pt x="452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5360000" y="4060225"/>
              <a:ext cx="30725" cy="25075"/>
            </a:xfrm>
            <a:custGeom>
              <a:avLst/>
              <a:gdLst/>
              <a:ahLst/>
              <a:cxnLst/>
              <a:rect l="l" t="t" r="r" b="b"/>
              <a:pathLst>
                <a:path w="1229" h="1003" extrusionOk="0">
                  <a:moveTo>
                    <a:pt x="474" y="1"/>
                  </a:moveTo>
                  <a:cubicBezTo>
                    <a:pt x="416" y="1"/>
                    <a:pt x="360" y="22"/>
                    <a:pt x="315" y="52"/>
                  </a:cubicBezTo>
                  <a:cubicBezTo>
                    <a:pt x="219" y="110"/>
                    <a:pt x="168" y="197"/>
                    <a:pt x="161" y="290"/>
                  </a:cubicBezTo>
                  <a:lnTo>
                    <a:pt x="161" y="290"/>
                  </a:lnTo>
                  <a:cubicBezTo>
                    <a:pt x="150" y="298"/>
                    <a:pt x="139" y="307"/>
                    <a:pt x="129" y="315"/>
                  </a:cubicBezTo>
                  <a:lnTo>
                    <a:pt x="129" y="315"/>
                  </a:lnTo>
                  <a:cubicBezTo>
                    <a:pt x="125" y="318"/>
                    <a:pt x="121" y="321"/>
                    <a:pt x="117" y="324"/>
                  </a:cubicBezTo>
                  <a:cubicBezTo>
                    <a:pt x="114" y="327"/>
                    <a:pt x="110" y="331"/>
                    <a:pt x="107" y="334"/>
                  </a:cubicBezTo>
                  <a:lnTo>
                    <a:pt x="107" y="334"/>
                  </a:lnTo>
                  <a:cubicBezTo>
                    <a:pt x="102" y="339"/>
                    <a:pt x="97" y="344"/>
                    <a:pt x="92" y="348"/>
                  </a:cubicBezTo>
                  <a:cubicBezTo>
                    <a:pt x="88" y="355"/>
                    <a:pt x="84" y="362"/>
                    <a:pt x="80" y="369"/>
                  </a:cubicBezTo>
                  <a:lnTo>
                    <a:pt x="80" y="369"/>
                  </a:lnTo>
                  <a:cubicBezTo>
                    <a:pt x="1" y="492"/>
                    <a:pt x="33" y="656"/>
                    <a:pt x="142" y="743"/>
                  </a:cubicBezTo>
                  <a:cubicBezTo>
                    <a:pt x="305" y="907"/>
                    <a:pt x="503" y="1003"/>
                    <a:pt x="720" y="1003"/>
                  </a:cubicBezTo>
                  <a:cubicBezTo>
                    <a:pt x="765" y="1003"/>
                    <a:pt x="811" y="999"/>
                    <a:pt x="858" y="990"/>
                  </a:cubicBezTo>
                  <a:cubicBezTo>
                    <a:pt x="981" y="966"/>
                    <a:pt x="1080" y="892"/>
                    <a:pt x="1154" y="793"/>
                  </a:cubicBezTo>
                  <a:cubicBezTo>
                    <a:pt x="1228" y="669"/>
                    <a:pt x="1228" y="521"/>
                    <a:pt x="1154" y="422"/>
                  </a:cubicBezTo>
                  <a:cubicBezTo>
                    <a:pt x="1080" y="299"/>
                    <a:pt x="957" y="200"/>
                    <a:pt x="808" y="176"/>
                  </a:cubicBezTo>
                  <a:cubicBezTo>
                    <a:pt x="806" y="175"/>
                    <a:pt x="804" y="175"/>
                    <a:pt x="802" y="175"/>
                  </a:cubicBezTo>
                  <a:lnTo>
                    <a:pt x="802" y="175"/>
                  </a:lnTo>
                  <a:cubicBezTo>
                    <a:pt x="749" y="101"/>
                    <a:pt x="667" y="48"/>
                    <a:pt x="586" y="27"/>
                  </a:cubicBezTo>
                  <a:cubicBezTo>
                    <a:pt x="548" y="9"/>
                    <a:pt x="511" y="1"/>
                    <a:pt x="47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5417225" y="4121850"/>
              <a:ext cx="34100" cy="33500"/>
            </a:xfrm>
            <a:custGeom>
              <a:avLst/>
              <a:gdLst/>
              <a:ahLst/>
              <a:cxnLst/>
              <a:rect l="l" t="t" r="r" b="b"/>
              <a:pathLst>
                <a:path w="1364" h="1340" extrusionOk="0">
                  <a:moveTo>
                    <a:pt x="637" y="0"/>
                  </a:moveTo>
                  <a:cubicBezTo>
                    <a:pt x="614" y="0"/>
                    <a:pt x="591" y="2"/>
                    <a:pt x="569" y="7"/>
                  </a:cubicBezTo>
                  <a:cubicBezTo>
                    <a:pt x="470" y="7"/>
                    <a:pt x="396" y="31"/>
                    <a:pt x="297" y="56"/>
                  </a:cubicBezTo>
                  <a:cubicBezTo>
                    <a:pt x="248" y="105"/>
                    <a:pt x="198" y="130"/>
                    <a:pt x="149" y="179"/>
                  </a:cubicBezTo>
                  <a:cubicBezTo>
                    <a:pt x="57" y="271"/>
                    <a:pt x="34" y="404"/>
                    <a:pt x="78" y="517"/>
                  </a:cubicBezTo>
                  <a:lnTo>
                    <a:pt x="78" y="517"/>
                  </a:lnTo>
                  <a:cubicBezTo>
                    <a:pt x="21" y="570"/>
                    <a:pt x="1" y="659"/>
                    <a:pt x="1" y="747"/>
                  </a:cubicBezTo>
                  <a:cubicBezTo>
                    <a:pt x="1" y="797"/>
                    <a:pt x="25" y="821"/>
                    <a:pt x="50" y="871"/>
                  </a:cubicBezTo>
                  <a:cubicBezTo>
                    <a:pt x="75" y="895"/>
                    <a:pt x="99" y="945"/>
                    <a:pt x="149" y="970"/>
                  </a:cubicBezTo>
                  <a:cubicBezTo>
                    <a:pt x="210" y="1019"/>
                    <a:pt x="278" y="1062"/>
                    <a:pt x="348" y="1095"/>
                  </a:cubicBezTo>
                  <a:lnTo>
                    <a:pt x="348" y="1095"/>
                  </a:lnTo>
                  <a:cubicBezTo>
                    <a:pt x="447" y="1242"/>
                    <a:pt x="619" y="1340"/>
                    <a:pt x="791" y="1340"/>
                  </a:cubicBezTo>
                  <a:cubicBezTo>
                    <a:pt x="962" y="1328"/>
                    <a:pt x="1109" y="1255"/>
                    <a:pt x="1210" y="1143"/>
                  </a:cubicBezTo>
                  <a:lnTo>
                    <a:pt x="1210" y="1143"/>
                  </a:lnTo>
                  <a:cubicBezTo>
                    <a:pt x="1248" y="1117"/>
                    <a:pt x="1282" y="1084"/>
                    <a:pt x="1309" y="1044"/>
                  </a:cubicBezTo>
                  <a:cubicBezTo>
                    <a:pt x="1327" y="991"/>
                    <a:pt x="1344" y="939"/>
                    <a:pt x="1344" y="887"/>
                  </a:cubicBezTo>
                  <a:lnTo>
                    <a:pt x="1344" y="887"/>
                  </a:lnTo>
                  <a:cubicBezTo>
                    <a:pt x="1358" y="828"/>
                    <a:pt x="1363" y="764"/>
                    <a:pt x="1359" y="698"/>
                  </a:cubicBezTo>
                  <a:cubicBezTo>
                    <a:pt x="1334" y="426"/>
                    <a:pt x="1186" y="204"/>
                    <a:pt x="939" y="81"/>
                  </a:cubicBezTo>
                  <a:cubicBezTo>
                    <a:pt x="838" y="40"/>
                    <a:pt x="737" y="0"/>
                    <a:pt x="637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5331350" y="4114725"/>
              <a:ext cx="29750" cy="33650"/>
            </a:xfrm>
            <a:custGeom>
              <a:avLst/>
              <a:gdLst/>
              <a:ahLst/>
              <a:cxnLst/>
              <a:rect l="l" t="t" r="r" b="b"/>
              <a:pathLst>
                <a:path w="1190" h="1346" extrusionOk="0">
                  <a:moveTo>
                    <a:pt x="703" y="636"/>
                  </a:moveTo>
                  <a:lnTo>
                    <a:pt x="703" y="637"/>
                  </a:lnTo>
                  <a:lnTo>
                    <a:pt x="703" y="637"/>
                  </a:lnTo>
                  <a:lnTo>
                    <a:pt x="701" y="641"/>
                  </a:lnTo>
                  <a:lnTo>
                    <a:pt x="701" y="641"/>
                  </a:lnTo>
                  <a:cubicBezTo>
                    <a:pt x="702" y="639"/>
                    <a:pt x="702" y="638"/>
                    <a:pt x="703" y="636"/>
                  </a:cubicBezTo>
                  <a:close/>
                  <a:moveTo>
                    <a:pt x="473" y="0"/>
                  </a:moveTo>
                  <a:cubicBezTo>
                    <a:pt x="432" y="0"/>
                    <a:pt x="391" y="6"/>
                    <a:pt x="350" y="20"/>
                  </a:cubicBezTo>
                  <a:cubicBezTo>
                    <a:pt x="201" y="45"/>
                    <a:pt x="78" y="168"/>
                    <a:pt x="53" y="316"/>
                  </a:cubicBezTo>
                  <a:cubicBezTo>
                    <a:pt x="0" y="493"/>
                    <a:pt x="36" y="682"/>
                    <a:pt x="133" y="830"/>
                  </a:cubicBezTo>
                  <a:lnTo>
                    <a:pt x="133" y="830"/>
                  </a:lnTo>
                  <a:cubicBezTo>
                    <a:pt x="159" y="925"/>
                    <a:pt x="206" y="1037"/>
                    <a:pt x="276" y="1106"/>
                  </a:cubicBezTo>
                  <a:cubicBezTo>
                    <a:pt x="300" y="1131"/>
                    <a:pt x="325" y="1156"/>
                    <a:pt x="350" y="1180"/>
                  </a:cubicBezTo>
                  <a:cubicBezTo>
                    <a:pt x="399" y="1230"/>
                    <a:pt x="448" y="1279"/>
                    <a:pt x="498" y="1304"/>
                  </a:cubicBezTo>
                  <a:cubicBezTo>
                    <a:pt x="563" y="1332"/>
                    <a:pt x="631" y="1346"/>
                    <a:pt x="699" y="1346"/>
                  </a:cubicBezTo>
                  <a:cubicBezTo>
                    <a:pt x="812" y="1346"/>
                    <a:pt x="924" y="1307"/>
                    <a:pt x="1016" y="1230"/>
                  </a:cubicBezTo>
                  <a:cubicBezTo>
                    <a:pt x="1090" y="1156"/>
                    <a:pt x="1164" y="1057"/>
                    <a:pt x="1164" y="934"/>
                  </a:cubicBezTo>
                  <a:cubicBezTo>
                    <a:pt x="1189" y="835"/>
                    <a:pt x="1189" y="711"/>
                    <a:pt x="1140" y="588"/>
                  </a:cubicBezTo>
                  <a:cubicBezTo>
                    <a:pt x="1115" y="489"/>
                    <a:pt x="1041" y="390"/>
                    <a:pt x="967" y="292"/>
                  </a:cubicBezTo>
                  <a:cubicBezTo>
                    <a:pt x="963" y="286"/>
                    <a:pt x="959" y="280"/>
                    <a:pt x="954" y="274"/>
                  </a:cubicBezTo>
                  <a:lnTo>
                    <a:pt x="954" y="274"/>
                  </a:lnTo>
                  <a:cubicBezTo>
                    <a:pt x="942" y="230"/>
                    <a:pt x="922" y="187"/>
                    <a:pt x="893" y="144"/>
                  </a:cubicBezTo>
                  <a:lnTo>
                    <a:pt x="819" y="94"/>
                  </a:lnTo>
                  <a:cubicBezTo>
                    <a:pt x="789" y="79"/>
                    <a:pt x="758" y="73"/>
                    <a:pt x="728" y="71"/>
                  </a:cubicBezTo>
                  <a:lnTo>
                    <a:pt x="728" y="71"/>
                  </a:lnTo>
                  <a:cubicBezTo>
                    <a:pt x="649" y="29"/>
                    <a:pt x="563" y="0"/>
                    <a:pt x="473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5282175" y="4068300"/>
              <a:ext cx="25225" cy="25325"/>
            </a:xfrm>
            <a:custGeom>
              <a:avLst/>
              <a:gdLst/>
              <a:ahLst/>
              <a:cxnLst/>
              <a:rect l="l" t="t" r="r" b="b"/>
              <a:pathLst>
                <a:path w="1009" h="1013" extrusionOk="0">
                  <a:moveTo>
                    <a:pt x="621" y="366"/>
                  </a:moveTo>
                  <a:lnTo>
                    <a:pt x="638" y="371"/>
                  </a:lnTo>
                  <a:cubicBezTo>
                    <a:pt x="632" y="371"/>
                    <a:pt x="627" y="370"/>
                    <a:pt x="624" y="367"/>
                  </a:cubicBezTo>
                  <a:lnTo>
                    <a:pt x="624" y="367"/>
                  </a:lnTo>
                  <a:cubicBezTo>
                    <a:pt x="623" y="367"/>
                    <a:pt x="622" y="366"/>
                    <a:pt x="621" y="366"/>
                  </a:cubicBezTo>
                  <a:close/>
                  <a:moveTo>
                    <a:pt x="639" y="372"/>
                  </a:moveTo>
                  <a:lnTo>
                    <a:pt x="650" y="383"/>
                  </a:lnTo>
                  <a:lnTo>
                    <a:pt x="651" y="386"/>
                  </a:lnTo>
                  <a:lnTo>
                    <a:pt x="651" y="386"/>
                  </a:lnTo>
                  <a:cubicBezTo>
                    <a:pt x="647" y="383"/>
                    <a:pt x="644" y="381"/>
                    <a:pt x="640" y="378"/>
                  </a:cubicBezTo>
                  <a:lnTo>
                    <a:pt x="640" y="378"/>
                  </a:lnTo>
                  <a:cubicBezTo>
                    <a:pt x="640" y="377"/>
                    <a:pt x="639" y="374"/>
                    <a:pt x="639" y="372"/>
                  </a:cubicBezTo>
                  <a:close/>
                  <a:moveTo>
                    <a:pt x="641" y="382"/>
                  </a:moveTo>
                  <a:lnTo>
                    <a:pt x="652" y="389"/>
                  </a:lnTo>
                  <a:lnTo>
                    <a:pt x="654" y="394"/>
                  </a:lnTo>
                  <a:lnTo>
                    <a:pt x="654" y="394"/>
                  </a:lnTo>
                  <a:cubicBezTo>
                    <a:pt x="647" y="392"/>
                    <a:pt x="644" y="388"/>
                    <a:pt x="641" y="382"/>
                  </a:cubicBezTo>
                  <a:close/>
                  <a:moveTo>
                    <a:pt x="552" y="408"/>
                  </a:moveTo>
                  <a:lnTo>
                    <a:pt x="564" y="412"/>
                  </a:lnTo>
                  <a:lnTo>
                    <a:pt x="564" y="412"/>
                  </a:lnTo>
                  <a:lnTo>
                    <a:pt x="576" y="420"/>
                  </a:lnTo>
                  <a:lnTo>
                    <a:pt x="576" y="420"/>
                  </a:lnTo>
                  <a:cubicBezTo>
                    <a:pt x="566" y="420"/>
                    <a:pt x="561" y="417"/>
                    <a:pt x="552" y="408"/>
                  </a:cubicBezTo>
                  <a:close/>
                  <a:moveTo>
                    <a:pt x="582" y="418"/>
                  </a:moveTo>
                  <a:lnTo>
                    <a:pt x="588" y="420"/>
                  </a:lnTo>
                  <a:cubicBezTo>
                    <a:pt x="587" y="420"/>
                    <a:pt x="585" y="420"/>
                    <a:pt x="583" y="420"/>
                  </a:cubicBezTo>
                  <a:lnTo>
                    <a:pt x="583" y="420"/>
                  </a:lnTo>
                  <a:cubicBezTo>
                    <a:pt x="583" y="420"/>
                    <a:pt x="582" y="419"/>
                    <a:pt x="582" y="418"/>
                  </a:cubicBezTo>
                  <a:close/>
                  <a:moveTo>
                    <a:pt x="588" y="420"/>
                  </a:moveTo>
                  <a:lnTo>
                    <a:pt x="592" y="431"/>
                  </a:lnTo>
                  <a:lnTo>
                    <a:pt x="592" y="431"/>
                  </a:lnTo>
                  <a:lnTo>
                    <a:pt x="613" y="445"/>
                  </a:lnTo>
                  <a:lnTo>
                    <a:pt x="593" y="435"/>
                  </a:lnTo>
                  <a:lnTo>
                    <a:pt x="593" y="435"/>
                  </a:lnTo>
                  <a:lnTo>
                    <a:pt x="594" y="438"/>
                  </a:lnTo>
                  <a:lnTo>
                    <a:pt x="594" y="438"/>
                  </a:lnTo>
                  <a:cubicBezTo>
                    <a:pt x="594" y="437"/>
                    <a:pt x="593" y="437"/>
                    <a:pt x="593" y="436"/>
                  </a:cubicBezTo>
                  <a:lnTo>
                    <a:pt x="593" y="436"/>
                  </a:lnTo>
                  <a:cubicBezTo>
                    <a:pt x="593" y="436"/>
                    <a:pt x="592" y="435"/>
                    <a:pt x="592" y="435"/>
                  </a:cubicBezTo>
                  <a:lnTo>
                    <a:pt x="592" y="435"/>
                  </a:lnTo>
                  <a:lnTo>
                    <a:pt x="593" y="435"/>
                  </a:lnTo>
                  <a:lnTo>
                    <a:pt x="593" y="435"/>
                  </a:lnTo>
                  <a:lnTo>
                    <a:pt x="592" y="431"/>
                  </a:lnTo>
                  <a:lnTo>
                    <a:pt x="592" y="431"/>
                  </a:lnTo>
                  <a:lnTo>
                    <a:pt x="590" y="430"/>
                  </a:lnTo>
                  <a:lnTo>
                    <a:pt x="590" y="430"/>
                  </a:lnTo>
                  <a:cubicBezTo>
                    <a:pt x="590" y="431"/>
                    <a:pt x="590" y="432"/>
                    <a:pt x="591" y="433"/>
                  </a:cubicBezTo>
                  <a:lnTo>
                    <a:pt x="591" y="433"/>
                  </a:lnTo>
                  <a:cubicBezTo>
                    <a:pt x="591" y="433"/>
                    <a:pt x="592" y="434"/>
                    <a:pt x="592" y="435"/>
                  </a:cubicBezTo>
                  <a:lnTo>
                    <a:pt x="592" y="435"/>
                  </a:lnTo>
                  <a:lnTo>
                    <a:pt x="592" y="435"/>
                  </a:lnTo>
                  <a:lnTo>
                    <a:pt x="592" y="435"/>
                  </a:lnTo>
                  <a:cubicBezTo>
                    <a:pt x="592" y="434"/>
                    <a:pt x="591" y="433"/>
                    <a:pt x="591" y="433"/>
                  </a:cubicBezTo>
                  <a:lnTo>
                    <a:pt x="591" y="433"/>
                  </a:lnTo>
                  <a:cubicBezTo>
                    <a:pt x="590" y="431"/>
                    <a:pt x="589" y="430"/>
                    <a:pt x="589" y="429"/>
                  </a:cubicBezTo>
                  <a:lnTo>
                    <a:pt x="589" y="429"/>
                  </a:lnTo>
                  <a:lnTo>
                    <a:pt x="590" y="430"/>
                  </a:lnTo>
                  <a:lnTo>
                    <a:pt x="590" y="430"/>
                  </a:lnTo>
                  <a:cubicBezTo>
                    <a:pt x="589" y="427"/>
                    <a:pt x="588" y="424"/>
                    <a:pt x="588" y="420"/>
                  </a:cubicBezTo>
                  <a:close/>
                  <a:moveTo>
                    <a:pt x="366" y="1"/>
                  </a:moveTo>
                  <a:lnTo>
                    <a:pt x="292" y="38"/>
                  </a:lnTo>
                  <a:lnTo>
                    <a:pt x="292" y="38"/>
                  </a:lnTo>
                  <a:lnTo>
                    <a:pt x="243" y="50"/>
                  </a:lnTo>
                  <a:lnTo>
                    <a:pt x="218" y="75"/>
                  </a:lnTo>
                  <a:cubicBezTo>
                    <a:pt x="169" y="99"/>
                    <a:pt x="119" y="149"/>
                    <a:pt x="70" y="223"/>
                  </a:cubicBezTo>
                  <a:cubicBezTo>
                    <a:pt x="70" y="223"/>
                    <a:pt x="70" y="223"/>
                    <a:pt x="70" y="248"/>
                  </a:cubicBezTo>
                  <a:cubicBezTo>
                    <a:pt x="70" y="272"/>
                    <a:pt x="45" y="297"/>
                    <a:pt x="45" y="346"/>
                  </a:cubicBezTo>
                  <a:cubicBezTo>
                    <a:pt x="21" y="394"/>
                    <a:pt x="21" y="419"/>
                    <a:pt x="43" y="466"/>
                  </a:cubicBezTo>
                  <a:lnTo>
                    <a:pt x="43" y="466"/>
                  </a:lnTo>
                  <a:cubicBezTo>
                    <a:pt x="13" y="526"/>
                    <a:pt x="1" y="589"/>
                    <a:pt x="21" y="667"/>
                  </a:cubicBezTo>
                  <a:cubicBezTo>
                    <a:pt x="21" y="692"/>
                    <a:pt x="45" y="717"/>
                    <a:pt x="45" y="766"/>
                  </a:cubicBezTo>
                  <a:cubicBezTo>
                    <a:pt x="70" y="791"/>
                    <a:pt x="95" y="815"/>
                    <a:pt x="119" y="865"/>
                  </a:cubicBezTo>
                  <a:lnTo>
                    <a:pt x="144" y="890"/>
                  </a:lnTo>
                  <a:cubicBezTo>
                    <a:pt x="169" y="914"/>
                    <a:pt x="218" y="914"/>
                    <a:pt x="243" y="939"/>
                  </a:cubicBezTo>
                  <a:lnTo>
                    <a:pt x="267" y="964"/>
                  </a:lnTo>
                  <a:cubicBezTo>
                    <a:pt x="292" y="988"/>
                    <a:pt x="342" y="988"/>
                    <a:pt x="366" y="1013"/>
                  </a:cubicBezTo>
                  <a:lnTo>
                    <a:pt x="638" y="1013"/>
                  </a:lnTo>
                  <a:cubicBezTo>
                    <a:pt x="687" y="988"/>
                    <a:pt x="712" y="988"/>
                    <a:pt x="737" y="964"/>
                  </a:cubicBezTo>
                  <a:lnTo>
                    <a:pt x="786" y="939"/>
                  </a:lnTo>
                  <a:lnTo>
                    <a:pt x="860" y="890"/>
                  </a:lnTo>
                  <a:lnTo>
                    <a:pt x="885" y="840"/>
                  </a:lnTo>
                  <a:cubicBezTo>
                    <a:pt x="909" y="815"/>
                    <a:pt x="934" y="791"/>
                    <a:pt x="959" y="766"/>
                  </a:cubicBezTo>
                  <a:cubicBezTo>
                    <a:pt x="983" y="717"/>
                    <a:pt x="983" y="692"/>
                    <a:pt x="1008" y="667"/>
                  </a:cubicBezTo>
                  <a:cubicBezTo>
                    <a:pt x="1008" y="643"/>
                    <a:pt x="1008" y="643"/>
                    <a:pt x="1008" y="618"/>
                  </a:cubicBezTo>
                  <a:cubicBezTo>
                    <a:pt x="1008" y="593"/>
                    <a:pt x="1008" y="544"/>
                    <a:pt x="1008" y="519"/>
                  </a:cubicBezTo>
                  <a:cubicBezTo>
                    <a:pt x="1008" y="470"/>
                    <a:pt x="1008" y="445"/>
                    <a:pt x="1008" y="396"/>
                  </a:cubicBezTo>
                  <a:cubicBezTo>
                    <a:pt x="1008" y="346"/>
                    <a:pt x="983" y="322"/>
                    <a:pt x="959" y="272"/>
                  </a:cubicBezTo>
                  <a:cubicBezTo>
                    <a:pt x="948" y="257"/>
                    <a:pt x="938" y="241"/>
                    <a:pt x="927" y="225"/>
                  </a:cubicBezTo>
                  <a:lnTo>
                    <a:pt x="927" y="225"/>
                  </a:lnTo>
                  <a:cubicBezTo>
                    <a:pt x="911" y="197"/>
                    <a:pt x="895" y="170"/>
                    <a:pt x="885" y="149"/>
                  </a:cubicBezTo>
                  <a:cubicBezTo>
                    <a:pt x="860" y="149"/>
                    <a:pt x="835" y="124"/>
                    <a:pt x="811" y="99"/>
                  </a:cubicBezTo>
                  <a:cubicBezTo>
                    <a:pt x="811" y="99"/>
                    <a:pt x="786" y="75"/>
                    <a:pt x="761" y="75"/>
                  </a:cubicBezTo>
                  <a:cubicBezTo>
                    <a:pt x="746" y="59"/>
                    <a:pt x="721" y="54"/>
                    <a:pt x="698" y="45"/>
                  </a:cubicBezTo>
                  <a:lnTo>
                    <a:pt x="698" y="45"/>
                  </a:lnTo>
                  <a:cubicBezTo>
                    <a:pt x="687" y="39"/>
                    <a:pt x="676" y="32"/>
                    <a:pt x="662" y="25"/>
                  </a:cubicBezTo>
                  <a:cubicBezTo>
                    <a:pt x="613" y="25"/>
                    <a:pt x="588" y="1"/>
                    <a:pt x="53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5232675" y="4013375"/>
              <a:ext cx="31500" cy="23325"/>
            </a:xfrm>
            <a:custGeom>
              <a:avLst/>
              <a:gdLst/>
              <a:ahLst/>
              <a:cxnLst/>
              <a:rect l="l" t="t" r="r" b="b"/>
              <a:pathLst>
                <a:path w="1260" h="933" extrusionOk="0">
                  <a:moveTo>
                    <a:pt x="593" y="0"/>
                  </a:moveTo>
                  <a:cubicBezTo>
                    <a:pt x="484" y="0"/>
                    <a:pt x="375" y="27"/>
                    <a:pt x="266" y="71"/>
                  </a:cubicBezTo>
                  <a:lnTo>
                    <a:pt x="266" y="71"/>
                  </a:lnTo>
                  <a:cubicBezTo>
                    <a:pt x="260" y="72"/>
                    <a:pt x="254" y="73"/>
                    <a:pt x="248" y="74"/>
                  </a:cubicBezTo>
                  <a:cubicBezTo>
                    <a:pt x="166" y="95"/>
                    <a:pt x="101" y="132"/>
                    <a:pt x="67" y="201"/>
                  </a:cubicBezTo>
                  <a:lnTo>
                    <a:pt x="67" y="201"/>
                  </a:lnTo>
                  <a:cubicBezTo>
                    <a:pt x="29" y="250"/>
                    <a:pt x="1" y="310"/>
                    <a:pt x="1" y="371"/>
                  </a:cubicBezTo>
                  <a:cubicBezTo>
                    <a:pt x="1" y="473"/>
                    <a:pt x="51" y="558"/>
                    <a:pt x="111" y="612"/>
                  </a:cubicBezTo>
                  <a:lnTo>
                    <a:pt x="111" y="612"/>
                  </a:lnTo>
                  <a:cubicBezTo>
                    <a:pt x="114" y="631"/>
                    <a:pt x="118" y="649"/>
                    <a:pt x="124" y="667"/>
                  </a:cubicBezTo>
                  <a:cubicBezTo>
                    <a:pt x="149" y="741"/>
                    <a:pt x="198" y="815"/>
                    <a:pt x="272" y="865"/>
                  </a:cubicBezTo>
                  <a:cubicBezTo>
                    <a:pt x="301" y="893"/>
                    <a:pt x="347" y="905"/>
                    <a:pt x="395" y="905"/>
                  </a:cubicBezTo>
                  <a:cubicBezTo>
                    <a:pt x="429" y="905"/>
                    <a:pt x="464" y="899"/>
                    <a:pt x="495" y="889"/>
                  </a:cubicBezTo>
                  <a:lnTo>
                    <a:pt x="519" y="914"/>
                  </a:lnTo>
                  <a:cubicBezTo>
                    <a:pt x="581" y="926"/>
                    <a:pt x="649" y="932"/>
                    <a:pt x="717" y="932"/>
                  </a:cubicBezTo>
                  <a:cubicBezTo>
                    <a:pt x="785" y="932"/>
                    <a:pt x="853" y="926"/>
                    <a:pt x="914" y="914"/>
                  </a:cubicBezTo>
                  <a:cubicBezTo>
                    <a:pt x="988" y="889"/>
                    <a:pt x="1062" y="865"/>
                    <a:pt x="1112" y="790"/>
                  </a:cubicBezTo>
                  <a:cubicBezTo>
                    <a:pt x="1186" y="741"/>
                    <a:pt x="1235" y="667"/>
                    <a:pt x="1260" y="593"/>
                  </a:cubicBezTo>
                  <a:cubicBezTo>
                    <a:pt x="1260" y="568"/>
                    <a:pt x="1260" y="519"/>
                    <a:pt x="1260" y="494"/>
                  </a:cubicBezTo>
                  <a:cubicBezTo>
                    <a:pt x="1260" y="445"/>
                    <a:pt x="1260" y="420"/>
                    <a:pt x="1260" y="371"/>
                  </a:cubicBezTo>
                  <a:cubicBezTo>
                    <a:pt x="1235" y="321"/>
                    <a:pt x="1210" y="247"/>
                    <a:pt x="1161" y="198"/>
                  </a:cubicBezTo>
                  <a:cubicBezTo>
                    <a:pt x="1136" y="173"/>
                    <a:pt x="1087" y="149"/>
                    <a:pt x="1062" y="124"/>
                  </a:cubicBezTo>
                  <a:cubicBezTo>
                    <a:pt x="1041" y="115"/>
                    <a:pt x="1019" y="108"/>
                    <a:pt x="996" y="100"/>
                  </a:cubicBezTo>
                  <a:lnTo>
                    <a:pt x="996" y="100"/>
                  </a:lnTo>
                  <a:cubicBezTo>
                    <a:pt x="882" y="40"/>
                    <a:pt x="747" y="0"/>
                    <a:pt x="593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5161700" y="4031275"/>
              <a:ext cx="30875" cy="25725"/>
            </a:xfrm>
            <a:custGeom>
              <a:avLst/>
              <a:gdLst/>
              <a:ahLst/>
              <a:cxnLst/>
              <a:rect l="l" t="t" r="r" b="b"/>
              <a:pathLst>
                <a:path w="1235" h="1029" extrusionOk="0">
                  <a:moveTo>
                    <a:pt x="568" y="0"/>
                  </a:moveTo>
                  <a:cubicBezTo>
                    <a:pt x="517" y="0"/>
                    <a:pt x="468" y="9"/>
                    <a:pt x="422" y="25"/>
                  </a:cubicBezTo>
                  <a:lnTo>
                    <a:pt x="422" y="25"/>
                  </a:lnTo>
                  <a:cubicBezTo>
                    <a:pt x="421" y="25"/>
                    <a:pt x="421" y="25"/>
                    <a:pt x="420" y="25"/>
                  </a:cubicBezTo>
                  <a:cubicBezTo>
                    <a:pt x="411" y="28"/>
                    <a:pt x="403" y="32"/>
                    <a:pt x="394" y="36"/>
                  </a:cubicBezTo>
                  <a:lnTo>
                    <a:pt x="394" y="36"/>
                  </a:lnTo>
                  <a:cubicBezTo>
                    <a:pt x="393" y="36"/>
                    <a:pt x="392" y="37"/>
                    <a:pt x="391" y="37"/>
                  </a:cubicBezTo>
                  <a:lnTo>
                    <a:pt x="391" y="37"/>
                  </a:lnTo>
                  <a:cubicBezTo>
                    <a:pt x="377" y="35"/>
                    <a:pt x="362" y="34"/>
                    <a:pt x="347" y="34"/>
                  </a:cubicBezTo>
                  <a:cubicBezTo>
                    <a:pt x="313" y="34"/>
                    <a:pt x="278" y="40"/>
                    <a:pt x="247" y="50"/>
                  </a:cubicBezTo>
                  <a:cubicBezTo>
                    <a:pt x="173" y="50"/>
                    <a:pt x="99" y="99"/>
                    <a:pt x="75" y="173"/>
                  </a:cubicBezTo>
                  <a:cubicBezTo>
                    <a:pt x="25" y="247"/>
                    <a:pt x="1" y="346"/>
                    <a:pt x="25" y="420"/>
                  </a:cubicBezTo>
                  <a:lnTo>
                    <a:pt x="75" y="494"/>
                  </a:lnTo>
                  <a:cubicBezTo>
                    <a:pt x="78" y="501"/>
                    <a:pt x="82" y="508"/>
                    <a:pt x="86" y="515"/>
                  </a:cubicBezTo>
                  <a:lnTo>
                    <a:pt x="86" y="515"/>
                  </a:lnTo>
                  <a:cubicBezTo>
                    <a:pt x="89" y="532"/>
                    <a:pt x="93" y="550"/>
                    <a:pt x="99" y="568"/>
                  </a:cubicBezTo>
                  <a:cubicBezTo>
                    <a:pt x="124" y="642"/>
                    <a:pt x="149" y="716"/>
                    <a:pt x="223" y="790"/>
                  </a:cubicBezTo>
                  <a:cubicBezTo>
                    <a:pt x="239" y="806"/>
                    <a:pt x="254" y="822"/>
                    <a:pt x="270" y="838"/>
                  </a:cubicBezTo>
                  <a:lnTo>
                    <a:pt x="270" y="838"/>
                  </a:lnTo>
                  <a:cubicBezTo>
                    <a:pt x="333" y="920"/>
                    <a:pt x="417" y="984"/>
                    <a:pt x="519" y="1013"/>
                  </a:cubicBezTo>
                  <a:cubicBezTo>
                    <a:pt x="560" y="1023"/>
                    <a:pt x="597" y="1029"/>
                    <a:pt x="631" y="1029"/>
                  </a:cubicBezTo>
                  <a:cubicBezTo>
                    <a:pt x="679" y="1029"/>
                    <a:pt x="722" y="1017"/>
                    <a:pt x="766" y="988"/>
                  </a:cubicBezTo>
                  <a:cubicBezTo>
                    <a:pt x="802" y="964"/>
                    <a:pt x="833" y="939"/>
                    <a:pt x="858" y="912"/>
                  </a:cubicBezTo>
                  <a:lnTo>
                    <a:pt x="858" y="912"/>
                  </a:lnTo>
                  <a:cubicBezTo>
                    <a:pt x="860" y="912"/>
                    <a:pt x="862" y="913"/>
                    <a:pt x="865" y="914"/>
                  </a:cubicBezTo>
                  <a:lnTo>
                    <a:pt x="1013" y="914"/>
                  </a:lnTo>
                  <a:cubicBezTo>
                    <a:pt x="1087" y="889"/>
                    <a:pt x="1136" y="865"/>
                    <a:pt x="1186" y="815"/>
                  </a:cubicBezTo>
                  <a:cubicBezTo>
                    <a:pt x="1210" y="766"/>
                    <a:pt x="1235" y="716"/>
                    <a:pt x="1235" y="667"/>
                  </a:cubicBezTo>
                  <a:cubicBezTo>
                    <a:pt x="1235" y="642"/>
                    <a:pt x="1235" y="593"/>
                    <a:pt x="1235" y="568"/>
                  </a:cubicBezTo>
                  <a:cubicBezTo>
                    <a:pt x="1235" y="544"/>
                    <a:pt x="1235" y="494"/>
                    <a:pt x="1210" y="469"/>
                  </a:cubicBezTo>
                  <a:cubicBezTo>
                    <a:pt x="1161" y="346"/>
                    <a:pt x="1087" y="247"/>
                    <a:pt x="1013" y="149"/>
                  </a:cubicBezTo>
                  <a:cubicBezTo>
                    <a:pt x="939" y="99"/>
                    <a:pt x="865" y="25"/>
                    <a:pt x="766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5202425" y="4128175"/>
              <a:ext cx="26575" cy="29075"/>
            </a:xfrm>
            <a:custGeom>
              <a:avLst/>
              <a:gdLst/>
              <a:ahLst/>
              <a:cxnLst/>
              <a:rect l="l" t="t" r="r" b="b"/>
              <a:pathLst>
                <a:path w="1063" h="1163" extrusionOk="0">
                  <a:moveTo>
                    <a:pt x="445" y="1"/>
                  </a:moveTo>
                  <a:cubicBezTo>
                    <a:pt x="396" y="25"/>
                    <a:pt x="347" y="25"/>
                    <a:pt x="297" y="50"/>
                  </a:cubicBezTo>
                  <a:cubicBezTo>
                    <a:pt x="279" y="59"/>
                    <a:pt x="263" y="70"/>
                    <a:pt x="248" y="84"/>
                  </a:cubicBezTo>
                  <a:lnTo>
                    <a:pt x="248" y="84"/>
                  </a:lnTo>
                  <a:cubicBezTo>
                    <a:pt x="192" y="102"/>
                    <a:pt x="139" y="134"/>
                    <a:pt x="100" y="173"/>
                  </a:cubicBezTo>
                  <a:cubicBezTo>
                    <a:pt x="50" y="198"/>
                    <a:pt x="26" y="247"/>
                    <a:pt x="26" y="297"/>
                  </a:cubicBezTo>
                  <a:cubicBezTo>
                    <a:pt x="1" y="346"/>
                    <a:pt x="1" y="420"/>
                    <a:pt x="26" y="470"/>
                  </a:cubicBezTo>
                  <a:cubicBezTo>
                    <a:pt x="26" y="519"/>
                    <a:pt x="50" y="593"/>
                    <a:pt x="75" y="642"/>
                  </a:cubicBezTo>
                  <a:cubicBezTo>
                    <a:pt x="99" y="691"/>
                    <a:pt x="148" y="740"/>
                    <a:pt x="197" y="789"/>
                  </a:cubicBezTo>
                  <a:lnTo>
                    <a:pt x="197" y="789"/>
                  </a:lnTo>
                  <a:cubicBezTo>
                    <a:pt x="203" y="806"/>
                    <a:pt x="212" y="823"/>
                    <a:pt x="223" y="840"/>
                  </a:cubicBezTo>
                  <a:cubicBezTo>
                    <a:pt x="225" y="843"/>
                    <a:pt x="227" y="846"/>
                    <a:pt x="229" y="849"/>
                  </a:cubicBezTo>
                  <a:lnTo>
                    <a:pt x="229" y="849"/>
                  </a:lnTo>
                  <a:cubicBezTo>
                    <a:pt x="254" y="908"/>
                    <a:pt x="285" y="963"/>
                    <a:pt x="322" y="1013"/>
                  </a:cubicBezTo>
                  <a:cubicBezTo>
                    <a:pt x="370" y="1108"/>
                    <a:pt x="459" y="1163"/>
                    <a:pt x="556" y="1163"/>
                  </a:cubicBezTo>
                  <a:cubicBezTo>
                    <a:pt x="597" y="1163"/>
                    <a:pt x="640" y="1153"/>
                    <a:pt x="682" y="1132"/>
                  </a:cubicBezTo>
                  <a:lnTo>
                    <a:pt x="682" y="1132"/>
                  </a:lnTo>
                  <a:cubicBezTo>
                    <a:pt x="709" y="1135"/>
                    <a:pt x="737" y="1136"/>
                    <a:pt x="766" y="1136"/>
                  </a:cubicBezTo>
                  <a:cubicBezTo>
                    <a:pt x="840" y="1136"/>
                    <a:pt x="939" y="1112"/>
                    <a:pt x="989" y="1037"/>
                  </a:cubicBezTo>
                  <a:cubicBezTo>
                    <a:pt x="1013" y="988"/>
                    <a:pt x="1038" y="963"/>
                    <a:pt x="1063" y="914"/>
                  </a:cubicBezTo>
                  <a:cubicBezTo>
                    <a:pt x="1063" y="865"/>
                    <a:pt x="1063" y="815"/>
                    <a:pt x="1063" y="766"/>
                  </a:cubicBezTo>
                  <a:cubicBezTo>
                    <a:pt x="1048" y="707"/>
                    <a:pt x="1033" y="657"/>
                    <a:pt x="1013" y="610"/>
                  </a:cubicBezTo>
                  <a:lnTo>
                    <a:pt x="1013" y="610"/>
                  </a:lnTo>
                  <a:cubicBezTo>
                    <a:pt x="1013" y="563"/>
                    <a:pt x="1013" y="517"/>
                    <a:pt x="1013" y="470"/>
                  </a:cubicBezTo>
                  <a:cubicBezTo>
                    <a:pt x="989" y="445"/>
                    <a:pt x="989" y="420"/>
                    <a:pt x="989" y="396"/>
                  </a:cubicBezTo>
                  <a:cubicBezTo>
                    <a:pt x="964" y="371"/>
                    <a:pt x="964" y="346"/>
                    <a:pt x="939" y="322"/>
                  </a:cubicBezTo>
                  <a:cubicBezTo>
                    <a:pt x="890" y="247"/>
                    <a:pt x="816" y="173"/>
                    <a:pt x="742" y="124"/>
                  </a:cubicBezTo>
                  <a:cubicBezTo>
                    <a:pt x="692" y="99"/>
                    <a:pt x="643" y="75"/>
                    <a:pt x="618" y="50"/>
                  </a:cubicBezTo>
                  <a:cubicBezTo>
                    <a:pt x="569" y="25"/>
                    <a:pt x="519" y="25"/>
                    <a:pt x="44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5083325" y="4202250"/>
              <a:ext cx="25925" cy="27650"/>
            </a:xfrm>
            <a:custGeom>
              <a:avLst/>
              <a:gdLst/>
              <a:ahLst/>
              <a:cxnLst/>
              <a:rect l="l" t="t" r="r" b="b"/>
              <a:pathLst>
                <a:path w="1037" h="1106" extrusionOk="0">
                  <a:moveTo>
                    <a:pt x="494" y="0"/>
                  </a:moveTo>
                  <a:cubicBezTo>
                    <a:pt x="469" y="0"/>
                    <a:pt x="444" y="25"/>
                    <a:pt x="420" y="25"/>
                  </a:cubicBezTo>
                  <a:cubicBezTo>
                    <a:pt x="398" y="47"/>
                    <a:pt x="356" y="69"/>
                    <a:pt x="330" y="91"/>
                  </a:cubicBezTo>
                  <a:lnTo>
                    <a:pt x="330" y="91"/>
                  </a:lnTo>
                  <a:cubicBezTo>
                    <a:pt x="317" y="90"/>
                    <a:pt x="304" y="89"/>
                    <a:pt x="292" y="89"/>
                  </a:cubicBezTo>
                  <a:cubicBezTo>
                    <a:pt x="268" y="89"/>
                    <a:pt x="244" y="92"/>
                    <a:pt x="222" y="99"/>
                  </a:cubicBezTo>
                  <a:cubicBezTo>
                    <a:pt x="148" y="124"/>
                    <a:pt x="74" y="173"/>
                    <a:pt x="49" y="247"/>
                  </a:cubicBezTo>
                  <a:cubicBezTo>
                    <a:pt x="0" y="321"/>
                    <a:pt x="0" y="395"/>
                    <a:pt x="0" y="469"/>
                  </a:cubicBezTo>
                  <a:lnTo>
                    <a:pt x="25" y="469"/>
                  </a:lnTo>
                  <a:cubicBezTo>
                    <a:pt x="25" y="543"/>
                    <a:pt x="49" y="617"/>
                    <a:pt x="99" y="692"/>
                  </a:cubicBezTo>
                  <a:cubicBezTo>
                    <a:pt x="99" y="700"/>
                    <a:pt x="99" y="709"/>
                    <a:pt x="99" y="716"/>
                  </a:cubicBezTo>
                  <a:cubicBezTo>
                    <a:pt x="99" y="766"/>
                    <a:pt x="123" y="815"/>
                    <a:pt x="148" y="864"/>
                  </a:cubicBezTo>
                  <a:cubicBezTo>
                    <a:pt x="173" y="914"/>
                    <a:pt x="198" y="938"/>
                    <a:pt x="222" y="963"/>
                  </a:cubicBezTo>
                  <a:cubicBezTo>
                    <a:pt x="247" y="988"/>
                    <a:pt x="272" y="1037"/>
                    <a:pt x="321" y="1037"/>
                  </a:cubicBezTo>
                  <a:cubicBezTo>
                    <a:pt x="346" y="1062"/>
                    <a:pt x="346" y="1062"/>
                    <a:pt x="370" y="1087"/>
                  </a:cubicBezTo>
                  <a:lnTo>
                    <a:pt x="444" y="1087"/>
                  </a:lnTo>
                  <a:cubicBezTo>
                    <a:pt x="469" y="1099"/>
                    <a:pt x="500" y="1105"/>
                    <a:pt x="534" y="1105"/>
                  </a:cubicBezTo>
                  <a:cubicBezTo>
                    <a:pt x="568" y="1105"/>
                    <a:pt x="605" y="1099"/>
                    <a:pt x="642" y="1087"/>
                  </a:cubicBezTo>
                  <a:cubicBezTo>
                    <a:pt x="651" y="1084"/>
                    <a:pt x="659" y="1082"/>
                    <a:pt x="667" y="1079"/>
                  </a:cubicBezTo>
                  <a:lnTo>
                    <a:pt x="667" y="1079"/>
                  </a:lnTo>
                  <a:cubicBezTo>
                    <a:pt x="689" y="1083"/>
                    <a:pt x="713" y="1087"/>
                    <a:pt x="741" y="1087"/>
                  </a:cubicBezTo>
                  <a:lnTo>
                    <a:pt x="815" y="1087"/>
                  </a:lnTo>
                  <a:cubicBezTo>
                    <a:pt x="839" y="1062"/>
                    <a:pt x="889" y="1062"/>
                    <a:pt x="914" y="1012"/>
                  </a:cubicBezTo>
                  <a:cubicBezTo>
                    <a:pt x="938" y="1012"/>
                    <a:pt x="963" y="988"/>
                    <a:pt x="963" y="963"/>
                  </a:cubicBezTo>
                  <a:cubicBezTo>
                    <a:pt x="988" y="938"/>
                    <a:pt x="1012" y="914"/>
                    <a:pt x="1037" y="864"/>
                  </a:cubicBezTo>
                  <a:cubicBezTo>
                    <a:pt x="1037" y="840"/>
                    <a:pt x="1037" y="815"/>
                    <a:pt x="1037" y="790"/>
                  </a:cubicBezTo>
                  <a:cubicBezTo>
                    <a:pt x="1037" y="741"/>
                    <a:pt x="1037" y="716"/>
                    <a:pt x="1037" y="692"/>
                  </a:cubicBezTo>
                  <a:cubicBezTo>
                    <a:pt x="1012" y="617"/>
                    <a:pt x="988" y="519"/>
                    <a:pt x="963" y="445"/>
                  </a:cubicBezTo>
                  <a:cubicBezTo>
                    <a:pt x="962" y="444"/>
                    <a:pt x="961" y="443"/>
                    <a:pt x="960" y="442"/>
                  </a:cubicBezTo>
                  <a:lnTo>
                    <a:pt x="960" y="442"/>
                  </a:lnTo>
                  <a:cubicBezTo>
                    <a:pt x="953" y="367"/>
                    <a:pt x="929" y="303"/>
                    <a:pt x="889" y="222"/>
                  </a:cubicBezTo>
                  <a:cubicBezTo>
                    <a:pt x="839" y="148"/>
                    <a:pt x="765" y="74"/>
                    <a:pt x="691" y="50"/>
                  </a:cubicBezTo>
                  <a:lnTo>
                    <a:pt x="617" y="0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5104925" y="4110275"/>
              <a:ext cx="25325" cy="24725"/>
            </a:xfrm>
            <a:custGeom>
              <a:avLst/>
              <a:gdLst/>
              <a:ahLst/>
              <a:cxnLst/>
              <a:rect l="l" t="t" r="r" b="b"/>
              <a:pathLst>
                <a:path w="1013" h="989" extrusionOk="0">
                  <a:moveTo>
                    <a:pt x="445" y="575"/>
                  </a:moveTo>
                  <a:cubicBezTo>
                    <a:pt x="445" y="575"/>
                    <a:pt x="446" y="575"/>
                    <a:pt x="447" y="575"/>
                  </a:cubicBezTo>
                  <a:lnTo>
                    <a:pt x="447" y="575"/>
                  </a:lnTo>
                  <a:lnTo>
                    <a:pt x="434" y="584"/>
                  </a:lnTo>
                  <a:lnTo>
                    <a:pt x="434" y="584"/>
                  </a:lnTo>
                  <a:cubicBezTo>
                    <a:pt x="434" y="584"/>
                    <a:pt x="433" y="584"/>
                    <a:pt x="433" y="583"/>
                  </a:cubicBezTo>
                  <a:lnTo>
                    <a:pt x="433" y="583"/>
                  </a:lnTo>
                  <a:lnTo>
                    <a:pt x="433" y="584"/>
                  </a:lnTo>
                  <a:lnTo>
                    <a:pt x="433" y="584"/>
                  </a:lnTo>
                  <a:lnTo>
                    <a:pt x="434" y="584"/>
                  </a:lnTo>
                  <a:lnTo>
                    <a:pt x="434" y="584"/>
                  </a:lnTo>
                  <a:cubicBezTo>
                    <a:pt x="437" y="586"/>
                    <a:pt x="441" y="589"/>
                    <a:pt x="445" y="593"/>
                  </a:cubicBezTo>
                  <a:lnTo>
                    <a:pt x="436" y="593"/>
                  </a:lnTo>
                  <a:lnTo>
                    <a:pt x="433" y="584"/>
                  </a:lnTo>
                  <a:lnTo>
                    <a:pt x="433" y="584"/>
                  </a:lnTo>
                  <a:lnTo>
                    <a:pt x="420" y="593"/>
                  </a:lnTo>
                  <a:cubicBezTo>
                    <a:pt x="424" y="589"/>
                    <a:pt x="428" y="585"/>
                    <a:pt x="431" y="582"/>
                  </a:cubicBezTo>
                  <a:lnTo>
                    <a:pt x="431" y="582"/>
                  </a:lnTo>
                  <a:cubicBezTo>
                    <a:pt x="432" y="582"/>
                    <a:pt x="432" y="583"/>
                    <a:pt x="433" y="583"/>
                  </a:cubicBezTo>
                  <a:lnTo>
                    <a:pt x="433" y="583"/>
                  </a:lnTo>
                  <a:lnTo>
                    <a:pt x="432" y="581"/>
                  </a:lnTo>
                  <a:lnTo>
                    <a:pt x="432" y="581"/>
                  </a:lnTo>
                  <a:cubicBezTo>
                    <a:pt x="437" y="577"/>
                    <a:pt x="441" y="575"/>
                    <a:pt x="445" y="575"/>
                  </a:cubicBezTo>
                  <a:close/>
                  <a:moveTo>
                    <a:pt x="272" y="1"/>
                  </a:moveTo>
                  <a:cubicBezTo>
                    <a:pt x="222" y="1"/>
                    <a:pt x="198" y="25"/>
                    <a:pt x="173" y="50"/>
                  </a:cubicBezTo>
                  <a:lnTo>
                    <a:pt x="99" y="99"/>
                  </a:lnTo>
                  <a:cubicBezTo>
                    <a:pt x="74" y="124"/>
                    <a:pt x="50" y="149"/>
                    <a:pt x="50" y="198"/>
                  </a:cubicBezTo>
                  <a:cubicBezTo>
                    <a:pt x="25" y="223"/>
                    <a:pt x="25" y="247"/>
                    <a:pt x="25" y="272"/>
                  </a:cubicBezTo>
                  <a:cubicBezTo>
                    <a:pt x="0" y="297"/>
                    <a:pt x="0" y="346"/>
                    <a:pt x="25" y="396"/>
                  </a:cubicBezTo>
                  <a:cubicBezTo>
                    <a:pt x="25" y="445"/>
                    <a:pt x="25" y="494"/>
                    <a:pt x="50" y="544"/>
                  </a:cubicBezTo>
                  <a:cubicBezTo>
                    <a:pt x="74" y="593"/>
                    <a:pt x="74" y="618"/>
                    <a:pt x="99" y="667"/>
                  </a:cubicBezTo>
                  <a:cubicBezTo>
                    <a:pt x="124" y="717"/>
                    <a:pt x="148" y="766"/>
                    <a:pt x="198" y="791"/>
                  </a:cubicBezTo>
                  <a:cubicBezTo>
                    <a:pt x="222" y="815"/>
                    <a:pt x="247" y="865"/>
                    <a:pt x="296" y="889"/>
                  </a:cubicBezTo>
                  <a:lnTo>
                    <a:pt x="321" y="889"/>
                  </a:lnTo>
                  <a:cubicBezTo>
                    <a:pt x="346" y="914"/>
                    <a:pt x="395" y="914"/>
                    <a:pt x="420" y="939"/>
                  </a:cubicBezTo>
                  <a:lnTo>
                    <a:pt x="456" y="939"/>
                  </a:lnTo>
                  <a:cubicBezTo>
                    <a:pt x="468" y="946"/>
                    <a:pt x="480" y="954"/>
                    <a:pt x="494" y="963"/>
                  </a:cubicBezTo>
                  <a:cubicBezTo>
                    <a:pt x="519" y="988"/>
                    <a:pt x="568" y="988"/>
                    <a:pt x="593" y="988"/>
                  </a:cubicBezTo>
                  <a:lnTo>
                    <a:pt x="716" y="988"/>
                  </a:lnTo>
                  <a:lnTo>
                    <a:pt x="790" y="963"/>
                  </a:lnTo>
                  <a:cubicBezTo>
                    <a:pt x="840" y="939"/>
                    <a:pt x="889" y="889"/>
                    <a:pt x="914" y="840"/>
                  </a:cubicBezTo>
                  <a:lnTo>
                    <a:pt x="914" y="815"/>
                  </a:lnTo>
                  <a:cubicBezTo>
                    <a:pt x="930" y="799"/>
                    <a:pt x="935" y="783"/>
                    <a:pt x="944" y="760"/>
                  </a:cubicBezTo>
                  <a:lnTo>
                    <a:pt x="944" y="760"/>
                  </a:lnTo>
                  <a:lnTo>
                    <a:pt x="963" y="741"/>
                  </a:lnTo>
                  <a:cubicBezTo>
                    <a:pt x="963" y="741"/>
                    <a:pt x="988" y="692"/>
                    <a:pt x="988" y="667"/>
                  </a:cubicBezTo>
                  <a:cubicBezTo>
                    <a:pt x="988" y="642"/>
                    <a:pt x="988" y="642"/>
                    <a:pt x="988" y="618"/>
                  </a:cubicBezTo>
                  <a:cubicBezTo>
                    <a:pt x="1012" y="568"/>
                    <a:pt x="1012" y="494"/>
                    <a:pt x="988" y="420"/>
                  </a:cubicBezTo>
                  <a:lnTo>
                    <a:pt x="988" y="396"/>
                  </a:lnTo>
                  <a:cubicBezTo>
                    <a:pt x="988" y="371"/>
                    <a:pt x="963" y="322"/>
                    <a:pt x="938" y="297"/>
                  </a:cubicBezTo>
                  <a:cubicBezTo>
                    <a:pt x="938" y="272"/>
                    <a:pt x="914" y="247"/>
                    <a:pt x="889" y="223"/>
                  </a:cubicBezTo>
                  <a:lnTo>
                    <a:pt x="864" y="198"/>
                  </a:lnTo>
                  <a:cubicBezTo>
                    <a:pt x="840" y="173"/>
                    <a:pt x="815" y="149"/>
                    <a:pt x="790" y="149"/>
                  </a:cubicBezTo>
                  <a:lnTo>
                    <a:pt x="716" y="99"/>
                  </a:lnTo>
                  <a:lnTo>
                    <a:pt x="689" y="99"/>
                  </a:lnTo>
                  <a:cubicBezTo>
                    <a:pt x="638" y="69"/>
                    <a:pt x="584" y="42"/>
                    <a:pt x="519" y="25"/>
                  </a:cubicBezTo>
                  <a:cubicBezTo>
                    <a:pt x="494" y="1"/>
                    <a:pt x="445" y="1"/>
                    <a:pt x="42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5096900" y="4035125"/>
              <a:ext cx="24100" cy="23700"/>
            </a:xfrm>
            <a:custGeom>
              <a:avLst/>
              <a:gdLst/>
              <a:ahLst/>
              <a:cxnLst/>
              <a:rect l="l" t="t" r="r" b="b"/>
              <a:pathLst>
                <a:path w="964" h="948" extrusionOk="0">
                  <a:moveTo>
                    <a:pt x="678" y="443"/>
                  </a:moveTo>
                  <a:lnTo>
                    <a:pt x="691" y="464"/>
                  </a:lnTo>
                  <a:cubicBezTo>
                    <a:pt x="673" y="464"/>
                    <a:pt x="668" y="450"/>
                    <a:pt x="678" y="443"/>
                  </a:cubicBezTo>
                  <a:close/>
                  <a:moveTo>
                    <a:pt x="346" y="464"/>
                  </a:moveTo>
                  <a:lnTo>
                    <a:pt x="355" y="478"/>
                  </a:lnTo>
                  <a:lnTo>
                    <a:pt x="355" y="478"/>
                  </a:lnTo>
                  <a:cubicBezTo>
                    <a:pt x="357" y="474"/>
                    <a:pt x="359" y="471"/>
                    <a:pt x="360" y="469"/>
                  </a:cubicBezTo>
                  <a:lnTo>
                    <a:pt x="360" y="469"/>
                  </a:lnTo>
                  <a:cubicBezTo>
                    <a:pt x="357" y="465"/>
                    <a:pt x="353" y="464"/>
                    <a:pt x="346" y="464"/>
                  </a:cubicBezTo>
                  <a:close/>
                  <a:moveTo>
                    <a:pt x="360" y="443"/>
                  </a:moveTo>
                  <a:cubicBezTo>
                    <a:pt x="366" y="448"/>
                    <a:pt x="366" y="458"/>
                    <a:pt x="360" y="469"/>
                  </a:cubicBezTo>
                  <a:lnTo>
                    <a:pt x="360" y="469"/>
                  </a:lnTo>
                  <a:cubicBezTo>
                    <a:pt x="365" y="473"/>
                    <a:pt x="365" y="480"/>
                    <a:pt x="362" y="489"/>
                  </a:cubicBezTo>
                  <a:lnTo>
                    <a:pt x="362" y="489"/>
                  </a:lnTo>
                  <a:lnTo>
                    <a:pt x="355" y="478"/>
                  </a:lnTo>
                  <a:lnTo>
                    <a:pt x="355" y="478"/>
                  </a:lnTo>
                  <a:cubicBezTo>
                    <a:pt x="353" y="481"/>
                    <a:pt x="349" y="485"/>
                    <a:pt x="346" y="488"/>
                  </a:cubicBezTo>
                  <a:lnTo>
                    <a:pt x="346" y="464"/>
                  </a:lnTo>
                  <a:lnTo>
                    <a:pt x="360" y="443"/>
                  </a:lnTo>
                  <a:close/>
                  <a:moveTo>
                    <a:pt x="691" y="488"/>
                  </a:moveTo>
                  <a:lnTo>
                    <a:pt x="674" y="514"/>
                  </a:lnTo>
                  <a:lnTo>
                    <a:pt x="674" y="514"/>
                  </a:lnTo>
                  <a:cubicBezTo>
                    <a:pt x="677" y="506"/>
                    <a:pt x="683" y="497"/>
                    <a:pt x="691" y="488"/>
                  </a:cubicBezTo>
                  <a:close/>
                  <a:moveTo>
                    <a:pt x="420" y="562"/>
                  </a:moveTo>
                  <a:lnTo>
                    <a:pt x="420" y="562"/>
                  </a:lnTo>
                  <a:cubicBezTo>
                    <a:pt x="427" y="562"/>
                    <a:pt x="433" y="565"/>
                    <a:pt x="436" y="568"/>
                  </a:cubicBezTo>
                  <a:lnTo>
                    <a:pt x="436" y="568"/>
                  </a:lnTo>
                  <a:lnTo>
                    <a:pt x="420" y="562"/>
                  </a:lnTo>
                  <a:close/>
                  <a:moveTo>
                    <a:pt x="482" y="1"/>
                  </a:moveTo>
                  <a:cubicBezTo>
                    <a:pt x="463" y="1"/>
                    <a:pt x="445" y="7"/>
                    <a:pt x="420" y="19"/>
                  </a:cubicBezTo>
                  <a:cubicBezTo>
                    <a:pt x="384" y="19"/>
                    <a:pt x="348" y="31"/>
                    <a:pt x="316" y="48"/>
                  </a:cubicBezTo>
                  <a:lnTo>
                    <a:pt x="316" y="48"/>
                  </a:lnTo>
                  <a:cubicBezTo>
                    <a:pt x="261" y="56"/>
                    <a:pt x="210" y="75"/>
                    <a:pt x="173" y="93"/>
                  </a:cubicBezTo>
                  <a:cubicBezTo>
                    <a:pt x="124" y="118"/>
                    <a:pt x="99" y="143"/>
                    <a:pt x="74" y="167"/>
                  </a:cubicBezTo>
                  <a:cubicBezTo>
                    <a:pt x="50" y="192"/>
                    <a:pt x="25" y="241"/>
                    <a:pt x="25" y="266"/>
                  </a:cubicBezTo>
                  <a:cubicBezTo>
                    <a:pt x="0" y="365"/>
                    <a:pt x="0" y="439"/>
                    <a:pt x="50" y="513"/>
                  </a:cubicBezTo>
                  <a:cubicBezTo>
                    <a:pt x="54" y="519"/>
                    <a:pt x="58" y="525"/>
                    <a:pt x="62" y="531"/>
                  </a:cubicBezTo>
                  <a:lnTo>
                    <a:pt x="62" y="531"/>
                  </a:lnTo>
                  <a:cubicBezTo>
                    <a:pt x="65" y="558"/>
                    <a:pt x="69" y="585"/>
                    <a:pt x="74" y="612"/>
                  </a:cubicBezTo>
                  <a:cubicBezTo>
                    <a:pt x="74" y="661"/>
                    <a:pt x="99" y="686"/>
                    <a:pt x="124" y="735"/>
                  </a:cubicBezTo>
                  <a:lnTo>
                    <a:pt x="148" y="760"/>
                  </a:lnTo>
                  <a:lnTo>
                    <a:pt x="198" y="809"/>
                  </a:lnTo>
                  <a:cubicBezTo>
                    <a:pt x="198" y="834"/>
                    <a:pt x="247" y="859"/>
                    <a:pt x="272" y="883"/>
                  </a:cubicBezTo>
                  <a:cubicBezTo>
                    <a:pt x="317" y="899"/>
                    <a:pt x="363" y="914"/>
                    <a:pt x="414" y="917"/>
                  </a:cubicBezTo>
                  <a:lnTo>
                    <a:pt x="414" y="917"/>
                  </a:lnTo>
                  <a:cubicBezTo>
                    <a:pt x="451" y="939"/>
                    <a:pt x="492" y="947"/>
                    <a:pt x="535" y="947"/>
                  </a:cubicBezTo>
                  <a:cubicBezTo>
                    <a:pt x="570" y="947"/>
                    <a:pt x="606" y="942"/>
                    <a:pt x="642" y="933"/>
                  </a:cubicBezTo>
                  <a:cubicBezTo>
                    <a:pt x="716" y="908"/>
                    <a:pt x="766" y="883"/>
                    <a:pt x="815" y="834"/>
                  </a:cubicBezTo>
                  <a:cubicBezTo>
                    <a:pt x="864" y="785"/>
                    <a:pt x="889" y="760"/>
                    <a:pt x="914" y="711"/>
                  </a:cubicBezTo>
                  <a:cubicBezTo>
                    <a:pt x="938" y="661"/>
                    <a:pt x="938" y="636"/>
                    <a:pt x="963" y="587"/>
                  </a:cubicBezTo>
                  <a:cubicBezTo>
                    <a:pt x="963" y="562"/>
                    <a:pt x="963" y="513"/>
                    <a:pt x="963" y="488"/>
                  </a:cubicBezTo>
                  <a:cubicBezTo>
                    <a:pt x="963" y="439"/>
                    <a:pt x="963" y="390"/>
                    <a:pt x="963" y="315"/>
                  </a:cubicBezTo>
                  <a:cubicBezTo>
                    <a:pt x="938" y="266"/>
                    <a:pt x="889" y="192"/>
                    <a:pt x="840" y="143"/>
                  </a:cubicBezTo>
                  <a:lnTo>
                    <a:pt x="815" y="118"/>
                  </a:lnTo>
                  <a:cubicBezTo>
                    <a:pt x="790" y="69"/>
                    <a:pt x="741" y="44"/>
                    <a:pt x="691" y="19"/>
                  </a:cubicBezTo>
                  <a:lnTo>
                    <a:pt x="543" y="19"/>
                  </a:lnTo>
                  <a:cubicBezTo>
                    <a:pt x="519" y="7"/>
                    <a:pt x="500" y="1"/>
                    <a:pt x="482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5027150" y="4065225"/>
              <a:ext cx="23475" cy="29025"/>
            </a:xfrm>
            <a:custGeom>
              <a:avLst/>
              <a:gdLst/>
              <a:ahLst/>
              <a:cxnLst/>
              <a:rect l="l" t="t" r="r" b="b"/>
              <a:pathLst>
                <a:path w="939" h="1161" extrusionOk="0">
                  <a:moveTo>
                    <a:pt x="346" y="0"/>
                  </a:moveTo>
                  <a:cubicBezTo>
                    <a:pt x="227" y="0"/>
                    <a:pt x="124" y="80"/>
                    <a:pt x="63" y="188"/>
                  </a:cubicBezTo>
                  <a:lnTo>
                    <a:pt x="63" y="188"/>
                  </a:lnTo>
                  <a:cubicBezTo>
                    <a:pt x="73" y="166"/>
                    <a:pt x="85" y="145"/>
                    <a:pt x="99" y="124"/>
                  </a:cubicBezTo>
                  <a:lnTo>
                    <a:pt x="99" y="124"/>
                  </a:lnTo>
                  <a:lnTo>
                    <a:pt x="50" y="198"/>
                  </a:lnTo>
                  <a:lnTo>
                    <a:pt x="25" y="272"/>
                  </a:lnTo>
                  <a:cubicBezTo>
                    <a:pt x="35" y="243"/>
                    <a:pt x="47" y="214"/>
                    <a:pt x="63" y="188"/>
                  </a:cubicBezTo>
                  <a:lnTo>
                    <a:pt x="63" y="188"/>
                  </a:lnTo>
                  <a:cubicBezTo>
                    <a:pt x="38" y="241"/>
                    <a:pt x="25" y="293"/>
                    <a:pt x="25" y="346"/>
                  </a:cubicBezTo>
                  <a:cubicBezTo>
                    <a:pt x="25" y="360"/>
                    <a:pt x="26" y="375"/>
                    <a:pt x="28" y="390"/>
                  </a:cubicBezTo>
                  <a:lnTo>
                    <a:pt x="28" y="390"/>
                  </a:lnTo>
                  <a:cubicBezTo>
                    <a:pt x="27" y="392"/>
                    <a:pt x="26" y="394"/>
                    <a:pt x="25" y="395"/>
                  </a:cubicBezTo>
                  <a:lnTo>
                    <a:pt x="25" y="346"/>
                  </a:lnTo>
                  <a:lnTo>
                    <a:pt x="25" y="272"/>
                  </a:lnTo>
                  <a:cubicBezTo>
                    <a:pt x="8" y="322"/>
                    <a:pt x="3" y="383"/>
                    <a:pt x="9" y="440"/>
                  </a:cubicBezTo>
                  <a:lnTo>
                    <a:pt x="9" y="440"/>
                  </a:lnTo>
                  <a:cubicBezTo>
                    <a:pt x="0" y="477"/>
                    <a:pt x="0" y="516"/>
                    <a:pt x="0" y="568"/>
                  </a:cubicBezTo>
                  <a:cubicBezTo>
                    <a:pt x="0" y="593"/>
                    <a:pt x="0" y="642"/>
                    <a:pt x="0" y="667"/>
                  </a:cubicBezTo>
                  <a:cubicBezTo>
                    <a:pt x="25" y="766"/>
                    <a:pt x="74" y="864"/>
                    <a:pt x="148" y="914"/>
                  </a:cubicBezTo>
                  <a:cubicBezTo>
                    <a:pt x="174" y="931"/>
                    <a:pt x="202" y="942"/>
                    <a:pt x="231" y="948"/>
                  </a:cubicBezTo>
                  <a:lnTo>
                    <a:pt x="231" y="948"/>
                  </a:lnTo>
                  <a:cubicBezTo>
                    <a:pt x="244" y="970"/>
                    <a:pt x="258" y="992"/>
                    <a:pt x="272" y="1013"/>
                  </a:cubicBezTo>
                  <a:cubicBezTo>
                    <a:pt x="297" y="1062"/>
                    <a:pt x="346" y="1087"/>
                    <a:pt x="395" y="1111"/>
                  </a:cubicBezTo>
                  <a:cubicBezTo>
                    <a:pt x="420" y="1136"/>
                    <a:pt x="494" y="1161"/>
                    <a:pt x="543" y="1161"/>
                  </a:cubicBezTo>
                  <a:cubicBezTo>
                    <a:pt x="642" y="1161"/>
                    <a:pt x="741" y="1111"/>
                    <a:pt x="815" y="1013"/>
                  </a:cubicBezTo>
                  <a:cubicBezTo>
                    <a:pt x="889" y="864"/>
                    <a:pt x="938" y="667"/>
                    <a:pt x="889" y="494"/>
                  </a:cubicBezTo>
                  <a:cubicBezTo>
                    <a:pt x="840" y="321"/>
                    <a:pt x="716" y="148"/>
                    <a:pt x="568" y="74"/>
                  </a:cubicBezTo>
                  <a:cubicBezTo>
                    <a:pt x="560" y="70"/>
                    <a:pt x="551" y="66"/>
                    <a:pt x="542" y="63"/>
                  </a:cubicBezTo>
                  <a:lnTo>
                    <a:pt x="542" y="63"/>
                  </a:lnTo>
                  <a:cubicBezTo>
                    <a:pt x="482" y="24"/>
                    <a:pt x="414" y="0"/>
                    <a:pt x="346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5032700" y="4138200"/>
              <a:ext cx="27800" cy="28275"/>
            </a:xfrm>
            <a:custGeom>
              <a:avLst/>
              <a:gdLst/>
              <a:ahLst/>
              <a:cxnLst/>
              <a:rect l="l" t="t" r="r" b="b"/>
              <a:pathLst>
                <a:path w="1112" h="1131" extrusionOk="0">
                  <a:moveTo>
                    <a:pt x="963" y="538"/>
                  </a:moveTo>
                  <a:lnTo>
                    <a:pt x="943" y="568"/>
                  </a:lnTo>
                  <a:lnTo>
                    <a:pt x="943" y="568"/>
                  </a:lnTo>
                  <a:cubicBezTo>
                    <a:pt x="946" y="560"/>
                    <a:pt x="952" y="550"/>
                    <a:pt x="962" y="539"/>
                  </a:cubicBezTo>
                  <a:lnTo>
                    <a:pt x="962" y="539"/>
                  </a:lnTo>
                  <a:cubicBezTo>
                    <a:pt x="962" y="539"/>
                    <a:pt x="963" y="538"/>
                    <a:pt x="963" y="538"/>
                  </a:cubicBezTo>
                  <a:close/>
                  <a:moveTo>
                    <a:pt x="942" y="573"/>
                  </a:moveTo>
                  <a:lnTo>
                    <a:pt x="963" y="587"/>
                  </a:lnTo>
                  <a:cubicBezTo>
                    <a:pt x="954" y="587"/>
                    <a:pt x="948" y="584"/>
                    <a:pt x="943" y="578"/>
                  </a:cubicBezTo>
                  <a:lnTo>
                    <a:pt x="943" y="578"/>
                  </a:lnTo>
                  <a:cubicBezTo>
                    <a:pt x="943" y="576"/>
                    <a:pt x="942" y="575"/>
                    <a:pt x="942" y="573"/>
                  </a:cubicBezTo>
                  <a:close/>
                  <a:moveTo>
                    <a:pt x="470" y="562"/>
                  </a:moveTo>
                  <a:lnTo>
                    <a:pt x="470" y="562"/>
                  </a:lnTo>
                  <a:cubicBezTo>
                    <a:pt x="470" y="563"/>
                    <a:pt x="470" y="563"/>
                    <a:pt x="470" y="563"/>
                  </a:cubicBezTo>
                  <a:lnTo>
                    <a:pt x="470" y="563"/>
                  </a:lnTo>
                  <a:cubicBezTo>
                    <a:pt x="479" y="572"/>
                    <a:pt x="485" y="581"/>
                    <a:pt x="488" y="591"/>
                  </a:cubicBezTo>
                  <a:lnTo>
                    <a:pt x="488" y="591"/>
                  </a:lnTo>
                  <a:lnTo>
                    <a:pt x="470" y="562"/>
                  </a:lnTo>
                  <a:close/>
                  <a:moveTo>
                    <a:pt x="489" y="592"/>
                  </a:moveTo>
                  <a:lnTo>
                    <a:pt x="489" y="592"/>
                  </a:lnTo>
                  <a:cubicBezTo>
                    <a:pt x="490" y="592"/>
                    <a:pt x="491" y="593"/>
                    <a:pt x="491" y="593"/>
                  </a:cubicBezTo>
                  <a:lnTo>
                    <a:pt x="491" y="593"/>
                  </a:lnTo>
                  <a:cubicBezTo>
                    <a:pt x="492" y="595"/>
                    <a:pt x="493" y="597"/>
                    <a:pt x="494" y="599"/>
                  </a:cubicBezTo>
                  <a:lnTo>
                    <a:pt x="494" y="599"/>
                  </a:lnTo>
                  <a:lnTo>
                    <a:pt x="489" y="592"/>
                  </a:lnTo>
                  <a:close/>
                  <a:moveTo>
                    <a:pt x="946" y="585"/>
                  </a:moveTo>
                  <a:lnTo>
                    <a:pt x="963" y="612"/>
                  </a:lnTo>
                  <a:cubicBezTo>
                    <a:pt x="955" y="603"/>
                    <a:pt x="949" y="595"/>
                    <a:pt x="946" y="585"/>
                  </a:cubicBezTo>
                  <a:close/>
                  <a:moveTo>
                    <a:pt x="507" y="612"/>
                  </a:moveTo>
                  <a:cubicBezTo>
                    <a:pt x="509" y="612"/>
                    <a:pt x="510" y="612"/>
                    <a:pt x="512" y="613"/>
                  </a:cubicBezTo>
                  <a:lnTo>
                    <a:pt x="512" y="613"/>
                  </a:lnTo>
                  <a:cubicBezTo>
                    <a:pt x="512" y="614"/>
                    <a:pt x="513" y="615"/>
                    <a:pt x="514" y="617"/>
                  </a:cubicBezTo>
                  <a:lnTo>
                    <a:pt x="514" y="617"/>
                  </a:lnTo>
                  <a:lnTo>
                    <a:pt x="507" y="612"/>
                  </a:lnTo>
                  <a:close/>
                  <a:moveTo>
                    <a:pt x="276" y="544"/>
                  </a:moveTo>
                  <a:lnTo>
                    <a:pt x="276" y="544"/>
                  </a:lnTo>
                  <a:cubicBezTo>
                    <a:pt x="262" y="572"/>
                    <a:pt x="253" y="603"/>
                    <a:pt x="247" y="636"/>
                  </a:cubicBezTo>
                  <a:lnTo>
                    <a:pt x="247" y="636"/>
                  </a:lnTo>
                  <a:lnTo>
                    <a:pt x="247" y="587"/>
                  </a:lnTo>
                  <a:lnTo>
                    <a:pt x="276" y="544"/>
                  </a:lnTo>
                  <a:close/>
                  <a:moveTo>
                    <a:pt x="541" y="1"/>
                  </a:moveTo>
                  <a:cubicBezTo>
                    <a:pt x="494" y="1"/>
                    <a:pt x="445" y="7"/>
                    <a:pt x="396" y="19"/>
                  </a:cubicBezTo>
                  <a:cubicBezTo>
                    <a:pt x="297" y="44"/>
                    <a:pt x="223" y="93"/>
                    <a:pt x="173" y="143"/>
                  </a:cubicBezTo>
                  <a:cubicBezTo>
                    <a:pt x="99" y="217"/>
                    <a:pt x="50" y="291"/>
                    <a:pt x="25" y="390"/>
                  </a:cubicBezTo>
                  <a:cubicBezTo>
                    <a:pt x="1" y="464"/>
                    <a:pt x="1" y="562"/>
                    <a:pt x="25" y="661"/>
                  </a:cubicBezTo>
                  <a:cubicBezTo>
                    <a:pt x="50" y="735"/>
                    <a:pt x="99" y="809"/>
                    <a:pt x="149" y="883"/>
                  </a:cubicBezTo>
                  <a:cubicBezTo>
                    <a:pt x="223" y="957"/>
                    <a:pt x="297" y="1007"/>
                    <a:pt x="396" y="1032"/>
                  </a:cubicBezTo>
                  <a:lnTo>
                    <a:pt x="364" y="1011"/>
                  </a:lnTo>
                  <a:lnTo>
                    <a:pt x="364" y="1011"/>
                  </a:lnTo>
                  <a:cubicBezTo>
                    <a:pt x="381" y="1018"/>
                    <a:pt x="400" y="1025"/>
                    <a:pt x="420" y="1032"/>
                  </a:cubicBezTo>
                  <a:lnTo>
                    <a:pt x="542" y="1032"/>
                  </a:lnTo>
                  <a:cubicBezTo>
                    <a:pt x="564" y="1050"/>
                    <a:pt x="589" y="1066"/>
                    <a:pt x="618" y="1081"/>
                  </a:cubicBezTo>
                  <a:cubicBezTo>
                    <a:pt x="667" y="1106"/>
                    <a:pt x="716" y="1130"/>
                    <a:pt x="766" y="1130"/>
                  </a:cubicBezTo>
                  <a:cubicBezTo>
                    <a:pt x="815" y="1130"/>
                    <a:pt x="840" y="1106"/>
                    <a:pt x="889" y="1106"/>
                  </a:cubicBezTo>
                  <a:cubicBezTo>
                    <a:pt x="914" y="1081"/>
                    <a:pt x="963" y="1056"/>
                    <a:pt x="988" y="1032"/>
                  </a:cubicBezTo>
                  <a:cubicBezTo>
                    <a:pt x="1013" y="982"/>
                    <a:pt x="1037" y="957"/>
                    <a:pt x="1062" y="908"/>
                  </a:cubicBezTo>
                  <a:cubicBezTo>
                    <a:pt x="1087" y="809"/>
                    <a:pt x="1087" y="735"/>
                    <a:pt x="1087" y="636"/>
                  </a:cubicBezTo>
                  <a:cubicBezTo>
                    <a:pt x="1112" y="612"/>
                    <a:pt x="1112" y="587"/>
                    <a:pt x="1087" y="562"/>
                  </a:cubicBezTo>
                  <a:cubicBezTo>
                    <a:pt x="1087" y="513"/>
                    <a:pt x="1087" y="439"/>
                    <a:pt x="1062" y="390"/>
                  </a:cubicBezTo>
                  <a:cubicBezTo>
                    <a:pt x="1037" y="316"/>
                    <a:pt x="988" y="217"/>
                    <a:pt x="914" y="167"/>
                  </a:cubicBezTo>
                  <a:cubicBezTo>
                    <a:pt x="840" y="93"/>
                    <a:pt x="766" y="44"/>
                    <a:pt x="667" y="19"/>
                  </a:cubicBezTo>
                  <a:cubicBezTo>
                    <a:pt x="630" y="7"/>
                    <a:pt x="587" y="1"/>
                    <a:pt x="541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5155525" y="4096075"/>
              <a:ext cx="31500" cy="24725"/>
            </a:xfrm>
            <a:custGeom>
              <a:avLst/>
              <a:gdLst/>
              <a:ahLst/>
              <a:cxnLst/>
              <a:rect l="l" t="t" r="r" b="b"/>
              <a:pathLst>
                <a:path w="1260" h="989" extrusionOk="0">
                  <a:moveTo>
                    <a:pt x="445" y="1"/>
                  </a:moveTo>
                  <a:cubicBezTo>
                    <a:pt x="371" y="25"/>
                    <a:pt x="297" y="50"/>
                    <a:pt x="248" y="99"/>
                  </a:cubicBezTo>
                  <a:cubicBezTo>
                    <a:pt x="173" y="149"/>
                    <a:pt x="124" y="223"/>
                    <a:pt x="75" y="297"/>
                  </a:cubicBezTo>
                  <a:cubicBezTo>
                    <a:pt x="25" y="396"/>
                    <a:pt x="1" y="519"/>
                    <a:pt x="25" y="618"/>
                  </a:cubicBezTo>
                  <a:cubicBezTo>
                    <a:pt x="50" y="692"/>
                    <a:pt x="75" y="766"/>
                    <a:pt x="149" y="840"/>
                  </a:cubicBezTo>
                  <a:cubicBezTo>
                    <a:pt x="198" y="890"/>
                    <a:pt x="272" y="939"/>
                    <a:pt x="346" y="964"/>
                  </a:cubicBezTo>
                  <a:cubicBezTo>
                    <a:pt x="396" y="964"/>
                    <a:pt x="420" y="988"/>
                    <a:pt x="470" y="988"/>
                  </a:cubicBezTo>
                  <a:lnTo>
                    <a:pt x="593" y="988"/>
                  </a:lnTo>
                  <a:cubicBezTo>
                    <a:pt x="706" y="966"/>
                    <a:pt x="777" y="902"/>
                    <a:pt x="826" y="817"/>
                  </a:cubicBezTo>
                  <a:lnTo>
                    <a:pt x="826" y="817"/>
                  </a:lnTo>
                  <a:cubicBezTo>
                    <a:pt x="920" y="793"/>
                    <a:pt x="1013" y="752"/>
                    <a:pt x="1087" y="692"/>
                  </a:cubicBezTo>
                  <a:cubicBezTo>
                    <a:pt x="1136" y="667"/>
                    <a:pt x="1186" y="618"/>
                    <a:pt x="1210" y="593"/>
                  </a:cubicBezTo>
                  <a:cubicBezTo>
                    <a:pt x="1235" y="544"/>
                    <a:pt x="1260" y="495"/>
                    <a:pt x="1260" y="420"/>
                  </a:cubicBezTo>
                  <a:cubicBezTo>
                    <a:pt x="1235" y="322"/>
                    <a:pt x="1186" y="223"/>
                    <a:pt x="1087" y="174"/>
                  </a:cubicBezTo>
                  <a:cubicBezTo>
                    <a:pt x="963" y="99"/>
                    <a:pt x="840" y="50"/>
                    <a:pt x="692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5231450" y="4088000"/>
              <a:ext cx="30875" cy="32800"/>
            </a:xfrm>
            <a:custGeom>
              <a:avLst/>
              <a:gdLst/>
              <a:ahLst/>
              <a:cxnLst/>
              <a:rect l="l" t="t" r="r" b="b"/>
              <a:pathLst>
                <a:path w="1235" h="1312" extrusionOk="0">
                  <a:moveTo>
                    <a:pt x="1235" y="990"/>
                  </a:moveTo>
                  <a:cubicBezTo>
                    <a:pt x="1235" y="990"/>
                    <a:pt x="1235" y="990"/>
                    <a:pt x="1235" y="990"/>
                  </a:cubicBezTo>
                  <a:lnTo>
                    <a:pt x="1235" y="990"/>
                  </a:lnTo>
                  <a:close/>
                  <a:moveTo>
                    <a:pt x="1235" y="990"/>
                  </a:moveTo>
                  <a:cubicBezTo>
                    <a:pt x="1235" y="990"/>
                    <a:pt x="1235" y="990"/>
                    <a:pt x="1235" y="990"/>
                  </a:cubicBezTo>
                  <a:lnTo>
                    <a:pt x="1235" y="990"/>
                  </a:lnTo>
                  <a:close/>
                  <a:moveTo>
                    <a:pt x="1235" y="1015"/>
                  </a:moveTo>
                  <a:cubicBezTo>
                    <a:pt x="1235" y="1015"/>
                    <a:pt x="1235" y="1015"/>
                    <a:pt x="1235" y="1015"/>
                  </a:cubicBezTo>
                  <a:lnTo>
                    <a:pt x="1235" y="1015"/>
                  </a:lnTo>
                  <a:close/>
                  <a:moveTo>
                    <a:pt x="468" y="1"/>
                  </a:moveTo>
                  <a:cubicBezTo>
                    <a:pt x="385" y="1"/>
                    <a:pt x="299" y="22"/>
                    <a:pt x="223" y="52"/>
                  </a:cubicBezTo>
                  <a:lnTo>
                    <a:pt x="198" y="77"/>
                  </a:lnTo>
                  <a:cubicBezTo>
                    <a:pt x="173" y="102"/>
                    <a:pt x="148" y="126"/>
                    <a:pt x="124" y="151"/>
                  </a:cubicBezTo>
                  <a:cubicBezTo>
                    <a:pt x="74" y="200"/>
                    <a:pt x="25" y="274"/>
                    <a:pt x="0" y="348"/>
                  </a:cubicBezTo>
                  <a:cubicBezTo>
                    <a:pt x="0" y="398"/>
                    <a:pt x="0" y="472"/>
                    <a:pt x="0" y="546"/>
                  </a:cubicBezTo>
                  <a:cubicBezTo>
                    <a:pt x="25" y="595"/>
                    <a:pt x="25" y="620"/>
                    <a:pt x="50" y="645"/>
                  </a:cubicBezTo>
                  <a:cubicBezTo>
                    <a:pt x="74" y="694"/>
                    <a:pt x="99" y="743"/>
                    <a:pt x="124" y="793"/>
                  </a:cubicBezTo>
                  <a:cubicBezTo>
                    <a:pt x="191" y="905"/>
                    <a:pt x="300" y="997"/>
                    <a:pt x="430" y="1050"/>
                  </a:cubicBezTo>
                  <a:lnTo>
                    <a:pt x="430" y="1050"/>
                  </a:lnTo>
                  <a:lnTo>
                    <a:pt x="445" y="1064"/>
                  </a:lnTo>
                  <a:cubicBezTo>
                    <a:pt x="514" y="1116"/>
                    <a:pt x="583" y="1144"/>
                    <a:pt x="661" y="1147"/>
                  </a:cubicBezTo>
                  <a:lnTo>
                    <a:pt x="661" y="1147"/>
                  </a:lnTo>
                  <a:cubicBezTo>
                    <a:pt x="680" y="1176"/>
                    <a:pt x="698" y="1194"/>
                    <a:pt x="716" y="1213"/>
                  </a:cubicBezTo>
                  <a:cubicBezTo>
                    <a:pt x="766" y="1262"/>
                    <a:pt x="840" y="1311"/>
                    <a:pt x="939" y="1311"/>
                  </a:cubicBezTo>
                  <a:cubicBezTo>
                    <a:pt x="1013" y="1311"/>
                    <a:pt x="1087" y="1262"/>
                    <a:pt x="1161" y="1213"/>
                  </a:cubicBezTo>
                  <a:cubicBezTo>
                    <a:pt x="1208" y="1165"/>
                    <a:pt x="1233" y="1095"/>
                    <a:pt x="1235" y="1001"/>
                  </a:cubicBezTo>
                  <a:lnTo>
                    <a:pt x="1235" y="1001"/>
                  </a:lnTo>
                  <a:cubicBezTo>
                    <a:pt x="1235" y="1006"/>
                    <a:pt x="1235" y="1010"/>
                    <a:pt x="1235" y="1015"/>
                  </a:cubicBezTo>
                  <a:lnTo>
                    <a:pt x="1235" y="990"/>
                  </a:lnTo>
                  <a:cubicBezTo>
                    <a:pt x="1235" y="994"/>
                    <a:pt x="1235" y="998"/>
                    <a:pt x="1235" y="1001"/>
                  </a:cubicBezTo>
                  <a:lnTo>
                    <a:pt x="1235" y="1001"/>
                  </a:lnTo>
                  <a:cubicBezTo>
                    <a:pt x="1233" y="884"/>
                    <a:pt x="1208" y="790"/>
                    <a:pt x="1161" y="719"/>
                  </a:cubicBezTo>
                  <a:cubicBezTo>
                    <a:pt x="1133" y="682"/>
                    <a:pt x="1106" y="649"/>
                    <a:pt x="1078" y="619"/>
                  </a:cubicBezTo>
                  <a:lnTo>
                    <a:pt x="1078" y="619"/>
                  </a:lnTo>
                  <a:cubicBezTo>
                    <a:pt x="1077" y="578"/>
                    <a:pt x="1064" y="537"/>
                    <a:pt x="1037" y="497"/>
                  </a:cubicBezTo>
                  <a:cubicBezTo>
                    <a:pt x="1025" y="471"/>
                    <a:pt x="1012" y="446"/>
                    <a:pt x="996" y="421"/>
                  </a:cubicBezTo>
                  <a:lnTo>
                    <a:pt x="996" y="421"/>
                  </a:lnTo>
                  <a:cubicBezTo>
                    <a:pt x="979" y="344"/>
                    <a:pt x="947" y="272"/>
                    <a:pt x="889" y="200"/>
                  </a:cubicBezTo>
                  <a:cubicBezTo>
                    <a:pt x="864" y="151"/>
                    <a:pt x="815" y="102"/>
                    <a:pt x="766" y="77"/>
                  </a:cubicBezTo>
                  <a:cubicBezTo>
                    <a:pt x="716" y="52"/>
                    <a:pt x="667" y="27"/>
                    <a:pt x="618" y="27"/>
                  </a:cubicBezTo>
                  <a:cubicBezTo>
                    <a:pt x="570" y="9"/>
                    <a:pt x="520" y="1"/>
                    <a:pt x="468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5303650" y="4189675"/>
              <a:ext cx="40775" cy="34825"/>
            </a:xfrm>
            <a:custGeom>
              <a:avLst/>
              <a:gdLst/>
              <a:ahLst/>
              <a:cxnLst/>
              <a:rect l="l" t="t" r="r" b="b"/>
              <a:pathLst>
                <a:path w="1631" h="1393" extrusionOk="0">
                  <a:moveTo>
                    <a:pt x="493" y="0"/>
                  </a:moveTo>
                  <a:cubicBezTo>
                    <a:pt x="443" y="0"/>
                    <a:pt x="392" y="11"/>
                    <a:pt x="347" y="34"/>
                  </a:cubicBezTo>
                  <a:cubicBezTo>
                    <a:pt x="230" y="112"/>
                    <a:pt x="174" y="237"/>
                    <a:pt x="205" y="358"/>
                  </a:cubicBezTo>
                  <a:lnTo>
                    <a:pt x="205" y="358"/>
                  </a:lnTo>
                  <a:cubicBezTo>
                    <a:pt x="178" y="379"/>
                    <a:pt x="151" y="402"/>
                    <a:pt x="124" y="429"/>
                  </a:cubicBezTo>
                  <a:cubicBezTo>
                    <a:pt x="26" y="528"/>
                    <a:pt x="1" y="676"/>
                    <a:pt x="26" y="824"/>
                  </a:cubicBezTo>
                  <a:cubicBezTo>
                    <a:pt x="50" y="923"/>
                    <a:pt x="124" y="997"/>
                    <a:pt x="174" y="1071"/>
                  </a:cubicBezTo>
                  <a:cubicBezTo>
                    <a:pt x="371" y="1293"/>
                    <a:pt x="643" y="1392"/>
                    <a:pt x="914" y="1392"/>
                  </a:cubicBezTo>
                  <a:cubicBezTo>
                    <a:pt x="1063" y="1367"/>
                    <a:pt x="1186" y="1343"/>
                    <a:pt x="1309" y="1269"/>
                  </a:cubicBezTo>
                  <a:cubicBezTo>
                    <a:pt x="1507" y="1170"/>
                    <a:pt x="1630" y="972"/>
                    <a:pt x="1630" y="775"/>
                  </a:cubicBezTo>
                  <a:cubicBezTo>
                    <a:pt x="1606" y="602"/>
                    <a:pt x="1532" y="479"/>
                    <a:pt x="1384" y="404"/>
                  </a:cubicBezTo>
                  <a:cubicBezTo>
                    <a:pt x="1383" y="404"/>
                    <a:pt x="1382" y="403"/>
                    <a:pt x="1381" y="403"/>
                  </a:cubicBezTo>
                  <a:lnTo>
                    <a:pt x="1381" y="403"/>
                  </a:lnTo>
                  <a:cubicBezTo>
                    <a:pt x="1326" y="319"/>
                    <a:pt x="1248" y="250"/>
                    <a:pt x="1161" y="207"/>
                  </a:cubicBezTo>
                  <a:cubicBezTo>
                    <a:pt x="1046" y="149"/>
                    <a:pt x="930" y="125"/>
                    <a:pt x="819" y="125"/>
                  </a:cubicBezTo>
                  <a:cubicBezTo>
                    <a:pt x="796" y="125"/>
                    <a:pt x="772" y="126"/>
                    <a:pt x="749" y="128"/>
                  </a:cubicBezTo>
                  <a:lnTo>
                    <a:pt x="749" y="128"/>
                  </a:lnTo>
                  <a:cubicBezTo>
                    <a:pt x="693" y="45"/>
                    <a:pt x="594" y="0"/>
                    <a:pt x="493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5191950" y="4208575"/>
              <a:ext cx="31500" cy="27025"/>
            </a:xfrm>
            <a:custGeom>
              <a:avLst/>
              <a:gdLst/>
              <a:ahLst/>
              <a:cxnLst/>
              <a:rect l="l" t="t" r="r" b="b"/>
              <a:pathLst>
                <a:path w="1260" h="1081" extrusionOk="0">
                  <a:moveTo>
                    <a:pt x="519" y="0"/>
                  </a:moveTo>
                  <a:cubicBezTo>
                    <a:pt x="494" y="0"/>
                    <a:pt x="469" y="6"/>
                    <a:pt x="445" y="19"/>
                  </a:cubicBezTo>
                  <a:cubicBezTo>
                    <a:pt x="427" y="27"/>
                    <a:pt x="410" y="36"/>
                    <a:pt x="393" y="45"/>
                  </a:cubicBezTo>
                  <a:lnTo>
                    <a:pt x="393" y="45"/>
                  </a:lnTo>
                  <a:cubicBezTo>
                    <a:pt x="366" y="38"/>
                    <a:pt x="339" y="33"/>
                    <a:pt x="312" y="33"/>
                  </a:cubicBezTo>
                  <a:cubicBezTo>
                    <a:pt x="291" y="33"/>
                    <a:pt x="269" y="36"/>
                    <a:pt x="247" y="43"/>
                  </a:cubicBezTo>
                  <a:cubicBezTo>
                    <a:pt x="148" y="68"/>
                    <a:pt x="99" y="118"/>
                    <a:pt x="50" y="192"/>
                  </a:cubicBezTo>
                  <a:cubicBezTo>
                    <a:pt x="0" y="266"/>
                    <a:pt x="0" y="340"/>
                    <a:pt x="25" y="414"/>
                  </a:cubicBezTo>
                  <a:lnTo>
                    <a:pt x="50" y="488"/>
                  </a:lnTo>
                  <a:cubicBezTo>
                    <a:pt x="74" y="537"/>
                    <a:pt x="124" y="587"/>
                    <a:pt x="173" y="611"/>
                  </a:cubicBezTo>
                  <a:lnTo>
                    <a:pt x="124" y="611"/>
                  </a:lnTo>
                  <a:lnTo>
                    <a:pt x="667" y="1006"/>
                  </a:lnTo>
                  <a:cubicBezTo>
                    <a:pt x="712" y="1029"/>
                    <a:pt x="757" y="1041"/>
                    <a:pt x="802" y="1043"/>
                  </a:cubicBezTo>
                  <a:lnTo>
                    <a:pt x="802" y="1043"/>
                  </a:lnTo>
                  <a:cubicBezTo>
                    <a:pt x="822" y="1048"/>
                    <a:pt x="843" y="1053"/>
                    <a:pt x="864" y="1056"/>
                  </a:cubicBezTo>
                  <a:cubicBezTo>
                    <a:pt x="897" y="1072"/>
                    <a:pt x="933" y="1080"/>
                    <a:pt x="969" y="1080"/>
                  </a:cubicBezTo>
                  <a:cubicBezTo>
                    <a:pt x="1040" y="1080"/>
                    <a:pt x="1111" y="1048"/>
                    <a:pt x="1161" y="982"/>
                  </a:cubicBezTo>
                  <a:cubicBezTo>
                    <a:pt x="1210" y="957"/>
                    <a:pt x="1235" y="908"/>
                    <a:pt x="1259" y="858"/>
                  </a:cubicBezTo>
                  <a:cubicBezTo>
                    <a:pt x="1259" y="809"/>
                    <a:pt x="1259" y="735"/>
                    <a:pt x="1259" y="685"/>
                  </a:cubicBezTo>
                  <a:cubicBezTo>
                    <a:pt x="1243" y="620"/>
                    <a:pt x="1218" y="556"/>
                    <a:pt x="1185" y="498"/>
                  </a:cubicBezTo>
                  <a:lnTo>
                    <a:pt x="1185" y="498"/>
                  </a:lnTo>
                  <a:cubicBezTo>
                    <a:pt x="1185" y="486"/>
                    <a:pt x="1185" y="474"/>
                    <a:pt x="1185" y="463"/>
                  </a:cubicBezTo>
                  <a:cubicBezTo>
                    <a:pt x="1161" y="414"/>
                    <a:pt x="1136" y="364"/>
                    <a:pt x="1111" y="315"/>
                  </a:cubicBezTo>
                  <a:cubicBezTo>
                    <a:pt x="1013" y="142"/>
                    <a:pt x="815" y="43"/>
                    <a:pt x="593" y="19"/>
                  </a:cubicBezTo>
                  <a:cubicBezTo>
                    <a:pt x="568" y="6"/>
                    <a:pt x="543" y="0"/>
                    <a:pt x="51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5123425" y="4167450"/>
              <a:ext cx="31500" cy="26175"/>
            </a:xfrm>
            <a:custGeom>
              <a:avLst/>
              <a:gdLst/>
              <a:ahLst/>
              <a:cxnLst/>
              <a:rect l="l" t="t" r="r" b="b"/>
              <a:pathLst>
                <a:path w="1260" h="1047" extrusionOk="0">
                  <a:moveTo>
                    <a:pt x="766" y="306"/>
                  </a:moveTo>
                  <a:lnTo>
                    <a:pt x="787" y="320"/>
                  </a:lnTo>
                  <a:lnTo>
                    <a:pt x="787" y="320"/>
                  </a:lnTo>
                  <a:cubicBezTo>
                    <a:pt x="779" y="316"/>
                    <a:pt x="772" y="312"/>
                    <a:pt x="766" y="306"/>
                  </a:cubicBezTo>
                  <a:close/>
                  <a:moveTo>
                    <a:pt x="733" y="375"/>
                  </a:moveTo>
                  <a:lnTo>
                    <a:pt x="733" y="375"/>
                  </a:lnTo>
                  <a:cubicBezTo>
                    <a:pt x="729" y="378"/>
                    <a:pt x="724" y="380"/>
                    <a:pt x="717" y="380"/>
                  </a:cubicBezTo>
                  <a:lnTo>
                    <a:pt x="733" y="375"/>
                  </a:lnTo>
                  <a:close/>
                  <a:moveTo>
                    <a:pt x="840" y="429"/>
                  </a:moveTo>
                  <a:cubicBezTo>
                    <a:pt x="840" y="442"/>
                    <a:pt x="834" y="448"/>
                    <a:pt x="825" y="448"/>
                  </a:cubicBezTo>
                  <a:cubicBezTo>
                    <a:pt x="816" y="448"/>
                    <a:pt x="803" y="442"/>
                    <a:pt x="791" y="429"/>
                  </a:cubicBezTo>
                  <a:close/>
                  <a:moveTo>
                    <a:pt x="881" y="602"/>
                  </a:moveTo>
                  <a:lnTo>
                    <a:pt x="879" y="606"/>
                  </a:lnTo>
                  <a:lnTo>
                    <a:pt x="869" y="609"/>
                  </a:lnTo>
                  <a:lnTo>
                    <a:pt x="869" y="609"/>
                  </a:lnTo>
                  <a:cubicBezTo>
                    <a:pt x="869" y="607"/>
                    <a:pt x="870" y="605"/>
                    <a:pt x="871" y="603"/>
                  </a:cubicBezTo>
                  <a:lnTo>
                    <a:pt x="871" y="603"/>
                  </a:lnTo>
                  <a:cubicBezTo>
                    <a:pt x="874" y="603"/>
                    <a:pt x="877" y="602"/>
                    <a:pt x="881" y="602"/>
                  </a:cubicBezTo>
                  <a:close/>
                  <a:moveTo>
                    <a:pt x="315" y="0"/>
                  </a:moveTo>
                  <a:cubicBezTo>
                    <a:pt x="268" y="0"/>
                    <a:pt x="219" y="11"/>
                    <a:pt x="174" y="34"/>
                  </a:cubicBezTo>
                  <a:cubicBezTo>
                    <a:pt x="100" y="84"/>
                    <a:pt x="50" y="158"/>
                    <a:pt x="25" y="232"/>
                  </a:cubicBezTo>
                  <a:cubicBezTo>
                    <a:pt x="1" y="306"/>
                    <a:pt x="1" y="405"/>
                    <a:pt x="50" y="454"/>
                  </a:cubicBezTo>
                  <a:lnTo>
                    <a:pt x="25" y="503"/>
                  </a:lnTo>
                  <a:cubicBezTo>
                    <a:pt x="100" y="602"/>
                    <a:pt x="174" y="676"/>
                    <a:pt x="248" y="750"/>
                  </a:cubicBezTo>
                  <a:cubicBezTo>
                    <a:pt x="287" y="790"/>
                    <a:pt x="342" y="813"/>
                    <a:pt x="387" y="834"/>
                  </a:cubicBezTo>
                  <a:lnTo>
                    <a:pt x="387" y="834"/>
                  </a:lnTo>
                  <a:cubicBezTo>
                    <a:pt x="398" y="849"/>
                    <a:pt x="409" y="863"/>
                    <a:pt x="421" y="874"/>
                  </a:cubicBezTo>
                  <a:cubicBezTo>
                    <a:pt x="445" y="898"/>
                    <a:pt x="445" y="898"/>
                    <a:pt x="470" y="923"/>
                  </a:cubicBezTo>
                  <a:cubicBezTo>
                    <a:pt x="495" y="948"/>
                    <a:pt x="544" y="973"/>
                    <a:pt x="569" y="997"/>
                  </a:cubicBezTo>
                  <a:cubicBezTo>
                    <a:pt x="643" y="1022"/>
                    <a:pt x="741" y="1047"/>
                    <a:pt x="816" y="1047"/>
                  </a:cubicBezTo>
                  <a:lnTo>
                    <a:pt x="1013" y="1047"/>
                  </a:lnTo>
                  <a:cubicBezTo>
                    <a:pt x="1087" y="997"/>
                    <a:pt x="1161" y="948"/>
                    <a:pt x="1186" y="898"/>
                  </a:cubicBezTo>
                  <a:cubicBezTo>
                    <a:pt x="1230" y="832"/>
                    <a:pt x="1235" y="746"/>
                    <a:pt x="1235" y="675"/>
                  </a:cubicBezTo>
                  <a:lnTo>
                    <a:pt x="1235" y="675"/>
                  </a:lnTo>
                  <a:cubicBezTo>
                    <a:pt x="1243" y="660"/>
                    <a:pt x="1252" y="643"/>
                    <a:pt x="1260" y="627"/>
                  </a:cubicBezTo>
                  <a:cubicBezTo>
                    <a:pt x="1260" y="528"/>
                    <a:pt x="1260" y="454"/>
                    <a:pt x="1260" y="380"/>
                  </a:cubicBezTo>
                  <a:cubicBezTo>
                    <a:pt x="1260" y="355"/>
                    <a:pt x="1260" y="355"/>
                    <a:pt x="1260" y="331"/>
                  </a:cubicBezTo>
                  <a:cubicBezTo>
                    <a:pt x="1235" y="306"/>
                    <a:pt x="1211" y="257"/>
                    <a:pt x="1211" y="232"/>
                  </a:cubicBezTo>
                  <a:cubicBezTo>
                    <a:pt x="1161" y="182"/>
                    <a:pt x="1112" y="108"/>
                    <a:pt x="1038" y="84"/>
                  </a:cubicBezTo>
                  <a:cubicBezTo>
                    <a:pt x="1013" y="59"/>
                    <a:pt x="964" y="34"/>
                    <a:pt x="939" y="34"/>
                  </a:cubicBezTo>
                  <a:cubicBezTo>
                    <a:pt x="890" y="34"/>
                    <a:pt x="840" y="10"/>
                    <a:pt x="791" y="10"/>
                  </a:cubicBezTo>
                  <a:cubicBezTo>
                    <a:pt x="717" y="34"/>
                    <a:pt x="643" y="34"/>
                    <a:pt x="569" y="84"/>
                  </a:cubicBezTo>
                  <a:lnTo>
                    <a:pt x="545" y="99"/>
                  </a:lnTo>
                  <a:lnTo>
                    <a:pt x="545" y="99"/>
                  </a:lnTo>
                  <a:cubicBezTo>
                    <a:pt x="481" y="35"/>
                    <a:pt x="399" y="0"/>
                    <a:pt x="31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5248725" y="4153475"/>
              <a:ext cx="32125" cy="29700"/>
            </a:xfrm>
            <a:custGeom>
              <a:avLst/>
              <a:gdLst/>
              <a:ahLst/>
              <a:cxnLst/>
              <a:rect l="l" t="t" r="r" b="b"/>
              <a:pathLst>
                <a:path w="1285" h="1188" extrusionOk="0">
                  <a:moveTo>
                    <a:pt x="685" y="644"/>
                  </a:moveTo>
                  <a:lnTo>
                    <a:pt x="685" y="644"/>
                  </a:lnTo>
                  <a:cubicBezTo>
                    <a:pt x="685" y="644"/>
                    <a:pt x="686" y="645"/>
                    <a:pt x="686" y="645"/>
                  </a:cubicBezTo>
                  <a:lnTo>
                    <a:pt x="686" y="645"/>
                  </a:lnTo>
                  <a:lnTo>
                    <a:pt x="685" y="645"/>
                  </a:lnTo>
                  <a:lnTo>
                    <a:pt x="685" y="645"/>
                  </a:lnTo>
                  <a:lnTo>
                    <a:pt x="684" y="644"/>
                  </a:lnTo>
                  <a:lnTo>
                    <a:pt x="684" y="644"/>
                  </a:lnTo>
                  <a:cubicBezTo>
                    <a:pt x="685" y="644"/>
                    <a:pt x="685" y="644"/>
                    <a:pt x="685" y="644"/>
                  </a:cubicBezTo>
                  <a:close/>
                  <a:moveTo>
                    <a:pt x="643" y="1"/>
                  </a:moveTo>
                  <a:cubicBezTo>
                    <a:pt x="593" y="1"/>
                    <a:pt x="544" y="1"/>
                    <a:pt x="494" y="25"/>
                  </a:cubicBezTo>
                  <a:cubicBezTo>
                    <a:pt x="445" y="50"/>
                    <a:pt x="371" y="75"/>
                    <a:pt x="322" y="100"/>
                  </a:cubicBezTo>
                  <a:cubicBezTo>
                    <a:pt x="248" y="149"/>
                    <a:pt x="198" y="174"/>
                    <a:pt x="149" y="223"/>
                  </a:cubicBezTo>
                  <a:cubicBezTo>
                    <a:pt x="124" y="272"/>
                    <a:pt x="99" y="297"/>
                    <a:pt x="75" y="346"/>
                  </a:cubicBezTo>
                  <a:cubicBezTo>
                    <a:pt x="50" y="371"/>
                    <a:pt x="25" y="421"/>
                    <a:pt x="25" y="470"/>
                  </a:cubicBezTo>
                  <a:cubicBezTo>
                    <a:pt x="1" y="544"/>
                    <a:pt x="1" y="643"/>
                    <a:pt x="50" y="692"/>
                  </a:cubicBezTo>
                  <a:cubicBezTo>
                    <a:pt x="99" y="766"/>
                    <a:pt x="149" y="816"/>
                    <a:pt x="223" y="840"/>
                  </a:cubicBezTo>
                  <a:cubicBezTo>
                    <a:pt x="261" y="850"/>
                    <a:pt x="295" y="856"/>
                    <a:pt x="327" y="856"/>
                  </a:cubicBezTo>
                  <a:lnTo>
                    <a:pt x="327" y="856"/>
                  </a:lnTo>
                  <a:cubicBezTo>
                    <a:pt x="353" y="925"/>
                    <a:pt x="399" y="992"/>
                    <a:pt x="445" y="1038"/>
                  </a:cubicBezTo>
                  <a:cubicBezTo>
                    <a:pt x="525" y="1133"/>
                    <a:pt x="635" y="1188"/>
                    <a:pt x="750" y="1188"/>
                  </a:cubicBezTo>
                  <a:cubicBezTo>
                    <a:pt x="813" y="1188"/>
                    <a:pt x="878" y="1171"/>
                    <a:pt x="939" y="1136"/>
                  </a:cubicBezTo>
                  <a:cubicBezTo>
                    <a:pt x="1013" y="1112"/>
                    <a:pt x="1087" y="1087"/>
                    <a:pt x="1136" y="1013"/>
                  </a:cubicBezTo>
                  <a:cubicBezTo>
                    <a:pt x="1235" y="914"/>
                    <a:pt x="1284" y="791"/>
                    <a:pt x="1284" y="643"/>
                  </a:cubicBezTo>
                  <a:cubicBezTo>
                    <a:pt x="1284" y="568"/>
                    <a:pt x="1276" y="503"/>
                    <a:pt x="1258" y="436"/>
                  </a:cubicBezTo>
                  <a:lnTo>
                    <a:pt x="1258" y="436"/>
                  </a:lnTo>
                  <a:cubicBezTo>
                    <a:pt x="1259" y="422"/>
                    <a:pt x="1260" y="409"/>
                    <a:pt x="1260" y="396"/>
                  </a:cubicBezTo>
                  <a:cubicBezTo>
                    <a:pt x="1260" y="297"/>
                    <a:pt x="1210" y="223"/>
                    <a:pt x="1136" y="149"/>
                  </a:cubicBezTo>
                  <a:cubicBezTo>
                    <a:pt x="1102" y="126"/>
                    <a:pt x="1063" y="109"/>
                    <a:pt x="1022" y="99"/>
                  </a:cubicBezTo>
                  <a:lnTo>
                    <a:pt x="1022" y="99"/>
                  </a:lnTo>
                  <a:cubicBezTo>
                    <a:pt x="927" y="38"/>
                    <a:pt x="813" y="1"/>
                    <a:pt x="692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5387600" y="4171525"/>
              <a:ext cx="35200" cy="41950"/>
            </a:xfrm>
            <a:custGeom>
              <a:avLst/>
              <a:gdLst/>
              <a:ahLst/>
              <a:cxnLst/>
              <a:rect l="l" t="t" r="r" b="b"/>
              <a:pathLst>
                <a:path w="1408" h="1678" extrusionOk="0">
                  <a:moveTo>
                    <a:pt x="579" y="1222"/>
                  </a:moveTo>
                  <a:lnTo>
                    <a:pt x="579" y="1222"/>
                  </a:lnTo>
                  <a:cubicBezTo>
                    <a:pt x="579" y="1222"/>
                    <a:pt x="583" y="1224"/>
                    <a:pt x="593" y="1229"/>
                  </a:cubicBezTo>
                  <a:cubicBezTo>
                    <a:pt x="594" y="1230"/>
                    <a:pt x="595" y="1231"/>
                    <a:pt x="596" y="1232"/>
                  </a:cubicBezTo>
                  <a:lnTo>
                    <a:pt x="596" y="1232"/>
                  </a:lnTo>
                  <a:cubicBezTo>
                    <a:pt x="587" y="1227"/>
                    <a:pt x="579" y="1222"/>
                    <a:pt x="579" y="1222"/>
                  </a:cubicBezTo>
                  <a:close/>
                  <a:moveTo>
                    <a:pt x="454" y="1"/>
                  </a:moveTo>
                  <a:cubicBezTo>
                    <a:pt x="175" y="1"/>
                    <a:pt x="0" y="449"/>
                    <a:pt x="346" y="612"/>
                  </a:cubicBezTo>
                  <a:cubicBezTo>
                    <a:pt x="359" y="618"/>
                    <a:pt x="371" y="624"/>
                    <a:pt x="384" y="631"/>
                  </a:cubicBezTo>
                  <a:lnTo>
                    <a:pt x="384" y="631"/>
                  </a:lnTo>
                  <a:cubicBezTo>
                    <a:pt x="370" y="655"/>
                    <a:pt x="359" y="680"/>
                    <a:pt x="350" y="707"/>
                  </a:cubicBezTo>
                  <a:lnTo>
                    <a:pt x="350" y="707"/>
                  </a:lnTo>
                  <a:cubicBezTo>
                    <a:pt x="266" y="764"/>
                    <a:pt x="197" y="845"/>
                    <a:pt x="149" y="958"/>
                  </a:cubicBezTo>
                  <a:cubicBezTo>
                    <a:pt x="124" y="1081"/>
                    <a:pt x="124" y="1254"/>
                    <a:pt x="198" y="1377"/>
                  </a:cubicBezTo>
                  <a:cubicBezTo>
                    <a:pt x="310" y="1569"/>
                    <a:pt x="504" y="1678"/>
                    <a:pt x="707" y="1678"/>
                  </a:cubicBezTo>
                  <a:cubicBezTo>
                    <a:pt x="818" y="1678"/>
                    <a:pt x="933" y="1645"/>
                    <a:pt x="1038" y="1575"/>
                  </a:cubicBezTo>
                  <a:cubicBezTo>
                    <a:pt x="1309" y="1402"/>
                    <a:pt x="1408" y="1056"/>
                    <a:pt x="1309" y="760"/>
                  </a:cubicBezTo>
                  <a:cubicBezTo>
                    <a:pt x="1186" y="439"/>
                    <a:pt x="939" y="192"/>
                    <a:pt x="643" y="69"/>
                  </a:cubicBezTo>
                  <a:cubicBezTo>
                    <a:pt x="578" y="21"/>
                    <a:pt x="513" y="1"/>
                    <a:pt x="45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5192550" y="4283475"/>
              <a:ext cx="25950" cy="32000"/>
            </a:xfrm>
            <a:custGeom>
              <a:avLst/>
              <a:gdLst/>
              <a:ahLst/>
              <a:cxnLst/>
              <a:rect l="l" t="t" r="r" b="b"/>
              <a:pathLst>
                <a:path w="1038" h="1280" extrusionOk="0">
                  <a:moveTo>
                    <a:pt x="697" y="647"/>
                  </a:moveTo>
                  <a:lnTo>
                    <a:pt x="699" y="649"/>
                  </a:lnTo>
                  <a:lnTo>
                    <a:pt x="701" y="654"/>
                  </a:lnTo>
                  <a:lnTo>
                    <a:pt x="701" y="654"/>
                  </a:lnTo>
                  <a:cubicBezTo>
                    <a:pt x="700" y="653"/>
                    <a:pt x="700" y="653"/>
                    <a:pt x="699" y="653"/>
                  </a:cubicBezTo>
                  <a:lnTo>
                    <a:pt x="699" y="653"/>
                  </a:lnTo>
                  <a:cubicBezTo>
                    <a:pt x="698" y="651"/>
                    <a:pt x="697" y="649"/>
                    <a:pt x="697" y="647"/>
                  </a:cubicBezTo>
                  <a:close/>
                  <a:moveTo>
                    <a:pt x="711" y="683"/>
                  </a:moveTo>
                  <a:lnTo>
                    <a:pt x="711" y="685"/>
                  </a:lnTo>
                  <a:lnTo>
                    <a:pt x="711" y="685"/>
                  </a:lnTo>
                  <a:lnTo>
                    <a:pt x="708" y="691"/>
                  </a:lnTo>
                  <a:lnTo>
                    <a:pt x="708" y="691"/>
                  </a:lnTo>
                  <a:cubicBezTo>
                    <a:pt x="707" y="690"/>
                    <a:pt x="707" y="690"/>
                    <a:pt x="707" y="689"/>
                  </a:cubicBezTo>
                  <a:lnTo>
                    <a:pt x="707" y="689"/>
                  </a:lnTo>
                  <a:cubicBezTo>
                    <a:pt x="708" y="687"/>
                    <a:pt x="709" y="685"/>
                    <a:pt x="711" y="683"/>
                  </a:cubicBezTo>
                  <a:close/>
                  <a:moveTo>
                    <a:pt x="700" y="701"/>
                  </a:moveTo>
                  <a:lnTo>
                    <a:pt x="698" y="705"/>
                  </a:lnTo>
                  <a:lnTo>
                    <a:pt x="698" y="705"/>
                  </a:lnTo>
                  <a:cubicBezTo>
                    <a:pt x="698" y="704"/>
                    <a:pt x="699" y="703"/>
                    <a:pt x="699" y="702"/>
                  </a:cubicBezTo>
                  <a:lnTo>
                    <a:pt x="699" y="702"/>
                  </a:lnTo>
                  <a:lnTo>
                    <a:pt x="700" y="701"/>
                  </a:lnTo>
                  <a:close/>
                  <a:moveTo>
                    <a:pt x="488" y="1"/>
                  </a:moveTo>
                  <a:cubicBezTo>
                    <a:pt x="458" y="1"/>
                    <a:pt x="427" y="4"/>
                    <a:pt x="396" y="10"/>
                  </a:cubicBezTo>
                  <a:cubicBezTo>
                    <a:pt x="293" y="45"/>
                    <a:pt x="202" y="127"/>
                    <a:pt x="139" y="232"/>
                  </a:cubicBezTo>
                  <a:lnTo>
                    <a:pt x="139" y="232"/>
                  </a:lnTo>
                  <a:cubicBezTo>
                    <a:pt x="104" y="258"/>
                    <a:pt x="77" y="291"/>
                    <a:pt x="50" y="331"/>
                  </a:cubicBezTo>
                  <a:cubicBezTo>
                    <a:pt x="1" y="405"/>
                    <a:pt x="1" y="479"/>
                    <a:pt x="26" y="553"/>
                  </a:cubicBezTo>
                  <a:lnTo>
                    <a:pt x="1" y="553"/>
                  </a:lnTo>
                  <a:cubicBezTo>
                    <a:pt x="10" y="591"/>
                    <a:pt x="23" y="629"/>
                    <a:pt x="40" y="667"/>
                  </a:cubicBezTo>
                  <a:lnTo>
                    <a:pt x="40" y="667"/>
                  </a:lnTo>
                  <a:cubicBezTo>
                    <a:pt x="40" y="711"/>
                    <a:pt x="43" y="755"/>
                    <a:pt x="50" y="800"/>
                  </a:cubicBezTo>
                  <a:cubicBezTo>
                    <a:pt x="50" y="874"/>
                    <a:pt x="75" y="948"/>
                    <a:pt x="124" y="998"/>
                  </a:cubicBezTo>
                  <a:cubicBezTo>
                    <a:pt x="153" y="1026"/>
                    <a:pt x="182" y="1048"/>
                    <a:pt x="210" y="1063"/>
                  </a:cubicBezTo>
                  <a:lnTo>
                    <a:pt x="210" y="1063"/>
                  </a:lnTo>
                  <a:cubicBezTo>
                    <a:pt x="296" y="1161"/>
                    <a:pt x="411" y="1233"/>
                    <a:pt x="544" y="1269"/>
                  </a:cubicBezTo>
                  <a:cubicBezTo>
                    <a:pt x="566" y="1277"/>
                    <a:pt x="590" y="1280"/>
                    <a:pt x="614" y="1280"/>
                  </a:cubicBezTo>
                  <a:cubicBezTo>
                    <a:pt x="674" y="1280"/>
                    <a:pt x="739" y="1262"/>
                    <a:pt x="791" y="1245"/>
                  </a:cubicBezTo>
                  <a:cubicBezTo>
                    <a:pt x="840" y="1195"/>
                    <a:pt x="890" y="1121"/>
                    <a:pt x="914" y="1047"/>
                  </a:cubicBezTo>
                  <a:cubicBezTo>
                    <a:pt x="925" y="1003"/>
                    <a:pt x="934" y="958"/>
                    <a:pt x="940" y="912"/>
                  </a:cubicBezTo>
                  <a:lnTo>
                    <a:pt x="940" y="912"/>
                  </a:lnTo>
                  <a:cubicBezTo>
                    <a:pt x="1000" y="820"/>
                    <a:pt x="1038" y="711"/>
                    <a:pt x="1038" y="603"/>
                  </a:cubicBezTo>
                  <a:cubicBezTo>
                    <a:pt x="1038" y="479"/>
                    <a:pt x="989" y="356"/>
                    <a:pt x="890" y="282"/>
                  </a:cubicBezTo>
                  <a:cubicBezTo>
                    <a:pt x="886" y="276"/>
                    <a:pt x="882" y="270"/>
                    <a:pt x="877" y="265"/>
                  </a:cubicBezTo>
                  <a:lnTo>
                    <a:pt x="877" y="265"/>
                  </a:lnTo>
                  <a:cubicBezTo>
                    <a:pt x="850" y="187"/>
                    <a:pt x="805" y="126"/>
                    <a:pt x="742" y="84"/>
                  </a:cubicBezTo>
                  <a:cubicBezTo>
                    <a:pt x="668" y="29"/>
                    <a:pt x="580" y="1"/>
                    <a:pt x="488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5111100" y="4279400"/>
              <a:ext cx="27800" cy="26550"/>
            </a:xfrm>
            <a:custGeom>
              <a:avLst/>
              <a:gdLst/>
              <a:ahLst/>
              <a:cxnLst/>
              <a:rect l="l" t="t" r="r" b="b"/>
              <a:pathLst>
                <a:path w="1112" h="1062" extrusionOk="0">
                  <a:moveTo>
                    <a:pt x="667" y="297"/>
                  </a:moveTo>
                  <a:lnTo>
                    <a:pt x="691" y="371"/>
                  </a:lnTo>
                  <a:cubicBezTo>
                    <a:pt x="681" y="361"/>
                    <a:pt x="675" y="347"/>
                    <a:pt x="670" y="330"/>
                  </a:cubicBezTo>
                  <a:lnTo>
                    <a:pt x="670" y="330"/>
                  </a:lnTo>
                  <a:cubicBezTo>
                    <a:pt x="668" y="319"/>
                    <a:pt x="667" y="308"/>
                    <a:pt x="667" y="297"/>
                  </a:cubicBezTo>
                  <a:close/>
                  <a:moveTo>
                    <a:pt x="765" y="445"/>
                  </a:moveTo>
                  <a:lnTo>
                    <a:pt x="786" y="459"/>
                  </a:lnTo>
                  <a:lnTo>
                    <a:pt x="786" y="459"/>
                  </a:lnTo>
                  <a:cubicBezTo>
                    <a:pt x="779" y="455"/>
                    <a:pt x="771" y="451"/>
                    <a:pt x="765" y="445"/>
                  </a:cubicBezTo>
                  <a:close/>
                  <a:moveTo>
                    <a:pt x="534" y="612"/>
                  </a:moveTo>
                  <a:cubicBezTo>
                    <a:pt x="532" y="614"/>
                    <a:pt x="530" y="615"/>
                    <a:pt x="527" y="616"/>
                  </a:cubicBezTo>
                  <a:lnTo>
                    <a:pt x="527" y="616"/>
                  </a:lnTo>
                  <a:lnTo>
                    <a:pt x="528" y="614"/>
                  </a:lnTo>
                  <a:lnTo>
                    <a:pt x="528" y="614"/>
                  </a:lnTo>
                  <a:lnTo>
                    <a:pt x="534" y="612"/>
                  </a:lnTo>
                  <a:close/>
                  <a:moveTo>
                    <a:pt x="642" y="618"/>
                  </a:moveTo>
                  <a:lnTo>
                    <a:pt x="624" y="644"/>
                  </a:lnTo>
                  <a:lnTo>
                    <a:pt x="624" y="644"/>
                  </a:lnTo>
                  <a:cubicBezTo>
                    <a:pt x="624" y="644"/>
                    <a:pt x="624" y="644"/>
                    <a:pt x="624" y="644"/>
                  </a:cubicBezTo>
                  <a:lnTo>
                    <a:pt x="624" y="644"/>
                  </a:lnTo>
                  <a:cubicBezTo>
                    <a:pt x="628" y="635"/>
                    <a:pt x="633" y="626"/>
                    <a:pt x="642" y="618"/>
                  </a:cubicBezTo>
                  <a:close/>
                  <a:moveTo>
                    <a:pt x="642" y="642"/>
                  </a:moveTo>
                  <a:lnTo>
                    <a:pt x="642" y="642"/>
                  </a:lnTo>
                  <a:lnTo>
                    <a:pt x="642" y="642"/>
                  </a:lnTo>
                  <a:lnTo>
                    <a:pt x="626" y="653"/>
                  </a:lnTo>
                  <a:lnTo>
                    <a:pt x="626" y="653"/>
                  </a:lnTo>
                  <a:cubicBezTo>
                    <a:pt x="625" y="652"/>
                    <a:pt x="625" y="650"/>
                    <a:pt x="625" y="648"/>
                  </a:cubicBezTo>
                  <a:lnTo>
                    <a:pt x="625" y="648"/>
                  </a:lnTo>
                  <a:cubicBezTo>
                    <a:pt x="629" y="645"/>
                    <a:pt x="634" y="642"/>
                    <a:pt x="642" y="642"/>
                  </a:cubicBezTo>
                  <a:close/>
                  <a:moveTo>
                    <a:pt x="583" y="673"/>
                  </a:moveTo>
                  <a:cubicBezTo>
                    <a:pt x="586" y="673"/>
                    <a:pt x="589" y="674"/>
                    <a:pt x="593" y="675"/>
                  </a:cubicBezTo>
                  <a:lnTo>
                    <a:pt x="593" y="675"/>
                  </a:lnTo>
                  <a:lnTo>
                    <a:pt x="580" y="683"/>
                  </a:lnTo>
                  <a:lnTo>
                    <a:pt x="580" y="683"/>
                  </a:lnTo>
                  <a:lnTo>
                    <a:pt x="572" y="678"/>
                  </a:lnTo>
                  <a:lnTo>
                    <a:pt x="572" y="678"/>
                  </a:lnTo>
                  <a:cubicBezTo>
                    <a:pt x="575" y="675"/>
                    <a:pt x="579" y="673"/>
                    <a:pt x="583" y="673"/>
                  </a:cubicBezTo>
                  <a:close/>
                  <a:moveTo>
                    <a:pt x="346" y="0"/>
                  </a:moveTo>
                  <a:cubicBezTo>
                    <a:pt x="272" y="0"/>
                    <a:pt x="198" y="25"/>
                    <a:pt x="123" y="99"/>
                  </a:cubicBezTo>
                  <a:cubicBezTo>
                    <a:pt x="74" y="148"/>
                    <a:pt x="49" y="223"/>
                    <a:pt x="49" y="297"/>
                  </a:cubicBezTo>
                  <a:lnTo>
                    <a:pt x="25" y="297"/>
                  </a:lnTo>
                  <a:cubicBezTo>
                    <a:pt x="25" y="339"/>
                    <a:pt x="31" y="379"/>
                    <a:pt x="40" y="417"/>
                  </a:cubicBezTo>
                  <a:lnTo>
                    <a:pt x="40" y="417"/>
                  </a:lnTo>
                  <a:cubicBezTo>
                    <a:pt x="27" y="440"/>
                    <a:pt x="14" y="467"/>
                    <a:pt x="0" y="494"/>
                  </a:cubicBezTo>
                  <a:lnTo>
                    <a:pt x="0" y="519"/>
                  </a:lnTo>
                  <a:lnTo>
                    <a:pt x="0" y="642"/>
                  </a:lnTo>
                  <a:cubicBezTo>
                    <a:pt x="0" y="692"/>
                    <a:pt x="25" y="716"/>
                    <a:pt x="25" y="766"/>
                  </a:cubicBezTo>
                  <a:cubicBezTo>
                    <a:pt x="49" y="840"/>
                    <a:pt x="99" y="914"/>
                    <a:pt x="173" y="963"/>
                  </a:cubicBezTo>
                  <a:cubicBezTo>
                    <a:pt x="225" y="981"/>
                    <a:pt x="278" y="998"/>
                    <a:pt x="330" y="998"/>
                  </a:cubicBezTo>
                  <a:cubicBezTo>
                    <a:pt x="352" y="998"/>
                    <a:pt x="373" y="995"/>
                    <a:pt x="395" y="988"/>
                  </a:cubicBezTo>
                  <a:cubicBezTo>
                    <a:pt x="416" y="983"/>
                    <a:pt x="435" y="976"/>
                    <a:pt x="452" y="968"/>
                  </a:cubicBezTo>
                  <a:lnTo>
                    <a:pt x="452" y="968"/>
                  </a:lnTo>
                  <a:cubicBezTo>
                    <a:pt x="524" y="1014"/>
                    <a:pt x="596" y="1038"/>
                    <a:pt x="691" y="1062"/>
                  </a:cubicBezTo>
                  <a:lnTo>
                    <a:pt x="765" y="1062"/>
                  </a:lnTo>
                  <a:cubicBezTo>
                    <a:pt x="815" y="1062"/>
                    <a:pt x="839" y="1062"/>
                    <a:pt x="889" y="1037"/>
                  </a:cubicBezTo>
                  <a:cubicBezTo>
                    <a:pt x="914" y="1037"/>
                    <a:pt x="938" y="1013"/>
                    <a:pt x="963" y="988"/>
                  </a:cubicBezTo>
                  <a:cubicBezTo>
                    <a:pt x="988" y="963"/>
                    <a:pt x="1012" y="939"/>
                    <a:pt x="1037" y="914"/>
                  </a:cubicBezTo>
                  <a:cubicBezTo>
                    <a:pt x="1062" y="864"/>
                    <a:pt x="1086" y="815"/>
                    <a:pt x="1086" y="741"/>
                  </a:cubicBezTo>
                  <a:cubicBezTo>
                    <a:pt x="1111" y="667"/>
                    <a:pt x="1111" y="568"/>
                    <a:pt x="1086" y="494"/>
                  </a:cubicBezTo>
                  <a:cubicBezTo>
                    <a:pt x="1086" y="445"/>
                    <a:pt x="1062" y="371"/>
                    <a:pt x="1037" y="321"/>
                  </a:cubicBezTo>
                  <a:lnTo>
                    <a:pt x="1012" y="297"/>
                  </a:lnTo>
                  <a:cubicBezTo>
                    <a:pt x="988" y="247"/>
                    <a:pt x="963" y="223"/>
                    <a:pt x="938" y="198"/>
                  </a:cubicBezTo>
                  <a:cubicBezTo>
                    <a:pt x="864" y="124"/>
                    <a:pt x="815" y="99"/>
                    <a:pt x="716" y="74"/>
                  </a:cubicBezTo>
                  <a:lnTo>
                    <a:pt x="667" y="74"/>
                  </a:lnTo>
                  <a:cubicBezTo>
                    <a:pt x="654" y="62"/>
                    <a:pt x="636" y="56"/>
                    <a:pt x="614" y="56"/>
                  </a:cubicBezTo>
                  <a:cubicBezTo>
                    <a:pt x="593" y="56"/>
                    <a:pt x="570" y="62"/>
                    <a:pt x="546" y="73"/>
                  </a:cubicBezTo>
                  <a:lnTo>
                    <a:pt x="546" y="73"/>
                  </a:lnTo>
                  <a:cubicBezTo>
                    <a:pt x="493" y="19"/>
                    <a:pt x="410" y="0"/>
                    <a:pt x="346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5014175" y="4260850"/>
              <a:ext cx="38925" cy="34000"/>
            </a:xfrm>
            <a:custGeom>
              <a:avLst/>
              <a:gdLst/>
              <a:ahLst/>
              <a:cxnLst/>
              <a:rect l="l" t="t" r="r" b="b"/>
              <a:pathLst>
                <a:path w="1557" h="1360" extrusionOk="0">
                  <a:moveTo>
                    <a:pt x="582" y="1"/>
                  </a:moveTo>
                  <a:cubicBezTo>
                    <a:pt x="501" y="1"/>
                    <a:pt x="430" y="37"/>
                    <a:pt x="396" y="125"/>
                  </a:cubicBezTo>
                  <a:lnTo>
                    <a:pt x="421" y="100"/>
                  </a:lnTo>
                  <a:lnTo>
                    <a:pt x="421" y="100"/>
                  </a:lnTo>
                  <a:cubicBezTo>
                    <a:pt x="386" y="157"/>
                    <a:pt x="360" y="215"/>
                    <a:pt x="341" y="274"/>
                  </a:cubicBezTo>
                  <a:lnTo>
                    <a:pt x="341" y="274"/>
                  </a:lnTo>
                  <a:cubicBezTo>
                    <a:pt x="335" y="273"/>
                    <a:pt x="328" y="273"/>
                    <a:pt x="322" y="273"/>
                  </a:cubicBezTo>
                  <a:cubicBezTo>
                    <a:pt x="149" y="298"/>
                    <a:pt x="1" y="471"/>
                    <a:pt x="1" y="644"/>
                  </a:cubicBezTo>
                  <a:cubicBezTo>
                    <a:pt x="1" y="742"/>
                    <a:pt x="26" y="866"/>
                    <a:pt x="100" y="965"/>
                  </a:cubicBezTo>
                  <a:cubicBezTo>
                    <a:pt x="198" y="1137"/>
                    <a:pt x="371" y="1261"/>
                    <a:pt x="569" y="1335"/>
                  </a:cubicBezTo>
                  <a:lnTo>
                    <a:pt x="643" y="1335"/>
                  </a:lnTo>
                  <a:cubicBezTo>
                    <a:pt x="677" y="1335"/>
                    <a:pt x="699" y="1335"/>
                    <a:pt x="726" y="1327"/>
                  </a:cubicBezTo>
                  <a:lnTo>
                    <a:pt x="726" y="1327"/>
                  </a:lnTo>
                  <a:cubicBezTo>
                    <a:pt x="764" y="1345"/>
                    <a:pt x="802" y="1360"/>
                    <a:pt x="840" y="1360"/>
                  </a:cubicBezTo>
                  <a:cubicBezTo>
                    <a:pt x="890" y="1360"/>
                    <a:pt x="914" y="1335"/>
                    <a:pt x="964" y="1335"/>
                  </a:cubicBezTo>
                  <a:cubicBezTo>
                    <a:pt x="983" y="1322"/>
                    <a:pt x="1003" y="1307"/>
                    <a:pt x="1022" y="1291"/>
                  </a:cubicBezTo>
                  <a:lnTo>
                    <a:pt x="1022" y="1291"/>
                  </a:lnTo>
                  <a:cubicBezTo>
                    <a:pt x="1041" y="1293"/>
                    <a:pt x="1062" y="1293"/>
                    <a:pt x="1082" y="1293"/>
                  </a:cubicBezTo>
                  <a:cubicBezTo>
                    <a:pt x="1156" y="1293"/>
                    <a:pt x="1232" y="1283"/>
                    <a:pt x="1309" y="1261"/>
                  </a:cubicBezTo>
                  <a:cubicBezTo>
                    <a:pt x="1408" y="1236"/>
                    <a:pt x="1482" y="1162"/>
                    <a:pt x="1507" y="1088"/>
                  </a:cubicBezTo>
                  <a:cubicBezTo>
                    <a:pt x="1556" y="989"/>
                    <a:pt x="1556" y="890"/>
                    <a:pt x="1507" y="816"/>
                  </a:cubicBezTo>
                  <a:cubicBezTo>
                    <a:pt x="1433" y="718"/>
                    <a:pt x="1334" y="619"/>
                    <a:pt x="1235" y="570"/>
                  </a:cubicBezTo>
                  <a:cubicBezTo>
                    <a:pt x="1161" y="495"/>
                    <a:pt x="1087" y="446"/>
                    <a:pt x="988" y="421"/>
                  </a:cubicBezTo>
                  <a:cubicBezTo>
                    <a:pt x="973" y="415"/>
                    <a:pt x="957" y="410"/>
                    <a:pt x="941" y="405"/>
                  </a:cubicBezTo>
                  <a:lnTo>
                    <a:pt x="941" y="405"/>
                  </a:lnTo>
                  <a:cubicBezTo>
                    <a:pt x="1037" y="217"/>
                    <a:pt x="781" y="1"/>
                    <a:pt x="582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5012975" y="4196700"/>
              <a:ext cx="33950" cy="35425"/>
            </a:xfrm>
            <a:custGeom>
              <a:avLst/>
              <a:gdLst/>
              <a:ahLst/>
              <a:cxnLst/>
              <a:rect l="l" t="t" r="r" b="b"/>
              <a:pathLst>
                <a:path w="1358" h="1417" extrusionOk="0">
                  <a:moveTo>
                    <a:pt x="538" y="622"/>
                  </a:moveTo>
                  <a:lnTo>
                    <a:pt x="538" y="622"/>
                  </a:lnTo>
                  <a:cubicBezTo>
                    <a:pt x="538" y="622"/>
                    <a:pt x="539" y="622"/>
                    <a:pt x="539" y="623"/>
                  </a:cubicBezTo>
                  <a:lnTo>
                    <a:pt x="539" y="623"/>
                  </a:lnTo>
                  <a:cubicBezTo>
                    <a:pt x="539" y="623"/>
                    <a:pt x="539" y="623"/>
                    <a:pt x="539" y="623"/>
                  </a:cubicBezTo>
                  <a:lnTo>
                    <a:pt x="539" y="623"/>
                  </a:lnTo>
                  <a:cubicBezTo>
                    <a:pt x="539" y="623"/>
                    <a:pt x="538" y="623"/>
                    <a:pt x="538" y="622"/>
                  </a:cubicBezTo>
                  <a:lnTo>
                    <a:pt x="538" y="622"/>
                  </a:lnTo>
                  <a:lnTo>
                    <a:pt x="538" y="622"/>
                  </a:lnTo>
                  <a:close/>
                  <a:moveTo>
                    <a:pt x="543" y="625"/>
                  </a:moveTo>
                  <a:cubicBezTo>
                    <a:pt x="543" y="625"/>
                    <a:pt x="543" y="626"/>
                    <a:pt x="544" y="626"/>
                  </a:cubicBezTo>
                  <a:lnTo>
                    <a:pt x="544" y="626"/>
                  </a:lnTo>
                  <a:lnTo>
                    <a:pt x="543" y="625"/>
                  </a:lnTo>
                  <a:lnTo>
                    <a:pt x="543" y="625"/>
                  </a:lnTo>
                  <a:lnTo>
                    <a:pt x="543" y="625"/>
                  </a:lnTo>
                  <a:close/>
                  <a:moveTo>
                    <a:pt x="539" y="623"/>
                  </a:moveTo>
                  <a:lnTo>
                    <a:pt x="539" y="623"/>
                  </a:lnTo>
                  <a:cubicBezTo>
                    <a:pt x="540" y="624"/>
                    <a:pt x="541" y="624"/>
                    <a:pt x="542" y="625"/>
                  </a:cubicBezTo>
                  <a:lnTo>
                    <a:pt x="542" y="625"/>
                  </a:lnTo>
                  <a:cubicBezTo>
                    <a:pt x="542" y="625"/>
                    <a:pt x="542" y="625"/>
                    <a:pt x="542" y="625"/>
                  </a:cubicBezTo>
                  <a:lnTo>
                    <a:pt x="542" y="625"/>
                  </a:lnTo>
                  <a:lnTo>
                    <a:pt x="540" y="625"/>
                  </a:lnTo>
                  <a:lnTo>
                    <a:pt x="540" y="625"/>
                  </a:lnTo>
                  <a:cubicBezTo>
                    <a:pt x="541" y="626"/>
                    <a:pt x="542" y="628"/>
                    <a:pt x="543" y="629"/>
                  </a:cubicBezTo>
                  <a:lnTo>
                    <a:pt x="543" y="629"/>
                  </a:lnTo>
                  <a:cubicBezTo>
                    <a:pt x="543" y="629"/>
                    <a:pt x="543" y="629"/>
                    <a:pt x="543" y="629"/>
                  </a:cubicBezTo>
                  <a:lnTo>
                    <a:pt x="543" y="629"/>
                  </a:lnTo>
                  <a:lnTo>
                    <a:pt x="539" y="624"/>
                  </a:lnTo>
                  <a:lnTo>
                    <a:pt x="540" y="625"/>
                  </a:lnTo>
                  <a:lnTo>
                    <a:pt x="540" y="625"/>
                  </a:lnTo>
                  <a:cubicBezTo>
                    <a:pt x="540" y="624"/>
                    <a:pt x="540" y="624"/>
                    <a:pt x="539" y="623"/>
                  </a:cubicBezTo>
                  <a:close/>
                  <a:moveTo>
                    <a:pt x="733" y="1014"/>
                  </a:moveTo>
                  <a:lnTo>
                    <a:pt x="733" y="1014"/>
                  </a:lnTo>
                  <a:cubicBezTo>
                    <a:pt x="733" y="1014"/>
                    <a:pt x="733" y="1014"/>
                    <a:pt x="734" y="1014"/>
                  </a:cubicBezTo>
                  <a:lnTo>
                    <a:pt x="734" y="1014"/>
                  </a:lnTo>
                  <a:lnTo>
                    <a:pt x="733" y="1015"/>
                  </a:lnTo>
                  <a:lnTo>
                    <a:pt x="733" y="1015"/>
                  </a:lnTo>
                  <a:lnTo>
                    <a:pt x="733" y="1014"/>
                  </a:lnTo>
                  <a:close/>
                  <a:moveTo>
                    <a:pt x="592" y="0"/>
                  </a:moveTo>
                  <a:cubicBezTo>
                    <a:pt x="444" y="25"/>
                    <a:pt x="320" y="74"/>
                    <a:pt x="197" y="173"/>
                  </a:cubicBezTo>
                  <a:cubicBezTo>
                    <a:pt x="135" y="235"/>
                    <a:pt x="90" y="331"/>
                    <a:pt x="63" y="419"/>
                  </a:cubicBezTo>
                  <a:lnTo>
                    <a:pt x="63" y="419"/>
                  </a:lnTo>
                  <a:cubicBezTo>
                    <a:pt x="56" y="439"/>
                    <a:pt x="50" y="459"/>
                    <a:pt x="46" y="479"/>
                  </a:cubicBezTo>
                  <a:lnTo>
                    <a:pt x="46" y="479"/>
                  </a:lnTo>
                  <a:cubicBezTo>
                    <a:pt x="1" y="623"/>
                    <a:pt x="25" y="744"/>
                    <a:pt x="74" y="889"/>
                  </a:cubicBezTo>
                  <a:cubicBezTo>
                    <a:pt x="81" y="899"/>
                    <a:pt x="89" y="909"/>
                    <a:pt x="98" y="920"/>
                  </a:cubicBezTo>
                  <a:lnTo>
                    <a:pt x="98" y="920"/>
                  </a:lnTo>
                  <a:cubicBezTo>
                    <a:pt x="98" y="940"/>
                    <a:pt x="98" y="964"/>
                    <a:pt x="98" y="988"/>
                  </a:cubicBezTo>
                  <a:cubicBezTo>
                    <a:pt x="123" y="1062"/>
                    <a:pt x="172" y="1111"/>
                    <a:pt x="246" y="1160"/>
                  </a:cubicBezTo>
                  <a:cubicBezTo>
                    <a:pt x="277" y="1181"/>
                    <a:pt x="307" y="1193"/>
                    <a:pt x="339" y="1198"/>
                  </a:cubicBezTo>
                  <a:lnTo>
                    <a:pt x="339" y="1198"/>
                  </a:lnTo>
                  <a:cubicBezTo>
                    <a:pt x="374" y="1224"/>
                    <a:pt x="409" y="1242"/>
                    <a:pt x="444" y="1259"/>
                  </a:cubicBezTo>
                  <a:cubicBezTo>
                    <a:pt x="518" y="1309"/>
                    <a:pt x="567" y="1333"/>
                    <a:pt x="641" y="1358"/>
                  </a:cubicBezTo>
                  <a:cubicBezTo>
                    <a:pt x="732" y="1394"/>
                    <a:pt x="835" y="1417"/>
                    <a:pt x="933" y="1417"/>
                  </a:cubicBezTo>
                  <a:cubicBezTo>
                    <a:pt x="968" y="1417"/>
                    <a:pt x="1003" y="1414"/>
                    <a:pt x="1036" y="1407"/>
                  </a:cubicBezTo>
                  <a:cubicBezTo>
                    <a:pt x="1234" y="1333"/>
                    <a:pt x="1357" y="1160"/>
                    <a:pt x="1357" y="963"/>
                  </a:cubicBezTo>
                  <a:cubicBezTo>
                    <a:pt x="1333" y="815"/>
                    <a:pt x="1283" y="667"/>
                    <a:pt x="1160" y="568"/>
                  </a:cubicBezTo>
                  <a:cubicBezTo>
                    <a:pt x="1159" y="567"/>
                    <a:pt x="1158" y="567"/>
                    <a:pt x="1158" y="567"/>
                  </a:cubicBezTo>
                  <a:lnTo>
                    <a:pt x="1158" y="567"/>
                  </a:lnTo>
                  <a:cubicBezTo>
                    <a:pt x="1136" y="347"/>
                    <a:pt x="992" y="179"/>
                    <a:pt x="809" y="100"/>
                  </a:cubicBezTo>
                  <a:lnTo>
                    <a:pt x="809" y="100"/>
                  </a:lnTo>
                  <a:cubicBezTo>
                    <a:pt x="756" y="39"/>
                    <a:pt x="681" y="0"/>
                    <a:pt x="592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965425" y="4126700"/>
              <a:ext cx="29000" cy="36925"/>
            </a:xfrm>
            <a:custGeom>
              <a:avLst/>
              <a:gdLst/>
              <a:ahLst/>
              <a:cxnLst/>
              <a:rect l="l" t="t" r="r" b="b"/>
              <a:pathLst>
                <a:path w="1160" h="1477" extrusionOk="0">
                  <a:moveTo>
                    <a:pt x="425" y="1008"/>
                  </a:moveTo>
                  <a:lnTo>
                    <a:pt x="425" y="1008"/>
                  </a:lnTo>
                  <a:cubicBezTo>
                    <a:pt x="426" y="1008"/>
                    <a:pt x="426" y="1008"/>
                    <a:pt x="427" y="1008"/>
                  </a:cubicBezTo>
                  <a:lnTo>
                    <a:pt x="427" y="1008"/>
                  </a:lnTo>
                  <a:cubicBezTo>
                    <a:pt x="425" y="1013"/>
                    <a:pt x="423" y="1018"/>
                    <a:pt x="420" y="1022"/>
                  </a:cubicBezTo>
                  <a:lnTo>
                    <a:pt x="425" y="1008"/>
                  </a:lnTo>
                  <a:close/>
                  <a:moveTo>
                    <a:pt x="533" y="1"/>
                  </a:moveTo>
                  <a:cubicBezTo>
                    <a:pt x="471" y="1"/>
                    <a:pt x="407" y="12"/>
                    <a:pt x="346" y="35"/>
                  </a:cubicBezTo>
                  <a:cubicBezTo>
                    <a:pt x="124" y="134"/>
                    <a:pt x="0" y="381"/>
                    <a:pt x="50" y="627"/>
                  </a:cubicBezTo>
                  <a:cubicBezTo>
                    <a:pt x="58" y="649"/>
                    <a:pt x="67" y="670"/>
                    <a:pt x="77" y="691"/>
                  </a:cubicBezTo>
                  <a:lnTo>
                    <a:pt x="77" y="691"/>
                  </a:lnTo>
                  <a:cubicBezTo>
                    <a:pt x="68" y="777"/>
                    <a:pt x="75" y="863"/>
                    <a:pt x="99" y="948"/>
                  </a:cubicBezTo>
                  <a:cubicBezTo>
                    <a:pt x="149" y="1146"/>
                    <a:pt x="272" y="1294"/>
                    <a:pt x="420" y="1393"/>
                  </a:cubicBezTo>
                  <a:cubicBezTo>
                    <a:pt x="494" y="1448"/>
                    <a:pt x="582" y="1476"/>
                    <a:pt x="674" y="1476"/>
                  </a:cubicBezTo>
                  <a:cubicBezTo>
                    <a:pt x="704" y="1476"/>
                    <a:pt x="735" y="1473"/>
                    <a:pt x="766" y="1467"/>
                  </a:cubicBezTo>
                  <a:cubicBezTo>
                    <a:pt x="889" y="1417"/>
                    <a:pt x="1013" y="1294"/>
                    <a:pt x="1037" y="1146"/>
                  </a:cubicBezTo>
                  <a:cubicBezTo>
                    <a:pt x="1062" y="1072"/>
                    <a:pt x="1062" y="973"/>
                    <a:pt x="1062" y="874"/>
                  </a:cubicBezTo>
                  <a:cubicBezTo>
                    <a:pt x="1085" y="805"/>
                    <a:pt x="1087" y="736"/>
                    <a:pt x="1067" y="668"/>
                  </a:cubicBezTo>
                  <a:lnTo>
                    <a:pt x="1067" y="668"/>
                  </a:lnTo>
                  <a:cubicBezTo>
                    <a:pt x="1160" y="544"/>
                    <a:pt x="1150" y="370"/>
                    <a:pt x="1037" y="257"/>
                  </a:cubicBezTo>
                  <a:lnTo>
                    <a:pt x="1037" y="282"/>
                  </a:lnTo>
                  <a:cubicBezTo>
                    <a:pt x="1004" y="249"/>
                    <a:pt x="966" y="221"/>
                    <a:pt x="923" y="199"/>
                  </a:cubicBezTo>
                  <a:lnTo>
                    <a:pt x="923" y="199"/>
                  </a:lnTo>
                  <a:cubicBezTo>
                    <a:pt x="913" y="185"/>
                    <a:pt x="902" y="171"/>
                    <a:pt x="889" y="158"/>
                  </a:cubicBezTo>
                  <a:cubicBezTo>
                    <a:pt x="804" y="56"/>
                    <a:pt x="672" y="1"/>
                    <a:pt x="533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4953700" y="4070525"/>
              <a:ext cx="33350" cy="33450"/>
            </a:xfrm>
            <a:custGeom>
              <a:avLst/>
              <a:gdLst/>
              <a:ahLst/>
              <a:cxnLst/>
              <a:rect l="l" t="t" r="r" b="b"/>
              <a:pathLst>
                <a:path w="1334" h="1338" extrusionOk="0">
                  <a:moveTo>
                    <a:pt x="542" y="365"/>
                  </a:moveTo>
                  <a:cubicBezTo>
                    <a:pt x="539" y="374"/>
                    <a:pt x="531" y="378"/>
                    <a:pt x="520" y="380"/>
                  </a:cubicBezTo>
                  <a:lnTo>
                    <a:pt x="520" y="380"/>
                  </a:lnTo>
                  <a:lnTo>
                    <a:pt x="531" y="368"/>
                  </a:lnTo>
                  <a:lnTo>
                    <a:pt x="542" y="365"/>
                  </a:lnTo>
                  <a:close/>
                  <a:moveTo>
                    <a:pt x="692" y="389"/>
                  </a:moveTo>
                  <a:lnTo>
                    <a:pt x="701" y="396"/>
                  </a:lnTo>
                  <a:lnTo>
                    <a:pt x="701" y="396"/>
                  </a:lnTo>
                  <a:lnTo>
                    <a:pt x="708" y="405"/>
                  </a:lnTo>
                  <a:lnTo>
                    <a:pt x="708" y="405"/>
                  </a:lnTo>
                  <a:cubicBezTo>
                    <a:pt x="694" y="405"/>
                    <a:pt x="692" y="403"/>
                    <a:pt x="692" y="389"/>
                  </a:cubicBezTo>
                  <a:close/>
                  <a:moveTo>
                    <a:pt x="716" y="529"/>
                  </a:moveTo>
                  <a:cubicBezTo>
                    <a:pt x="716" y="529"/>
                    <a:pt x="716" y="529"/>
                    <a:pt x="716" y="529"/>
                  </a:cubicBezTo>
                  <a:lnTo>
                    <a:pt x="716" y="529"/>
                  </a:lnTo>
                  <a:close/>
                  <a:moveTo>
                    <a:pt x="704" y="535"/>
                  </a:moveTo>
                  <a:cubicBezTo>
                    <a:pt x="706" y="535"/>
                    <a:pt x="708" y="535"/>
                    <a:pt x="710" y="536"/>
                  </a:cubicBezTo>
                  <a:lnTo>
                    <a:pt x="710" y="536"/>
                  </a:lnTo>
                  <a:lnTo>
                    <a:pt x="704" y="541"/>
                  </a:lnTo>
                  <a:lnTo>
                    <a:pt x="704" y="541"/>
                  </a:lnTo>
                  <a:lnTo>
                    <a:pt x="698" y="536"/>
                  </a:lnTo>
                  <a:lnTo>
                    <a:pt x="698" y="536"/>
                  </a:lnTo>
                  <a:cubicBezTo>
                    <a:pt x="700" y="535"/>
                    <a:pt x="702" y="535"/>
                    <a:pt x="704" y="535"/>
                  </a:cubicBezTo>
                  <a:close/>
                  <a:moveTo>
                    <a:pt x="698" y="536"/>
                  </a:moveTo>
                  <a:cubicBezTo>
                    <a:pt x="699" y="538"/>
                    <a:pt x="701" y="540"/>
                    <a:pt x="702" y="542"/>
                  </a:cubicBezTo>
                  <a:lnTo>
                    <a:pt x="702" y="542"/>
                  </a:lnTo>
                  <a:lnTo>
                    <a:pt x="701" y="542"/>
                  </a:lnTo>
                  <a:lnTo>
                    <a:pt x="701" y="542"/>
                  </a:lnTo>
                  <a:lnTo>
                    <a:pt x="696" y="536"/>
                  </a:lnTo>
                  <a:lnTo>
                    <a:pt x="696" y="536"/>
                  </a:lnTo>
                  <a:cubicBezTo>
                    <a:pt x="697" y="536"/>
                    <a:pt x="697" y="536"/>
                    <a:pt x="698" y="536"/>
                  </a:cubicBezTo>
                  <a:close/>
                  <a:moveTo>
                    <a:pt x="692" y="537"/>
                  </a:moveTo>
                  <a:cubicBezTo>
                    <a:pt x="693" y="539"/>
                    <a:pt x="694" y="542"/>
                    <a:pt x="695" y="544"/>
                  </a:cubicBezTo>
                  <a:lnTo>
                    <a:pt x="695" y="544"/>
                  </a:lnTo>
                  <a:lnTo>
                    <a:pt x="692" y="545"/>
                  </a:lnTo>
                  <a:lnTo>
                    <a:pt x="692" y="545"/>
                  </a:lnTo>
                  <a:lnTo>
                    <a:pt x="684" y="540"/>
                  </a:lnTo>
                  <a:lnTo>
                    <a:pt x="684" y="540"/>
                  </a:lnTo>
                  <a:cubicBezTo>
                    <a:pt x="687" y="539"/>
                    <a:pt x="690" y="538"/>
                    <a:pt x="692" y="537"/>
                  </a:cubicBezTo>
                  <a:close/>
                  <a:moveTo>
                    <a:pt x="682" y="542"/>
                  </a:moveTo>
                  <a:lnTo>
                    <a:pt x="682" y="542"/>
                  </a:lnTo>
                  <a:cubicBezTo>
                    <a:pt x="685" y="543"/>
                    <a:pt x="687" y="545"/>
                    <a:pt x="690" y="546"/>
                  </a:cubicBezTo>
                  <a:lnTo>
                    <a:pt x="690" y="546"/>
                  </a:lnTo>
                  <a:lnTo>
                    <a:pt x="667" y="554"/>
                  </a:lnTo>
                  <a:cubicBezTo>
                    <a:pt x="672" y="549"/>
                    <a:pt x="677" y="545"/>
                    <a:pt x="682" y="542"/>
                  </a:cubicBezTo>
                  <a:close/>
                  <a:moveTo>
                    <a:pt x="713" y="559"/>
                  </a:moveTo>
                  <a:cubicBezTo>
                    <a:pt x="713" y="560"/>
                    <a:pt x="713" y="560"/>
                    <a:pt x="713" y="560"/>
                  </a:cubicBezTo>
                  <a:lnTo>
                    <a:pt x="713" y="560"/>
                  </a:lnTo>
                  <a:cubicBezTo>
                    <a:pt x="713" y="560"/>
                    <a:pt x="713" y="560"/>
                    <a:pt x="713" y="560"/>
                  </a:cubicBezTo>
                  <a:lnTo>
                    <a:pt x="713" y="560"/>
                  </a:lnTo>
                  <a:lnTo>
                    <a:pt x="713" y="559"/>
                  </a:lnTo>
                  <a:close/>
                  <a:moveTo>
                    <a:pt x="607" y="599"/>
                  </a:moveTo>
                  <a:lnTo>
                    <a:pt x="627" y="629"/>
                  </a:lnTo>
                  <a:lnTo>
                    <a:pt x="627" y="629"/>
                  </a:lnTo>
                  <a:cubicBezTo>
                    <a:pt x="624" y="628"/>
                    <a:pt x="622" y="628"/>
                    <a:pt x="619" y="628"/>
                  </a:cubicBezTo>
                  <a:lnTo>
                    <a:pt x="619" y="628"/>
                  </a:lnTo>
                  <a:cubicBezTo>
                    <a:pt x="618" y="627"/>
                    <a:pt x="618" y="627"/>
                    <a:pt x="617" y="626"/>
                  </a:cubicBezTo>
                  <a:lnTo>
                    <a:pt x="617" y="626"/>
                  </a:lnTo>
                  <a:cubicBezTo>
                    <a:pt x="614" y="617"/>
                    <a:pt x="611" y="608"/>
                    <a:pt x="607" y="599"/>
                  </a:cubicBezTo>
                  <a:close/>
                  <a:moveTo>
                    <a:pt x="622" y="631"/>
                  </a:moveTo>
                  <a:lnTo>
                    <a:pt x="632" y="638"/>
                  </a:lnTo>
                  <a:lnTo>
                    <a:pt x="633" y="639"/>
                  </a:lnTo>
                  <a:lnTo>
                    <a:pt x="633" y="639"/>
                  </a:lnTo>
                  <a:cubicBezTo>
                    <a:pt x="633" y="639"/>
                    <a:pt x="632" y="638"/>
                    <a:pt x="632" y="638"/>
                  </a:cubicBezTo>
                  <a:lnTo>
                    <a:pt x="632" y="638"/>
                  </a:lnTo>
                  <a:cubicBezTo>
                    <a:pt x="631" y="638"/>
                    <a:pt x="631" y="638"/>
                    <a:pt x="631" y="638"/>
                  </a:cubicBezTo>
                  <a:lnTo>
                    <a:pt x="631" y="638"/>
                  </a:lnTo>
                  <a:cubicBezTo>
                    <a:pt x="628" y="636"/>
                    <a:pt x="625" y="633"/>
                    <a:pt x="622" y="631"/>
                  </a:cubicBezTo>
                  <a:close/>
                  <a:moveTo>
                    <a:pt x="731" y="638"/>
                  </a:moveTo>
                  <a:lnTo>
                    <a:pt x="731" y="638"/>
                  </a:lnTo>
                  <a:cubicBezTo>
                    <a:pt x="730" y="639"/>
                    <a:pt x="730" y="640"/>
                    <a:pt x="729" y="642"/>
                  </a:cubicBezTo>
                  <a:lnTo>
                    <a:pt x="729" y="642"/>
                  </a:lnTo>
                  <a:cubicBezTo>
                    <a:pt x="726" y="646"/>
                    <a:pt x="724" y="650"/>
                    <a:pt x="721" y="653"/>
                  </a:cubicBezTo>
                  <a:lnTo>
                    <a:pt x="721" y="653"/>
                  </a:lnTo>
                  <a:cubicBezTo>
                    <a:pt x="719" y="654"/>
                    <a:pt x="717" y="654"/>
                    <a:pt x="714" y="654"/>
                  </a:cubicBezTo>
                  <a:lnTo>
                    <a:pt x="714" y="654"/>
                  </a:lnTo>
                  <a:lnTo>
                    <a:pt x="731" y="638"/>
                  </a:lnTo>
                  <a:close/>
                  <a:moveTo>
                    <a:pt x="608" y="1"/>
                  </a:moveTo>
                  <a:cubicBezTo>
                    <a:pt x="530" y="1"/>
                    <a:pt x="450" y="24"/>
                    <a:pt x="395" y="60"/>
                  </a:cubicBezTo>
                  <a:cubicBezTo>
                    <a:pt x="230" y="152"/>
                    <a:pt x="119" y="312"/>
                    <a:pt x="104" y="490"/>
                  </a:cubicBezTo>
                  <a:lnTo>
                    <a:pt x="104" y="490"/>
                  </a:lnTo>
                  <a:cubicBezTo>
                    <a:pt x="84" y="509"/>
                    <a:pt x="66" y="530"/>
                    <a:pt x="50" y="554"/>
                  </a:cubicBezTo>
                  <a:cubicBezTo>
                    <a:pt x="25" y="628"/>
                    <a:pt x="0" y="702"/>
                    <a:pt x="25" y="776"/>
                  </a:cubicBezTo>
                  <a:lnTo>
                    <a:pt x="0" y="850"/>
                  </a:lnTo>
                  <a:cubicBezTo>
                    <a:pt x="50" y="1023"/>
                    <a:pt x="148" y="1171"/>
                    <a:pt x="321" y="1245"/>
                  </a:cubicBezTo>
                  <a:cubicBezTo>
                    <a:pt x="371" y="1270"/>
                    <a:pt x="445" y="1319"/>
                    <a:pt x="519" y="1319"/>
                  </a:cubicBezTo>
                  <a:cubicBezTo>
                    <a:pt x="568" y="1331"/>
                    <a:pt x="618" y="1338"/>
                    <a:pt x="667" y="1338"/>
                  </a:cubicBezTo>
                  <a:cubicBezTo>
                    <a:pt x="716" y="1338"/>
                    <a:pt x="766" y="1331"/>
                    <a:pt x="815" y="1319"/>
                  </a:cubicBezTo>
                  <a:cubicBezTo>
                    <a:pt x="988" y="1270"/>
                    <a:pt x="1136" y="1171"/>
                    <a:pt x="1235" y="1023"/>
                  </a:cubicBezTo>
                  <a:cubicBezTo>
                    <a:pt x="1309" y="850"/>
                    <a:pt x="1334" y="677"/>
                    <a:pt x="1284" y="504"/>
                  </a:cubicBezTo>
                  <a:cubicBezTo>
                    <a:pt x="1259" y="331"/>
                    <a:pt x="1161" y="183"/>
                    <a:pt x="1013" y="85"/>
                  </a:cubicBezTo>
                  <a:cubicBezTo>
                    <a:pt x="914" y="35"/>
                    <a:pt x="815" y="10"/>
                    <a:pt x="692" y="10"/>
                  </a:cubicBezTo>
                  <a:cubicBezTo>
                    <a:pt x="665" y="4"/>
                    <a:pt x="637" y="1"/>
                    <a:pt x="608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4905550" y="4201925"/>
              <a:ext cx="42000" cy="28450"/>
            </a:xfrm>
            <a:custGeom>
              <a:avLst/>
              <a:gdLst/>
              <a:ahLst/>
              <a:cxnLst/>
              <a:rect l="l" t="t" r="r" b="b"/>
              <a:pathLst>
                <a:path w="1680" h="1138" extrusionOk="0">
                  <a:moveTo>
                    <a:pt x="876" y="0"/>
                  </a:moveTo>
                  <a:cubicBezTo>
                    <a:pt x="814" y="0"/>
                    <a:pt x="751" y="6"/>
                    <a:pt x="690" y="16"/>
                  </a:cubicBezTo>
                  <a:lnTo>
                    <a:pt x="690" y="16"/>
                  </a:lnTo>
                  <a:cubicBezTo>
                    <a:pt x="606" y="24"/>
                    <a:pt x="524" y="48"/>
                    <a:pt x="445" y="87"/>
                  </a:cubicBezTo>
                  <a:cubicBezTo>
                    <a:pt x="445" y="87"/>
                    <a:pt x="445" y="87"/>
                    <a:pt x="445" y="88"/>
                  </a:cubicBezTo>
                  <a:lnTo>
                    <a:pt x="445" y="88"/>
                  </a:lnTo>
                  <a:cubicBezTo>
                    <a:pt x="321" y="139"/>
                    <a:pt x="204" y="214"/>
                    <a:pt x="99" y="309"/>
                  </a:cubicBezTo>
                  <a:cubicBezTo>
                    <a:pt x="1" y="408"/>
                    <a:pt x="1" y="606"/>
                    <a:pt x="99" y="729"/>
                  </a:cubicBezTo>
                  <a:cubicBezTo>
                    <a:pt x="223" y="828"/>
                    <a:pt x="322" y="877"/>
                    <a:pt x="445" y="927"/>
                  </a:cubicBezTo>
                  <a:cubicBezTo>
                    <a:pt x="464" y="931"/>
                    <a:pt x="483" y="934"/>
                    <a:pt x="502" y="938"/>
                  </a:cubicBezTo>
                  <a:lnTo>
                    <a:pt x="502" y="938"/>
                  </a:lnTo>
                  <a:cubicBezTo>
                    <a:pt x="577" y="993"/>
                    <a:pt x="659" y="1040"/>
                    <a:pt x="741" y="1075"/>
                  </a:cubicBezTo>
                  <a:cubicBezTo>
                    <a:pt x="828" y="1118"/>
                    <a:pt x="919" y="1138"/>
                    <a:pt x="1011" y="1138"/>
                  </a:cubicBezTo>
                  <a:cubicBezTo>
                    <a:pt x="1129" y="1138"/>
                    <a:pt x="1248" y="1106"/>
                    <a:pt x="1358" y="1050"/>
                  </a:cubicBezTo>
                  <a:cubicBezTo>
                    <a:pt x="1556" y="927"/>
                    <a:pt x="1679" y="680"/>
                    <a:pt x="1630" y="458"/>
                  </a:cubicBezTo>
                  <a:cubicBezTo>
                    <a:pt x="1556" y="260"/>
                    <a:pt x="1383" y="87"/>
                    <a:pt x="1161" y="38"/>
                  </a:cubicBezTo>
                  <a:cubicBezTo>
                    <a:pt x="1067" y="13"/>
                    <a:pt x="971" y="0"/>
                    <a:pt x="876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4723475" y="4152400"/>
              <a:ext cx="33350" cy="27025"/>
            </a:xfrm>
            <a:custGeom>
              <a:avLst/>
              <a:gdLst/>
              <a:ahLst/>
              <a:cxnLst/>
              <a:rect l="l" t="t" r="r" b="b"/>
              <a:pathLst>
                <a:path w="1334" h="1081" extrusionOk="0">
                  <a:moveTo>
                    <a:pt x="519" y="1"/>
                  </a:moveTo>
                  <a:cubicBezTo>
                    <a:pt x="469" y="1"/>
                    <a:pt x="420" y="7"/>
                    <a:pt x="371" y="19"/>
                  </a:cubicBezTo>
                  <a:cubicBezTo>
                    <a:pt x="247" y="44"/>
                    <a:pt x="148" y="118"/>
                    <a:pt x="74" y="217"/>
                  </a:cubicBezTo>
                  <a:cubicBezTo>
                    <a:pt x="25" y="340"/>
                    <a:pt x="0" y="464"/>
                    <a:pt x="25" y="612"/>
                  </a:cubicBezTo>
                  <a:cubicBezTo>
                    <a:pt x="84" y="769"/>
                    <a:pt x="221" y="910"/>
                    <a:pt x="386" y="961"/>
                  </a:cubicBezTo>
                  <a:lnTo>
                    <a:pt x="386" y="961"/>
                  </a:lnTo>
                  <a:cubicBezTo>
                    <a:pt x="397" y="968"/>
                    <a:pt x="408" y="975"/>
                    <a:pt x="420" y="982"/>
                  </a:cubicBezTo>
                  <a:cubicBezTo>
                    <a:pt x="535" y="1048"/>
                    <a:pt x="672" y="1081"/>
                    <a:pt x="810" y="1081"/>
                  </a:cubicBezTo>
                  <a:cubicBezTo>
                    <a:pt x="878" y="1081"/>
                    <a:pt x="947" y="1073"/>
                    <a:pt x="1013" y="1056"/>
                  </a:cubicBezTo>
                  <a:cubicBezTo>
                    <a:pt x="1087" y="1031"/>
                    <a:pt x="1136" y="1007"/>
                    <a:pt x="1210" y="957"/>
                  </a:cubicBezTo>
                  <a:cubicBezTo>
                    <a:pt x="1284" y="883"/>
                    <a:pt x="1334" y="760"/>
                    <a:pt x="1309" y="661"/>
                  </a:cubicBezTo>
                  <a:cubicBezTo>
                    <a:pt x="1309" y="513"/>
                    <a:pt x="1235" y="365"/>
                    <a:pt x="1111" y="266"/>
                  </a:cubicBezTo>
                  <a:cubicBezTo>
                    <a:pt x="1013" y="143"/>
                    <a:pt x="840" y="44"/>
                    <a:pt x="667" y="19"/>
                  </a:cubicBezTo>
                  <a:cubicBezTo>
                    <a:pt x="618" y="7"/>
                    <a:pt x="568" y="1"/>
                    <a:pt x="51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4594475" y="4045150"/>
              <a:ext cx="33350" cy="29975"/>
            </a:xfrm>
            <a:custGeom>
              <a:avLst/>
              <a:gdLst/>
              <a:ahLst/>
              <a:cxnLst/>
              <a:rect l="l" t="t" r="r" b="b"/>
              <a:pathLst>
                <a:path w="1334" h="1199" extrusionOk="0">
                  <a:moveTo>
                    <a:pt x="337" y="1"/>
                  </a:moveTo>
                  <a:cubicBezTo>
                    <a:pt x="307" y="1"/>
                    <a:pt x="277" y="5"/>
                    <a:pt x="247" y="13"/>
                  </a:cubicBezTo>
                  <a:cubicBezTo>
                    <a:pt x="99" y="63"/>
                    <a:pt x="0" y="235"/>
                    <a:pt x="50" y="384"/>
                  </a:cubicBezTo>
                  <a:cubicBezTo>
                    <a:pt x="75" y="512"/>
                    <a:pt x="128" y="634"/>
                    <a:pt x="200" y="742"/>
                  </a:cubicBezTo>
                  <a:lnTo>
                    <a:pt x="200" y="742"/>
                  </a:lnTo>
                  <a:cubicBezTo>
                    <a:pt x="220" y="879"/>
                    <a:pt x="289" y="1008"/>
                    <a:pt x="395" y="1100"/>
                  </a:cubicBezTo>
                  <a:cubicBezTo>
                    <a:pt x="445" y="1174"/>
                    <a:pt x="519" y="1198"/>
                    <a:pt x="593" y="1198"/>
                  </a:cubicBezTo>
                  <a:cubicBezTo>
                    <a:pt x="631" y="1198"/>
                    <a:pt x="667" y="1191"/>
                    <a:pt x="702" y="1178"/>
                  </a:cubicBezTo>
                  <a:lnTo>
                    <a:pt x="702" y="1178"/>
                  </a:lnTo>
                  <a:cubicBezTo>
                    <a:pt x="714" y="1185"/>
                    <a:pt x="728" y="1192"/>
                    <a:pt x="741" y="1198"/>
                  </a:cubicBezTo>
                  <a:lnTo>
                    <a:pt x="963" y="1198"/>
                  </a:lnTo>
                  <a:cubicBezTo>
                    <a:pt x="1013" y="1174"/>
                    <a:pt x="1062" y="1174"/>
                    <a:pt x="1087" y="1149"/>
                  </a:cubicBezTo>
                  <a:cubicBezTo>
                    <a:pt x="1161" y="1100"/>
                    <a:pt x="1210" y="1050"/>
                    <a:pt x="1235" y="1001"/>
                  </a:cubicBezTo>
                  <a:cubicBezTo>
                    <a:pt x="1284" y="927"/>
                    <a:pt x="1309" y="828"/>
                    <a:pt x="1334" y="729"/>
                  </a:cubicBezTo>
                  <a:cubicBezTo>
                    <a:pt x="1334" y="705"/>
                    <a:pt x="1334" y="680"/>
                    <a:pt x="1334" y="630"/>
                  </a:cubicBezTo>
                  <a:cubicBezTo>
                    <a:pt x="1309" y="606"/>
                    <a:pt x="1309" y="556"/>
                    <a:pt x="1309" y="532"/>
                  </a:cubicBezTo>
                  <a:cubicBezTo>
                    <a:pt x="1259" y="433"/>
                    <a:pt x="1235" y="359"/>
                    <a:pt x="1161" y="285"/>
                  </a:cubicBezTo>
                  <a:cubicBezTo>
                    <a:pt x="1111" y="235"/>
                    <a:pt x="1062" y="211"/>
                    <a:pt x="988" y="186"/>
                  </a:cubicBezTo>
                  <a:cubicBezTo>
                    <a:pt x="909" y="139"/>
                    <a:pt x="822" y="116"/>
                    <a:pt x="737" y="116"/>
                  </a:cubicBezTo>
                  <a:cubicBezTo>
                    <a:pt x="685" y="116"/>
                    <a:pt x="634" y="125"/>
                    <a:pt x="585" y="140"/>
                  </a:cubicBezTo>
                  <a:lnTo>
                    <a:pt x="585" y="140"/>
                  </a:lnTo>
                  <a:cubicBezTo>
                    <a:pt x="536" y="53"/>
                    <a:pt x="442" y="1"/>
                    <a:pt x="337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4460525" y="4049175"/>
              <a:ext cx="36625" cy="35825"/>
            </a:xfrm>
            <a:custGeom>
              <a:avLst/>
              <a:gdLst/>
              <a:ahLst/>
              <a:cxnLst/>
              <a:rect l="l" t="t" r="r" b="b"/>
              <a:pathLst>
                <a:path w="1465" h="1433" extrusionOk="0">
                  <a:moveTo>
                    <a:pt x="717" y="0"/>
                  </a:moveTo>
                  <a:cubicBezTo>
                    <a:pt x="598" y="0"/>
                    <a:pt x="456" y="46"/>
                    <a:pt x="358" y="116"/>
                  </a:cubicBezTo>
                  <a:lnTo>
                    <a:pt x="358" y="116"/>
                  </a:lnTo>
                  <a:cubicBezTo>
                    <a:pt x="351" y="115"/>
                    <a:pt x="344" y="115"/>
                    <a:pt x="337" y="115"/>
                  </a:cubicBezTo>
                  <a:cubicBezTo>
                    <a:pt x="250" y="115"/>
                    <a:pt x="175" y="147"/>
                    <a:pt x="100" y="223"/>
                  </a:cubicBezTo>
                  <a:cubicBezTo>
                    <a:pt x="26" y="297"/>
                    <a:pt x="1" y="420"/>
                    <a:pt x="26" y="519"/>
                  </a:cubicBezTo>
                  <a:cubicBezTo>
                    <a:pt x="47" y="603"/>
                    <a:pt x="86" y="670"/>
                    <a:pt x="128" y="733"/>
                  </a:cubicBezTo>
                  <a:lnTo>
                    <a:pt x="128" y="733"/>
                  </a:lnTo>
                  <a:cubicBezTo>
                    <a:pt x="138" y="794"/>
                    <a:pt x="162" y="855"/>
                    <a:pt x="198" y="914"/>
                  </a:cubicBezTo>
                  <a:cubicBezTo>
                    <a:pt x="272" y="1013"/>
                    <a:pt x="371" y="1111"/>
                    <a:pt x="470" y="1185"/>
                  </a:cubicBezTo>
                  <a:cubicBezTo>
                    <a:pt x="569" y="1260"/>
                    <a:pt x="667" y="1334"/>
                    <a:pt x="766" y="1383"/>
                  </a:cubicBezTo>
                  <a:cubicBezTo>
                    <a:pt x="840" y="1432"/>
                    <a:pt x="939" y="1432"/>
                    <a:pt x="1013" y="1432"/>
                  </a:cubicBezTo>
                  <a:cubicBezTo>
                    <a:pt x="1087" y="1408"/>
                    <a:pt x="1161" y="1358"/>
                    <a:pt x="1186" y="1284"/>
                  </a:cubicBezTo>
                  <a:cubicBezTo>
                    <a:pt x="1203" y="1259"/>
                    <a:pt x="1217" y="1231"/>
                    <a:pt x="1227" y="1202"/>
                  </a:cubicBezTo>
                  <a:lnTo>
                    <a:pt x="1227" y="1202"/>
                  </a:lnTo>
                  <a:cubicBezTo>
                    <a:pt x="1326" y="1145"/>
                    <a:pt x="1398" y="1060"/>
                    <a:pt x="1433" y="939"/>
                  </a:cubicBezTo>
                  <a:cubicBezTo>
                    <a:pt x="1455" y="884"/>
                    <a:pt x="1462" y="825"/>
                    <a:pt x="1457" y="763"/>
                  </a:cubicBezTo>
                  <a:lnTo>
                    <a:pt x="1457" y="763"/>
                  </a:lnTo>
                  <a:cubicBezTo>
                    <a:pt x="1464" y="724"/>
                    <a:pt x="1464" y="683"/>
                    <a:pt x="1457" y="642"/>
                  </a:cubicBezTo>
                  <a:cubicBezTo>
                    <a:pt x="1433" y="420"/>
                    <a:pt x="1285" y="198"/>
                    <a:pt x="1062" y="74"/>
                  </a:cubicBezTo>
                  <a:cubicBezTo>
                    <a:pt x="964" y="25"/>
                    <a:pt x="840" y="0"/>
                    <a:pt x="717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4521650" y="4184500"/>
              <a:ext cx="30875" cy="28025"/>
            </a:xfrm>
            <a:custGeom>
              <a:avLst/>
              <a:gdLst/>
              <a:ahLst/>
              <a:cxnLst/>
              <a:rect l="l" t="t" r="r" b="b"/>
              <a:pathLst>
                <a:path w="1235" h="1121" extrusionOk="0">
                  <a:moveTo>
                    <a:pt x="639" y="0"/>
                  </a:moveTo>
                  <a:cubicBezTo>
                    <a:pt x="477" y="0"/>
                    <a:pt x="327" y="65"/>
                    <a:pt x="220" y="181"/>
                  </a:cubicBezTo>
                  <a:lnTo>
                    <a:pt x="220" y="181"/>
                  </a:lnTo>
                  <a:cubicBezTo>
                    <a:pt x="130" y="244"/>
                    <a:pt x="59" y="335"/>
                    <a:pt x="25" y="439"/>
                  </a:cubicBezTo>
                  <a:cubicBezTo>
                    <a:pt x="0" y="513"/>
                    <a:pt x="25" y="611"/>
                    <a:pt x="74" y="686"/>
                  </a:cubicBezTo>
                  <a:lnTo>
                    <a:pt x="99" y="735"/>
                  </a:lnTo>
                  <a:cubicBezTo>
                    <a:pt x="124" y="784"/>
                    <a:pt x="173" y="834"/>
                    <a:pt x="198" y="883"/>
                  </a:cubicBezTo>
                  <a:cubicBezTo>
                    <a:pt x="278" y="964"/>
                    <a:pt x="374" y="1023"/>
                    <a:pt x="476" y="1059"/>
                  </a:cubicBezTo>
                  <a:lnTo>
                    <a:pt x="476" y="1059"/>
                  </a:lnTo>
                  <a:cubicBezTo>
                    <a:pt x="523" y="1083"/>
                    <a:pt x="571" y="1105"/>
                    <a:pt x="642" y="1105"/>
                  </a:cubicBezTo>
                  <a:cubicBezTo>
                    <a:pt x="687" y="1114"/>
                    <a:pt x="732" y="1120"/>
                    <a:pt x="778" y="1120"/>
                  </a:cubicBezTo>
                  <a:cubicBezTo>
                    <a:pt x="856" y="1120"/>
                    <a:pt x="934" y="1103"/>
                    <a:pt x="1012" y="1056"/>
                  </a:cubicBezTo>
                  <a:cubicBezTo>
                    <a:pt x="1062" y="1031"/>
                    <a:pt x="1111" y="982"/>
                    <a:pt x="1160" y="908"/>
                  </a:cubicBezTo>
                  <a:cubicBezTo>
                    <a:pt x="1210" y="834"/>
                    <a:pt x="1235" y="760"/>
                    <a:pt x="1235" y="686"/>
                  </a:cubicBezTo>
                  <a:cubicBezTo>
                    <a:pt x="1235" y="670"/>
                    <a:pt x="1234" y="655"/>
                    <a:pt x="1232" y="640"/>
                  </a:cubicBezTo>
                  <a:lnTo>
                    <a:pt x="1232" y="640"/>
                  </a:lnTo>
                  <a:cubicBezTo>
                    <a:pt x="1234" y="623"/>
                    <a:pt x="1235" y="605"/>
                    <a:pt x="1235" y="587"/>
                  </a:cubicBezTo>
                  <a:cubicBezTo>
                    <a:pt x="1210" y="513"/>
                    <a:pt x="1185" y="414"/>
                    <a:pt x="1160" y="340"/>
                  </a:cubicBezTo>
                  <a:cubicBezTo>
                    <a:pt x="1136" y="291"/>
                    <a:pt x="1086" y="241"/>
                    <a:pt x="1062" y="192"/>
                  </a:cubicBezTo>
                  <a:cubicBezTo>
                    <a:pt x="988" y="118"/>
                    <a:pt x="889" y="44"/>
                    <a:pt x="790" y="19"/>
                  </a:cubicBezTo>
                  <a:cubicBezTo>
                    <a:pt x="739" y="6"/>
                    <a:pt x="688" y="0"/>
                    <a:pt x="63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4672525" y="4238800"/>
              <a:ext cx="31225" cy="25275"/>
            </a:xfrm>
            <a:custGeom>
              <a:avLst/>
              <a:gdLst/>
              <a:ahLst/>
              <a:cxnLst/>
              <a:rect l="l" t="t" r="r" b="b"/>
              <a:pathLst>
                <a:path w="1249" h="1011" extrusionOk="0">
                  <a:moveTo>
                    <a:pt x="561" y="1"/>
                  </a:moveTo>
                  <a:cubicBezTo>
                    <a:pt x="511" y="1"/>
                    <a:pt x="460" y="7"/>
                    <a:pt x="409" y="20"/>
                  </a:cubicBezTo>
                  <a:cubicBezTo>
                    <a:pt x="359" y="20"/>
                    <a:pt x="335" y="44"/>
                    <a:pt x="285" y="69"/>
                  </a:cubicBezTo>
                  <a:cubicBezTo>
                    <a:pt x="236" y="94"/>
                    <a:pt x="211" y="118"/>
                    <a:pt x="187" y="168"/>
                  </a:cubicBezTo>
                  <a:cubicBezTo>
                    <a:pt x="171" y="183"/>
                    <a:pt x="157" y="199"/>
                    <a:pt x="143" y="215"/>
                  </a:cubicBezTo>
                  <a:lnTo>
                    <a:pt x="143" y="215"/>
                  </a:lnTo>
                  <a:cubicBezTo>
                    <a:pt x="46" y="303"/>
                    <a:pt x="1" y="453"/>
                    <a:pt x="34" y="574"/>
                  </a:cubicBezTo>
                  <a:lnTo>
                    <a:pt x="34" y="574"/>
                  </a:lnTo>
                  <a:cubicBezTo>
                    <a:pt x="45" y="641"/>
                    <a:pt x="71" y="704"/>
                    <a:pt x="113" y="760"/>
                  </a:cubicBezTo>
                  <a:cubicBezTo>
                    <a:pt x="162" y="859"/>
                    <a:pt x="261" y="933"/>
                    <a:pt x="384" y="982"/>
                  </a:cubicBezTo>
                  <a:cubicBezTo>
                    <a:pt x="401" y="982"/>
                    <a:pt x="428" y="993"/>
                    <a:pt x="459" y="993"/>
                  </a:cubicBezTo>
                  <a:cubicBezTo>
                    <a:pt x="475" y="993"/>
                    <a:pt x="491" y="991"/>
                    <a:pt x="508" y="982"/>
                  </a:cubicBezTo>
                  <a:cubicBezTo>
                    <a:pt x="558" y="1001"/>
                    <a:pt x="612" y="1011"/>
                    <a:pt x="666" y="1011"/>
                  </a:cubicBezTo>
                  <a:cubicBezTo>
                    <a:pt x="741" y="1011"/>
                    <a:pt x="817" y="993"/>
                    <a:pt x="886" y="958"/>
                  </a:cubicBezTo>
                  <a:lnTo>
                    <a:pt x="1026" y="958"/>
                  </a:lnTo>
                  <a:cubicBezTo>
                    <a:pt x="1075" y="933"/>
                    <a:pt x="1150" y="908"/>
                    <a:pt x="1174" y="859"/>
                  </a:cubicBezTo>
                  <a:cubicBezTo>
                    <a:pt x="1224" y="810"/>
                    <a:pt x="1224" y="760"/>
                    <a:pt x="1248" y="711"/>
                  </a:cubicBezTo>
                  <a:cubicBezTo>
                    <a:pt x="1248" y="686"/>
                    <a:pt x="1248" y="637"/>
                    <a:pt x="1248" y="612"/>
                  </a:cubicBezTo>
                  <a:cubicBezTo>
                    <a:pt x="1248" y="587"/>
                    <a:pt x="1224" y="538"/>
                    <a:pt x="1199" y="513"/>
                  </a:cubicBezTo>
                  <a:cubicBezTo>
                    <a:pt x="1179" y="465"/>
                    <a:pt x="1149" y="416"/>
                    <a:pt x="1111" y="371"/>
                  </a:cubicBezTo>
                  <a:lnTo>
                    <a:pt x="1111" y="371"/>
                  </a:lnTo>
                  <a:cubicBezTo>
                    <a:pt x="1078" y="287"/>
                    <a:pt x="1015" y="206"/>
                    <a:pt x="952" y="143"/>
                  </a:cubicBezTo>
                  <a:cubicBezTo>
                    <a:pt x="842" y="51"/>
                    <a:pt x="705" y="1"/>
                    <a:pt x="561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4630275" y="4155325"/>
              <a:ext cx="28425" cy="26575"/>
            </a:xfrm>
            <a:custGeom>
              <a:avLst/>
              <a:gdLst/>
              <a:ahLst/>
              <a:cxnLst/>
              <a:rect l="l" t="t" r="r" b="b"/>
              <a:pathLst>
                <a:path w="1137" h="1063" extrusionOk="0">
                  <a:moveTo>
                    <a:pt x="341" y="697"/>
                  </a:moveTo>
                  <a:lnTo>
                    <a:pt x="342" y="699"/>
                  </a:lnTo>
                  <a:lnTo>
                    <a:pt x="342" y="699"/>
                  </a:lnTo>
                  <a:cubicBezTo>
                    <a:pt x="342" y="699"/>
                    <a:pt x="342" y="698"/>
                    <a:pt x="342" y="698"/>
                  </a:cubicBezTo>
                  <a:lnTo>
                    <a:pt x="342" y="698"/>
                  </a:lnTo>
                  <a:cubicBezTo>
                    <a:pt x="342" y="697"/>
                    <a:pt x="341" y="697"/>
                    <a:pt x="341" y="697"/>
                  </a:cubicBezTo>
                  <a:close/>
                  <a:moveTo>
                    <a:pt x="339" y="696"/>
                  </a:moveTo>
                  <a:lnTo>
                    <a:pt x="339" y="696"/>
                  </a:lnTo>
                  <a:cubicBezTo>
                    <a:pt x="340" y="697"/>
                    <a:pt x="340" y="697"/>
                    <a:pt x="341" y="697"/>
                  </a:cubicBezTo>
                  <a:lnTo>
                    <a:pt x="341" y="697"/>
                  </a:lnTo>
                  <a:lnTo>
                    <a:pt x="341" y="697"/>
                  </a:lnTo>
                  <a:lnTo>
                    <a:pt x="341" y="697"/>
                  </a:lnTo>
                  <a:cubicBezTo>
                    <a:pt x="341" y="697"/>
                    <a:pt x="341" y="697"/>
                    <a:pt x="342" y="697"/>
                  </a:cubicBezTo>
                  <a:lnTo>
                    <a:pt x="342" y="697"/>
                  </a:lnTo>
                  <a:cubicBezTo>
                    <a:pt x="342" y="697"/>
                    <a:pt x="342" y="698"/>
                    <a:pt x="342" y="698"/>
                  </a:cubicBezTo>
                  <a:lnTo>
                    <a:pt x="342" y="698"/>
                  </a:lnTo>
                  <a:cubicBezTo>
                    <a:pt x="343" y="698"/>
                    <a:pt x="344" y="699"/>
                    <a:pt x="345" y="700"/>
                  </a:cubicBezTo>
                  <a:lnTo>
                    <a:pt x="345" y="700"/>
                  </a:lnTo>
                  <a:cubicBezTo>
                    <a:pt x="345" y="700"/>
                    <a:pt x="345" y="700"/>
                    <a:pt x="345" y="700"/>
                  </a:cubicBezTo>
                  <a:lnTo>
                    <a:pt x="345" y="700"/>
                  </a:lnTo>
                  <a:lnTo>
                    <a:pt x="342" y="699"/>
                  </a:lnTo>
                  <a:lnTo>
                    <a:pt x="342" y="699"/>
                  </a:lnTo>
                  <a:lnTo>
                    <a:pt x="342" y="699"/>
                  </a:lnTo>
                  <a:lnTo>
                    <a:pt x="342" y="699"/>
                  </a:lnTo>
                  <a:cubicBezTo>
                    <a:pt x="342" y="699"/>
                    <a:pt x="342" y="699"/>
                    <a:pt x="342" y="699"/>
                  </a:cubicBezTo>
                  <a:lnTo>
                    <a:pt x="342" y="699"/>
                  </a:lnTo>
                  <a:lnTo>
                    <a:pt x="340" y="698"/>
                  </a:lnTo>
                  <a:lnTo>
                    <a:pt x="340" y="698"/>
                  </a:lnTo>
                  <a:lnTo>
                    <a:pt x="339" y="696"/>
                  </a:lnTo>
                  <a:close/>
                  <a:moveTo>
                    <a:pt x="346" y="700"/>
                  </a:moveTo>
                  <a:lnTo>
                    <a:pt x="346" y="700"/>
                  </a:lnTo>
                  <a:cubicBezTo>
                    <a:pt x="346" y="700"/>
                    <a:pt x="347" y="700"/>
                    <a:pt x="347" y="701"/>
                  </a:cubicBezTo>
                  <a:lnTo>
                    <a:pt x="347" y="701"/>
                  </a:lnTo>
                  <a:lnTo>
                    <a:pt x="346" y="700"/>
                  </a:lnTo>
                  <a:lnTo>
                    <a:pt x="346" y="700"/>
                  </a:lnTo>
                  <a:close/>
                  <a:moveTo>
                    <a:pt x="297" y="1"/>
                  </a:moveTo>
                  <a:cubicBezTo>
                    <a:pt x="198" y="26"/>
                    <a:pt x="99" y="100"/>
                    <a:pt x="50" y="198"/>
                  </a:cubicBezTo>
                  <a:cubicBezTo>
                    <a:pt x="25" y="272"/>
                    <a:pt x="0" y="322"/>
                    <a:pt x="0" y="396"/>
                  </a:cubicBezTo>
                  <a:cubicBezTo>
                    <a:pt x="0" y="445"/>
                    <a:pt x="0" y="495"/>
                    <a:pt x="0" y="544"/>
                  </a:cubicBezTo>
                  <a:cubicBezTo>
                    <a:pt x="0" y="569"/>
                    <a:pt x="25" y="618"/>
                    <a:pt x="50" y="667"/>
                  </a:cubicBezTo>
                  <a:lnTo>
                    <a:pt x="50" y="692"/>
                  </a:lnTo>
                  <a:cubicBezTo>
                    <a:pt x="74" y="717"/>
                    <a:pt x="99" y="742"/>
                    <a:pt x="124" y="766"/>
                  </a:cubicBezTo>
                  <a:cubicBezTo>
                    <a:pt x="199" y="829"/>
                    <a:pt x="281" y="879"/>
                    <a:pt x="369" y="910"/>
                  </a:cubicBezTo>
                  <a:lnTo>
                    <a:pt x="369" y="910"/>
                  </a:lnTo>
                  <a:cubicBezTo>
                    <a:pt x="394" y="932"/>
                    <a:pt x="419" y="951"/>
                    <a:pt x="445" y="964"/>
                  </a:cubicBezTo>
                  <a:cubicBezTo>
                    <a:pt x="494" y="1013"/>
                    <a:pt x="568" y="1038"/>
                    <a:pt x="618" y="1062"/>
                  </a:cubicBezTo>
                  <a:lnTo>
                    <a:pt x="741" y="1062"/>
                  </a:lnTo>
                  <a:cubicBezTo>
                    <a:pt x="790" y="1062"/>
                    <a:pt x="815" y="1038"/>
                    <a:pt x="864" y="1013"/>
                  </a:cubicBezTo>
                  <a:cubicBezTo>
                    <a:pt x="911" y="998"/>
                    <a:pt x="948" y="963"/>
                    <a:pt x="975" y="921"/>
                  </a:cubicBezTo>
                  <a:lnTo>
                    <a:pt x="975" y="921"/>
                  </a:lnTo>
                  <a:cubicBezTo>
                    <a:pt x="979" y="919"/>
                    <a:pt x="983" y="917"/>
                    <a:pt x="988" y="914"/>
                  </a:cubicBezTo>
                  <a:lnTo>
                    <a:pt x="1037" y="865"/>
                  </a:lnTo>
                  <a:cubicBezTo>
                    <a:pt x="1087" y="816"/>
                    <a:pt x="1111" y="791"/>
                    <a:pt x="1111" y="742"/>
                  </a:cubicBezTo>
                  <a:cubicBezTo>
                    <a:pt x="1136" y="643"/>
                    <a:pt x="1136" y="544"/>
                    <a:pt x="1111" y="445"/>
                  </a:cubicBezTo>
                  <a:cubicBezTo>
                    <a:pt x="1062" y="297"/>
                    <a:pt x="963" y="174"/>
                    <a:pt x="815" y="100"/>
                  </a:cubicBezTo>
                  <a:cubicBezTo>
                    <a:pt x="741" y="75"/>
                    <a:pt x="667" y="26"/>
                    <a:pt x="593" y="26"/>
                  </a:cubicBezTo>
                  <a:cubicBezTo>
                    <a:pt x="568" y="1"/>
                    <a:pt x="519" y="1"/>
                    <a:pt x="46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543850" y="4100400"/>
              <a:ext cx="31500" cy="30725"/>
            </a:xfrm>
            <a:custGeom>
              <a:avLst/>
              <a:gdLst/>
              <a:ahLst/>
              <a:cxnLst/>
              <a:rect l="l" t="t" r="r" b="b"/>
              <a:pathLst>
                <a:path w="1260" h="1229" extrusionOk="0">
                  <a:moveTo>
                    <a:pt x="603" y="578"/>
                  </a:moveTo>
                  <a:lnTo>
                    <a:pt x="603" y="578"/>
                  </a:lnTo>
                  <a:lnTo>
                    <a:pt x="603" y="578"/>
                  </a:lnTo>
                  <a:cubicBezTo>
                    <a:pt x="603" y="578"/>
                    <a:pt x="603" y="578"/>
                    <a:pt x="603" y="578"/>
                  </a:cubicBezTo>
                  <a:close/>
                  <a:moveTo>
                    <a:pt x="593" y="585"/>
                  </a:moveTo>
                  <a:lnTo>
                    <a:pt x="594" y="585"/>
                  </a:lnTo>
                  <a:lnTo>
                    <a:pt x="594" y="585"/>
                  </a:lnTo>
                  <a:cubicBezTo>
                    <a:pt x="594" y="586"/>
                    <a:pt x="593" y="586"/>
                    <a:pt x="593" y="586"/>
                  </a:cubicBezTo>
                  <a:lnTo>
                    <a:pt x="593" y="586"/>
                  </a:lnTo>
                  <a:cubicBezTo>
                    <a:pt x="593" y="586"/>
                    <a:pt x="592" y="586"/>
                    <a:pt x="592" y="586"/>
                  </a:cubicBezTo>
                  <a:lnTo>
                    <a:pt x="592" y="586"/>
                  </a:lnTo>
                  <a:lnTo>
                    <a:pt x="593" y="585"/>
                  </a:lnTo>
                  <a:close/>
                  <a:moveTo>
                    <a:pt x="618" y="1"/>
                  </a:moveTo>
                  <a:cubicBezTo>
                    <a:pt x="590" y="1"/>
                    <a:pt x="559" y="3"/>
                    <a:pt x="528" y="7"/>
                  </a:cubicBezTo>
                  <a:lnTo>
                    <a:pt x="528" y="7"/>
                  </a:lnTo>
                  <a:cubicBezTo>
                    <a:pt x="488" y="7"/>
                    <a:pt x="445" y="13"/>
                    <a:pt x="396" y="25"/>
                  </a:cubicBezTo>
                  <a:cubicBezTo>
                    <a:pt x="296" y="58"/>
                    <a:pt x="219" y="114"/>
                    <a:pt x="164" y="191"/>
                  </a:cubicBezTo>
                  <a:lnTo>
                    <a:pt x="164" y="191"/>
                  </a:lnTo>
                  <a:cubicBezTo>
                    <a:pt x="139" y="217"/>
                    <a:pt x="118" y="245"/>
                    <a:pt x="100" y="272"/>
                  </a:cubicBezTo>
                  <a:cubicBezTo>
                    <a:pt x="26" y="371"/>
                    <a:pt x="1" y="470"/>
                    <a:pt x="1" y="568"/>
                  </a:cubicBezTo>
                  <a:cubicBezTo>
                    <a:pt x="1" y="642"/>
                    <a:pt x="1" y="717"/>
                    <a:pt x="26" y="791"/>
                  </a:cubicBezTo>
                  <a:cubicBezTo>
                    <a:pt x="50" y="840"/>
                    <a:pt x="75" y="889"/>
                    <a:pt x="100" y="939"/>
                  </a:cubicBezTo>
                  <a:cubicBezTo>
                    <a:pt x="124" y="988"/>
                    <a:pt x="174" y="1037"/>
                    <a:pt x="248" y="1087"/>
                  </a:cubicBezTo>
                  <a:cubicBezTo>
                    <a:pt x="337" y="1147"/>
                    <a:pt x="445" y="1179"/>
                    <a:pt x="549" y="1179"/>
                  </a:cubicBezTo>
                  <a:cubicBezTo>
                    <a:pt x="588" y="1179"/>
                    <a:pt x="626" y="1175"/>
                    <a:pt x="662" y="1166"/>
                  </a:cubicBezTo>
                  <a:lnTo>
                    <a:pt x="662" y="1166"/>
                  </a:lnTo>
                  <a:cubicBezTo>
                    <a:pt x="672" y="1173"/>
                    <a:pt x="682" y="1179"/>
                    <a:pt x="692" y="1186"/>
                  </a:cubicBezTo>
                  <a:cubicBezTo>
                    <a:pt x="741" y="1215"/>
                    <a:pt x="793" y="1229"/>
                    <a:pt x="847" y="1229"/>
                  </a:cubicBezTo>
                  <a:cubicBezTo>
                    <a:pt x="929" y="1229"/>
                    <a:pt x="1012" y="1196"/>
                    <a:pt x="1087" y="1136"/>
                  </a:cubicBezTo>
                  <a:cubicBezTo>
                    <a:pt x="1137" y="1037"/>
                    <a:pt x="1211" y="939"/>
                    <a:pt x="1235" y="840"/>
                  </a:cubicBezTo>
                  <a:cubicBezTo>
                    <a:pt x="1260" y="741"/>
                    <a:pt x="1260" y="618"/>
                    <a:pt x="1235" y="519"/>
                  </a:cubicBezTo>
                  <a:cubicBezTo>
                    <a:pt x="1211" y="322"/>
                    <a:pt x="1087" y="173"/>
                    <a:pt x="939" y="75"/>
                  </a:cubicBezTo>
                  <a:cubicBezTo>
                    <a:pt x="840" y="25"/>
                    <a:pt x="717" y="1"/>
                    <a:pt x="618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4719800" y="4079425"/>
              <a:ext cx="38250" cy="28400"/>
            </a:xfrm>
            <a:custGeom>
              <a:avLst/>
              <a:gdLst/>
              <a:ahLst/>
              <a:cxnLst/>
              <a:rect l="l" t="t" r="r" b="b"/>
              <a:pathLst>
                <a:path w="1530" h="1136" extrusionOk="0">
                  <a:moveTo>
                    <a:pt x="336" y="74"/>
                  </a:moveTo>
                  <a:cubicBezTo>
                    <a:pt x="306" y="88"/>
                    <a:pt x="276" y="104"/>
                    <a:pt x="246" y="124"/>
                  </a:cubicBezTo>
                  <a:lnTo>
                    <a:pt x="320" y="74"/>
                  </a:lnTo>
                  <a:close/>
                  <a:moveTo>
                    <a:pt x="659" y="621"/>
                  </a:moveTo>
                  <a:cubicBezTo>
                    <a:pt x="660" y="621"/>
                    <a:pt x="660" y="622"/>
                    <a:pt x="661" y="622"/>
                  </a:cubicBezTo>
                  <a:lnTo>
                    <a:pt x="661" y="622"/>
                  </a:lnTo>
                  <a:cubicBezTo>
                    <a:pt x="661" y="623"/>
                    <a:pt x="662" y="624"/>
                    <a:pt x="662" y="624"/>
                  </a:cubicBezTo>
                  <a:lnTo>
                    <a:pt x="662" y="624"/>
                  </a:lnTo>
                  <a:lnTo>
                    <a:pt x="660" y="624"/>
                  </a:lnTo>
                  <a:lnTo>
                    <a:pt x="660" y="624"/>
                  </a:lnTo>
                  <a:lnTo>
                    <a:pt x="659" y="621"/>
                  </a:lnTo>
                  <a:close/>
                  <a:moveTo>
                    <a:pt x="587" y="800"/>
                  </a:moveTo>
                  <a:cubicBezTo>
                    <a:pt x="590" y="803"/>
                    <a:pt x="592" y="808"/>
                    <a:pt x="592" y="815"/>
                  </a:cubicBezTo>
                  <a:lnTo>
                    <a:pt x="578" y="806"/>
                  </a:lnTo>
                  <a:lnTo>
                    <a:pt x="578" y="806"/>
                  </a:lnTo>
                  <a:cubicBezTo>
                    <a:pt x="581" y="803"/>
                    <a:pt x="584" y="802"/>
                    <a:pt x="587" y="800"/>
                  </a:cubicBezTo>
                  <a:close/>
                  <a:moveTo>
                    <a:pt x="715" y="0"/>
                  </a:moveTo>
                  <a:cubicBezTo>
                    <a:pt x="616" y="0"/>
                    <a:pt x="542" y="0"/>
                    <a:pt x="468" y="25"/>
                  </a:cubicBezTo>
                  <a:cubicBezTo>
                    <a:pt x="457" y="28"/>
                    <a:pt x="447" y="32"/>
                    <a:pt x="436" y="36"/>
                  </a:cubicBezTo>
                  <a:lnTo>
                    <a:pt x="436" y="36"/>
                  </a:lnTo>
                  <a:cubicBezTo>
                    <a:pt x="423" y="34"/>
                    <a:pt x="410" y="33"/>
                    <a:pt x="397" y="33"/>
                  </a:cubicBezTo>
                  <a:cubicBezTo>
                    <a:pt x="361" y="33"/>
                    <a:pt x="326" y="39"/>
                    <a:pt x="295" y="50"/>
                  </a:cubicBezTo>
                  <a:cubicBezTo>
                    <a:pt x="53" y="114"/>
                    <a:pt x="1" y="370"/>
                    <a:pt x="99" y="539"/>
                  </a:cubicBezTo>
                  <a:lnTo>
                    <a:pt x="99" y="539"/>
                  </a:lnTo>
                  <a:lnTo>
                    <a:pt x="73" y="519"/>
                  </a:lnTo>
                  <a:lnTo>
                    <a:pt x="24" y="370"/>
                  </a:lnTo>
                  <a:lnTo>
                    <a:pt x="24" y="370"/>
                  </a:lnTo>
                  <a:cubicBezTo>
                    <a:pt x="24" y="487"/>
                    <a:pt x="78" y="569"/>
                    <a:pt x="154" y="617"/>
                  </a:cubicBezTo>
                  <a:lnTo>
                    <a:pt x="154" y="617"/>
                  </a:lnTo>
                  <a:cubicBezTo>
                    <a:pt x="153" y="661"/>
                    <a:pt x="159" y="701"/>
                    <a:pt x="172" y="741"/>
                  </a:cubicBezTo>
                  <a:cubicBezTo>
                    <a:pt x="221" y="864"/>
                    <a:pt x="295" y="938"/>
                    <a:pt x="394" y="1012"/>
                  </a:cubicBezTo>
                  <a:cubicBezTo>
                    <a:pt x="518" y="1086"/>
                    <a:pt x="666" y="1136"/>
                    <a:pt x="814" y="1136"/>
                  </a:cubicBezTo>
                  <a:cubicBezTo>
                    <a:pt x="937" y="1136"/>
                    <a:pt x="1086" y="1136"/>
                    <a:pt x="1209" y="1086"/>
                  </a:cubicBezTo>
                  <a:cubicBezTo>
                    <a:pt x="1431" y="988"/>
                    <a:pt x="1530" y="765"/>
                    <a:pt x="1481" y="543"/>
                  </a:cubicBezTo>
                  <a:cubicBezTo>
                    <a:pt x="1431" y="370"/>
                    <a:pt x="1308" y="222"/>
                    <a:pt x="1160" y="148"/>
                  </a:cubicBezTo>
                  <a:cubicBezTo>
                    <a:pt x="1011" y="50"/>
                    <a:pt x="863" y="0"/>
                    <a:pt x="71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4645700" y="4092375"/>
              <a:ext cx="28425" cy="28475"/>
            </a:xfrm>
            <a:custGeom>
              <a:avLst/>
              <a:gdLst/>
              <a:ahLst/>
              <a:cxnLst/>
              <a:rect l="l" t="t" r="r" b="b"/>
              <a:pathLst>
                <a:path w="1137" h="1139" extrusionOk="0">
                  <a:moveTo>
                    <a:pt x="736" y="501"/>
                  </a:moveTo>
                  <a:lnTo>
                    <a:pt x="741" y="503"/>
                  </a:lnTo>
                  <a:lnTo>
                    <a:pt x="747" y="506"/>
                  </a:lnTo>
                  <a:lnTo>
                    <a:pt x="747" y="506"/>
                  </a:lnTo>
                  <a:cubicBezTo>
                    <a:pt x="743" y="505"/>
                    <a:pt x="739" y="503"/>
                    <a:pt x="736" y="501"/>
                  </a:cubicBezTo>
                  <a:close/>
                  <a:moveTo>
                    <a:pt x="670" y="561"/>
                  </a:moveTo>
                  <a:lnTo>
                    <a:pt x="671" y="561"/>
                  </a:lnTo>
                  <a:lnTo>
                    <a:pt x="671" y="561"/>
                  </a:lnTo>
                  <a:lnTo>
                    <a:pt x="672" y="564"/>
                  </a:lnTo>
                  <a:lnTo>
                    <a:pt x="672" y="564"/>
                  </a:lnTo>
                  <a:cubicBezTo>
                    <a:pt x="672" y="564"/>
                    <a:pt x="671" y="564"/>
                    <a:pt x="671" y="563"/>
                  </a:cubicBezTo>
                  <a:lnTo>
                    <a:pt x="671" y="563"/>
                  </a:lnTo>
                  <a:cubicBezTo>
                    <a:pt x="670" y="563"/>
                    <a:pt x="670" y="562"/>
                    <a:pt x="670" y="561"/>
                  </a:cubicBezTo>
                  <a:close/>
                  <a:moveTo>
                    <a:pt x="346" y="1"/>
                  </a:moveTo>
                  <a:cubicBezTo>
                    <a:pt x="272" y="25"/>
                    <a:pt x="198" y="50"/>
                    <a:pt x="149" y="124"/>
                  </a:cubicBezTo>
                  <a:cubicBezTo>
                    <a:pt x="50" y="198"/>
                    <a:pt x="1" y="346"/>
                    <a:pt x="25" y="470"/>
                  </a:cubicBezTo>
                  <a:cubicBezTo>
                    <a:pt x="25" y="519"/>
                    <a:pt x="25" y="568"/>
                    <a:pt x="50" y="618"/>
                  </a:cubicBezTo>
                  <a:cubicBezTo>
                    <a:pt x="50" y="667"/>
                    <a:pt x="75" y="717"/>
                    <a:pt x="99" y="766"/>
                  </a:cubicBezTo>
                  <a:cubicBezTo>
                    <a:pt x="173" y="939"/>
                    <a:pt x="297" y="1062"/>
                    <a:pt x="470" y="1112"/>
                  </a:cubicBezTo>
                  <a:cubicBezTo>
                    <a:pt x="517" y="1130"/>
                    <a:pt x="568" y="1139"/>
                    <a:pt x="619" y="1139"/>
                  </a:cubicBezTo>
                  <a:cubicBezTo>
                    <a:pt x="703" y="1139"/>
                    <a:pt x="788" y="1117"/>
                    <a:pt x="865" y="1087"/>
                  </a:cubicBezTo>
                  <a:cubicBezTo>
                    <a:pt x="878" y="1078"/>
                    <a:pt x="890" y="1069"/>
                    <a:pt x="902" y="1060"/>
                  </a:cubicBezTo>
                  <a:lnTo>
                    <a:pt x="902" y="1060"/>
                  </a:lnTo>
                  <a:cubicBezTo>
                    <a:pt x="935" y="1042"/>
                    <a:pt x="964" y="1025"/>
                    <a:pt x="988" y="1013"/>
                  </a:cubicBezTo>
                  <a:cubicBezTo>
                    <a:pt x="1037" y="939"/>
                    <a:pt x="1087" y="889"/>
                    <a:pt x="1087" y="815"/>
                  </a:cubicBezTo>
                  <a:cubicBezTo>
                    <a:pt x="1096" y="787"/>
                    <a:pt x="1102" y="759"/>
                    <a:pt x="1104" y="729"/>
                  </a:cubicBezTo>
                  <a:lnTo>
                    <a:pt x="1104" y="729"/>
                  </a:lnTo>
                  <a:cubicBezTo>
                    <a:pt x="1109" y="702"/>
                    <a:pt x="1112" y="673"/>
                    <a:pt x="1112" y="643"/>
                  </a:cubicBezTo>
                  <a:cubicBezTo>
                    <a:pt x="1136" y="544"/>
                    <a:pt x="1112" y="470"/>
                    <a:pt x="1062" y="371"/>
                  </a:cubicBezTo>
                  <a:cubicBezTo>
                    <a:pt x="1012" y="291"/>
                    <a:pt x="946" y="231"/>
                    <a:pt x="870" y="193"/>
                  </a:cubicBezTo>
                  <a:lnTo>
                    <a:pt x="870" y="193"/>
                  </a:lnTo>
                  <a:cubicBezTo>
                    <a:pt x="853" y="177"/>
                    <a:pt x="835" y="162"/>
                    <a:pt x="815" y="149"/>
                  </a:cubicBezTo>
                  <a:cubicBezTo>
                    <a:pt x="791" y="124"/>
                    <a:pt x="741" y="75"/>
                    <a:pt x="692" y="50"/>
                  </a:cubicBezTo>
                  <a:cubicBezTo>
                    <a:pt x="642" y="25"/>
                    <a:pt x="568" y="1"/>
                    <a:pt x="49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4790125" y="4241475"/>
              <a:ext cx="41375" cy="27600"/>
            </a:xfrm>
            <a:custGeom>
              <a:avLst/>
              <a:gdLst/>
              <a:ahLst/>
              <a:cxnLst/>
              <a:rect l="l" t="t" r="r" b="b"/>
              <a:pathLst>
                <a:path w="1655" h="1104" extrusionOk="0">
                  <a:moveTo>
                    <a:pt x="559" y="0"/>
                  </a:moveTo>
                  <a:cubicBezTo>
                    <a:pt x="385" y="0"/>
                    <a:pt x="215" y="77"/>
                    <a:pt x="100" y="209"/>
                  </a:cubicBezTo>
                  <a:cubicBezTo>
                    <a:pt x="1" y="382"/>
                    <a:pt x="25" y="604"/>
                    <a:pt x="149" y="752"/>
                  </a:cubicBezTo>
                  <a:cubicBezTo>
                    <a:pt x="190" y="783"/>
                    <a:pt x="236" y="810"/>
                    <a:pt x="284" y="832"/>
                  </a:cubicBezTo>
                  <a:lnTo>
                    <a:pt x="284" y="832"/>
                  </a:lnTo>
                  <a:cubicBezTo>
                    <a:pt x="387" y="982"/>
                    <a:pt x="548" y="1082"/>
                    <a:pt x="741" y="1098"/>
                  </a:cubicBezTo>
                  <a:cubicBezTo>
                    <a:pt x="767" y="1102"/>
                    <a:pt x="792" y="1104"/>
                    <a:pt x="818" y="1104"/>
                  </a:cubicBezTo>
                  <a:cubicBezTo>
                    <a:pt x="921" y="1104"/>
                    <a:pt x="1018" y="1069"/>
                    <a:pt x="1099" y="1011"/>
                  </a:cubicBezTo>
                  <a:lnTo>
                    <a:pt x="1099" y="1011"/>
                  </a:lnTo>
                  <a:cubicBezTo>
                    <a:pt x="1141" y="1015"/>
                    <a:pt x="1181" y="1017"/>
                    <a:pt x="1220" y="1017"/>
                  </a:cubicBezTo>
                  <a:cubicBezTo>
                    <a:pt x="1285" y="1017"/>
                    <a:pt x="1346" y="1011"/>
                    <a:pt x="1408" y="999"/>
                  </a:cubicBezTo>
                  <a:cubicBezTo>
                    <a:pt x="1457" y="974"/>
                    <a:pt x="1507" y="949"/>
                    <a:pt x="1556" y="925"/>
                  </a:cubicBezTo>
                  <a:cubicBezTo>
                    <a:pt x="1581" y="875"/>
                    <a:pt x="1630" y="801"/>
                    <a:pt x="1630" y="752"/>
                  </a:cubicBezTo>
                  <a:cubicBezTo>
                    <a:pt x="1655" y="629"/>
                    <a:pt x="1581" y="505"/>
                    <a:pt x="1482" y="431"/>
                  </a:cubicBezTo>
                  <a:cubicBezTo>
                    <a:pt x="1376" y="360"/>
                    <a:pt x="1258" y="302"/>
                    <a:pt x="1135" y="257"/>
                  </a:cubicBezTo>
                  <a:lnTo>
                    <a:pt x="1135" y="257"/>
                  </a:lnTo>
                  <a:cubicBezTo>
                    <a:pt x="1049" y="165"/>
                    <a:pt x="938" y="98"/>
                    <a:pt x="815" y="61"/>
                  </a:cubicBezTo>
                  <a:cubicBezTo>
                    <a:pt x="733" y="20"/>
                    <a:pt x="645" y="0"/>
                    <a:pt x="55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4920375" y="4277300"/>
              <a:ext cx="38275" cy="30300"/>
            </a:xfrm>
            <a:custGeom>
              <a:avLst/>
              <a:gdLst/>
              <a:ahLst/>
              <a:cxnLst/>
              <a:rect l="l" t="t" r="r" b="b"/>
              <a:pathLst>
                <a:path w="1531" h="1212" extrusionOk="0">
                  <a:moveTo>
                    <a:pt x="682" y="0"/>
                  </a:moveTo>
                  <a:cubicBezTo>
                    <a:pt x="594" y="0"/>
                    <a:pt x="507" y="18"/>
                    <a:pt x="420" y="35"/>
                  </a:cubicBezTo>
                  <a:cubicBezTo>
                    <a:pt x="173" y="109"/>
                    <a:pt x="0" y="331"/>
                    <a:pt x="0" y="603"/>
                  </a:cubicBezTo>
                  <a:cubicBezTo>
                    <a:pt x="0" y="899"/>
                    <a:pt x="222" y="1121"/>
                    <a:pt x="494" y="1195"/>
                  </a:cubicBezTo>
                  <a:cubicBezTo>
                    <a:pt x="555" y="1206"/>
                    <a:pt x="617" y="1212"/>
                    <a:pt x="678" y="1212"/>
                  </a:cubicBezTo>
                  <a:cubicBezTo>
                    <a:pt x="762" y="1212"/>
                    <a:pt x="847" y="1200"/>
                    <a:pt x="931" y="1173"/>
                  </a:cubicBezTo>
                  <a:lnTo>
                    <a:pt x="931" y="1173"/>
                  </a:lnTo>
                  <a:cubicBezTo>
                    <a:pt x="946" y="1174"/>
                    <a:pt x="960" y="1174"/>
                    <a:pt x="975" y="1174"/>
                  </a:cubicBezTo>
                  <a:cubicBezTo>
                    <a:pt x="1078" y="1174"/>
                    <a:pt x="1181" y="1156"/>
                    <a:pt x="1284" y="1121"/>
                  </a:cubicBezTo>
                  <a:cubicBezTo>
                    <a:pt x="1432" y="1072"/>
                    <a:pt x="1531" y="924"/>
                    <a:pt x="1481" y="751"/>
                  </a:cubicBezTo>
                  <a:cubicBezTo>
                    <a:pt x="1432" y="529"/>
                    <a:pt x="1309" y="331"/>
                    <a:pt x="1136" y="183"/>
                  </a:cubicBezTo>
                  <a:cubicBezTo>
                    <a:pt x="1037" y="109"/>
                    <a:pt x="914" y="35"/>
                    <a:pt x="790" y="10"/>
                  </a:cubicBezTo>
                  <a:cubicBezTo>
                    <a:pt x="754" y="3"/>
                    <a:pt x="718" y="0"/>
                    <a:pt x="682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4861100" y="4244800"/>
              <a:ext cx="33375" cy="23975"/>
            </a:xfrm>
            <a:custGeom>
              <a:avLst/>
              <a:gdLst/>
              <a:ahLst/>
              <a:cxnLst/>
              <a:rect l="l" t="t" r="r" b="b"/>
              <a:pathLst>
                <a:path w="1335" h="959" extrusionOk="0">
                  <a:moveTo>
                    <a:pt x="758" y="472"/>
                  </a:moveTo>
                  <a:cubicBezTo>
                    <a:pt x="764" y="473"/>
                    <a:pt x="759" y="479"/>
                    <a:pt x="742" y="496"/>
                  </a:cubicBezTo>
                  <a:lnTo>
                    <a:pt x="758" y="472"/>
                  </a:lnTo>
                  <a:close/>
                  <a:moveTo>
                    <a:pt x="898" y="595"/>
                  </a:moveTo>
                  <a:lnTo>
                    <a:pt x="893" y="608"/>
                  </a:lnTo>
                  <a:lnTo>
                    <a:pt x="893" y="608"/>
                  </a:lnTo>
                  <a:lnTo>
                    <a:pt x="890" y="611"/>
                  </a:lnTo>
                  <a:lnTo>
                    <a:pt x="890" y="611"/>
                  </a:lnTo>
                  <a:cubicBezTo>
                    <a:pt x="890" y="600"/>
                    <a:pt x="891" y="596"/>
                    <a:pt x="898" y="595"/>
                  </a:cubicBezTo>
                  <a:close/>
                  <a:moveTo>
                    <a:pt x="776" y="620"/>
                  </a:moveTo>
                  <a:cubicBezTo>
                    <a:pt x="780" y="622"/>
                    <a:pt x="784" y="625"/>
                    <a:pt x="787" y="629"/>
                  </a:cubicBezTo>
                  <a:lnTo>
                    <a:pt x="787" y="629"/>
                  </a:lnTo>
                  <a:cubicBezTo>
                    <a:pt x="790" y="633"/>
                    <a:pt x="791" y="638"/>
                    <a:pt x="791" y="644"/>
                  </a:cubicBezTo>
                  <a:lnTo>
                    <a:pt x="791" y="644"/>
                  </a:lnTo>
                  <a:lnTo>
                    <a:pt x="776" y="620"/>
                  </a:lnTo>
                  <a:close/>
                  <a:moveTo>
                    <a:pt x="519" y="699"/>
                  </a:moveTo>
                  <a:lnTo>
                    <a:pt x="519" y="699"/>
                  </a:lnTo>
                  <a:cubicBezTo>
                    <a:pt x="519" y="699"/>
                    <a:pt x="519" y="699"/>
                    <a:pt x="519" y="699"/>
                  </a:cubicBezTo>
                  <a:lnTo>
                    <a:pt x="519" y="699"/>
                  </a:lnTo>
                  <a:cubicBezTo>
                    <a:pt x="519" y="700"/>
                    <a:pt x="519" y="701"/>
                    <a:pt x="519" y="701"/>
                  </a:cubicBezTo>
                  <a:lnTo>
                    <a:pt x="517" y="700"/>
                  </a:lnTo>
                  <a:lnTo>
                    <a:pt x="517" y="700"/>
                  </a:lnTo>
                  <a:cubicBezTo>
                    <a:pt x="518" y="700"/>
                    <a:pt x="518" y="700"/>
                    <a:pt x="519" y="699"/>
                  </a:cubicBezTo>
                  <a:close/>
                  <a:moveTo>
                    <a:pt x="794" y="1"/>
                  </a:moveTo>
                  <a:cubicBezTo>
                    <a:pt x="710" y="1"/>
                    <a:pt x="628" y="25"/>
                    <a:pt x="555" y="69"/>
                  </a:cubicBezTo>
                  <a:lnTo>
                    <a:pt x="555" y="69"/>
                  </a:lnTo>
                  <a:cubicBezTo>
                    <a:pt x="538" y="67"/>
                    <a:pt x="521" y="66"/>
                    <a:pt x="504" y="66"/>
                  </a:cubicBezTo>
                  <a:cubicBezTo>
                    <a:pt x="408" y="66"/>
                    <a:pt x="312" y="92"/>
                    <a:pt x="223" y="139"/>
                  </a:cubicBezTo>
                  <a:lnTo>
                    <a:pt x="223" y="139"/>
                  </a:lnTo>
                  <a:cubicBezTo>
                    <a:pt x="96" y="176"/>
                    <a:pt x="1" y="283"/>
                    <a:pt x="1" y="421"/>
                  </a:cubicBezTo>
                  <a:lnTo>
                    <a:pt x="1" y="496"/>
                  </a:lnTo>
                  <a:cubicBezTo>
                    <a:pt x="26" y="570"/>
                    <a:pt x="50" y="594"/>
                    <a:pt x="75" y="644"/>
                  </a:cubicBezTo>
                  <a:cubicBezTo>
                    <a:pt x="223" y="792"/>
                    <a:pt x="396" y="891"/>
                    <a:pt x="594" y="940"/>
                  </a:cubicBezTo>
                  <a:cubicBezTo>
                    <a:pt x="655" y="952"/>
                    <a:pt x="717" y="958"/>
                    <a:pt x="779" y="958"/>
                  </a:cubicBezTo>
                  <a:cubicBezTo>
                    <a:pt x="840" y="958"/>
                    <a:pt x="902" y="952"/>
                    <a:pt x="964" y="940"/>
                  </a:cubicBezTo>
                  <a:cubicBezTo>
                    <a:pt x="1087" y="915"/>
                    <a:pt x="1186" y="841"/>
                    <a:pt x="1260" y="742"/>
                  </a:cubicBezTo>
                  <a:cubicBezTo>
                    <a:pt x="1310" y="668"/>
                    <a:pt x="1334" y="594"/>
                    <a:pt x="1334" y="520"/>
                  </a:cubicBezTo>
                  <a:cubicBezTo>
                    <a:pt x="1334" y="421"/>
                    <a:pt x="1310" y="347"/>
                    <a:pt x="1285" y="273"/>
                  </a:cubicBezTo>
                  <a:cubicBezTo>
                    <a:pt x="1211" y="150"/>
                    <a:pt x="1087" y="76"/>
                    <a:pt x="939" y="26"/>
                  </a:cubicBezTo>
                  <a:cubicBezTo>
                    <a:pt x="891" y="9"/>
                    <a:pt x="842" y="1"/>
                    <a:pt x="79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4804325" y="4178800"/>
              <a:ext cx="41250" cy="33325"/>
            </a:xfrm>
            <a:custGeom>
              <a:avLst/>
              <a:gdLst/>
              <a:ahLst/>
              <a:cxnLst/>
              <a:rect l="l" t="t" r="r" b="b"/>
              <a:pathLst>
                <a:path w="1650" h="1333" extrusionOk="0">
                  <a:moveTo>
                    <a:pt x="1027" y="910"/>
                  </a:moveTo>
                  <a:lnTo>
                    <a:pt x="1027" y="910"/>
                  </a:lnTo>
                  <a:cubicBezTo>
                    <a:pt x="1028" y="910"/>
                    <a:pt x="1028" y="910"/>
                    <a:pt x="1029" y="911"/>
                  </a:cubicBezTo>
                  <a:lnTo>
                    <a:pt x="1029" y="911"/>
                  </a:lnTo>
                  <a:cubicBezTo>
                    <a:pt x="1029" y="911"/>
                    <a:pt x="1029" y="911"/>
                    <a:pt x="1029" y="911"/>
                  </a:cubicBezTo>
                  <a:lnTo>
                    <a:pt x="1029" y="911"/>
                  </a:lnTo>
                  <a:lnTo>
                    <a:pt x="1027" y="910"/>
                  </a:lnTo>
                  <a:lnTo>
                    <a:pt x="1027" y="910"/>
                  </a:lnTo>
                  <a:close/>
                  <a:moveTo>
                    <a:pt x="520" y="0"/>
                  </a:moveTo>
                  <a:cubicBezTo>
                    <a:pt x="407" y="0"/>
                    <a:pt x="297" y="33"/>
                    <a:pt x="198" y="99"/>
                  </a:cubicBezTo>
                  <a:cubicBezTo>
                    <a:pt x="75" y="173"/>
                    <a:pt x="1" y="296"/>
                    <a:pt x="50" y="444"/>
                  </a:cubicBezTo>
                  <a:cubicBezTo>
                    <a:pt x="124" y="667"/>
                    <a:pt x="247" y="889"/>
                    <a:pt x="420" y="1062"/>
                  </a:cubicBezTo>
                  <a:cubicBezTo>
                    <a:pt x="574" y="1235"/>
                    <a:pt x="803" y="1333"/>
                    <a:pt x="1036" y="1333"/>
                  </a:cubicBezTo>
                  <a:cubicBezTo>
                    <a:pt x="1103" y="1333"/>
                    <a:pt x="1169" y="1325"/>
                    <a:pt x="1235" y="1309"/>
                  </a:cubicBezTo>
                  <a:cubicBezTo>
                    <a:pt x="1408" y="1259"/>
                    <a:pt x="1531" y="1136"/>
                    <a:pt x="1605" y="963"/>
                  </a:cubicBezTo>
                  <a:cubicBezTo>
                    <a:pt x="1650" y="808"/>
                    <a:pt x="1615" y="654"/>
                    <a:pt x="1519" y="534"/>
                  </a:cubicBezTo>
                  <a:lnTo>
                    <a:pt x="1519" y="534"/>
                  </a:lnTo>
                  <a:cubicBezTo>
                    <a:pt x="1492" y="425"/>
                    <a:pt x="1427" y="322"/>
                    <a:pt x="1334" y="247"/>
                  </a:cubicBezTo>
                  <a:cubicBezTo>
                    <a:pt x="1161" y="74"/>
                    <a:pt x="914" y="0"/>
                    <a:pt x="692" y="0"/>
                  </a:cubicBezTo>
                  <a:cubicBezTo>
                    <a:pt x="661" y="0"/>
                    <a:pt x="630" y="2"/>
                    <a:pt x="602" y="6"/>
                  </a:cubicBezTo>
                  <a:lnTo>
                    <a:pt x="602" y="6"/>
                  </a:lnTo>
                  <a:cubicBezTo>
                    <a:pt x="574" y="2"/>
                    <a:pt x="547" y="0"/>
                    <a:pt x="52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4729025" y="4210275"/>
              <a:ext cx="31500" cy="26550"/>
            </a:xfrm>
            <a:custGeom>
              <a:avLst/>
              <a:gdLst/>
              <a:ahLst/>
              <a:cxnLst/>
              <a:rect l="l" t="t" r="r" b="b"/>
              <a:pathLst>
                <a:path w="1260" h="1062" extrusionOk="0">
                  <a:moveTo>
                    <a:pt x="667" y="457"/>
                  </a:moveTo>
                  <a:lnTo>
                    <a:pt x="668" y="459"/>
                  </a:lnTo>
                  <a:lnTo>
                    <a:pt x="668" y="459"/>
                  </a:lnTo>
                  <a:cubicBezTo>
                    <a:pt x="668" y="459"/>
                    <a:pt x="668" y="459"/>
                    <a:pt x="668" y="458"/>
                  </a:cubicBezTo>
                  <a:lnTo>
                    <a:pt x="668" y="458"/>
                  </a:lnTo>
                  <a:cubicBezTo>
                    <a:pt x="668" y="458"/>
                    <a:pt x="668" y="458"/>
                    <a:pt x="667" y="457"/>
                  </a:cubicBezTo>
                  <a:lnTo>
                    <a:pt x="667" y="457"/>
                  </a:lnTo>
                  <a:cubicBezTo>
                    <a:pt x="667" y="457"/>
                    <a:pt x="667" y="457"/>
                    <a:pt x="667" y="457"/>
                  </a:cubicBezTo>
                  <a:close/>
                  <a:moveTo>
                    <a:pt x="639" y="675"/>
                  </a:moveTo>
                  <a:lnTo>
                    <a:pt x="639" y="675"/>
                  </a:lnTo>
                  <a:cubicBezTo>
                    <a:pt x="640" y="675"/>
                    <a:pt x="640" y="675"/>
                    <a:pt x="640" y="675"/>
                  </a:cubicBezTo>
                  <a:lnTo>
                    <a:pt x="640" y="675"/>
                  </a:lnTo>
                  <a:cubicBezTo>
                    <a:pt x="641" y="676"/>
                    <a:pt x="642" y="678"/>
                    <a:pt x="642" y="679"/>
                  </a:cubicBezTo>
                  <a:lnTo>
                    <a:pt x="642" y="679"/>
                  </a:lnTo>
                  <a:lnTo>
                    <a:pt x="642" y="675"/>
                  </a:lnTo>
                  <a:lnTo>
                    <a:pt x="642" y="675"/>
                  </a:lnTo>
                  <a:cubicBezTo>
                    <a:pt x="643" y="675"/>
                    <a:pt x="643" y="675"/>
                    <a:pt x="643" y="675"/>
                  </a:cubicBezTo>
                  <a:lnTo>
                    <a:pt x="643" y="675"/>
                  </a:lnTo>
                  <a:cubicBezTo>
                    <a:pt x="649" y="679"/>
                    <a:pt x="655" y="685"/>
                    <a:pt x="659" y="691"/>
                  </a:cubicBezTo>
                  <a:lnTo>
                    <a:pt x="655" y="691"/>
                  </a:lnTo>
                  <a:lnTo>
                    <a:pt x="647" y="687"/>
                  </a:lnTo>
                  <a:lnTo>
                    <a:pt x="647" y="687"/>
                  </a:lnTo>
                  <a:lnTo>
                    <a:pt x="639" y="675"/>
                  </a:lnTo>
                  <a:close/>
                  <a:moveTo>
                    <a:pt x="661" y="696"/>
                  </a:moveTo>
                  <a:lnTo>
                    <a:pt x="661" y="696"/>
                  </a:lnTo>
                  <a:cubicBezTo>
                    <a:pt x="661" y="696"/>
                    <a:pt x="662" y="696"/>
                    <a:pt x="662" y="696"/>
                  </a:cubicBezTo>
                  <a:lnTo>
                    <a:pt x="662" y="696"/>
                  </a:lnTo>
                  <a:cubicBezTo>
                    <a:pt x="662" y="696"/>
                    <a:pt x="662" y="696"/>
                    <a:pt x="662" y="696"/>
                  </a:cubicBezTo>
                  <a:lnTo>
                    <a:pt x="662" y="696"/>
                  </a:lnTo>
                  <a:lnTo>
                    <a:pt x="661" y="696"/>
                  </a:lnTo>
                  <a:close/>
                  <a:moveTo>
                    <a:pt x="445" y="0"/>
                  </a:moveTo>
                  <a:cubicBezTo>
                    <a:pt x="371" y="25"/>
                    <a:pt x="322" y="50"/>
                    <a:pt x="247" y="50"/>
                  </a:cubicBezTo>
                  <a:cubicBezTo>
                    <a:pt x="99" y="99"/>
                    <a:pt x="1" y="272"/>
                    <a:pt x="25" y="420"/>
                  </a:cubicBezTo>
                  <a:cubicBezTo>
                    <a:pt x="26" y="423"/>
                    <a:pt x="27" y="427"/>
                    <a:pt x="28" y="430"/>
                  </a:cubicBezTo>
                  <a:lnTo>
                    <a:pt x="28" y="430"/>
                  </a:lnTo>
                  <a:cubicBezTo>
                    <a:pt x="7" y="507"/>
                    <a:pt x="13" y="593"/>
                    <a:pt x="50" y="667"/>
                  </a:cubicBezTo>
                  <a:cubicBezTo>
                    <a:pt x="84" y="717"/>
                    <a:pt x="129" y="756"/>
                    <a:pt x="178" y="784"/>
                  </a:cubicBezTo>
                  <a:lnTo>
                    <a:pt x="178" y="784"/>
                  </a:lnTo>
                  <a:cubicBezTo>
                    <a:pt x="198" y="811"/>
                    <a:pt x="221" y="838"/>
                    <a:pt x="247" y="864"/>
                  </a:cubicBezTo>
                  <a:cubicBezTo>
                    <a:pt x="297" y="914"/>
                    <a:pt x="371" y="938"/>
                    <a:pt x="420" y="988"/>
                  </a:cubicBezTo>
                  <a:cubicBezTo>
                    <a:pt x="494" y="1012"/>
                    <a:pt x="568" y="1037"/>
                    <a:pt x="642" y="1062"/>
                  </a:cubicBezTo>
                  <a:lnTo>
                    <a:pt x="791" y="1062"/>
                  </a:lnTo>
                  <a:cubicBezTo>
                    <a:pt x="865" y="1062"/>
                    <a:pt x="939" y="1037"/>
                    <a:pt x="1013" y="1012"/>
                  </a:cubicBezTo>
                  <a:cubicBezTo>
                    <a:pt x="1087" y="963"/>
                    <a:pt x="1161" y="889"/>
                    <a:pt x="1210" y="815"/>
                  </a:cubicBezTo>
                  <a:cubicBezTo>
                    <a:pt x="1210" y="790"/>
                    <a:pt x="1235" y="741"/>
                    <a:pt x="1235" y="691"/>
                  </a:cubicBezTo>
                  <a:cubicBezTo>
                    <a:pt x="1260" y="667"/>
                    <a:pt x="1260" y="617"/>
                    <a:pt x="1235" y="568"/>
                  </a:cubicBezTo>
                  <a:cubicBezTo>
                    <a:pt x="1235" y="494"/>
                    <a:pt x="1210" y="395"/>
                    <a:pt x="1186" y="321"/>
                  </a:cubicBezTo>
                  <a:cubicBezTo>
                    <a:pt x="1112" y="148"/>
                    <a:pt x="963" y="50"/>
                    <a:pt x="791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4788900" y="4087500"/>
              <a:ext cx="41375" cy="32900"/>
            </a:xfrm>
            <a:custGeom>
              <a:avLst/>
              <a:gdLst/>
              <a:ahLst/>
              <a:cxnLst/>
              <a:rect l="l" t="t" r="r" b="b"/>
              <a:pathLst>
                <a:path w="1655" h="1316" extrusionOk="0">
                  <a:moveTo>
                    <a:pt x="330" y="0"/>
                  </a:moveTo>
                  <a:cubicBezTo>
                    <a:pt x="219" y="0"/>
                    <a:pt x="108" y="60"/>
                    <a:pt x="50" y="196"/>
                  </a:cubicBezTo>
                  <a:lnTo>
                    <a:pt x="74" y="196"/>
                  </a:lnTo>
                  <a:cubicBezTo>
                    <a:pt x="0" y="442"/>
                    <a:pt x="74" y="689"/>
                    <a:pt x="272" y="887"/>
                  </a:cubicBezTo>
                  <a:cubicBezTo>
                    <a:pt x="346" y="961"/>
                    <a:pt x="420" y="1035"/>
                    <a:pt x="519" y="1084"/>
                  </a:cubicBezTo>
                  <a:cubicBezTo>
                    <a:pt x="568" y="1158"/>
                    <a:pt x="667" y="1208"/>
                    <a:pt x="741" y="1233"/>
                  </a:cubicBezTo>
                  <a:cubicBezTo>
                    <a:pt x="852" y="1288"/>
                    <a:pt x="963" y="1316"/>
                    <a:pt x="1085" y="1316"/>
                  </a:cubicBezTo>
                  <a:cubicBezTo>
                    <a:pt x="1125" y="1316"/>
                    <a:pt x="1167" y="1313"/>
                    <a:pt x="1210" y="1307"/>
                  </a:cubicBezTo>
                  <a:cubicBezTo>
                    <a:pt x="1334" y="1282"/>
                    <a:pt x="1457" y="1183"/>
                    <a:pt x="1531" y="1060"/>
                  </a:cubicBezTo>
                  <a:cubicBezTo>
                    <a:pt x="1655" y="838"/>
                    <a:pt x="1630" y="566"/>
                    <a:pt x="1457" y="368"/>
                  </a:cubicBezTo>
                  <a:cubicBezTo>
                    <a:pt x="1363" y="274"/>
                    <a:pt x="1252" y="208"/>
                    <a:pt x="1136" y="170"/>
                  </a:cubicBezTo>
                  <a:lnTo>
                    <a:pt x="1136" y="170"/>
                  </a:lnTo>
                  <a:cubicBezTo>
                    <a:pt x="1083" y="144"/>
                    <a:pt x="1025" y="127"/>
                    <a:pt x="963" y="122"/>
                  </a:cubicBezTo>
                  <a:cubicBezTo>
                    <a:pt x="889" y="97"/>
                    <a:pt x="815" y="84"/>
                    <a:pt x="744" y="84"/>
                  </a:cubicBezTo>
                  <a:cubicBezTo>
                    <a:pt x="684" y="84"/>
                    <a:pt x="626" y="93"/>
                    <a:pt x="572" y="111"/>
                  </a:cubicBezTo>
                  <a:lnTo>
                    <a:pt x="572" y="111"/>
                  </a:lnTo>
                  <a:cubicBezTo>
                    <a:pt x="511" y="40"/>
                    <a:pt x="421" y="0"/>
                    <a:pt x="33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4871600" y="4131875"/>
              <a:ext cx="39525" cy="31825"/>
            </a:xfrm>
            <a:custGeom>
              <a:avLst/>
              <a:gdLst/>
              <a:ahLst/>
              <a:cxnLst/>
              <a:rect l="l" t="t" r="r" b="b"/>
              <a:pathLst>
                <a:path w="1581" h="1273" extrusionOk="0">
                  <a:moveTo>
                    <a:pt x="774" y="596"/>
                  </a:moveTo>
                  <a:lnTo>
                    <a:pt x="775" y="596"/>
                  </a:lnTo>
                  <a:lnTo>
                    <a:pt x="775" y="596"/>
                  </a:lnTo>
                  <a:lnTo>
                    <a:pt x="776" y="598"/>
                  </a:lnTo>
                  <a:lnTo>
                    <a:pt x="776" y="598"/>
                  </a:lnTo>
                  <a:cubicBezTo>
                    <a:pt x="776" y="598"/>
                    <a:pt x="775" y="598"/>
                    <a:pt x="775" y="597"/>
                  </a:cubicBezTo>
                  <a:lnTo>
                    <a:pt x="775" y="597"/>
                  </a:lnTo>
                  <a:cubicBezTo>
                    <a:pt x="775" y="597"/>
                    <a:pt x="775" y="596"/>
                    <a:pt x="774" y="596"/>
                  </a:cubicBezTo>
                  <a:close/>
                  <a:moveTo>
                    <a:pt x="759" y="1"/>
                  </a:moveTo>
                  <a:cubicBezTo>
                    <a:pt x="689" y="1"/>
                    <a:pt x="618" y="9"/>
                    <a:pt x="544" y="25"/>
                  </a:cubicBezTo>
                  <a:cubicBezTo>
                    <a:pt x="346" y="50"/>
                    <a:pt x="174" y="174"/>
                    <a:pt x="50" y="346"/>
                  </a:cubicBezTo>
                  <a:cubicBezTo>
                    <a:pt x="1" y="420"/>
                    <a:pt x="1" y="519"/>
                    <a:pt x="25" y="593"/>
                  </a:cubicBezTo>
                  <a:cubicBezTo>
                    <a:pt x="49" y="673"/>
                    <a:pt x="102" y="733"/>
                    <a:pt x="167" y="769"/>
                  </a:cubicBezTo>
                  <a:lnTo>
                    <a:pt x="167" y="769"/>
                  </a:lnTo>
                  <a:cubicBezTo>
                    <a:pt x="232" y="1001"/>
                    <a:pt x="395" y="1168"/>
                    <a:pt x="618" y="1235"/>
                  </a:cubicBezTo>
                  <a:cubicBezTo>
                    <a:pt x="717" y="1260"/>
                    <a:pt x="815" y="1272"/>
                    <a:pt x="911" y="1272"/>
                  </a:cubicBezTo>
                  <a:cubicBezTo>
                    <a:pt x="1007" y="1272"/>
                    <a:pt x="1099" y="1260"/>
                    <a:pt x="1186" y="1235"/>
                  </a:cubicBezTo>
                  <a:cubicBezTo>
                    <a:pt x="1309" y="1186"/>
                    <a:pt x="1433" y="1087"/>
                    <a:pt x="1507" y="988"/>
                  </a:cubicBezTo>
                  <a:cubicBezTo>
                    <a:pt x="1581" y="840"/>
                    <a:pt x="1581" y="667"/>
                    <a:pt x="1531" y="519"/>
                  </a:cubicBezTo>
                  <a:cubicBezTo>
                    <a:pt x="1457" y="346"/>
                    <a:pt x="1334" y="198"/>
                    <a:pt x="1161" y="99"/>
                  </a:cubicBezTo>
                  <a:cubicBezTo>
                    <a:pt x="1029" y="34"/>
                    <a:pt x="898" y="1"/>
                    <a:pt x="75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4883300" y="4074600"/>
              <a:ext cx="35050" cy="26300"/>
            </a:xfrm>
            <a:custGeom>
              <a:avLst/>
              <a:gdLst/>
              <a:ahLst/>
              <a:cxnLst/>
              <a:rect l="l" t="t" r="r" b="b"/>
              <a:pathLst>
                <a:path w="1402" h="1052" extrusionOk="0">
                  <a:moveTo>
                    <a:pt x="393" y="0"/>
                  </a:moveTo>
                  <a:cubicBezTo>
                    <a:pt x="307" y="0"/>
                    <a:pt x="228" y="41"/>
                    <a:pt x="175" y="94"/>
                  </a:cubicBezTo>
                  <a:cubicBezTo>
                    <a:pt x="164" y="105"/>
                    <a:pt x="154" y="117"/>
                    <a:pt x="145" y="130"/>
                  </a:cubicBezTo>
                  <a:lnTo>
                    <a:pt x="145" y="130"/>
                  </a:lnTo>
                  <a:cubicBezTo>
                    <a:pt x="42" y="234"/>
                    <a:pt x="0" y="386"/>
                    <a:pt x="51" y="539"/>
                  </a:cubicBezTo>
                  <a:cubicBezTo>
                    <a:pt x="54" y="544"/>
                    <a:pt x="57" y="550"/>
                    <a:pt x="60" y="556"/>
                  </a:cubicBezTo>
                  <a:lnTo>
                    <a:pt x="60" y="556"/>
                  </a:lnTo>
                  <a:cubicBezTo>
                    <a:pt x="43" y="674"/>
                    <a:pt x="95" y="772"/>
                    <a:pt x="199" y="835"/>
                  </a:cubicBezTo>
                  <a:cubicBezTo>
                    <a:pt x="273" y="884"/>
                    <a:pt x="347" y="934"/>
                    <a:pt x="422" y="958"/>
                  </a:cubicBezTo>
                  <a:cubicBezTo>
                    <a:pt x="496" y="983"/>
                    <a:pt x="545" y="1008"/>
                    <a:pt x="619" y="1033"/>
                  </a:cubicBezTo>
                  <a:cubicBezTo>
                    <a:pt x="665" y="1046"/>
                    <a:pt x="712" y="1052"/>
                    <a:pt x="757" y="1052"/>
                  </a:cubicBezTo>
                  <a:cubicBezTo>
                    <a:pt x="883" y="1052"/>
                    <a:pt x="1004" y="1006"/>
                    <a:pt x="1113" y="934"/>
                  </a:cubicBezTo>
                  <a:cubicBezTo>
                    <a:pt x="1172" y="910"/>
                    <a:pt x="1220" y="869"/>
                    <a:pt x="1259" y="820"/>
                  </a:cubicBezTo>
                  <a:lnTo>
                    <a:pt x="1259" y="820"/>
                  </a:lnTo>
                  <a:cubicBezTo>
                    <a:pt x="1380" y="732"/>
                    <a:pt x="1402" y="571"/>
                    <a:pt x="1345" y="446"/>
                  </a:cubicBezTo>
                  <a:lnTo>
                    <a:pt x="1345" y="446"/>
                  </a:lnTo>
                  <a:cubicBezTo>
                    <a:pt x="1321" y="383"/>
                    <a:pt x="1276" y="331"/>
                    <a:pt x="1212" y="292"/>
                  </a:cubicBezTo>
                  <a:cubicBezTo>
                    <a:pt x="989" y="144"/>
                    <a:pt x="742" y="70"/>
                    <a:pt x="496" y="20"/>
                  </a:cubicBezTo>
                  <a:cubicBezTo>
                    <a:pt x="461" y="7"/>
                    <a:pt x="427" y="0"/>
                    <a:pt x="393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4572450" y="4247275"/>
              <a:ext cx="38700" cy="27475"/>
            </a:xfrm>
            <a:custGeom>
              <a:avLst/>
              <a:gdLst/>
              <a:ahLst/>
              <a:cxnLst/>
              <a:rect l="l" t="t" r="r" b="b"/>
              <a:pathLst>
                <a:path w="1548" h="1099" extrusionOk="0">
                  <a:moveTo>
                    <a:pt x="979" y="479"/>
                  </a:moveTo>
                  <a:cubicBezTo>
                    <a:pt x="977" y="486"/>
                    <a:pt x="971" y="490"/>
                    <a:pt x="965" y="492"/>
                  </a:cubicBezTo>
                  <a:lnTo>
                    <a:pt x="965" y="492"/>
                  </a:lnTo>
                  <a:cubicBezTo>
                    <a:pt x="962" y="493"/>
                    <a:pt x="960" y="493"/>
                    <a:pt x="957" y="493"/>
                  </a:cubicBezTo>
                  <a:lnTo>
                    <a:pt x="957" y="493"/>
                  </a:lnTo>
                  <a:lnTo>
                    <a:pt x="968" y="483"/>
                  </a:lnTo>
                  <a:lnTo>
                    <a:pt x="968" y="483"/>
                  </a:lnTo>
                  <a:lnTo>
                    <a:pt x="979" y="479"/>
                  </a:lnTo>
                  <a:close/>
                  <a:moveTo>
                    <a:pt x="653" y="1"/>
                  </a:moveTo>
                  <a:cubicBezTo>
                    <a:pt x="575" y="1"/>
                    <a:pt x="501" y="28"/>
                    <a:pt x="437" y="76"/>
                  </a:cubicBezTo>
                  <a:cubicBezTo>
                    <a:pt x="386" y="96"/>
                    <a:pt x="344" y="128"/>
                    <a:pt x="310" y="168"/>
                  </a:cubicBezTo>
                  <a:lnTo>
                    <a:pt x="310" y="168"/>
                  </a:lnTo>
                  <a:lnTo>
                    <a:pt x="264" y="199"/>
                  </a:lnTo>
                  <a:cubicBezTo>
                    <a:pt x="239" y="224"/>
                    <a:pt x="215" y="248"/>
                    <a:pt x="215" y="298"/>
                  </a:cubicBezTo>
                  <a:cubicBezTo>
                    <a:pt x="206" y="316"/>
                    <a:pt x="197" y="337"/>
                    <a:pt x="190" y="360"/>
                  </a:cubicBezTo>
                  <a:lnTo>
                    <a:pt x="190" y="360"/>
                  </a:lnTo>
                  <a:cubicBezTo>
                    <a:pt x="65" y="476"/>
                    <a:pt x="0" y="665"/>
                    <a:pt x="141" y="767"/>
                  </a:cubicBezTo>
                  <a:lnTo>
                    <a:pt x="190" y="767"/>
                  </a:lnTo>
                  <a:cubicBezTo>
                    <a:pt x="314" y="890"/>
                    <a:pt x="462" y="989"/>
                    <a:pt x="659" y="1038"/>
                  </a:cubicBezTo>
                  <a:cubicBezTo>
                    <a:pt x="733" y="1063"/>
                    <a:pt x="832" y="1088"/>
                    <a:pt x="931" y="1088"/>
                  </a:cubicBezTo>
                  <a:cubicBezTo>
                    <a:pt x="952" y="1095"/>
                    <a:pt x="976" y="1098"/>
                    <a:pt x="1001" y="1098"/>
                  </a:cubicBezTo>
                  <a:cubicBezTo>
                    <a:pt x="1061" y="1098"/>
                    <a:pt x="1125" y="1081"/>
                    <a:pt x="1178" y="1063"/>
                  </a:cubicBezTo>
                  <a:cubicBezTo>
                    <a:pt x="1301" y="1038"/>
                    <a:pt x="1400" y="964"/>
                    <a:pt x="1474" y="841"/>
                  </a:cubicBezTo>
                  <a:cubicBezTo>
                    <a:pt x="1548" y="717"/>
                    <a:pt x="1548" y="545"/>
                    <a:pt x="1474" y="421"/>
                  </a:cubicBezTo>
                  <a:cubicBezTo>
                    <a:pt x="1400" y="322"/>
                    <a:pt x="1326" y="248"/>
                    <a:pt x="1227" y="199"/>
                  </a:cubicBezTo>
                  <a:cubicBezTo>
                    <a:pt x="1153" y="150"/>
                    <a:pt x="1079" y="100"/>
                    <a:pt x="980" y="76"/>
                  </a:cubicBezTo>
                  <a:cubicBezTo>
                    <a:pt x="958" y="70"/>
                    <a:pt x="935" y="66"/>
                    <a:pt x="913" y="62"/>
                  </a:cubicBezTo>
                  <a:lnTo>
                    <a:pt x="913" y="62"/>
                  </a:lnTo>
                  <a:cubicBezTo>
                    <a:pt x="872" y="44"/>
                    <a:pt x="828" y="31"/>
                    <a:pt x="783" y="26"/>
                  </a:cubicBezTo>
                  <a:cubicBezTo>
                    <a:pt x="739" y="9"/>
                    <a:pt x="695" y="1"/>
                    <a:pt x="653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4590150" y="4192125"/>
              <a:ext cx="34600" cy="28650"/>
            </a:xfrm>
            <a:custGeom>
              <a:avLst/>
              <a:gdLst/>
              <a:ahLst/>
              <a:cxnLst/>
              <a:rect l="l" t="t" r="r" b="b"/>
              <a:pathLst>
                <a:path w="1384" h="1146" extrusionOk="0">
                  <a:moveTo>
                    <a:pt x="634" y="1"/>
                  </a:moveTo>
                  <a:cubicBezTo>
                    <a:pt x="531" y="1"/>
                    <a:pt x="439" y="29"/>
                    <a:pt x="346" y="84"/>
                  </a:cubicBezTo>
                  <a:cubicBezTo>
                    <a:pt x="307" y="116"/>
                    <a:pt x="272" y="150"/>
                    <a:pt x="243" y="188"/>
                  </a:cubicBezTo>
                  <a:lnTo>
                    <a:pt x="243" y="188"/>
                  </a:lnTo>
                  <a:cubicBezTo>
                    <a:pt x="187" y="198"/>
                    <a:pt x="131" y="226"/>
                    <a:pt x="75" y="282"/>
                  </a:cubicBezTo>
                  <a:cubicBezTo>
                    <a:pt x="25" y="331"/>
                    <a:pt x="1" y="405"/>
                    <a:pt x="1" y="479"/>
                  </a:cubicBezTo>
                  <a:cubicBezTo>
                    <a:pt x="1" y="578"/>
                    <a:pt x="25" y="652"/>
                    <a:pt x="75" y="701"/>
                  </a:cubicBezTo>
                  <a:cubicBezTo>
                    <a:pt x="223" y="825"/>
                    <a:pt x="371" y="924"/>
                    <a:pt x="544" y="1022"/>
                  </a:cubicBezTo>
                  <a:cubicBezTo>
                    <a:pt x="618" y="1072"/>
                    <a:pt x="717" y="1097"/>
                    <a:pt x="815" y="1121"/>
                  </a:cubicBezTo>
                  <a:cubicBezTo>
                    <a:pt x="862" y="1137"/>
                    <a:pt x="912" y="1145"/>
                    <a:pt x="961" y="1145"/>
                  </a:cubicBezTo>
                  <a:cubicBezTo>
                    <a:pt x="1068" y="1145"/>
                    <a:pt x="1175" y="1107"/>
                    <a:pt x="1260" y="1022"/>
                  </a:cubicBezTo>
                  <a:cubicBezTo>
                    <a:pt x="1334" y="948"/>
                    <a:pt x="1383" y="850"/>
                    <a:pt x="1383" y="751"/>
                  </a:cubicBezTo>
                  <a:cubicBezTo>
                    <a:pt x="1383" y="677"/>
                    <a:pt x="1358" y="603"/>
                    <a:pt x="1309" y="529"/>
                  </a:cubicBezTo>
                  <a:cubicBezTo>
                    <a:pt x="1302" y="506"/>
                    <a:pt x="1290" y="484"/>
                    <a:pt x="1275" y="462"/>
                  </a:cubicBezTo>
                  <a:lnTo>
                    <a:pt x="1275" y="462"/>
                  </a:lnTo>
                  <a:cubicBezTo>
                    <a:pt x="1266" y="426"/>
                    <a:pt x="1253" y="391"/>
                    <a:pt x="1235" y="356"/>
                  </a:cubicBezTo>
                  <a:cubicBezTo>
                    <a:pt x="1136" y="158"/>
                    <a:pt x="939" y="35"/>
                    <a:pt x="741" y="10"/>
                  </a:cubicBezTo>
                  <a:cubicBezTo>
                    <a:pt x="704" y="4"/>
                    <a:pt x="669" y="1"/>
                    <a:pt x="63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4513000" y="3997950"/>
              <a:ext cx="33850" cy="31500"/>
            </a:xfrm>
            <a:custGeom>
              <a:avLst/>
              <a:gdLst/>
              <a:ahLst/>
              <a:cxnLst/>
              <a:rect l="l" t="t" r="r" b="b"/>
              <a:pathLst>
                <a:path w="1354" h="1260" extrusionOk="0">
                  <a:moveTo>
                    <a:pt x="753" y="650"/>
                  </a:moveTo>
                  <a:lnTo>
                    <a:pt x="755" y="651"/>
                  </a:lnTo>
                  <a:lnTo>
                    <a:pt x="755" y="651"/>
                  </a:lnTo>
                  <a:cubicBezTo>
                    <a:pt x="754" y="652"/>
                    <a:pt x="754" y="652"/>
                    <a:pt x="753" y="653"/>
                  </a:cubicBezTo>
                  <a:lnTo>
                    <a:pt x="753" y="653"/>
                  </a:lnTo>
                  <a:cubicBezTo>
                    <a:pt x="753" y="652"/>
                    <a:pt x="752" y="652"/>
                    <a:pt x="752" y="651"/>
                  </a:cubicBezTo>
                  <a:lnTo>
                    <a:pt x="752" y="651"/>
                  </a:lnTo>
                  <a:lnTo>
                    <a:pt x="753" y="650"/>
                  </a:lnTo>
                  <a:close/>
                  <a:moveTo>
                    <a:pt x="740" y="651"/>
                  </a:moveTo>
                  <a:lnTo>
                    <a:pt x="740" y="651"/>
                  </a:lnTo>
                  <a:cubicBezTo>
                    <a:pt x="739" y="654"/>
                    <a:pt x="738" y="656"/>
                    <a:pt x="736" y="658"/>
                  </a:cubicBezTo>
                  <a:lnTo>
                    <a:pt x="736" y="658"/>
                  </a:lnTo>
                  <a:lnTo>
                    <a:pt x="738" y="651"/>
                  </a:lnTo>
                  <a:lnTo>
                    <a:pt x="738" y="651"/>
                  </a:lnTo>
                  <a:lnTo>
                    <a:pt x="740" y="651"/>
                  </a:lnTo>
                  <a:close/>
                  <a:moveTo>
                    <a:pt x="707" y="665"/>
                  </a:moveTo>
                  <a:lnTo>
                    <a:pt x="707" y="665"/>
                  </a:lnTo>
                  <a:cubicBezTo>
                    <a:pt x="708" y="665"/>
                    <a:pt x="708" y="666"/>
                    <a:pt x="708" y="667"/>
                  </a:cubicBezTo>
                  <a:lnTo>
                    <a:pt x="708" y="667"/>
                  </a:lnTo>
                  <a:cubicBezTo>
                    <a:pt x="707" y="667"/>
                    <a:pt x="706" y="667"/>
                    <a:pt x="704" y="667"/>
                  </a:cubicBezTo>
                  <a:lnTo>
                    <a:pt x="704" y="667"/>
                  </a:lnTo>
                  <a:lnTo>
                    <a:pt x="707" y="665"/>
                  </a:lnTo>
                  <a:close/>
                  <a:moveTo>
                    <a:pt x="792" y="676"/>
                  </a:moveTo>
                  <a:lnTo>
                    <a:pt x="794" y="677"/>
                  </a:lnTo>
                  <a:lnTo>
                    <a:pt x="794" y="677"/>
                  </a:lnTo>
                  <a:lnTo>
                    <a:pt x="796" y="683"/>
                  </a:lnTo>
                  <a:lnTo>
                    <a:pt x="796" y="683"/>
                  </a:lnTo>
                  <a:cubicBezTo>
                    <a:pt x="795" y="683"/>
                    <a:pt x="795" y="682"/>
                    <a:pt x="794" y="681"/>
                  </a:cubicBezTo>
                  <a:lnTo>
                    <a:pt x="794" y="681"/>
                  </a:lnTo>
                  <a:cubicBezTo>
                    <a:pt x="793" y="679"/>
                    <a:pt x="792" y="678"/>
                    <a:pt x="792" y="676"/>
                  </a:cubicBezTo>
                  <a:close/>
                  <a:moveTo>
                    <a:pt x="801" y="682"/>
                  </a:moveTo>
                  <a:lnTo>
                    <a:pt x="805" y="684"/>
                  </a:lnTo>
                  <a:lnTo>
                    <a:pt x="805" y="684"/>
                  </a:lnTo>
                  <a:lnTo>
                    <a:pt x="807" y="690"/>
                  </a:lnTo>
                  <a:lnTo>
                    <a:pt x="807" y="690"/>
                  </a:lnTo>
                  <a:cubicBezTo>
                    <a:pt x="803" y="689"/>
                    <a:pt x="801" y="688"/>
                    <a:pt x="798" y="686"/>
                  </a:cubicBezTo>
                  <a:lnTo>
                    <a:pt x="798" y="686"/>
                  </a:lnTo>
                  <a:cubicBezTo>
                    <a:pt x="799" y="684"/>
                    <a:pt x="800" y="683"/>
                    <a:pt x="801" y="682"/>
                  </a:cubicBezTo>
                  <a:close/>
                  <a:moveTo>
                    <a:pt x="797" y="689"/>
                  </a:moveTo>
                  <a:lnTo>
                    <a:pt x="799" y="691"/>
                  </a:lnTo>
                  <a:lnTo>
                    <a:pt x="799" y="691"/>
                  </a:lnTo>
                  <a:lnTo>
                    <a:pt x="803" y="703"/>
                  </a:lnTo>
                  <a:lnTo>
                    <a:pt x="803" y="703"/>
                  </a:lnTo>
                  <a:cubicBezTo>
                    <a:pt x="802" y="703"/>
                    <a:pt x="802" y="703"/>
                    <a:pt x="802" y="703"/>
                  </a:cubicBezTo>
                  <a:lnTo>
                    <a:pt x="802" y="703"/>
                  </a:lnTo>
                  <a:cubicBezTo>
                    <a:pt x="800" y="699"/>
                    <a:pt x="798" y="695"/>
                    <a:pt x="797" y="691"/>
                  </a:cubicBezTo>
                  <a:lnTo>
                    <a:pt x="797" y="691"/>
                  </a:lnTo>
                  <a:cubicBezTo>
                    <a:pt x="797" y="690"/>
                    <a:pt x="797" y="690"/>
                    <a:pt x="797" y="689"/>
                  </a:cubicBezTo>
                  <a:close/>
                  <a:moveTo>
                    <a:pt x="420" y="0"/>
                  </a:moveTo>
                  <a:cubicBezTo>
                    <a:pt x="371" y="0"/>
                    <a:pt x="297" y="25"/>
                    <a:pt x="223" y="50"/>
                  </a:cubicBezTo>
                  <a:cubicBezTo>
                    <a:pt x="149" y="74"/>
                    <a:pt x="99" y="124"/>
                    <a:pt x="50" y="173"/>
                  </a:cubicBezTo>
                  <a:cubicBezTo>
                    <a:pt x="0" y="247"/>
                    <a:pt x="0" y="346"/>
                    <a:pt x="25" y="420"/>
                  </a:cubicBezTo>
                  <a:cubicBezTo>
                    <a:pt x="25" y="494"/>
                    <a:pt x="74" y="568"/>
                    <a:pt x="149" y="593"/>
                  </a:cubicBezTo>
                  <a:cubicBezTo>
                    <a:pt x="158" y="599"/>
                    <a:pt x="168" y="605"/>
                    <a:pt x="177" y="610"/>
                  </a:cubicBezTo>
                  <a:lnTo>
                    <a:pt x="177" y="610"/>
                  </a:lnTo>
                  <a:cubicBezTo>
                    <a:pt x="175" y="630"/>
                    <a:pt x="173" y="649"/>
                    <a:pt x="173" y="667"/>
                  </a:cubicBezTo>
                  <a:cubicBezTo>
                    <a:pt x="173" y="674"/>
                    <a:pt x="173" y="680"/>
                    <a:pt x="173" y="687"/>
                  </a:cubicBezTo>
                  <a:lnTo>
                    <a:pt x="173" y="687"/>
                  </a:lnTo>
                  <a:cubicBezTo>
                    <a:pt x="173" y="689"/>
                    <a:pt x="173" y="690"/>
                    <a:pt x="173" y="691"/>
                  </a:cubicBezTo>
                  <a:cubicBezTo>
                    <a:pt x="173" y="692"/>
                    <a:pt x="173" y="692"/>
                    <a:pt x="173" y="692"/>
                  </a:cubicBezTo>
                  <a:lnTo>
                    <a:pt x="173" y="692"/>
                  </a:lnTo>
                  <a:cubicBezTo>
                    <a:pt x="174" y="757"/>
                    <a:pt x="176" y="820"/>
                    <a:pt x="198" y="864"/>
                  </a:cubicBezTo>
                  <a:cubicBezTo>
                    <a:pt x="223" y="938"/>
                    <a:pt x="272" y="1012"/>
                    <a:pt x="346" y="1087"/>
                  </a:cubicBezTo>
                  <a:cubicBezTo>
                    <a:pt x="349" y="1089"/>
                    <a:pt x="352" y="1092"/>
                    <a:pt x="355" y="1095"/>
                  </a:cubicBezTo>
                  <a:lnTo>
                    <a:pt x="355" y="1095"/>
                  </a:lnTo>
                  <a:cubicBezTo>
                    <a:pt x="360" y="1101"/>
                    <a:pt x="366" y="1106"/>
                    <a:pt x="371" y="1111"/>
                  </a:cubicBezTo>
                  <a:cubicBezTo>
                    <a:pt x="445" y="1161"/>
                    <a:pt x="519" y="1210"/>
                    <a:pt x="593" y="1235"/>
                  </a:cubicBezTo>
                  <a:cubicBezTo>
                    <a:pt x="616" y="1240"/>
                    <a:pt x="638" y="1245"/>
                    <a:pt x="659" y="1248"/>
                  </a:cubicBezTo>
                  <a:lnTo>
                    <a:pt x="659" y="1248"/>
                  </a:lnTo>
                  <a:cubicBezTo>
                    <a:pt x="686" y="1256"/>
                    <a:pt x="714" y="1259"/>
                    <a:pt x="741" y="1259"/>
                  </a:cubicBezTo>
                  <a:cubicBezTo>
                    <a:pt x="892" y="1259"/>
                    <a:pt x="1022" y="1199"/>
                    <a:pt x="1119" y="1104"/>
                  </a:cubicBezTo>
                  <a:lnTo>
                    <a:pt x="1119" y="1104"/>
                  </a:lnTo>
                  <a:cubicBezTo>
                    <a:pt x="1163" y="1071"/>
                    <a:pt x="1204" y="1034"/>
                    <a:pt x="1235" y="988"/>
                  </a:cubicBezTo>
                  <a:cubicBezTo>
                    <a:pt x="1245" y="968"/>
                    <a:pt x="1251" y="948"/>
                    <a:pt x="1256" y="929"/>
                  </a:cubicBezTo>
                  <a:lnTo>
                    <a:pt x="1256" y="929"/>
                  </a:lnTo>
                  <a:cubicBezTo>
                    <a:pt x="1281" y="889"/>
                    <a:pt x="1295" y="844"/>
                    <a:pt x="1303" y="797"/>
                  </a:cubicBezTo>
                  <a:lnTo>
                    <a:pt x="1303" y="797"/>
                  </a:lnTo>
                  <a:cubicBezTo>
                    <a:pt x="1305" y="795"/>
                    <a:pt x="1307" y="792"/>
                    <a:pt x="1309" y="790"/>
                  </a:cubicBezTo>
                  <a:cubicBezTo>
                    <a:pt x="1354" y="567"/>
                    <a:pt x="1257" y="344"/>
                    <a:pt x="1074" y="212"/>
                  </a:cubicBezTo>
                  <a:lnTo>
                    <a:pt x="1074" y="212"/>
                  </a:lnTo>
                  <a:cubicBezTo>
                    <a:pt x="983" y="131"/>
                    <a:pt x="874" y="71"/>
                    <a:pt x="766" y="50"/>
                  </a:cubicBezTo>
                  <a:cubicBezTo>
                    <a:pt x="692" y="25"/>
                    <a:pt x="642" y="0"/>
                    <a:pt x="568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4306850" y="4257950"/>
              <a:ext cx="32725" cy="26875"/>
            </a:xfrm>
            <a:custGeom>
              <a:avLst/>
              <a:gdLst/>
              <a:ahLst/>
              <a:cxnLst/>
              <a:rect l="l" t="t" r="r" b="b"/>
              <a:pathLst>
                <a:path w="1309" h="1075" extrusionOk="0">
                  <a:moveTo>
                    <a:pt x="580" y="0"/>
                  </a:moveTo>
                  <a:cubicBezTo>
                    <a:pt x="519" y="0"/>
                    <a:pt x="457" y="7"/>
                    <a:pt x="395" y="19"/>
                  </a:cubicBezTo>
                  <a:cubicBezTo>
                    <a:pt x="297" y="44"/>
                    <a:pt x="173" y="118"/>
                    <a:pt x="99" y="192"/>
                  </a:cubicBezTo>
                  <a:cubicBezTo>
                    <a:pt x="25" y="241"/>
                    <a:pt x="0" y="315"/>
                    <a:pt x="0" y="414"/>
                  </a:cubicBezTo>
                  <a:cubicBezTo>
                    <a:pt x="0" y="455"/>
                    <a:pt x="8" y="496"/>
                    <a:pt x="27" y="532"/>
                  </a:cubicBezTo>
                  <a:lnTo>
                    <a:pt x="27" y="532"/>
                  </a:lnTo>
                  <a:cubicBezTo>
                    <a:pt x="28" y="537"/>
                    <a:pt x="29" y="542"/>
                    <a:pt x="30" y="547"/>
                  </a:cubicBezTo>
                  <a:lnTo>
                    <a:pt x="30" y="547"/>
                  </a:lnTo>
                  <a:cubicBezTo>
                    <a:pt x="27" y="642"/>
                    <a:pt x="48" y="741"/>
                    <a:pt x="99" y="834"/>
                  </a:cubicBezTo>
                  <a:cubicBezTo>
                    <a:pt x="124" y="908"/>
                    <a:pt x="173" y="957"/>
                    <a:pt x="247" y="1006"/>
                  </a:cubicBezTo>
                  <a:cubicBezTo>
                    <a:pt x="297" y="1031"/>
                    <a:pt x="346" y="1056"/>
                    <a:pt x="420" y="1056"/>
                  </a:cubicBezTo>
                  <a:cubicBezTo>
                    <a:pt x="458" y="1069"/>
                    <a:pt x="498" y="1075"/>
                    <a:pt x="538" y="1075"/>
                  </a:cubicBezTo>
                  <a:cubicBezTo>
                    <a:pt x="654" y="1075"/>
                    <a:pt x="773" y="1024"/>
                    <a:pt x="864" y="932"/>
                  </a:cubicBezTo>
                  <a:cubicBezTo>
                    <a:pt x="881" y="916"/>
                    <a:pt x="894" y="898"/>
                    <a:pt x="905" y="876"/>
                  </a:cubicBezTo>
                  <a:lnTo>
                    <a:pt x="905" y="876"/>
                  </a:lnTo>
                  <a:cubicBezTo>
                    <a:pt x="910" y="874"/>
                    <a:pt x="915" y="872"/>
                    <a:pt x="921" y="869"/>
                  </a:cubicBezTo>
                  <a:lnTo>
                    <a:pt x="921" y="869"/>
                  </a:lnTo>
                  <a:cubicBezTo>
                    <a:pt x="968" y="861"/>
                    <a:pt x="1015" y="849"/>
                    <a:pt x="1062" y="834"/>
                  </a:cubicBezTo>
                  <a:cubicBezTo>
                    <a:pt x="1136" y="809"/>
                    <a:pt x="1210" y="735"/>
                    <a:pt x="1259" y="661"/>
                  </a:cubicBezTo>
                  <a:cubicBezTo>
                    <a:pt x="1309" y="562"/>
                    <a:pt x="1309" y="463"/>
                    <a:pt x="1259" y="389"/>
                  </a:cubicBezTo>
                  <a:cubicBezTo>
                    <a:pt x="1235" y="340"/>
                    <a:pt x="1204" y="295"/>
                    <a:pt x="1169" y="255"/>
                  </a:cubicBezTo>
                  <a:lnTo>
                    <a:pt x="1169" y="255"/>
                  </a:lnTo>
                  <a:cubicBezTo>
                    <a:pt x="1154" y="224"/>
                    <a:pt x="1135" y="194"/>
                    <a:pt x="1111" y="167"/>
                  </a:cubicBezTo>
                  <a:cubicBezTo>
                    <a:pt x="1017" y="92"/>
                    <a:pt x="908" y="45"/>
                    <a:pt x="796" y="27"/>
                  </a:cubicBezTo>
                  <a:lnTo>
                    <a:pt x="796" y="27"/>
                  </a:lnTo>
                  <a:cubicBezTo>
                    <a:pt x="786" y="24"/>
                    <a:pt x="776" y="21"/>
                    <a:pt x="766" y="19"/>
                  </a:cubicBezTo>
                  <a:cubicBezTo>
                    <a:pt x="704" y="7"/>
                    <a:pt x="642" y="0"/>
                    <a:pt x="58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4335225" y="4115100"/>
              <a:ext cx="36450" cy="30450"/>
            </a:xfrm>
            <a:custGeom>
              <a:avLst/>
              <a:gdLst/>
              <a:ahLst/>
              <a:cxnLst/>
              <a:rect l="l" t="t" r="r" b="b"/>
              <a:pathLst>
                <a:path w="1458" h="1218" extrusionOk="0">
                  <a:moveTo>
                    <a:pt x="676" y="0"/>
                  </a:moveTo>
                  <a:cubicBezTo>
                    <a:pt x="656" y="0"/>
                    <a:pt x="637" y="2"/>
                    <a:pt x="618" y="5"/>
                  </a:cubicBezTo>
                  <a:cubicBezTo>
                    <a:pt x="445" y="5"/>
                    <a:pt x="273" y="104"/>
                    <a:pt x="174" y="252"/>
                  </a:cubicBezTo>
                  <a:cubicBezTo>
                    <a:pt x="173" y="253"/>
                    <a:pt x="172" y="254"/>
                    <a:pt x="172" y="256"/>
                  </a:cubicBezTo>
                  <a:lnTo>
                    <a:pt x="172" y="256"/>
                  </a:lnTo>
                  <a:cubicBezTo>
                    <a:pt x="164" y="262"/>
                    <a:pt x="156" y="269"/>
                    <a:pt x="149" y="277"/>
                  </a:cubicBezTo>
                  <a:lnTo>
                    <a:pt x="100" y="326"/>
                  </a:lnTo>
                  <a:cubicBezTo>
                    <a:pt x="75" y="351"/>
                    <a:pt x="75" y="400"/>
                    <a:pt x="75" y="449"/>
                  </a:cubicBezTo>
                  <a:cubicBezTo>
                    <a:pt x="68" y="464"/>
                    <a:pt x="65" y="480"/>
                    <a:pt x="65" y="498"/>
                  </a:cubicBezTo>
                  <a:lnTo>
                    <a:pt x="65" y="498"/>
                  </a:lnTo>
                  <a:cubicBezTo>
                    <a:pt x="23" y="588"/>
                    <a:pt x="1" y="690"/>
                    <a:pt x="1" y="795"/>
                  </a:cubicBezTo>
                  <a:cubicBezTo>
                    <a:pt x="1" y="894"/>
                    <a:pt x="26" y="968"/>
                    <a:pt x="100" y="1017"/>
                  </a:cubicBezTo>
                  <a:cubicBezTo>
                    <a:pt x="149" y="1079"/>
                    <a:pt x="223" y="1110"/>
                    <a:pt x="300" y="1110"/>
                  </a:cubicBezTo>
                  <a:cubicBezTo>
                    <a:pt x="346" y="1110"/>
                    <a:pt x="393" y="1099"/>
                    <a:pt x="437" y="1077"/>
                  </a:cubicBezTo>
                  <a:lnTo>
                    <a:pt x="437" y="1077"/>
                  </a:lnTo>
                  <a:cubicBezTo>
                    <a:pt x="478" y="1110"/>
                    <a:pt x="521" y="1139"/>
                    <a:pt x="569" y="1165"/>
                  </a:cubicBezTo>
                  <a:cubicBezTo>
                    <a:pt x="645" y="1196"/>
                    <a:pt x="731" y="1217"/>
                    <a:pt x="820" y="1217"/>
                  </a:cubicBezTo>
                  <a:cubicBezTo>
                    <a:pt x="875" y="1217"/>
                    <a:pt x="932" y="1209"/>
                    <a:pt x="989" y="1190"/>
                  </a:cubicBezTo>
                  <a:cubicBezTo>
                    <a:pt x="1112" y="1165"/>
                    <a:pt x="1211" y="1116"/>
                    <a:pt x="1310" y="1017"/>
                  </a:cubicBezTo>
                  <a:cubicBezTo>
                    <a:pt x="1408" y="894"/>
                    <a:pt x="1458" y="721"/>
                    <a:pt x="1408" y="548"/>
                  </a:cubicBezTo>
                  <a:cubicBezTo>
                    <a:pt x="1359" y="400"/>
                    <a:pt x="1260" y="277"/>
                    <a:pt x="1137" y="203"/>
                  </a:cubicBezTo>
                  <a:cubicBezTo>
                    <a:pt x="1081" y="169"/>
                    <a:pt x="1026" y="146"/>
                    <a:pt x="970" y="130"/>
                  </a:cubicBezTo>
                  <a:lnTo>
                    <a:pt x="970" y="130"/>
                  </a:lnTo>
                  <a:cubicBezTo>
                    <a:pt x="889" y="50"/>
                    <a:pt x="784" y="0"/>
                    <a:pt x="676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4427825" y="4217425"/>
              <a:ext cx="35825" cy="28325"/>
            </a:xfrm>
            <a:custGeom>
              <a:avLst/>
              <a:gdLst/>
              <a:ahLst/>
              <a:cxnLst/>
              <a:rect l="l" t="t" r="r" b="b"/>
              <a:pathLst>
                <a:path w="1433" h="1133" extrusionOk="0">
                  <a:moveTo>
                    <a:pt x="594" y="0"/>
                  </a:moveTo>
                  <a:cubicBezTo>
                    <a:pt x="554" y="0"/>
                    <a:pt x="513" y="3"/>
                    <a:pt x="469" y="10"/>
                  </a:cubicBezTo>
                  <a:cubicBezTo>
                    <a:pt x="395" y="35"/>
                    <a:pt x="346" y="60"/>
                    <a:pt x="272" y="85"/>
                  </a:cubicBezTo>
                  <a:cubicBezTo>
                    <a:pt x="198" y="134"/>
                    <a:pt x="124" y="183"/>
                    <a:pt x="74" y="282"/>
                  </a:cubicBezTo>
                  <a:cubicBezTo>
                    <a:pt x="54" y="317"/>
                    <a:pt x="40" y="354"/>
                    <a:pt x="34" y="391"/>
                  </a:cubicBezTo>
                  <a:lnTo>
                    <a:pt x="34" y="391"/>
                  </a:lnTo>
                  <a:cubicBezTo>
                    <a:pt x="0" y="473"/>
                    <a:pt x="2" y="568"/>
                    <a:pt x="50" y="652"/>
                  </a:cubicBezTo>
                  <a:cubicBezTo>
                    <a:pt x="124" y="776"/>
                    <a:pt x="247" y="899"/>
                    <a:pt x="371" y="973"/>
                  </a:cubicBezTo>
                  <a:cubicBezTo>
                    <a:pt x="409" y="993"/>
                    <a:pt x="448" y="1010"/>
                    <a:pt x="487" y="1026"/>
                  </a:cubicBezTo>
                  <a:lnTo>
                    <a:pt x="487" y="1026"/>
                  </a:lnTo>
                  <a:cubicBezTo>
                    <a:pt x="567" y="1098"/>
                    <a:pt x="670" y="1133"/>
                    <a:pt x="772" y="1133"/>
                  </a:cubicBezTo>
                  <a:cubicBezTo>
                    <a:pt x="822" y="1133"/>
                    <a:pt x="871" y="1125"/>
                    <a:pt x="919" y="1109"/>
                  </a:cubicBezTo>
                  <a:lnTo>
                    <a:pt x="919" y="1109"/>
                  </a:lnTo>
                  <a:cubicBezTo>
                    <a:pt x="920" y="1109"/>
                    <a:pt x="922" y="1109"/>
                    <a:pt x="923" y="1109"/>
                  </a:cubicBezTo>
                  <a:cubicBezTo>
                    <a:pt x="1006" y="1109"/>
                    <a:pt x="1087" y="1097"/>
                    <a:pt x="1161" y="1072"/>
                  </a:cubicBezTo>
                  <a:cubicBezTo>
                    <a:pt x="1334" y="1023"/>
                    <a:pt x="1432" y="850"/>
                    <a:pt x="1383" y="702"/>
                  </a:cubicBezTo>
                  <a:cubicBezTo>
                    <a:pt x="1377" y="680"/>
                    <a:pt x="1368" y="659"/>
                    <a:pt x="1358" y="639"/>
                  </a:cubicBezTo>
                  <a:lnTo>
                    <a:pt x="1358" y="639"/>
                  </a:lnTo>
                  <a:cubicBezTo>
                    <a:pt x="1360" y="524"/>
                    <a:pt x="1327" y="416"/>
                    <a:pt x="1259" y="331"/>
                  </a:cubicBezTo>
                  <a:cubicBezTo>
                    <a:pt x="1210" y="257"/>
                    <a:pt x="1136" y="183"/>
                    <a:pt x="1062" y="134"/>
                  </a:cubicBezTo>
                  <a:cubicBezTo>
                    <a:pt x="1013" y="85"/>
                    <a:pt x="939" y="60"/>
                    <a:pt x="889" y="35"/>
                  </a:cubicBezTo>
                  <a:cubicBezTo>
                    <a:pt x="784" y="18"/>
                    <a:pt x="692" y="0"/>
                    <a:pt x="59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4500650" y="4259025"/>
              <a:ext cx="29650" cy="21175"/>
            </a:xfrm>
            <a:custGeom>
              <a:avLst/>
              <a:gdLst/>
              <a:ahLst/>
              <a:cxnLst/>
              <a:rect l="l" t="t" r="r" b="b"/>
              <a:pathLst>
                <a:path w="1186" h="847" extrusionOk="0">
                  <a:moveTo>
                    <a:pt x="618" y="223"/>
                  </a:moveTo>
                  <a:cubicBezTo>
                    <a:pt x="617" y="223"/>
                    <a:pt x="617" y="224"/>
                    <a:pt x="617" y="224"/>
                  </a:cubicBezTo>
                  <a:lnTo>
                    <a:pt x="617" y="224"/>
                  </a:lnTo>
                  <a:cubicBezTo>
                    <a:pt x="609" y="231"/>
                    <a:pt x="602" y="236"/>
                    <a:pt x="595" y="240"/>
                  </a:cubicBezTo>
                  <a:lnTo>
                    <a:pt x="595" y="240"/>
                  </a:lnTo>
                  <a:cubicBezTo>
                    <a:pt x="594" y="240"/>
                    <a:pt x="594" y="239"/>
                    <a:pt x="593" y="239"/>
                  </a:cubicBezTo>
                  <a:lnTo>
                    <a:pt x="593" y="239"/>
                  </a:lnTo>
                  <a:lnTo>
                    <a:pt x="618" y="223"/>
                  </a:lnTo>
                  <a:close/>
                  <a:moveTo>
                    <a:pt x="593" y="239"/>
                  </a:moveTo>
                  <a:lnTo>
                    <a:pt x="594" y="240"/>
                  </a:lnTo>
                  <a:lnTo>
                    <a:pt x="594" y="240"/>
                  </a:lnTo>
                  <a:cubicBezTo>
                    <a:pt x="594" y="240"/>
                    <a:pt x="594" y="240"/>
                    <a:pt x="594" y="240"/>
                  </a:cubicBezTo>
                  <a:lnTo>
                    <a:pt x="594" y="240"/>
                  </a:lnTo>
                  <a:cubicBezTo>
                    <a:pt x="593" y="240"/>
                    <a:pt x="593" y="240"/>
                    <a:pt x="592" y="240"/>
                  </a:cubicBezTo>
                  <a:lnTo>
                    <a:pt x="592" y="240"/>
                  </a:lnTo>
                  <a:lnTo>
                    <a:pt x="593" y="239"/>
                  </a:lnTo>
                  <a:close/>
                  <a:moveTo>
                    <a:pt x="618" y="1"/>
                  </a:moveTo>
                  <a:cubicBezTo>
                    <a:pt x="499" y="1"/>
                    <a:pt x="392" y="47"/>
                    <a:pt x="305" y="125"/>
                  </a:cubicBezTo>
                  <a:lnTo>
                    <a:pt x="305" y="125"/>
                  </a:lnTo>
                  <a:cubicBezTo>
                    <a:pt x="139" y="134"/>
                    <a:pt x="1" y="278"/>
                    <a:pt x="1" y="445"/>
                  </a:cubicBezTo>
                  <a:cubicBezTo>
                    <a:pt x="1" y="519"/>
                    <a:pt x="25" y="593"/>
                    <a:pt x="99" y="643"/>
                  </a:cubicBezTo>
                  <a:lnTo>
                    <a:pt x="124" y="643"/>
                  </a:lnTo>
                  <a:cubicBezTo>
                    <a:pt x="173" y="692"/>
                    <a:pt x="248" y="741"/>
                    <a:pt x="322" y="766"/>
                  </a:cubicBezTo>
                  <a:cubicBezTo>
                    <a:pt x="336" y="773"/>
                    <a:pt x="349" y="779"/>
                    <a:pt x="361" y="783"/>
                  </a:cubicBezTo>
                  <a:lnTo>
                    <a:pt x="361" y="783"/>
                  </a:lnTo>
                  <a:cubicBezTo>
                    <a:pt x="387" y="795"/>
                    <a:pt x="415" y="806"/>
                    <a:pt x="443" y="815"/>
                  </a:cubicBezTo>
                  <a:lnTo>
                    <a:pt x="443" y="815"/>
                  </a:lnTo>
                  <a:cubicBezTo>
                    <a:pt x="444" y="815"/>
                    <a:pt x="445" y="815"/>
                    <a:pt x="445" y="815"/>
                  </a:cubicBezTo>
                  <a:cubicBezTo>
                    <a:pt x="494" y="840"/>
                    <a:pt x="544" y="840"/>
                    <a:pt x="593" y="840"/>
                  </a:cubicBezTo>
                  <a:cubicBezTo>
                    <a:pt x="620" y="845"/>
                    <a:pt x="648" y="847"/>
                    <a:pt x="675" y="847"/>
                  </a:cubicBezTo>
                  <a:cubicBezTo>
                    <a:pt x="796" y="847"/>
                    <a:pt x="917" y="806"/>
                    <a:pt x="1038" y="766"/>
                  </a:cubicBezTo>
                  <a:lnTo>
                    <a:pt x="1112" y="717"/>
                  </a:lnTo>
                  <a:cubicBezTo>
                    <a:pt x="1136" y="692"/>
                    <a:pt x="1161" y="667"/>
                    <a:pt x="1161" y="618"/>
                  </a:cubicBezTo>
                  <a:cubicBezTo>
                    <a:pt x="1186" y="544"/>
                    <a:pt x="1186" y="494"/>
                    <a:pt x="1186" y="420"/>
                  </a:cubicBezTo>
                  <a:cubicBezTo>
                    <a:pt x="1161" y="371"/>
                    <a:pt x="1136" y="322"/>
                    <a:pt x="1112" y="297"/>
                  </a:cubicBezTo>
                  <a:lnTo>
                    <a:pt x="1112" y="297"/>
                  </a:lnTo>
                  <a:cubicBezTo>
                    <a:pt x="1105" y="278"/>
                    <a:pt x="1099" y="260"/>
                    <a:pt x="1087" y="247"/>
                  </a:cubicBezTo>
                  <a:lnTo>
                    <a:pt x="1085" y="246"/>
                  </a:lnTo>
                  <a:lnTo>
                    <a:pt x="1085" y="246"/>
                  </a:lnTo>
                  <a:cubicBezTo>
                    <a:pt x="1076" y="233"/>
                    <a:pt x="1066" y="222"/>
                    <a:pt x="1056" y="210"/>
                  </a:cubicBezTo>
                  <a:lnTo>
                    <a:pt x="1056" y="210"/>
                  </a:lnTo>
                  <a:cubicBezTo>
                    <a:pt x="1033" y="169"/>
                    <a:pt x="1011" y="147"/>
                    <a:pt x="988" y="124"/>
                  </a:cubicBezTo>
                  <a:cubicBezTo>
                    <a:pt x="939" y="75"/>
                    <a:pt x="865" y="25"/>
                    <a:pt x="791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4365475" y="4263975"/>
              <a:ext cx="37675" cy="25175"/>
            </a:xfrm>
            <a:custGeom>
              <a:avLst/>
              <a:gdLst/>
              <a:ahLst/>
              <a:cxnLst/>
              <a:rect l="l" t="t" r="r" b="b"/>
              <a:pathLst>
                <a:path w="1507" h="1007" extrusionOk="0">
                  <a:moveTo>
                    <a:pt x="618" y="0"/>
                  </a:moveTo>
                  <a:cubicBezTo>
                    <a:pt x="519" y="25"/>
                    <a:pt x="420" y="49"/>
                    <a:pt x="322" y="99"/>
                  </a:cubicBezTo>
                  <a:cubicBezTo>
                    <a:pt x="244" y="130"/>
                    <a:pt x="176" y="200"/>
                    <a:pt x="137" y="285"/>
                  </a:cubicBezTo>
                  <a:lnTo>
                    <a:pt x="137" y="285"/>
                  </a:lnTo>
                  <a:cubicBezTo>
                    <a:pt x="132" y="288"/>
                    <a:pt x="128" y="292"/>
                    <a:pt x="124" y="296"/>
                  </a:cubicBezTo>
                  <a:cubicBezTo>
                    <a:pt x="1" y="420"/>
                    <a:pt x="1" y="617"/>
                    <a:pt x="124" y="741"/>
                  </a:cubicBezTo>
                  <a:lnTo>
                    <a:pt x="124" y="716"/>
                  </a:lnTo>
                  <a:cubicBezTo>
                    <a:pt x="257" y="849"/>
                    <a:pt x="430" y="922"/>
                    <a:pt x="607" y="936"/>
                  </a:cubicBezTo>
                  <a:lnTo>
                    <a:pt x="607" y="936"/>
                  </a:lnTo>
                  <a:cubicBezTo>
                    <a:pt x="674" y="959"/>
                    <a:pt x="745" y="978"/>
                    <a:pt x="815" y="988"/>
                  </a:cubicBezTo>
                  <a:cubicBezTo>
                    <a:pt x="865" y="1000"/>
                    <a:pt x="920" y="1006"/>
                    <a:pt x="979" y="1006"/>
                  </a:cubicBezTo>
                  <a:cubicBezTo>
                    <a:pt x="1038" y="1006"/>
                    <a:pt x="1099" y="1000"/>
                    <a:pt x="1161" y="988"/>
                  </a:cubicBezTo>
                  <a:cubicBezTo>
                    <a:pt x="1285" y="963"/>
                    <a:pt x="1408" y="840"/>
                    <a:pt x="1457" y="716"/>
                  </a:cubicBezTo>
                  <a:cubicBezTo>
                    <a:pt x="1507" y="494"/>
                    <a:pt x="1408" y="272"/>
                    <a:pt x="1186" y="173"/>
                  </a:cubicBezTo>
                  <a:cubicBezTo>
                    <a:pt x="1154" y="141"/>
                    <a:pt x="1117" y="118"/>
                    <a:pt x="1078" y="100"/>
                  </a:cubicBezTo>
                  <a:lnTo>
                    <a:pt x="1078" y="100"/>
                  </a:lnTo>
                  <a:cubicBezTo>
                    <a:pt x="1037" y="70"/>
                    <a:pt x="990" y="45"/>
                    <a:pt x="939" y="25"/>
                  </a:cubicBezTo>
                  <a:cubicBezTo>
                    <a:pt x="840" y="0"/>
                    <a:pt x="741" y="0"/>
                    <a:pt x="618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4265775" y="4182500"/>
              <a:ext cx="33700" cy="25875"/>
            </a:xfrm>
            <a:custGeom>
              <a:avLst/>
              <a:gdLst/>
              <a:ahLst/>
              <a:cxnLst/>
              <a:rect l="l" t="t" r="r" b="b"/>
              <a:pathLst>
                <a:path w="1348" h="1035" extrusionOk="0">
                  <a:moveTo>
                    <a:pt x="557" y="0"/>
                  </a:moveTo>
                  <a:cubicBezTo>
                    <a:pt x="483" y="0"/>
                    <a:pt x="434" y="25"/>
                    <a:pt x="384" y="25"/>
                  </a:cubicBezTo>
                  <a:cubicBezTo>
                    <a:pt x="331" y="42"/>
                    <a:pt x="291" y="73"/>
                    <a:pt x="245" y="107"/>
                  </a:cubicBezTo>
                  <a:lnTo>
                    <a:pt x="245" y="107"/>
                  </a:lnTo>
                  <a:cubicBezTo>
                    <a:pt x="225" y="119"/>
                    <a:pt x="206" y="132"/>
                    <a:pt x="188" y="147"/>
                  </a:cubicBezTo>
                  <a:lnTo>
                    <a:pt x="188" y="147"/>
                  </a:lnTo>
                  <a:cubicBezTo>
                    <a:pt x="188" y="148"/>
                    <a:pt x="187" y="148"/>
                    <a:pt x="187" y="148"/>
                  </a:cubicBezTo>
                  <a:cubicBezTo>
                    <a:pt x="181" y="153"/>
                    <a:pt x="176" y="157"/>
                    <a:pt x="171" y="162"/>
                  </a:cubicBezTo>
                  <a:lnTo>
                    <a:pt x="171" y="162"/>
                  </a:lnTo>
                  <a:cubicBezTo>
                    <a:pt x="129" y="200"/>
                    <a:pt x="92" y="245"/>
                    <a:pt x="63" y="296"/>
                  </a:cubicBezTo>
                  <a:cubicBezTo>
                    <a:pt x="52" y="318"/>
                    <a:pt x="41" y="345"/>
                    <a:pt x="35" y="375"/>
                  </a:cubicBezTo>
                  <a:lnTo>
                    <a:pt x="35" y="375"/>
                  </a:lnTo>
                  <a:cubicBezTo>
                    <a:pt x="7" y="460"/>
                    <a:pt x="1" y="554"/>
                    <a:pt x="24" y="644"/>
                  </a:cubicBezTo>
                  <a:lnTo>
                    <a:pt x="24" y="644"/>
                  </a:lnTo>
                  <a:cubicBezTo>
                    <a:pt x="28" y="660"/>
                    <a:pt x="32" y="676"/>
                    <a:pt x="39" y="691"/>
                  </a:cubicBezTo>
                  <a:cubicBezTo>
                    <a:pt x="63" y="815"/>
                    <a:pt x="137" y="914"/>
                    <a:pt x="261" y="963"/>
                  </a:cubicBezTo>
                  <a:cubicBezTo>
                    <a:pt x="333" y="999"/>
                    <a:pt x="419" y="1022"/>
                    <a:pt x="517" y="1022"/>
                  </a:cubicBezTo>
                  <a:cubicBezTo>
                    <a:pt x="553" y="1022"/>
                    <a:pt x="591" y="1019"/>
                    <a:pt x="631" y="1012"/>
                  </a:cubicBezTo>
                  <a:cubicBezTo>
                    <a:pt x="632" y="1012"/>
                    <a:pt x="632" y="1012"/>
                    <a:pt x="632" y="1012"/>
                  </a:cubicBezTo>
                  <a:lnTo>
                    <a:pt x="632" y="1012"/>
                  </a:lnTo>
                  <a:cubicBezTo>
                    <a:pt x="682" y="1027"/>
                    <a:pt x="733" y="1034"/>
                    <a:pt x="783" y="1034"/>
                  </a:cubicBezTo>
                  <a:cubicBezTo>
                    <a:pt x="877" y="1034"/>
                    <a:pt x="969" y="1010"/>
                    <a:pt x="1051" y="963"/>
                  </a:cubicBezTo>
                  <a:cubicBezTo>
                    <a:pt x="1248" y="864"/>
                    <a:pt x="1347" y="642"/>
                    <a:pt x="1298" y="420"/>
                  </a:cubicBezTo>
                  <a:cubicBezTo>
                    <a:pt x="1267" y="327"/>
                    <a:pt x="1218" y="251"/>
                    <a:pt x="1156" y="191"/>
                  </a:cubicBezTo>
                  <a:lnTo>
                    <a:pt x="1156" y="191"/>
                  </a:lnTo>
                  <a:cubicBezTo>
                    <a:pt x="1057" y="76"/>
                    <a:pt x="906" y="0"/>
                    <a:pt x="730" y="0"/>
                  </a:cubicBezTo>
                  <a:cubicBezTo>
                    <a:pt x="706" y="0"/>
                    <a:pt x="679" y="0"/>
                    <a:pt x="652" y="1"/>
                  </a:cubicBezTo>
                  <a:lnTo>
                    <a:pt x="652" y="1"/>
                  </a:lnTo>
                  <a:cubicBezTo>
                    <a:pt x="621" y="0"/>
                    <a:pt x="589" y="0"/>
                    <a:pt x="557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4252525" y="4086350"/>
              <a:ext cx="30975" cy="27650"/>
            </a:xfrm>
            <a:custGeom>
              <a:avLst/>
              <a:gdLst/>
              <a:ahLst/>
              <a:cxnLst/>
              <a:rect l="l" t="t" r="r" b="b"/>
              <a:pathLst>
                <a:path w="1239" h="1106" extrusionOk="0">
                  <a:moveTo>
                    <a:pt x="767" y="539"/>
                  </a:moveTo>
                  <a:lnTo>
                    <a:pt x="778" y="550"/>
                  </a:lnTo>
                  <a:lnTo>
                    <a:pt x="778" y="550"/>
                  </a:lnTo>
                  <a:lnTo>
                    <a:pt x="779" y="553"/>
                  </a:lnTo>
                  <a:lnTo>
                    <a:pt x="779" y="553"/>
                  </a:lnTo>
                  <a:cubicBezTo>
                    <a:pt x="776" y="550"/>
                    <a:pt x="773" y="548"/>
                    <a:pt x="770" y="546"/>
                  </a:cubicBezTo>
                  <a:lnTo>
                    <a:pt x="770" y="546"/>
                  </a:lnTo>
                  <a:lnTo>
                    <a:pt x="768" y="541"/>
                  </a:lnTo>
                  <a:lnTo>
                    <a:pt x="768" y="541"/>
                  </a:lnTo>
                  <a:cubicBezTo>
                    <a:pt x="767" y="540"/>
                    <a:pt x="767" y="540"/>
                    <a:pt x="767" y="539"/>
                  </a:cubicBezTo>
                  <a:close/>
                  <a:moveTo>
                    <a:pt x="772" y="550"/>
                  </a:moveTo>
                  <a:lnTo>
                    <a:pt x="780" y="555"/>
                  </a:lnTo>
                  <a:lnTo>
                    <a:pt x="782" y="561"/>
                  </a:lnTo>
                  <a:lnTo>
                    <a:pt x="782" y="561"/>
                  </a:lnTo>
                  <a:cubicBezTo>
                    <a:pt x="780" y="561"/>
                    <a:pt x="778" y="559"/>
                    <a:pt x="776" y="558"/>
                  </a:cubicBezTo>
                  <a:lnTo>
                    <a:pt x="776" y="558"/>
                  </a:lnTo>
                  <a:lnTo>
                    <a:pt x="772" y="550"/>
                  </a:lnTo>
                  <a:close/>
                  <a:moveTo>
                    <a:pt x="785" y="569"/>
                  </a:moveTo>
                  <a:lnTo>
                    <a:pt x="787" y="575"/>
                  </a:lnTo>
                  <a:lnTo>
                    <a:pt x="787" y="575"/>
                  </a:lnTo>
                  <a:lnTo>
                    <a:pt x="786" y="577"/>
                  </a:lnTo>
                  <a:lnTo>
                    <a:pt x="783" y="572"/>
                  </a:lnTo>
                  <a:lnTo>
                    <a:pt x="783" y="572"/>
                  </a:lnTo>
                  <a:cubicBezTo>
                    <a:pt x="784" y="571"/>
                    <a:pt x="784" y="570"/>
                    <a:pt x="785" y="569"/>
                  </a:cubicBezTo>
                  <a:close/>
                  <a:moveTo>
                    <a:pt x="782" y="589"/>
                  </a:moveTo>
                  <a:lnTo>
                    <a:pt x="780" y="594"/>
                  </a:lnTo>
                  <a:lnTo>
                    <a:pt x="780" y="594"/>
                  </a:lnTo>
                  <a:lnTo>
                    <a:pt x="770" y="601"/>
                  </a:lnTo>
                  <a:lnTo>
                    <a:pt x="770" y="601"/>
                  </a:lnTo>
                  <a:cubicBezTo>
                    <a:pt x="772" y="595"/>
                    <a:pt x="776" y="591"/>
                    <a:pt x="782" y="589"/>
                  </a:cubicBezTo>
                  <a:close/>
                  <a:moveTo>
                    <a:pt x="745" y="618"/>
                  </a:moveTo>
                  <a:lnTo>
                    <a:pt x="741" y="620"/>
                  </a:lnTo>
                  <a:lnTo>
                    <a:pt x="741" y="620"/>
                  </a:lnTo>
                  <a:lnTo>
                    <a:pt x="740" y="620"/>
                  </a:lnTo>
                  <a:lnTo>
                    <a:pt x="740" y="620"/>
                  </a:lnTo>
                  <a:cubicBezTo>
                    <a:pt x="742" y="619"/>
                    <a:pt x="743" y="618"/>
                    <a:pt x="745" y="618"/>
                  </a:cubicBezTo>
                  <a:close/>
                  <a:moveTo>
                    <a:pt x="773" y="615"/>
                  </a:moveTo>
                  <a:lnTo>
                    <a:pt x="772" y="618"/>
                  </a:lnTo>
                  <a:lnTo>
                    <a:pt x="772" y="618"/>
                  </a:lnTo>
                  <a:lnTo>
                    <a:pt x="767" y="620"/>
                  </a:lnTo>
                  <a:lnTo>
                    <a:pt x="767" y="620"/>
                  </a:lnTo>
                  <a:cubicBezTo>
                    <a:pt x="767" y="620"/>
                    <a:pt x="767" y="620"/>
                    <a:pt x="766" y="619"/>
                  </a:cubicBezTo>
                  <a:lnTo>
                    <a:pt x="766" y="619"/>
                  </a:lnTo>
                  <a:cubicBezTo>
                    <a:pt x="766" y="620"/>
                    <a:pt x="766" y="620"/>
                    <a:pt x="766" y="620"/>
                  </a:cubicBezTo>
                  <a:lnTo>
                    <a:pt x="766" y="620"/>
                  </a:lnTo>
                  <a:lnTo>
                    <a:pt x="767" y="620"/>
                  </a:lnTo>
                  <a:lnTo>
                    <a:pt x="767" y="620"/>
                  </a:lnTo>
                  <a:cubicBezTo>
                    <a:pt x="768" y="620"/>
                    <a:pt x="770" y="621"/>
                    <a:pt x="771" y="622"/>
                  </a:cubicBezTo>
                  <a:lnTo>
                    <a:pt x="771" y="622"/>
                  </a:lnTo>
                  <a:lnTo>
                    <a:pt x="768" y="629"/>
                  </a:lnTo>
                  <a:lnTo>
                    <a:pt x="766" y="628"/>
                  </a:lnTo>
                  <a:lnTo>
                    <a:pt x="766" y="628"/>
                  </a:lnTo>
                  <a:cubicBezTo>
                    <a:pt x="766" y="626"/>
                    <a:pt x="766" y="623"/>
                    <a:pt x="766" y="620"/>
                  </a:cubicBezTo>
                  <a:lnTo>
                    <a:pt x="766" y="620"/>
                  </a:lnTo>
                  <a:lnTo>
                    <a:pt x="754" y="624"/>
                  </a:lnTo>
                  <a:cubicBezTo>
                    <a:pt x="757" y="622"/>
                    <a:pt x="761" y="621"/>
                    <a:pt x="765" y="619"/>
                  </a:cubicBezTo>
                  <a:lnTo>
                    <a:pt x="765" y="619"/>
                  </a:lnTo>
                  <a:cubicBezTo>
                    <a:pt x="765" y="619"/>
                    <a:pt x="766" y="619"/>
                    <a:pt x="766" y="619"/>
                  </a:cubicBezTo>
                  <a:lnTo>
                    <a:pt x="766" y="619"/>
                  </a:lnTo>
                  <a:cubicBezTo>
                    <a:pt x="766" y="619"/>
                    <a:pt x="766" y="619"/>
                    <a:pt x="766" y="618"/>
                  </a:cubicBezTo>
                  <a:lnTo>
                    <a:pt x="766" y="618"/>
                  </a:lnTo>
                  <a:cubicBezTo>
                    <a:pt x="769" y="617"/>
                    <a:pt x="771" y="616"/>
                    <a:pt x="773" y="615"/>
                  </a:cubicBezTo>
                  <a:close/>
                  <a:moveTo>
                    <a:pt x="754" y="1"/>
                  </a:moveTo>
                  <a:cubicBezTo>
                    <a:pt x="698" y="1"/>
                    <a:pt x="643" y="7"/>
                    <a:pt x="593" y="19"/>
                  </a:cubicBezTo>
                  <a:cubicBezTo>
                    <a:pt x="468" y="51"/>
                    <a:pt x="363" y="131"/>
                    <a:pt x="290" y="236"/>
                  </a:cubicBezTo>
                  <a:lnTo>
                    <a:pt x="290" y="236"/>
                  </a:lnTo>
                  <a:cubicBezTo>
                    <a:pt x="284" y="238"/>
                    <a:pt x="278" y="240"/>
                    <a:pt x="272" y="242"/>
                  </a:cubicBezTo>
                  <a:cubicBezTo>
                    <a:pt x="99" y="291"/>
                    <a:pt x="1" y="464"/>
                    <a:pt x="50" y="612"/>
                  </a:cubicBezTo>
                  <a:lnTo>
                    <a:pt x="75" y="612"/>
                  </a:lnTo>
                  <a:cubicBezTo>
                    <a:pt x="124" y="711"/>
                    <a:pt x="173" y="809"/>
                    <a:pt x="248" y="859"/>
                  </a:cubicBezTo>
                  <a:cubicBezTo>
                    <a:pt x="255" y="867"/>
                    <a:pt x="263" y="874"/>
                    <a:pt x="271" y="882"/>
                  </a:cubicBezTo>
                  <a:lnTo>
                    <a:pt x="271" y="882"/>
                  </a:lnTo>
                  <a:cubicBezTo>
                    <a:pt x="272" y="882"/>
                    <a:pt x="272" y="883"/>
                    <a:pt x="272" y="884"/>
                  </a:cubicBezTo>
                  <a:cubicBezTo>
                    <a:pt x="297" y="933"/>
                    <a:pt x="371" y="982"/>
                    <a:pt x="420" y="1032"/>
                  </a:cubicBezTo>
                  <a:cubicBezTo>
                    <a:pt x="494" y="1081"/>
                    <a:pt x="593" y="1106"/>
                    <a:pt x="692" y="1106"/>
                  </a:cubicBezTo>
                  <a:cubicBezTo>
                    <a:pt x="791" y="1106"/>
                    <a:pt x="889" y="1081"/>
                    <a:pt x="988" y="1032"/>
                  </a:cubicBezTo>
                  <a:cubicBezTo>
                    <a:pt x="1087" y="958"/>
                    <a:pt x="1161" y="859"/>
                    <a:pt x="1186" y="735"/>
                  </a:cubicBezTo>
                  <a:cubicBezTo>
                    <a:pt x="1192" y="705"/>
                    <a:pt x="1196" y="674"/>
                    <a:pt x="1199" y="644"/>
                  </a:cubicBezTo>
                  <a:lnTo>
                    <a:pt x="1199" y="644"/>
                  </a:lnTo>
                  <a:cubicBezTo>
                    <a:pt x="1235" y="540"/>
                    <a:pt x="1239" y="428"/>
                    <a:pt x="1210" y="316"/>
                  </a:cubicBezTo>
                  <a:cubicBezTo>
                    <a:pt x="1186" y="266"/>
                    <a:pt x="1186" y="217"/>
                    <a:pt x="1161" y="168"/>
                  </a:cubicBezTo>
                  <a:cubicBezTo>
                    <a:pt x="1112" y="93"/>
                    <a:pt x="1038" y="44"/>
                    <a:pt x="964" y="19"/>
                  </a:cubicBezTo>
                  <a:lnTo>
                    <a:pt x="914" y="19"/>
                  </a:lnTo>
                  <a:cubicBezTo>
                    <a:pt x="865" y="7"/>
                    <a:pt x="809" y="1"/>
                    <a:pt x="75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4363625" y="4014525"/>
              <a:ext cx="46000" cy="31825"/>
            </a:xfrm>
            <a:custGeom>
              <a:avLst/>
              <a:gdLst/>
              <a:ahLst/>
              <a:cxnLst/>
              <a:rect l="l" t="t" r="r" b="b"/>
              <a:pathLst>
                <a:path w="1840" h="1273" extrusionOk="0">
                  <a:moveTo>
                    <a:pt x="964" y="670"/>
                  </a:moveTo>
                  <a:cubicBezTo>
                    <a:pt x="964" y="670"/>
                    <a:pt x="964" y="670"/>
                    <a:pt x="964" y="670"/>
                  </a:cubicBezTo>
                  <a:lnTo>
                    <a:pt x="964" y="670"/>
                  </a:lnTo>
                  <a:cubicBezTo>
                    <a:pt x="964" y="670"/>
                    <a:pt x="964" y="670"/>
                    <a:pt x="964" y="670"/>
                  </a:cubicBezTo>
                  <a:close/>
                  <a:moveTo>
                    <a:pt x="1019" y="1"/>
                  </a:moveTo>
                  <a:cubicBezTo>
                    <a:pt x="936" y="1"/>
                    <a:pt x="852" y="10"/>
                    <a:pt x="770" y="28"/>
                  </a:cubicBezTo>
                  <a:lnTo>
                    <a:pt x="544" y="28"/>
                  </a:lnTo>
                  <a:cubicBezTo>
                    <a:pt x="420" y="53"/>
                    <a:pt x="297" y="78"/>
                    <a:pt x="198" y="152"/>
                  </a:cubicBezTo>
                  <a:cubicBezTo>
                    <a:pt x="75" y="226"/>
                    <a:pt x="1" y="374"/>
                    <a:pt x="1" y="522"/>
                  </a:cubicBezTo>
                  <a:cubicBezTo>
                    <a:pt x="1" y="695"/>
                    <a:pt x="75" y="819"/>
                    <a:pt x="198" y="893"/>
                  </a:cubicBezTo>
                  <a:cubicBezTo>
                    <a:pt x="242" y="922"/>
                    <a:pt x="293" y="933"/>
                    <a:pt x="344" y="933"/>
                  </a:cubicBezTo>
                  <a:cubicBezTo>
                    <a:pt x="354" y="933"/>
                    <a:pt x="364" y="933"/>
                    <a:pt x="374" y="932"/>
                  </a:cubicBezTo>
                  <a:lnTo>
                    <a:pt x="374" y="932"/>
                  </a:lnTo>
                  <a:cubicBezTo>
                    <a:pt x="437" y="1006"/>
                    <a:pt x="512" y="1068"/>
                    <a:pt x="593" y="1115"/>
                  </a:cubicBezTo>
                  <a:cubicBezTo>
                    <a:pt x="713" y="1217"/>
                    <a:pt x="855" y="1272"/>
                    <a:pt x="1006" y="1272"/>
                  </a:cubicBezTo>
                  <a:cubicBezTo>
                    <a:pt x="1073" y="1272"/>
                    <a:pt x="1142" y="1261"/>
                    <a:pt x="1210" y="1238"/>
                  </a:cubicBezTo>
                  <a:cubicBezTo>
                    <a:pt x="1343" y="1189"/>
                    <a:pt x="1453" y="1084"/>
                    <a:pt x="1511" y="953"/>
                  </a:cubicBezTo>
                  <a:lnTo>
                    <a:pt x="1511" y="953"/>
                  </a:lnTo>
                  <a:cubicBezTo>
                    <a:pt x="1574" y="893"/>
                    <a:pt x="1605" y="799"/>
                    <a:pt x="1605" y="720"/>
                  </a:cubicBezTo>
                  <a:cubicBezTo>
                    <a:pt x="1605" y="714"/>
                    <a:pt x="1605" y="707"/>
                    <a:pt x="1605" y="701"/>
                  </a:cubicBezTo>
                  <a:lnTo>
                    <a:pt x="1605" y="701"/>
                  </a:lnTo>
                  <a:cubicBezTo>
                    <a:pt x="1781" y="580"/>
                    <a:pt x="1839" y="281"/>
                    <a:pt x="1581" y="152"/>
                  </a:cubicBezTo>
                  <a:cubicBezTo>
                    <a:pt x="1402" y="50"/>
                    <a:pt x="1210" y="1"/>
                    <a:pt x="101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4421950" y="4124475"/>
              <a:ext cx="36150" cy="27650"/>
            </a:xfrm>
            <a:custGeom>
              <a:avLst/>
              <a:gdLst/>
              <a:ahLst/>
              <a:cxnLst/>
              <a:rect l="l" t="t" r="r" b="b"/>
              <a:pathLst>
                <a:path w="1446" h="1106" extrusionOk="0">
                  <a:moveTo>
                    <a:pt x="680" y="0"/>
                  </a:moveTo>
                  <a:cubicBezTo>
                    <a:pt x="581" y="0"/>
                    <a:pt x="458" y="0"/>
                    <a:pt x="359" y="50"/>
                  </a:cubicBezTo>
                  <a:cubicBezTo>
                    <a:pt x="274" y="92"/>
                    <a:pt x="214" y="158"/>
                    <a:pt x="178" y="239"/>
                  </a:cubicBezTo>
                  <a:lnTo>
                    <a:pt x="178" y="239"/>
                  </a:lnTo>
                  <a:cubicBezTo>
                    <a:pt x="47" y="355"/>
                    <a:pt x="0" y="564"/>
                    <a:pt x="87" y="716"/>
                  </a:cubicBezTo>
                  <a:cubicBezTo>
                    <a:pt x="161" y="815"/>
                    <a:pt x="235" y="914"/>
                    <a:pt x="359" y="963"/>
                  </a:cubicBezTo>
                  <a:cubicBezTo>
                    <a:pt x="433" y="1013"/>
                    <a:pt x="532" y="1062"/>
                    <a:pt x="630" y="1087"/>
                  </a:cubicBezTo>
                  <a:cubicBezTo>
                    <a:pt x="692" y="1099"/>
                    <a:pt x="754" y="1105"/>
                    <a:pt x="816" y="1105"/>
                  </a:cubicBezTo>
                  <a:cubicBezTo>
                    <a:pt x="877" y="1105"/>
                    <a:pt x="939" y="1099"/>
                    <a:pt x="1001" y="1087"/>
                  </a:cubicBezTo>
                  <a:cubicBezTo>
                    <a:pt x="1050" y="1062"/>
                    <a:pt x="1099" y="1037"/>
                    <a:pt x="1124" y="1013"/>
                  </a:cubicBezTo>
                  <a:cubicBezTo>
                    <a:pt x="1198" y="988"/>
                    <a:pt x="1248" y="914"/>
                    <a:pt x="1297" y="865"/>
                  </a:cubicBezTo>
                  <a:cubicBezTo>
                    <a:pt x="1445" y="642"/>
                    <a:pt x="1396" y="371"/>
                    <a:pt x="1223" y="223"/>
                  </a:cubicBezTo>
                  <a:cubicBezTo>
                    <a:pt x="1075" y="99"/>
                    <a:pt x="877" y="25"/>
                    <a:pt x="68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4355600" y="4186750"/>
              <a:ext cx="36450" cy="32325"/>
            </a:xfrm>
            <a:custGeom>
              <a:avLst/>
              <a:gdLst/>
              <a:ahLst/>
              <a:cxnLst/>
              <a:rect l="l" t="t" r="r" b="b"/>
              <a:pathLst>
                <a:path w="1458" h="1293" extrusionOk="0">
                  <a:moveTo>
                    <a:pt x="587" y="1"/>
                  </a:moveTo>
                  <a:cubicBezTo>
                    <a:pt x="316" y="1"/>
                    <a:pt x="95" y="168"/>
                    <a:pt x="25" y="423"/>
                  </a:cubicBezTo>
                  <a:cubicBezTo>
                    <a:pt x="1" y="571"/>
                    <a:pt x="25" y="719"/>
                    <a:pt x="99" y="842"/>
                  </a:cubicBezTo>
                  <a:cubicBezTo>
                    <a:pt x="128" y="889"/>
                    <a:pt x="166" y="932"/>
                    <a:pt x="213" y="968"/>
                  </a:cubicBezTo>
                  <a:lnTo>
                    <a:pt x="213" y="968"/>
                  </a:lnTo>
                  <a:cubicBezTo>
                    <a:pt x="251" y="1073"/>
                    <a:pt x="339" y="1174"/>
                    <a:pt x="445" y="1237"/>
                  </a:cubicBezTo>
                  <a:cubicBezTo>
                    <a:pt x="519" y="1274"/>
                    <a:pt x="599" y="1293"/>
                    <a:pt x="680" y="1293"/>
                  </a:cubicBezTo>
                  <a:cubicBezTo>
                    <a:pt x="760" y="1293"/>
                    <a:pt x="840" y="1274"/>
                    <a:pt x="914" y="1237"/>
                  </a:cubicBezTo>
                  <a:cubicBezTo>
                    <a:pt x="930" y="1226"/>
                    <a:pt x="945" y="1213"/>
                    <a:pt x="961" y="1199"/>
                  </a:cubicBezTo>
                  <a:lnTo>
                    <a:pt x="961" y="1199"/>
                  </a:lnTo>
                  <a:cubicBezTo>
                    <a:pt x="1063" y="1176"/>
                    <a:pt x="1159" y="1130"/>
                    <a:pt x="1235" y="1065"/>
                  </a:cubicBezTo>
                  <a:cubicBezTo>
                    <a:pt x="1433" y="867"/>
                    <a:pt x="1457" y="571"/>
                    <a:pt x="1285" y="349"/>
                  </a:cubicBezTo>
                  <a:cubicBezTo>
                    <a:pt x="1210" y="250"/>
                    <a:pt x="1112" y="151"/>
                    <a:pt x="1013" y="102"/>
                  </a:cubicBezTo>
                  <a:cubicBezTo>
                    <a:pt x="890" y="52"/>
                    <a:pt x="766" y="3"/>
                    <a:pt x="643" y="3"/>
                  </a:cubicBezTo>
                  <a:cubicBezTo>
                    <a:pt x="624" y="1"/>
                    <a:pt x="605" y="1"/>
                    <a:pt x="587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4465475" y="4171750"/>
              <a:ext cx="29650" cy="24800"/>
            </a:xfrm>
            <a:custGeom>
              <a:avLst/>
              <a:gdLst/>
              <a:ahLst/>
              <a:cxnLst/>
              <a:rect l="l" t="t" r="r" b="b"/>
              <a:pathLst>
                <a:path w="1186" h="992" extrusionOk="0">
                  <a:moveTo>
                    <a:pt x="541" y="1"/>
                  </a:moveTo>
                  <a:cubicBezTo>
                    <a:pt x="459" y="1"/>
                    <a:pt x="376" y="20"/>
                    <a:pt x="297" y="60"/>
                  </a:cubicBezTo>
                  <a:cubicBezTo>
                    <a:pt x="147" y="135"/>
                    <a:pt x="40" y="295"/>
                    <a:pt x="29" y="465"/>
                  </a:cubicBezTo>
                  <a:lnTo>
                    <a:pt x="29" y="465"/>
                  </a:lnTo>
                  <a:cubicBezTo>
                    <a:pt x="28" y="470"/>
                    <a:pt x="26" y="475"/>
                    <a:pt x="25" y="480"/>
                  </a:cubicBezTo>
                  <a:cubicBezTo>
                    <a:pt x="0" y="554"/>
                    <a:pt x="0" y="603"/>
                    <a:pt x="25" y="652"/>
                  </a:cubicBezTo>
                  <a:cubicBezTo>
                    <a:pt x="25" y="702"/>
                    <a:pt x="50" y="751"/>
                    <a:pt x="99" y="801"/>
                  </a:cubicBezTo>
                  <a:cubicBezTo>
                    <a:pt x="124" y="825"/>
                    <a:pt x="173" y="850"/>
                    <a:pt x="198" y="875"/>
                  </a:cubicBezTo>
                  <a:cubicBezTo>
                    <a:pt x="223" y="899"/>
                    <a:pt x="247" y="924"/>
                    <a:pt x="272" y="924"/>
                  </a:cubicBezTo>
                  <a:cubicBezTo>
                    <a:pt x="321" y="949"/>
                    <a:pt x="371" y="973"/>
                    <a:pt x="420" y="973"/>
                  </a:cubicBezTo>
                  <a:cubicBezTo>
                    <a:pt x="457" y="986"/>
                    <a:pt x="494" y="992"/>
                    <a:pt x="531" y="992"/>
                  </a:cubicBezTo>
                  <a:cubicBezTo>
                    <a:pt x="568" y="992"/>
                    <a:pt x="605" y="986"/>
                    <a:pt x="642" y="973"/>
                  </a:cubicBezTo>
                  <a:cubicBezTo>
                    <a:pt x="692" y="973"/>
                    <a:pt x="741" y="949"/>
                    <a:pt x="766" y="924"/>
                  </a:cubicBezTo>
                  <a:cubicBezTo>
                    <a:pt x="815" y="899"/>
                    <a:pt x="840" y="875"/>
                    <a:pt x="889" y="850"/>
                  </a:cubicBezTo>
                  <a:cubicBezTo>
                    <a:pt x="911" y="817"/>
                    <a:pt x="933" y="785"/>
                    <a:pt x="952" y="752"/>
                  </a:cubicBezTo>
                  <a:lnTo>
                    <a:pt x="952" y="752"/>
                  </a:lnTo>
                  <a:cubicBezTo>
                    <a:pt x="1027" y="698"/>
                    <a:pt x="1094" y="637"/>
                    <a:pt x="1161" y="554"/>
                  </a:cubicBezTo>
                  <a:cubicBezTo>
                    <a:pt x="1161" y="504"/>
                    <a:pt x="1185" y="480"/>
                    <a:pt x="1185" y="430"/>
                  </a:cubicBezTo>
                  <a:cubicBezTo>
                    <a:pt x="1185" y="405"/>
                    <a:pt x="1185" y="356"/>
                    <a:pt x="1185" y="307"/>
                  </a:cubicBezTo>
                  <a:lnTo>
                    <a:pt x="1161" y="233"/>
                  </a:lnTo>
                  <a:cubicBezTo>
                    <a:pt x="1136" y="183"/>
                    <a:pt x="1087" y="159"/>
                    <a:pt x="1037" y="134"/>
                  </a:cubicBezTo>
                  <a:cubicBezTo>
                    <a:pt x="929" y="57"/>
                    <a:pt x="812" y="18"/>
                    <a:pt x="690" y="18"/>
                  </a:cubicBezTo>
                  <a:cubicBezTo>
                    <a:pt x="685" y="18"/>
                    <a:pt x="680" y="18"/>
                    <a:pt x="674" y="18"/>
                  </a:cubicBezTo>
                  <a:lnTo>
                    <a:pt x="674" y="18"/>
                  </a:lnTo>
                  <a:cubicBezTo>
                    <a:pt x="631" y="7"/>
                    <a:pt x="586" y="1"/>
                    <a:pt x="541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4130925" y="4499750"/>
              <a:ext cx="24100" cy="24100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389" y="414"/>
                  </a:moveTo>
                  <a:cubicBezTo>
                    <a:pt x="386" y="416"/>
                    <a:pt x="384" y="418"/>
                    <a:pt x="380" y="419"/>
                  </a:cubicBezTo>
                  <a:lnTo>
                    <a:pt x="380" y="419"/>
                  </a:lnTo>
                  <a:lnTo>
                    <a:pt x="382" y="416"/>
                  </a:lnTo>
                  <a:lnTo>
                    <a:pt x="382" y="416"/>
                  </a:lnTo>
                  <a:lnTo>
                    <a:pt x="389" y="414"/>
                  </a:lnTo>
                  <a:close/>
                  <a:moveTo>
                    <a:pt x="371" y="432"/>
                  </a:moveTo>
                  <a:cubicBezTo>
                    <a:pt x="365" y="445"/>
                    <a:pt x="359" y="457"/>
                    <a:pt x="347" y="469"/>
                  </a:cubicBezTo>
                  <a:lnTo>
                    <a:pt x="371" y="432"/>
                  </a:lnTo>
                  <a:close/>
                  <a:moveTo>
                    <a:pt x="347" y="494"/>
                  </a:moveTo>
                  <a:cubicBezTo>
                    <a:pt x="363" y="494"/>
                    <a:pt x="368" y="505"/>
                    <a:pt x="363" y="519"/>
                  </a:cubicBezTo>
                  <a:lnTo>
                    <a:pt x="363" y="519"/>
                  </a:lnTo>
                  <a:lnTo>
                    <a:pt x="347" y="494"/>
                  </a:lnTo>
                  <a:close/>
                  <a:moveTo>
                    <a:pt x="322" y="0"/>
                  </a:moveTo>
                  <a:cubicBezTo>
                    <a:pt x="248" y="0"/>
                    <a:pt x="198" y="50"/>
                    <a:pt x="149" y="99"/>
                  </a:cubicBezTo>
                  <a:cubicBezTo>
                    <a:pt x="100" y="124"/>
                    <a:pt x="75" y="173"/>
                    <a:pt x="50" y="198"/>
                  </a:cubicBezTo>
                  <a:cubicBezTo>
                    <a:pt x="26" y="272"/>
                    <a:pt x="1" y="346"/>
                    <a:pt x="1" y="420"/>
                  </a:cubicBezTo>
                  <a:cubicBezTo>
                    <a:pt x="1" y="445"/>
                    <a:pt x="1" y="445"/>
                    <a:pt x="1" y="469"/>
                  </a:cubicBezTo>
                  <a:cubicBezTo>
                    <a:pt x="1" y="494"/>
                    <a:pt x="1" y="519"/>
                    <a:pt x="1" y="543"/>
                  </a:cubicBezTo>
                  <a:cubicBezTo>
                    <a:pt x="1" y="547"/>
                    <a:pt x="1" y="550"/>
                    <a:pt x="1" y="553"/>
                  </a:cubicBezTo>
                  <a:lnTo>
                    <a:pt x="1" y="553"/>
                  </a:lnTo>
                  <a:cubicBezTo>
                    <a:pt x="2" y="590"/>
                    <a:pt x="7" y="623"/>
                    <a:pt x="26" y="642"/>
                  </a:cubicBezTo>
                  <a:cubicBezTo>
                    <a:pt x="26" y="692"/>
                    <a:pt x="50" y="741"/>
                    <a:pt x="75" y="766"/>
                  </a:cubicBezTo>
                  <a:cubicBezTo>
                    <a:pt x="100" y="790"/>
                    <a:pt x="124" y="815"/>
                    <a:pt x="149" y="840"/>
                  </a:cubicBezTo>
                  <a:lnTo>
                    <a:pt x="198" y="889"/>
                  </a:lnTo>
                  <a:cubicBezTo>
                    <a:pt x="198" y="889"/>
                    <a:pt x="223" y="914"/>
                    <a:pt x="248" y="914"/>
                  </a:cubicBezTo>
                  <a:cubicBezTo>
                    <a:pt x="273" y="938"/>
                    <a:pt x="297" y="963"/>
                    <a:pt x="322" y="963"/>
                  </a:cubicBezTo>
                  <a:lnTo>
                    <a:pt x="470" y="963"/>
                  </a:lnTo>
                  <a:cubicBezTo>
                    <a:pt x="519" y="963"/>
                    <a:pt x="569" y="963"/>
                    <a:pt x="618" y="938"/>
                  </a:cubicBezTo>
                  <a:cubicBezTo>
                    <a:pt x="643" y="938"/>
                    <a:pt x="692" y="914"/>
                    <a:pt x="742" y="889"/>
                  </a:cubicBezTo>
                  <a:cubicBezTo>
                    <a:pt x="766" y="864"/>
                    <a:pt x="791" y="815"/>
                    <a:pt x="840" y="790"/>
                  </a:cubicBezTo>
                  <a:cubicBezTo>
                    <a:pt x="865" y="766"/>
                    <a:pt x="890" y="716"/>
                    <a:pt x="914" y="667"/>
                  </a:cubicBezTo>
                  <a:cubicBezTo>
                    <a:pt x="939" y="642"/>
                    <a:pt x="939" y="618"/>
                    <a:pt x="964" y="593"/>
                  </a:cubicBezTo>
                  <a:lnTo>
                    <a:pt x="964" y="543"/>
                  </a:lnTo>
                  <a:cubicBezTo>
                    <a:pt x="964" y="519"/>
                    <a:pt x="964" y="469"/>
                    <a:pt x="964" y="445"/>
                  </a:cubicBezTo>
                  <a:cubicBezTo>
                    <a:pt x="964" y="445"/>
                    <a:pt x="964" y="420"/>
                    <a:pt x="964" y="420"/>
                  </a:cubicBezTo>
                  <a:cubicBezTo>
                    <a:pt x="964" y="346"/>
                    <a:pt x="939" y="272"/>
                    <a:pt x="914" y="198"/>
                  </a:cubicBezTo>
                  <a:cubicBezTo>
                    <a:pt x="914" y="198"/>
                    <a:pt x="914" y="198"/>
                    <a:pt x="914" y="173"/>
                  </a:cubicBezTo>
                  <a:cubicBezTo>
                    <a:pt x="890" y="148"/>
                    <a:pt x="865" y="124"/>
                    <a:pt x="840" y="99"/>
                  </a:cubicBezTo>
                  <a:cubicBezTo>
                    <a:pt x="816" y="74"/>
                    <a:pt x="791" y="50"/>
                    <a:pt x="766" y="25"/>
                  </a:cubicBezTo>
                  <a:lnTo>
                    <a:pt x="717" y="50"/>
                  </a:lnTo>
                  <a:cubicBezTo>
                    <a:pt x="668" y="25"/>
                    <a:pt x="643" y="0"/>
                    <a:pt x="593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4140800" y="4426225"/>
              <a:ext cx="29675" cy="34200"/>
            </a:xfrm>
            <a:custGeom>
              <a:avLst/>
              <a:gdLst/>
              <a:ahLst/>
              <a:cxnLst/>
              <a:rect l="l" t="t" r="r" b="b"/>
              <a:pathLst>
                <a:path w="1187" h="1368" extrusionOk="0">
                  <a:moveTo>
                    <a:pt x="759" y="632"/>
                  </a:moveTo>
                  <a:lnTo>
                    <a:pt x="756" y="635"/>
                  </a:lnTo>
                  <a:lnTo>
                    <a:pt x="756" y="635"/>
                  </a:lnTo>
                  <a:cubicBezTo>
                    <a:pt x="756" y="635"/>
                    <a:pt x="756" y="635"/>
                    <a:pt x="756" y="635"/>
                  </a:cubicBezTo>
                  <a:lnTo>
                    <a:pt x="756" y="635"/>
                  </a:lnTo>
                  <a:cubicBezTo>
                    <a:pt x="755" y="636"/>
                    <a:pt x="755" y="636"/>
                    <a:pt x="754" y="637"/>
                  </a:cubicBezTo>
                  <a:lnTo>
                    <a:pt x="754" y="637"/>
                  </a:lnTo>
                  <a:lnTo>
                    <a:pt x="752" y="636"/>
                  </a:lnTo>
                  <a:lnTo>
                    <a:pt x="752" y="636"/>
                  </a:lnTo>
                  <a:cubicBezTo>
                    <a:pt x="753" y="635"/>
                    <a:pt x="754" y="635"/>
                    <a:pt x="755" y="634"/>
                  </a:cubicBezTo>
                  <a:lnTo>
                    <a:pt x="755" y="634"/>
                  </a:lnTo>
                  <a:cubicBezTo>
                    <a:pt x="755" y="634"/>
                    <a:pt x="755" y="635"/>
                    <a:pt x="756" y="635"/>
                  </a:cubicBezTo>
                  <a:lnTo>
                    <a:pt x="756" y="635"/>
                  </a:lnTo>
                  <a:cubicBezTo>
                    <a:pt x="756" y="634"/>
                    <a:pt x="756" y="634"/>
                    <a:pt x="757" y="633"/>
                  </a:cubicBezTo>
                  <a:lnTo>
                    <a:pt x="757" y="633"/>
                  </a:lnTo>
                  <a:cubicBezTo>
                    <a:pt x="757" y="633"/>
                    <a:pt x="758" y="632"/>
                    <a:pt x="759" y="632"/>
                  </a:cubicBezTo>
                  <a:close/>
                  <a:moveTo>
                    <a:pt x="756" y="635"/>
                  </a:moveTo>
                  <a:cubicBezTo>
                    <a:pt x="758" y="637"/>
                    <a:pt x="759" y="638"/>
                    <a:pt x="760" y="639"/>
                  </a:cubicBezTo>
                  <a:lnTo>
                    <a:pt x="760" y="639"/>
                  </a:lnTo>
                  <a:lnTo>
                    <a:pt x="758" y="640"/>
                  </a:lnTo>
                  <a:lnTo>
                    <a:pt x="758" y="640"/>
                  </a:lnTo>
                  <a:lnTo>
                    <a:pt x="755" y="638"/>
                  </a:lnTo>
                  <a:lnTo>
                    <a:pt x="755" y="638"/>
                  </a:lnTo>
                  <a:lnTo>
                    <a:pt x="752" y="642"/>
                  </a:lnTo>
                  <a:lnTo>
                    <a:pt x="752" y="642"/>
                  </a:lnTo>
                  <a:cubicBezTo>
                    <a:pt x="753" y="640"/>
                    <a:pt x="754" y="639"/>
                    <a:pt x="754" y="637"/>
                  </a:cubicBezTo>
                  <a:lnTo>
                    <a:pt x="754" y="637"/>
                  </a:lnTo>
                  <a:lnTo>
                    <a:pt x="755" y="638"/>
                  </a:lnTo>
                  <a:lnTo>
                    <a:pt x="755" y="638"/>
                  </a:lnTo>
                  <a:lnTo>
                    <a:pt x="756" y="635"/>
                  </a:lnTo>
                  <a:close/>
                  <a:moveTo>
                    <a:pt x="742" y="670"/>
                  </a:moveTo>
                  <a:lnTo>
                    <a:pt x="742" y="670"/>
                  </a:lnTo>
                  <a:lnTo>
                    <a:pt x="742" y="670"/>
                  </a:lnTo>
                  <a:cubicBezTo>
                    <a:pt x="742" y="670"/>
                    <a:pt x="742" y="670"/>
                    <a:pt x="742" y="670"/>
                  </a:cubicBezTo>
                  <a:close/>
                  <a:moveTo>
                    <a:pt x="742" y="670"/>
                  </a:moveTo>
                  <a:lnTo>
                    <a:pt x="742" y="682"/>
                  </a:lnTo>
                  <a:lnTo>
                    <a:pt x="731" y="698"/>
                  </a:lnTo>
                  <a:lnTo>
                    <a:pt x="731" y="698"/>
                  </a:lnTo>
                  <a:cubicBezTo>
                    <a:pt x="735" y="689"/>
                    <a:pt x="738" y="680"/>
                    <a:pt x="742" y="670"/>
                  </a:cubicBezTo>
                  <a:close/>
                  <a:moveTo>
                    <a:pt x="725" y="695"/>
                  </a:moveTo>
                  <a:lnTo>
                    <a:pt x="729" y="701"/>
                  </a:lnTo>
                  <a:lnTo>
                    <a:pt x="728" y="702"/>
                  </a:lnTo>
                  <a:lnTo>
                    <a:pt x="728" y="702"/>
                  </a:lnTo>
                  <a:cubicBezTo>
                    <a:pt x="727" y="700"/>
                    <a:pt x="726" y="697"/>
                    <a:pt x="725" y="695"/>
                  </a:cubicBezTo>
                  <a:lnTo>
                    <a:pt x="725" y="695"/>
                  </a:lnTo>
                  <a:cubicBezTo>
                    <a:pt x="725" y="695"/>
                    <a:pt x="725" y="695"/>
                    <a:pt x="725" y="695"/>
                  </a:cubicBezTo>
                  <a:close/>
                  <a:moveTo>
                    <a:pt x="730" y="701"/>
                  </a:moveTo>
                  <a:lnTo>
                    <a:pt x="742" y="719"/>
                  </a:lnTo>
                  <a:cubicBezTo>
                    <a:pt x="736" y="714"/>
                    <a:pt x="732" y="708"/>
                    <a:pt x="729" y="703"/>
                  </a:cubicBezTo>
                  <a:lnTo>
                    <a:pt x="729" y="703"/>
                  </a:lnTo>
                  <a:cubicBezTo>
                    <a:pt x="729" y="702"/>
                    <a:pt x="729" y="702"/>
                    <a:pt x="730" y="701"/>
                  </a:cubicBezTo>
                  <a:close/>
                  <a:moveTo>
                    <a:pt x="784" y="1"/>
                  </a:moveTo>
                  <a:cubicBezTo>
                    <a:pt x="770" y="1"/>
                    <a:pt x="756" y="2"/>
                    <a:pt x="742" y="3"/>
                  </a:cubicBezTo>
                  <a:cubicBezTo>
                    <a:pt x="698" y="3"/>
                    <a:pt x="655" y="10"/>
                    <a:pt x="612" y="21"/>
                  </a:cubicBezTo>
                  <a:lnTo>
                    <a:pt x="612" y="21"/>
                  </a:lnTo>
                  <a:cubicBezTo>
                    <a:pt x="595" y="17"/>
                    <a:pt x="578" y="16"/>
                    <a:pt x="560" y="16"/>
                  </a:cubicBezTo>
                  <a:cubicBezTo>
                    <a:pt x="446" y="16"/>
                    <a:pt x="332" y="81"/>
                    <a:pt x="273" y="201"/>
                  </a:cubicBezTo>
                  <a:cubicBezTo>
                    <a:pt x="260" y="233"/>
                    <a:pt x="245" y="265"/>
                    <a:pt x="230" y="298"/>
                  </a:cubicBezTo>
                  <a:lnTo>
                    <a:pt x="230" y="298"/>
                  </a:lnTo>
                  <a:cubicBezTo>
                    <a:pt x="193" y="355"/>
                    <a:pt x="162" y="418"/>
                    <a:pt x="137" y="487"/>
                  </a:cubicBezTo>
                  <a:lnTo>
                    <a:pt x="137" y="487"/>
                  </a:lnTo>
                  <a:cubicBezTo>
                    <a:pt x="123" y="515"/>
                    <a:pt x="111" y="543"/>
                    <a:pt x="100" y="571"/>
                  </a:cubicBezTo>
                  <a:cubicBezTo>
                    <a:pt x="50" y="695"/>
                    <a:pt x="26" y="818"/>
                    <a:pt x="1" y="941"/>
                  </a:cubicBezTo>
                  <a:cubicBezTo>
                    <a:pt x="1" y="1040"/>
                    <a:pt x="1" y="1114"/>
                    <a:pt x="50" y="1188"/>
                  </a:cubicBezTo>
                  <a:cubicBezTo>
                    <a:pt x="133" y="1312"/>
                    <a:pt x="250" y="1367"/>
                    <a:pt x="388" y="1367"/>
                  </a:cubicBezTo>
                  <a:cubicBezTo>
                    <a:pt x="415" y="1367"/>
                    <a:pt x="442" y="1365"/>
                    <a:pt x="470" y="1361"/>
                  </a:cubicBezTo>
                  <a:cubicBezTo>
                    <a:pt x="544" y="1312"/>
                    <a:pt x="618" y="1262"/>
                    <a:pt x="692" y="1213"/>
                  </a:cubicBezTo>
                  <a:cubicBezTo>
                    <a:pt x="742" y="1164"/>
                    <a:pt x="766" y="1139"/>
                    <a:pt x="816" y="1090"/>
                  </a:cubicBezTo>
                  <a:cubicBezTo>
                    <a:pt x="890" y="991"/>
                    <a:pt x="964" y="892"/>
                    <a:pt x="1038" y="793"/>
                  </a:cubicBezTo>
                  <a:cubicBezTo>
                    <a:pt x="1063" y="744"/>
                    <a:pt x="1087" y="719"/>
                    <a:pt x="1112" y="670"/>
                  </a:cubicBezTo>
                  <a:cubicBezTo>
                    <a:pt x="1161" y="596"/>
                    <a:pt x="1186" y="497"/>
                    <a:pt x="1186" y="398"/>
                  </a:cubicBezTo>
                  <a:cubicBezTo>
                    <a:pt x="1186" y="167"/>
                    <a:pt x="991" y="1"/>
                    <a:pt x="78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4229075" y="4367875"/>
              <a:ext cx="27800" cy="35925"/>
            </a:xfrm>
            <a:custGeom>
              <a:avLst/>
              <a:gdLst/>
              <a:ahLst/>
              <a:cxnLst/>
              <a:rect l="l" t="t" r="r" b="b"/>
              <a:pathLst>
                <a:path w="1112" h="1437" extrusionOk="0">
                  <a:moveTo>
                    <a:pt x="229" y="155"/>
                  </a:moveTo>
                  <a:cubicBezTo>
                    <a:pt x="229" y="157"/>
                    <a:pt x="228" y="158"/>
                    <a:pt x="227" y="159"/>
                  </a:cubicBezTo>
                  <a:lnTo>
                    <a:pt x="227" y="159"/>
                  </a:lnTo>
                  <a:cubicBezTo>
                    <a:pt x="227" y="160"/>
                    <a:pt x="226" y="161"/>
                    <a:pt x="225" y="161"/>
                  </a:cubicBezTo>
                  <a:lnTo>
                    <a:pt x="225" y="161"/>
                  </a:lnTo>
                  <a:cubicBezTo>
                    <a:pt x="226" y="159"/>
                    <a:pt x="228" y="157"/>
                    <a:pt x="229" y="155"/>
                  </a:cubicBezTo>
                  <a:close/>
                  <a:moveTo>
                    <a:pt x="512" y="0"/>
                  </a:moveTo>
                  <a:cubicBezTo>
                    <a:pt x="482" y="0"/>
                    <a:pt x="451" y="6"/>
                    <a:pt x="420" y="17"/>
                  </a:cubicBezTo>
                  <a:cubicBezTo>
                    <a:pt x="349" y="40"/>
                    <a:pt x="278" y="86"/>
                    <a:pt x="229" y="155"/>
                  </a:cubicBezTo>
                  <a:lnTo>
                    <a:pt x="229" y="155"/>
                  </a:lnTo>
                  <a:cubicBezTo>
                    <a:pt x="235" y="142"/>
                    <a:pt x="241" y="129"/>
                    <a:pt x="247" y="115"/>
                  </a:cubicBezTo>
                  <a:lnTo>
                    <a:pt x="247" y="115"/>
                  </a:lnTo>
                  <a:lnTo>
                    <a:pt x="224" y="162"/>
                  </a:lnTo>
                  <a:lnTo>
                    <a:pt x="224" y="162"/>
                  </a:lnTo>
                  <a:cubicBezTo>
                    <a:pt x="224" y="162"/>
                    <a:pt x="225" y="162"/>
                    <a:pt x="225" y="161"/>
                  </a:cubicBezTo>
                  <a:lnTo>
                    <a:pt x="225" y="161"/>
                  </a:lnTo>
                  <a:cubicBezTo>
                    <a:pt x="224" y="163"/>
                    <a:pt x="223" y="164"/>
                    <a:pt x="223" y="165"/>
                  </a:cubicBezTo>
                  <a:lnTo>
                    <a:pt x="224" y="162"/>
                  </a:lnTo>
                  <a:lnTo>
                    <a:pt x="224" y="162"/>
                  </a:lnTo>
                  <a:cubicBezTo>
                    <a:pt x="206" y="178"/>
                    <a:pt x="189" y="195"/>
                    <a:pt x="173" y="214"/>
                  </a:cubicBezTo>
                  <a:cubicBezTo>
                    <a:pt x="75" y="313"/>
                    <a:pt x="25" y="436"/>
                    <a:pt x="25" y="584"/>
                  </a:cubicBezTo>
                  <a:cubicBezTo>
                    <a:pt x="32" y="620"/>
                    <a:pt x="40" y="654"/>
                    <a:pt x="47" y="687"/>
                  </a:cubicBezTo>
                  <a:lnTo>
                    <a:pt x="47" y="687"/>
                  </a:lnTo>
                  <a:cubicBezTo>
                    <a:pt x="17" y="822"/>
                    <a:pt x="0" y="961"/>
                    <a:pt x="0" y="1103"/>
                  </a:cubicBezTo>
                  <a:cubicBezTo>
                    <a:pt x="0" y="1202"/>
                    <a:pt x="25" y="1300"/>
                    <a:pt x="124" y="1350"/>
                  </a:cubicBezTo>
                  <a:cubicBezTo>
                    <a:pt x="174" y="1383"/>
                    <a:pt x="235" y="1405"/>
                    <a:pt x="292" y="1408"/>
                  </a:cubicBezTo>
                  <a:lnTo>
                    <a:pt x="292" y="1408"/>
                  </a:lnTo>
                  <a:cubicBezTo>
                    <a:pt x="336" y="1427"/>
                    <a:pt x="384" y="1436"/>
                    <a:pt x="429" y="1436"/>
                  </a:cubicBezTo>
                  <a:cubicBezTo>
                    <a:pt x="482" y="1436"/>
                    <a:pt x="531" y="1424"/>
                    <a:pt x="568" y="1399"/>
                  </a:cubicBezTo>
                  <a:cubicBezTo>
                    <a:pt x="716" y="1300"/>
                    <a:pt x="840" y="1177"/>
                    <a:pt x="963" y="1029"/>
                  </a:cubicBezTo>
                  <a:cubicBezTo>
                    <a:pt x="1062" y="881"/>
                    <a:pt x="1111" y="683"/>
                    <a:pt x="1062" y="486"/>
                  </a:cubicBezTo>
                  <a:cubicBezTo>
                    <a:pt x="1037" y="288"/>
                    <a:pt x="889" y="115"/>
                    <a:pt x="692" y="66"/>
                  </a:cubicBezTo>
                  <a:cubicBezTo>
                    <a:pt x="685" y="64"/>
                    <a:pt x="678" y="63"/>
                    <a:pt x="671" y="61"/>
                  </a:cubicBezTo>
                  <a:lnTo>
                    <a:pt x="671" y="61"/>
                  </a:lnTo>
                  <a:cubicBezTo>
                    <a:pt x="662" y="54"/>
                    <a:pt x="652" y="48"/>
                    <a:pt x="642" y="41"/>
                  </a:cubicBezTo>
                  <a:cubicBezTo>
                    <a:pt x="599" y="12"/>
                    <a:pt x="556" y="0"/>
                    <a:pt x="512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4187100" y="4314575"/>
              <a:ext cx="38100" cy="30900"/>
            </a:xfrm>
            <a:custGeom>
              <a:avLst/>
              <a:gdLst/>
              <a:ahLst/>
              <a:cxnLst/>
              <a:rect l="l" t="t" r="r" b="b"/>
              <a:pathLst>
                <a:path w="1524" h="1236" extrusionOk="0">
                  <a:moveTo>
                    <a:pt x="885" y="852"/>
                  </a:moveTo>
                  <a:lnTo>
                    <a:pt x="885" y="852"/>
                  </a:lnTo>
                  <a:cubicBezTo>
                    <a:pt x="886" y="854"/>
                    <a:pt x="887" y="855"/>
                    <a:pt x="888" y="856"/>
                  </a:cubicBezTo>
                  <a:lnTo>
                    <a:pt x="888" y="856"/>
                  </a:lnTo>
                  <a:cubicBezTo>
                    <a:pt x="889" y="861"/>
                    <a:pt x="889" y="865"/>
                    <a:pt x="889" y="865"/>
                  </a:cubicBezTo>
                  <a:lnTo>
                    <a:pt x="885" y="852"/>
                  </a:lnTo>
                  <a:close/>
                  <a:moveTo>
                    <a:pt x="445" y="1"/>
                  </a:moveTo>
                  <a:cubicBezTo>
                    <a:pt x="297" y="25"/>
                    <a:pt x="173" y="75"/>
                    <a:pt x="99" y="198"/>
                  </a:cubicBezTo>
                  <a:cubicBezTo>
                    <a:pt x="1" y="346"/>
                    <a:pt x="1" y="544"/>
                    <a:pt x="99" y="692"/>
                  </a:cubicBezTo>
                  <a:cubicBezTo>
                    <a:pt x="120" y="727"/>
                    <a:pt x="145" y="760"/>
                    <a:pt x="173" y="791"/>
                  </a:cubicBezTo>
                  <a:lnTo>
                    <a:pt x="173" y="791"/>
                  </a:lnTo>
                  <a:cubicBezTo>
                    <a:pt x="257" y="1040"/>
                    <a:pt x="484" y="1236"/>
                    <a:pt x="785" y="1236"/>
                  </a:cubicBezTo>
                  <a:cubicBezTo>
                    <a:pt x="795" y="1236"/>
                    <a:pt x="805" y="1236"/>
                    <a:pt x="815" y="1235"/>
                  </a:cubicBezTo>
                  <a:cubicBezTo>
                    <a:pt x="907" y="1235"/>
                    <a:pt x="994" y="1218"/>
                    <a:pt x="1072" y="1187"/>
                  </a:cubicBezTo>
                  <a:lnTo>
                    <a:pt x="1072" y="1187"/>
                  </a:lnTo>
                  <a:cubicBezTo>
                    <a:pt x="1174" y="1171"/>
                    <a:pt x="1272" y="1130"/>
                    <a:pt x="1359" y="1062"/>
                  </a:cubicBezTo>
                  <a:cubicBezTo>
                    <a:pt x="1452" y="969"/>
                    <a:pt x="1497" y="845"/>
                    <a:pt x="1491" y="723"/>
                  </a:cubicBezTo>
                  <a:lnTo>
                    <a:pt x="1491" y="723"/>
                  </a:lnTo>
                  <a:cubicBezTo>
                    <a:pt x="1524" y="599"/>
                    <a:pt x="1504" y="479"/>
                    <a:pt x="1433" y="371"/>
                  </a:cubicBezTo>
                  <a:cubicBezTo>
                    <a:pt x="1359" y="223"/>
                    <a:pt x="1210" y="149"/>
                    <a:pt x="1062" y="124"/>
                  </a:cubicBezTo>
                  <a:lnTo>
                    <a:pt x="868" y="85"/>
                  </a:lnTo>
                  <a:lnTo>
                    <a:pt x="868" y="85"/>
                  </a:lnTo>
                  <a:cubicBezTo>
                    <a:pt x="843" y="73"/>
                    <a:pt x="818" y="61"/>
                    <a:pt x="791" y="50"/>
                  </a:cubicBezTo>
                  <a:cubicBezTo>
                    <a:pt x="717" y="25"/>
                    <a:pt x="643" y="25"/>
                    <a:pt x="593" y="1"/>
                  </a:cubicBezTo>
                  <a:cubicBezTo>
                    <a:pt x="569" y="1"/>
                    <a:pt x="546" y="3"/>
                    <a:pt x="524" y="9"/>
                  </a:cubicBezTo>
                  <a:lnTo>
                    <a:pt x="524" y="9"/>
                  </a:lnTo>
                  <a:cubicBezTo>
                    <a:pt x="497" y="4"/>
                    <a:pt x="471" y="1"/>
                    <a:pt x="44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4215500" y="4222450"/>
              <a:ext cx="29650" cy="33975"/>
            </a:xfrm>
            <a:custGeom>
              <a:avLst/>
              <a:gdLst/>
              <a:ahLst/>
              <a:cxnLst/>
              <a:rect l="l" t="t" r="r" b="b"/>
              <a:pathLst>
                <a:path w="1186" h="1359" extrusionOk="0">
                  <a:moveTo>
                    <a:pt x="391" y="0"/>
                  </a:moveTo>
                  <a:cubicBezTo>
                    <a:pt x="311" y="0"/>
                    <a:pt x="234" y="41"/>
                    <a:pt x="173" y="81"/>
                  </a:cubicBezTo>
                  <a:cubicBezTo>
                    <a:pt x="124" y="155"/>
                    <a:pt x="74" y="254"/>
                    <a:pt x="50" y="328"/>
                  </a:cubicBezTo>
                  <a:cubicBezTo>
                    <a:pt x="45" y="344"/>
                    <a:pt x="40" y="359"/>
                    <a:pt x="37" y="375"/>
                  </a:cubicBezTo>
                  <a:lnTo>
                    <a:pt x="37" y="375"/>
                  </a:lnTo>
                  <a:cubicBezTo>
                    <a:pt x="20" y="407"/>
                    <a:pt x="7" y="442"/>
                    <a:pt x="0" y="476"/>
                  </a:cubicBezTo>
                  <a:cubicBezTo>
                    <a:pt x="0" y="510"/>
                    <a:pt x="3" y="544"/>
                    <a:pt x="10" y="578"/>
                  </a:cubicBezTo>
                  <a:lnTo>
                    <a:pt x="10" y="578"/>
                  </a:lnTo>
                  <a:cubicBezTo>
                    <a:pt x="4" y="626"/>
                    <a:pt x="0" y="675"/>
                    <a:pt x="0" y="723"/>
                  </a:cubicBezTo>
                  <a:cubicBezTo>
                    <a:pt x="0" y="797"/>
                    <a:pt x="25" y="871"/>
                    <a:pt x="50" y="945"/>
                  </a:cubicBezTo>
                  <a:cubicBezTo>
                    <a:pt x="74" y="1019"/>
                    <a:pt x="99" y="1118"/>
                    <a:pt x="173" y="1167"/>
                  </a:cubicBezTo>
                  <a:cubicBezTo>
                    <a:pt x="223" y="1241"/>
                    <a:pt x="321" y="1291"/>
                    <a:pt x="395" y="1340"/>
                  </a:cubicBezTo>
                  <a:cubicBezTo>
                    <a:pt x="432" y="1353"/>
                    <a:pt x="476" y="1359"/>
                    <a:pt x="519" y="1359"/>
                  </a:cubicBezTo>
                  <a:cubicBezTo>
                    <a:pt x="562" y="1359"/>
                    <a:pt x="605" y="1353"/>
                    <a:pt x="642" y="1340"/>
                  </a:cubicBezTo>
                  <a:cubicBezTo>
                    <a:pt x="790" y="1340"/>
                    <a:pt x="914" y="1266"/>
                    <a:pt x="1013" y="1143"/>
                  </a:cubicBezTo>
                  <a:cubicBezTo>
                    <a:pt x="1087" y="1069"/>
                    <a:pt x="1136" y="995"/>
                    <a:pt x="1161" y="896"/>
                  </a:cubicBezTo>
                  <a:cubicBezTo>
                    <a:pt x="1185" y="822"/>
                    <a:pt x="1185" y="723"/>
                    <a:pt x="1161" y="649"/>
                  </a:cubicBezTo>
                  <a:cubicBezTo>
                    <a:pt x="1161" y="501"/>
                    <a:pt x="1087" y="353"/>
                    <a:pt x="963" y="229"/>
                  </a:cubicBezTo>
                  <a:cubicBezTo>
                    <a:pt x="864" y="130"/>
                    <a:pt x="741" y="56"/>
                    <a:pt x="593" y="32"/>
                  </a:cubicBezTo>
                  <a:lnTo>
                    <a:pt x="445" y="7"/>
                  </a:lnTo>
                  <a:cubicBezTo>
                    <a:pt x="427" y="2"/>
                    <a:pt x="408" y="0"/>
                    <a:pt x="391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4269200" y="4318275"/>
              <a:ext cx="32125" cy="33775"/>
            </a:xfrm>
            <a:custGeom>
              <a:avLst/>
              <a:gdLst/>
              <a:ahLst/>
              <a:cxnLst/>
              <a:rect l="l" t="t" r="r" b="b"/>
              <a:pathLst>
                <a:path w="1285" h="1351" extrusionOk="0">
                  <a:moveTo>
                    <a:pt x="601" y="717"/>
                  </a:moveTo>
                  <a:lnTo>
                    <a:pt x="600" y="720"/>
                  </a:lnTo>
                  <a:lnTo>
                    <a:pt x="600" y="720"/>
                  </a:lnTo>
                  <a:cubicBezTo>
                    <a:pt x="600" y="719"/>
                    <a:pt x="599" y="718"/>
                    <a:pt x="599" y="718"/>
                  </a:cubicBezTo>
                  <a:lnTo>
                    <a:pt x="599" y="718"/>
                  </a:lnTo>
                  <a:cubicBezTo>
                    <a:pt x="600" y="718"/>
                    <a:pt x="600" y="717"/>
                    <a:pt x="601" y="717"/>
                  </a:cubicBezTo>
                  <a:close/>
                  <a:moveTo>
                    <a:pt x="617" y="717"/>
                  </a:moveTo>
                  <a:lnTo>
                    <a:pt x="601" y="722"/>
                  </a:lnTo>
                  <a:lnTo>
                    <a:pt x="601" y="722"/>
                  </a:lnTo>
                  <a:cubicBezTo>
                    <a:pt x="601" y="722"/>
                    <a:pt x="601" y="722"/>
                    <a:pt x="601" y="721"/>
                  </a:cubicBezTo>
                  <a:lnTo>
                    <a:pt x="601" y="721"/>
                  </a:lnTo>
                  <a:cubicBezTo>
                    <a:pt x="602" y="720"/>
                    <a:pt x="603" y="718"/>
                    <a:pt x="605" y="717"/>
                  </a:cubicBezTo>
                  <a:lnTo>
                    <a:pt x="605" y="717"/>
                  </a:lnTo>
                  <a:cubicBezTo>
                    <a:pt x="608" y="717"/>
                    <a:pt x="612" y="717"/>
                    <a:pt x="617" y="717"/>
                  </a:cubicBezTo>
                  <a:close/>
                  <a:moveTo>
                    <a:pt x="569" y="724"/>
                  </a:moveTo>
                  <a:cubicBezTo>
                    <a:pt x="573" y="725"/>
                    <a:pt x="577" y="727"/>
                    <a:pt x="580" y="729"/>
                  </a:cubicBezTo>
                  <a:lnTo>
                    <a:pt x="580" y="729"/>
                  </a:lnTo>
                  <a:lnTo>
                    <a:pt x="568" y="725"/>
                  </a:lnTo>
                  <a:lnTo>
                    <a:pt x="568" y="725"/>
                  </a:lnTo>
                  <a:lnTo>
                    <a:pt x="568" y="725"/>
                  </a:lnTo>
                  <a:lnTo>
                    <a:pt x="567" y="725"/>
                  </a:lnTo>
                  <a:lnTo>
                    <a:pt x="567" y="725"/>
                  </a:lnTo>
                  <a:cubicBezTo>
                    <a:pt x="568" y="724"/>
                    <a:pt x="568" y="724"/>
                    <a:pt x="569" y="724"/>
                  </a:cubicBezTo>
                  <a:close/>
                  <a:moveTo>
                    <a:pt x="596" y="727"/>
                  </a:moveTo>
                  <a:lnTo>
                    <a:pt x="597" y="729"/>
                  </a:lnTo>
                  <a:lnTo>
                    <a:pt x="596" y="731"/>
                  </a:lnTo>
                  <a:lnTo>
                    <a:pt x="596" y="731"/>
                  </a:lnTo>
                  <a:cubicBezTo>
                    <a:pt x="596" y="730"/>
                    <a:pt x="596" y="730"/>
                    <a:pt x="595" y="729"/>
                  </a:cubicBezTo>
                  <a:lnTo>
                    <a:pt x="595" y="729"/>
                  </a:lnTo>
                  <a:cubicBezTo>
                    <a:pt x="596" y="728"/>
                    <a:pt x="596" y="728"/>
                    <a:pt x="596" y="727"/>
                  </a:cubicBezTo>
                  <a:close/>
                  <a:moveTo>
                    <a:pt x="605" y="729"/>
                  </a:moveTo>
                  <a:lnTo>
                    <a:pt x="613" y="732"/>
                  </a:lnTo>
                  <a:lnTo>
                    <a:pt x="613" y="732"/>
                  </a:lnTo>
                  <a:lnTo>
                    <a:pt x="612" y="733"/>
                  </a:lnTo>
                  <a:lnTo>
                    <a:pt x="612" y="733"/>
                  </a:lnTo>
                  <a:cubicBezTo>
                    <a:pt x="610" y="731"/>
                    <a:pt x="608" y="730"/>
                    <a:pt x="605" y="729"/>
                  </a:cubicBezTo>
                  <a:close/>
                  <a:moveTo>
                    <a:pt x="568" y="1"/>
                  </a:moveTo>
                  <a:cubicBezTo>
                    <a:pt x="494" y="1"/>
                    <a:pt x="420" y="1"/>
                    <a:pt x="346" y="25"/>
                  </a:cubicBezTo>
                  <a:cubicBezTo>
                    <a:pt x="321" y="50"/>
                    <a:pt x="272" y="75"/>
                    <a:pt x="222" y="99"/>
                  </a:cubicBezTo>
                  <a:cubicBezTo>
                    <a:pt x="198" y="124"/>
                    <a:pt x="148" y="149"/>
                    <a:pt x="124" y="174"/>
                  </a:cubicBezTo>
                  <a:cubicBezTo>
                    <a:pt x="35" y="262"/>
                    <a:pt x="10" y="389"/>
                    <a:pt x="49" y="499"/>
                  </a:cubicBezTo>
                  <a:lnTo>
                    <a:pt x="49" y="499"/>
                  </a:lnTo>
                  <a:cubicBezTo>
                    <a:pt x="18" y="568"/>
                    <a:pt x="0" y="642"/>
                    <a:pt x="0" y="717"/>
                  </a:cubicBezTo>
                  <a:cubicBezTo>
                    <a:pt x="0" y="988"/>
                    <a:pt x="198" y="1260"/>
                    <a:pt x="469" y="1334"/>
                  </a:cubicBezTo>
                  <a:cubicBezTo>
                    <a:pt x="520" y="1344"/>
                    <a:pt x="572" y="1350"/>
                    <a:pt x="623" y="1350"/>
                  </a:cubicBezTo>
                  <a:cubicBezTo>
                    <a:pt x="695" y="1350"/>
                    <a:pt x="767" y="1338"/>
                    <a:pt x="840" y="1309"/>
                  </a:cubicBezTo>
                  <a:cubicBezTo>
                    <a:pt x="914" y="1285"/>
                    <a:pt x="988" y="1235"/>
                    <a:pt x="1062" y="1186"/>
                  </a:cubicBezTo>
                  <a:cubicBezTo>
                    <a:pt x="1111" y="1136"/>
                    <a:pt x="1161" y="1087"/>
                    <a:pt x="1185" y="1038"/>
                  </a:cubicBezTo>
                  <a:cubicBezTo>
                    <a:pt x="1210" y="1013"/>
                    <a:pt x="1210" y="1013"/>
                    <a:pt x="1210" y="988"/>
                  </a:cubicBezTo>
                  <a:cubicBezTo>
                    <a:pt x="1235" y="939"/>
                    <a:pt x="1259" y="914"/>
                    <a:pt x="1259" y="865"/>
                  </a:cubicBezTo>
                  <a:cubicBezTo>
                    <a:pt x="1284" y="791"/>
                    <a:pt x="1284" y="741"/>
                    <a:pt x="1284" y="667"/>
                  </a:cubicBezTo>
                  <a:cubicBezTo>
                    <a:pt x="1284" y="519"/>
                    <a:pt x="1235" y="396"/>
                    <a:pt x="1161" y="297"/>
                  </a:cubicBezTo>
                  <a:cubicBezTo>
                    <a:pt x="1111" y="223"/>
                    <a:pt x="1037" y="149"/>
                    <a:pt x="963" y="99"/>
                  </a:cubicBezTo>
                  <a:cubicBezTo>
                    <a:pt x="914" y="75"/>
                    <a:pt x="840" y="50"/>
                    <a:pt x="790" y="25"/>
                  </a:cubicBezTo>
                  <a:cubicBezTo>
                    <a:pt x="716" y="1"/>
                    <a:pt x="642" y="1"/>
                    <a:pt x="568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4169825" y="4376925"/>
              <a:ext cx="25325" cy="26550"/>
            </a:xfrm>
            <a:custGeom>
              <a:avLst/>
              <a:gdLst/>
              <a:ahLst/>
              <a:cxnLst/>
              <a:rect l="l" t="t" r="r" b="b"/>
              <a:pathLst>
                <a:path w="1013" h="1062" extrusionOk="0">
                  <a:moveTo>
                    <a:pt x="651" y="340"/>
                  </a:moveTo>
                  <a:lnTo>
                    <a:pt x="667" y="346"/>
                  </a:lnTo>
                  <a:cubicBezTo>
                    <a:pt x="659" y="346"/>
                    <a:pt x="654" y="344"/>
                    <a:pt x="651" y="340"/>
                  </a:cubicBezTo>
                  <a:close/>
                  <a:moveTo>
                    <a:pt x="441" y="462"/>
                  </a:moveTo>
                  <a:lnTo>
                    <a:pt x="441" y="462"/>
                  </a:lnTo>
                  <a:cubicBezTo>
                    <a:pt x="441" y="464"/>
                    <a:pt x="440" y="465"/>
                    <a:pt x="439" y="467"/>
                  </a:cubicBezTo>
                  <a:lnTo>
                    <a:pt x="439" y="467"/>
                  </a:lnTo>
                  <a:cubicBezTo>
                    <a:pt x="439" y="467"/>
                    <a:pt x="438" y="468"/>
                    <a:pt x="437" y="468"/>
                  </a:cubicBezTo>
                  <a:lnTo>
                    <a:pt x="437" y="468"/>
                  </a:lnTo>
                  <a:lnTo>
                    <a:pt x="439" y="463"/>
                  </a:lnTo>
                  <a:lnTo>
                    <a:pt x="439" y="463"/>
                  </a:lnTo>
                  <a:lnTo>
                    <a:pt x="441" y="462"/>
                  </a:lnTo>
                  <a:close/>
                  <a:moveTo>
                    <a:pt x="494" y="0"/>
                  </a:moveTo>
                  <a:cubicBezTo>
                    <a:pt x="371" y="0"/>
                    <a:pt x="272" y="25"/>
                    <a:pt x="198" y="124"/>
                  </a:cubicBezTo>
                  <a:cubicBezTo>
                    <a:pt x="173" y="148"/>
                    <a:pt x="148" y="173"/>
                    <a:pt x="124" y="222"/>
                  </a:cubicBezTo>
                  <a:cubicBezTo>
                    <a:pt x="99" y="247"/>
                    <a:pt x="99" y="296"/>
                    <a:pt x="74" y="346"/>
                  </a:cubicBezTo>
                  <a:cubicBezTo>
                    <a:pt x="66" y="371"/>
                    <a:pt x="60" y="400"/>
                    <a:pt x="58" y="430"/>
                  </a:cubicBezTo>
                  <a:lnTo>
                    <a:pt x="58" y="430"/>
                  </a:lnTo>
                  <a:cubicBezTo>
                    <a:pt x="55" y="434"/>
                    <a:pt x="52" y="439"/>
                    <a:pt x="50" y="445"/>
                  </a:cubicBezTo>
                  <a:cubicBezTo>
                    <a:pt x="25" y="494"/>
                    <a:pt x="0" y="568"/>
                    <a:pt x="0" y="617"/>
                  </a:cubicBezTo>
                  <a:cubicBezTo>
                    <a:pt x="0" y="667"/>
                    <a:pt x="0" y="716"/>
                    <a:pt x="25" y="741"/>
                  </a:cubicBezTo>
                  <a:cubicBezTo>
                    <a:pt x="50" y="790"/>
                    <a:pt x="50" y="815"/>
                    <a:pt x="99" y="840"/>
                  </a:cubicBezTo>
                  <a:cubicBezTo>
                    <a:pt x="118" y="863"/>
                    <a:pt x="140" y="882"/>
                    <a:pt x="164" y="896"/>
                  </a:cubicBezTo>
                  <a:lnTo>
                    <a:pt x="164" y="896"/>
                  </a:lnTo>
                  <a:cubicBezTo>
                    <a:pt x="183" y="928"/>
                    <a:pt x="203" y="958"/>
                    <a:pt x="223" y="988"/>
                  </a:cubicBezTo>
                  <a:cubicBezTo>
                    <a:pt x="247" y="1012"/>
                    <a:pt x="272" y="1037"/>
                    <a:pt x="297" y="1037"/>
                  </a:cubicBezTo>
                  <a:lnTo>
                    <a:pt x="371" y="1062"/>
                  </a:lnTo>
                  <a:lnTo>
                    <a:pt x="618" y="1062"/>
                  </a:lnTo>
                  <a:cubicBezTo>
                    <a:pt x="692" y="1037"/>
                    <a:pt x="766" y="988"/>
                    <a:pt x="840" y="914"/>
                  </a:cubicBezTo>
                  <a:cubicBezTo>
                    <a:pt x="889" y="864"/>
                    <a:pt x="939" y="815"/>
                    <a:pt x="963" y="741"/>
                  </a:cubicBezTo>
                  <a:cubicBezTo>
                    <a:pt x="988" y="716"/>
                    <a:pt x="988" y="667"/>
                    <a:pt x="988" y="642"/>
                  </a:cubicBezTo>
                  <a:cubicBezTo>
                    <a:pt x="988" y="623"/>
                    <a:pt x="988" y="607"/>
                    <a:pt x="988" y="593"/>
                  </a:cubicBezTo>
                  <a:cubicBezTo>
                    <a:pt x="1013" y="469"/>
                    <a:pt x="1013" y="346"/>
                    <a:pt x="939" y="247"/>
                  </a:cubicBezTo>
                  <a:cubicBezTo>
                    <a:pt x="939" y="247"/>
                    <a:pt x="914" y="222"/>
                    <a:pt x="914" y="198"/>
                  </a:cubicBezTo>
                  <a:cubicBezTo>
                    <a:pt x="889" y="198"/>
                    <a:pt x="889" y="173"/>
                    <a:pt x="864" y="148"/>
                  </a:cubicBezTo>
                  <a:cubicBezTo>
                    <a:pt x="840" y="124"/>
                    <a:pt x="790" y="99"/>
                    <a:pt x="766" y="74"/>
                  </a:cubicBezTo>
                  <a:cubicBezTo>
                    <a:pt x="735" y="59"/>
                    <a:pt x="702" y="46"/>
                    <a:pt x="669" y="36"/>
                  </a:cubicBezTo>
                  <a:lnTo>
                    <a:pt x="669" y="36"/>
                  </a:lnTo>
                  <a:cubicBezTo>
                    <a:pt x="610" y="12"/>
                    <a:pt x="546" y="0"/>
                    <a:pt x="49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4182775" y="4441875"/>
              <a:ext cx="29650" cy="35050"/>
            </a:xfrm>
            <a:custGeom>
              <a:avLst/>
              <a:gdLst/>
              <a:ahLst/>
              <a:cxnLst/>
              <a:rect l="l" t="t" r="r" b="b"/>
              <a:pathLst>
                <a:path w="1186" h="1402" extrusionOk="0">
                  <a:moveTo>
                    <a:pt x="562" y="615"/>
                  </a:moveTo>
                  <a:lnTo>
                    <a:pt x="562" y="615"/>
                  </a:lnTo>
                  <a:cubicBezTo>
                    <a:pt x="562" y="616"/>
                    <a:pt x="563" y="616"/>
                    <a:pt x="564" y="616"/>
                  </a:cubicBezTo>
                  <a:lnTo>
                    <a:pt x="564" y="616"/>
                  </a:lnTo>
                  <a:cubicBezTo>
                    <a:pt x="564" y="616"/>
                    <a:pt x="564" y="616"/>
                    <a:pt x="564" y="616"/>
                  </a:cubicBezTo>
                  <a:lnTo>
                    <a:pt x="564" y="616"/>
                  </a:lnTo>
                  <a:lnTo>
                    <a:pt x="562" y="618"/>
                  </a:lnTo>
                  <a:lnTo>
                    <a:pt x="562" y="615"/>
                  </a:lnTo>
                  <a:close/>
                  <a:moveTo>
                    <a:pt x="474" y="815"/>
                  </a:moveTo>
                  <a:lnTo>
                    <a:pt x="474" y="815"/>
                  </a:lnTo>
                  <a:cubicBezTo>
                    <a:pt x="474" y="815"/>
                    <a:pt x="474" y="815"/>
                    <a:pt x="474" y="815"/>
                  </a:cubicBezTo>
                  <a:lnTo>
                    <a:pt x="474" y="815"/>
                  </a:lnTo>
                  <a:cubicBezTo>
                    <a:pt x="465" y="822"/>
                    <a:pt x="456" y="829"/>
                    <a:pt x="445" y="834"/>
                  </a:cubicBezTo>
                  <a:lnTo>
                    <a:pt x="474" y="815"/>
                  </a:lnTo>
                  <a:close/>
                  <a:moveTo>
                    <a:pt x="519" y="1"/>
                  </a:moveTo>
                  <a:cubicBezTo>
                    <a:pt x="488" y="1"/>
                    <a:pt x="458" y="7"/>
                    <a:pt x="421" y="19"/>
                  </a:cubicBezTo>
                  <a:cubicBezTo>
                    <a:pt x="371" y="19"/>
                    <a:pt x="322" y="44"/>
                    <a:pt x="272" y="69"/>
                  </a:cubicBezTo>
                  <a:cubicBezTo>
                    <a:pt x="198" y="118"/>
                    <a:pt x="124" y="167"/>
                    <a:pt x="100" y="241"/>
                  </a:cubicBezTo>
                  <a:cubicBezTo>
                    <a:pt x="75" y="266"/>
                    <a:pt x="75" y="266"/>
                    <a:pt x="75" y="291"/>
                  </a:cubicBezTo>
                  <a:cubicBezTo>
                    <a:pt x="50" y="315"/>
                    <a:pt x="26" y="365"/>
                    <a:pt x="26" y="414"/>
                  </a:cubicBezTo>
                  <a:cubicBezTo>
                    <a:pt x="1" y="439"/>
                    <a:pt x="1" y="488"/>
                    <a:pt x="26" y="538"/>
                  </a:cubicBezTo>
                  <a:cubicBezTo>
                    <a:pt x="26" y="562"/>
                    <a:pt x="26" y="612"/>
                    <a:pt x="50" y="636"/>
                  </a:cubicBezTo>
                  <a:cubicBezTo>
                    <a:pt x="92" y="699"/>
                    <a:pt x="134" y="762"/>
                    <a:pt x="206" y="795"/>
                  </a:cubicBezTo>
                  <a:lnTo>
                    <a:pt x="206" y="795"/>
                  </a:lnTo>
                  <a:cubicBezTo>
                    <a:pt x="185" y="933"/>
                    <a:pt x="207" y="1074"/>
                    <a:pt x="272" y="1204"/>
                  </a:cubicBezTo>
                  <a:cubicBezTo>
                    <a:pt x="346" y="1328"/>
                    <a:pt x="470" y="1402"/>
                    <a:pt x="618" y="1402"/>
                  </a:cubicBezTo>
                  <a:cubicBezTo>
                    <a:pt x="717" y="1377"/>
                    <a:pt x="840" y="1328"/>
                    <a:pt x="914" y="1254"/>
                  </a:cubicBezTo>
                  <a:cubicBezTo>
                    <a:pt x="1013" y="1155"/>
                    <a:pt x="1087" y="1031"/>
                    <a:pt x="1137" y="908"/>
                  </a:cubicBezTo>
                  <a:cubicBezTo>
                    <a:pt x="1186" y="785"/>
                    <a:pt x="1186" y="636"/>
                    <a:pt x="1161" y="513"/>
                  </a:cubicBezTo>
                  <a:cubicBezTo>
                    <a:pt x="1161" y="469"/>
                    <a:pt x="1153" y="425"/>
                    <a:pt x="1135" y="387"/>
                  </a:cubicBezTo>
                  <a:lnTo>
                    <a:pt x="1135" y="387"/>
                  </a:lnTo>
                  <a:cubicBezTo>
                    <a:pt x="1132" y="354"/>
                    <a:pt x="1124" y="321"/>
                    <a:pt x="1112" y="291"/>
                  </a:cubicBezTo>
                  <a:cubicBezTo>
                    <a:pt x="1080" y="163"/>
                    <a:pt x="975" y="87"/>
                    <a:pt x="858" y="76"/>
                  </a:cubicBezTo>
                  <a:lnTo>
                    <a:pt x="858" y="76"/>
                  </a:lnTo>
                  <a:cubicBezTo>
                    <a:pt x="837" y="63"/>
                    <a:pt x="815" y="52"/>
                    <a:pt x="791" y="44"/>
                  </a:cubicBezTo>
                  <a:cubicBezTo>
                    <a:pt x="717" y="44"/>
                    <a:pt x="667" y="19"/>
                    <a:pt x="618" y="19"/>
                  </a:cubicBezTo>
                  <a:cubicBezTo>
                    <a:pt x="581" y="7"/>
                    <a:pt x="550" y="1"/>
                    <a:pt x="51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4200075" y="4141150"/>
              <a:ext cx="37675" cy="33575"/>
            </a:xfrm>
            <a:custGeom>
              <a:avLst/>
              <a:gdLst/>
              <a:ahLst/>
              <a:cxnLst/>
              <a:rect l="l" t="t" r="r" b="b"/>
              <a:pathLst>
                <a:path w="1507" h="1343" extrusionOk="0">
                  <a:moveTo>
                    <a:pt x="836" y="710"/>
                  </a:moveTo>
                  <a:lnTo>
                    <a:pt x="836" y="710"/>
                  </a:lnTo>
                  <a:cubicBezTo>
                    <a:pt x="836" y="710"/>
                    <a:pt x="836" y="711"/>
                    <a:pt x="836" y="711"/>
                  </a:cubicBezTo>
                  <a:lnTo>
                    <a:pt x="836" y="711"/>
                  </a:lnTo>
                  <a:cubicBezTo>
                    <a:pt x="835" y="711"/>
                    <a:pt x="835" y="711"/>
                    <a:pt x="834" y="712"/>
                  </a:cubicBezTo>
                  <a:lnTo>
                    <a:pt x="834" y="712"/>
                  </a:lnTo>
                  <a:lnTo>
                    <a:pt x="835" y="711"/>
                  </a:lnTo>
                  <a:lnTo>
                    <a:pt x="835" y="711"/>
                  </a:lnTo>
                  <a:lnTo>
                    <a:pt x="836" y="710"/>
                  </a:lnTo>
                  <a:close/>
                  <a:moveTo>
                    <a:pt x="568" y="0"/>
                  </a:moveTo>
                  <a:cubicBezTo>
                    <a:pt x="469" y="25"/>
                    <a:pt x="395" y="49"/>
                    <a:pt x="321" y="74"/>
                  </a:cubicBezTo>
                  <a:cubicBezTo>
                    <a:pt x="247" y="123"/>
                    <a:pt x="173" y="198"/>
                    <a:pt x="124" y="272"/>
                  </a:cubicBezTo>
                  <a:cubicBezTo>
                    <a:pt x="25" y="420"/>
                    <a:pt x="0" y="568"/>
                    <a:pt x="49" y="716"/>
                  </a:cubicBezTo>
                  <a:cubicBezTo>
                    <a:pt x="64" y="835"/>
                    <a:pt x="124" y="937"/>
                    <a:pt x="213" y="1009"/>
                  </a:cubicBezTo>
                  <a:lnTo>
                    <a:pt x="213" y="1009"/>
                  </a:lnTo>
                  <a:cubicBezTo>
                    <a:pt x="224" y="1027"/>
                    <a:pt x="235" y="1045"/>
                    <a:pt x="247" y="1062"/>
                  </a:cubicBezTo>
                  <a:cubicBezTo>
                    <a:pt x="321" y="1160"/>
                    <a:pt x="420" y="1234"/>
                    <a:pt x="543" y="1284"/>
                  </a:cubicBezTo>
                  <a:cubicBezTo>
                    <a:pt x="616" y="1320"/>
                    <a:pt x="714" y="1343"/>
                    <a:pt x="810" y="1343"/>
                  </a:cubicBezTo>
                  <a:cubicBezTo>
                    <a:pt x="846" y="1343"/>
                    <a:pt x="881" y="1340"/>
                    <a:pt x="914" y="1333"/>
                  </a:cubicBezTo>
                  <a:cubicBezTo>
                    <a:pt x="1012" y="1309"/>
                    <a:pt x="1086" y="1284"/>
                    <a:pt x="1185" y="1210"/>
                  </a:cubicBezTo>
                  <a:cubicBezTo>
                    <a:pt x="1284" y="1136"/>
                    <a:pt x="1383" y="1037"/>
                    <a:pt x="1432" y="889"/>
                  </a:cubicBezTo>
                  <a:cubicBezTo>
                    <a:pt x="1445" y="842"/>
                    <a:pt x="1448" y="795"/>
                    <a:pt x="1442" y="750"/>
                  </a:cubicBezTo>
                  <a:lnTo>
                    <a:pt x="1442" y="750"/>
                  </a:lnTo>
                  <a:cubicBezTo>
                    <a:pt x="1458" y="717"/>
                    <a:pt x="1472" y="681"/>
                    <a:pt x="1481" y="642"/>
                  </a:cubicBezTo>
                  <a:cubicBezTo>
                    <a:pt x="1506" y="543"/>
                    <a:pt x="1481" y="420"/>
                    <a:pt x="1407" y="346"/>
                  </a:cubicBezTo>
                  <a:cubicBezTo>
                    <a:pt x="1284" y="247"/>
                    <a:pt x="1185" y="148"/>
                    <a:pt x="1037" y="99"/>
                  </a:cubicBezTo>
                  <a:cubicBezTo>
                    <a:pt x="963" y="49"/>
                    <a:pt x="889" y="25"/>
                    <a:pt x="81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4069225" y="4521350"/>
              <a:ext cx="28650" cy="40300"/>
            </a:xfrm>
            <a:custGeom>
              <a:avLst/>
              <a:gdLst/>
              <a:ahLst/>
              <a:cxnLst/>
              <a:rect l="l" t="t" r="r" b="b"/>
              <a:pathLst>
                <a:path w="1146" h="1612" extrusionOk="0">
                  <a:moveTo>
                    <a:pt x="623" y="1021"/>
                  </a:moveTo>
                  <a:lnTo>
                    <a:pt x="617" y="1037"/>
                  </a:lnTo>
                  <a:lnTo>
                    <a:pt x="617" y="1037"/>
                  </a:lnTo>
                  <a:cubicBezTo>
                    <a:pt x="617" y="1037"/>
                    <a:pt x="617" y="1028"/>
                    <a:pt x="623" y="1021"/>
                  </a:cubicBezTo>
                  <a:close/>
                  <a:moveTo>
                    <a:pt x="574" y="1066"/>
                  </a:moveTo>
                  <a:lnTo>
                    <a:pt x="568" y="1070"/>
                  </a:lnTo>
                  <a:lnTo>
                    <a:pt x="568" y="1070"/>
                  </a:lnTo>
                  <a:lnTo>
                    <a:pt x="561" y="1072"/>
                  </a:lnTo>
                  <a:lnTo>
                    <a:pt x="561" y="1072"/>
                  </a:lnTo>
                  <a:cubicBezTo>
                    <a:pt x="566" y="1070"/>
                    <a:pt x="570" y="1068"/>
                    <a:pt x="574" y="1066"/>
                  </a:cubicBezTo>
                  <a:close/>
                  <a:moveTo>
                    <a:pt x="568" y="0"/>
                  </a:moveTo>
                  <a:cubicBezTo>
                    <a:pt x="494" y="0"/>
                    <a:pt x="420" y="50"/>
                    <a:pt x="370" y="99"/>
                  </a:cubicBezTo>
                  <a:cubicBezTo>
                    <a:pt x="222" y="247"/>
                    <a:pt x="123" y="445"/>
                    <a:pt x="74" y="642"/>
                  </a:cubicBezTo>
                  <a:cubicBezTo>
                    <a:pt x="49" y="741"/>
                    <a:pt x="25" y="840"/>
                    <a:pt x="25" y="939"/>
                  </a:cubicBezTo>
                  <a:cubicBezTo>
                    <a:pt x="0" y="1037"/>
                    <a:pt x="0" y="1161"/>
                    <a:pt x="25" y="1260"/>
                  </a:cubicBezTo>
                  <a:cubicBezTo>
                    <a:pt x="83" y="1474"/>
                    <a:pt x="280" y="1611"/>
                    <a:pt x="494" y="1611"/>
                  </a:cubicBezTo>
                  <a:cubicBezTo>
                    <a:pt x="551" y="1611"/>
                    <a:pt x="609" y="1601"/>
                    <a:pt x="667" y="1580"/>
                  </a:cubicBezTo>
                  <a:cubicBezTo>
                    <a:pt x="872" y="1512"/>
                    <a:pt x="1014" y="1359"/>
                    <a:pt x="1074" y="1161"/>
                  </a:cubicBezTo>
                  <a:lnTo>
                    <a:pt x="1074" y="1161"/>
                  </a:lnTo>
                  <a:cubicBezTo>
                    <a:pt x="1122" y="1069"/>
                    <a:pt x="1146" y="967"/>
                    <a:pt x="1136" y="865"/>
                  </a:cubicBezTo>
                  <a:cubicBezTo>
                    <a:pt x="1136" y="670"/>
                    <a:pt x="1044" y="491"/>
                    <a:pt x="884" y="363"/>
                  </a:cubicBezTo>
                  <a:lnTo>
                    <a:pt x="884" y="363"/>
                  </a:lnTo>
                  <a:cubicBezTo>
                    <a:pt x="887" y="349"/>
                    <a:pt x="889" y="335"/>
                    <a:pt x="889" y="321"/>
                  </a:cubicBezTo>
                  <a:cubicBezTo>
                    <a:pt x="889" y="223"/>
                    <a:pt x="839" y="149"/>
                    <a:pt x="790" y="99"/>
                  </a:cubicBezTo>
                  <a:cubicBezTo>
                    <a:pt x="741" y="50"/>
                    <a:pt x="667" y="0"/>
                    <a:pt x="568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4011800" y="4594000"/>
              <a:ext cx="31525" cy="39850"/>
            </a:xfrm>
            <a:custGeom>
              <a:avLst/>
              <a:gdLst/>
              <a:ahLst/>
              <a:cxnLst/>
              <a:rect l="l" t="t" r="r" b="b"/>
              <a:pathLst>
                <a:path w="1261" h="1594" extrusionOk="0">
                  <a:moveTo>
                    <a:pt x="580" y="1"/>
                  </a:moveTo>
                  <a:cubicBezTo>
                    <a:pt x="421" y="1"/>
                    <a:pt x="264" y="66"/>
                    <a:pt x="149" y="181"/>
                  </a:cubicBezTo>
                  <a:cubicBezTo>
                    <a:pt x="50" y="279"/>
                    <a:pt x="1" y="427"/>
                    <a:pt x="1" y="576"/>
                  </a:cubicBezTo>
                  <a:cubicBezTo>
                    <a:pt x="1" y="666"/>
                    <a:pt x="38" y="756"/>
                    <a:pt x="95" y="836"/>
                  </a:cubicBezTo>
                  <a:lnTo>
                    <a:pt x="95" y="836"/>
                  </a:lnTo>
                  <a:cubicBezTo>
                    <a:pt x="54" y="1049"/>
                    <a:pt x="121" y="1283"/>
                    <a:pt x="297" y="1440"/>
                  </a:cubicBezTo>
                  <a:cubicBezTo>
                    <a:pt x="400" y="1543"/>
                    <a:pt x="537" y="1594"/>
                    <a:pt x="680" y="1594"/>
                  </a:cubicBezTo>
                  <a:cubicBezTo>
                    <a:pt x="709" y="1594"/>
                    <a:pt x="738" y="1592"/>
                    <a:pt x="766" y="1588"/>
                  </a:cubicBezTo>
                  <a:cubicBezTo>
                    <a:pt x="890" y="1563"/>
                    <a:pt x="989" y="1489"/>
                    <a:pt x="1063" y="1415"/>
                  </a:cubicBezTo>
                  <a:cubicBezTo>
                    <a:pt x="1186" y="1242"/>
                    <a:pt x="1260" y="1020"/>
                    <a:pt x="1235" y="798"/>
                  </a:cubicBezTo>
                  <a:cubicBezTo>
                    <a:pt x="1235" y="650"/>
                    <a:pt x="1211" y="526"/>
                    <a:pt x="1161" y="403"/>
                  </a:cubicBezTo>
                  <a:cubicBezTo>
                    <a:pt x="1087" y="279"/>
                    <a:pt x="1013" y="181"/>
                    <a:pt x="914" y="106"/>
                  </a:cubicBezTo>
                  <a:cubicBezTo>
                    <a:pt x="811" y="34"/>
                    <a:pt x="695" y="1"/>
                    <a:pt x="58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985275" y="4667900"/>
              <a:ext cx="32125" cy="43200"/>
            </a:xfrm>
            <a:custGeom>
              <a:avLst/>
              <a:gdLst/>
              <a:ahLst/>
              <a:cxnLst/>
              <a:rect l="l" t="t" r="r" b="b"/>
              <a:pathLst>
                <a:path w="1285" h="1728" extrusionOk="0">
                  <a:moveTo>
                    <a:pt x="795" y="0"/>
                  </a:moveTo>
                  <a:cubicBezTo>
                    <a:pt x="659" y="0"/>
                    <a:pt x="525" y="79"/>
                    <a:pt x="494" y="261"/>
                  </a:cubicBezTo>
                  <a:lnTo>
                    <a:pt x="445" y="212"/>
                  </a:lnTo>
                  <a:cubicBezTo>
                    <a:pt x="431" y="253"/>
                    <a:pt x="418" y="295"/>
                    <a:pt x="407" y="337"/>
                  </a:cubicBezTo>
                  <a:lnTo>
                    <a:pt x="407" y="337"/>
                  </a:lnTo>
                  <a:cubicBezTo>
                    <a:pt x="255" y="415"/>
                    <a:pt x="169" y="571"/>
                    <a:pt x="169" y="728"/>
                  </a:cubicBezTo>
                  <a:lnTo>
                    <a:pt x="169" y="728"/>
                  </a:lnTo>
                  <a:cubicBezTo>
                    <a:pt x="161" y="745"/>
                    <a:pt x="154" y="762"/>
                    <a:pt x="148" y="780"/>
                  </a:cubicBezTo>
                  <a:cubicBezTo>
                    <a:pt x="50" y="977"/>
                    <a:pt x="0" y="1199"/>
                    <a:pt x="25" y="1422"/>
                  </a:cubicBezTo>
                  <a:cubicBezTo>
                    <a:pt x="25" y="1520"/>
                    <a:pt x="74" y="1619"/>
                    <a:pt x="148" y="1669"/>
                  </a:cubicBezTo>
                  <a:cubicBezTo>
                    <a:pt x="203" y="1705"/>
                    <a:pt x="270" y="1728"/>
                    <a:pt x="331" y="1728"/>
                  </a:cubicBezTo>
                  <a:cubicBezTo>
                    <a:pt x="354" y="1728"/>
                    <a:pt x="376" y="1725"/>
                    <a:pt x="395" y="1718"/>
                  </a:cubicBezTo>
                  <a:cubicBezTo>
                    <a:pt x="452" y="1704"/>
                    <a:pt x="507" y="1681"/>
                    <a:pt x="558" y="1653"/>
                  </a:cubicBezTo>
                  <a:lnTo>
                    <a:pt x="558" y="1653"/>
                  </a:lnTo>
                  <a:cubicBezTo>
                    <a:pt x="584" y="1660"/>
                    <a:pt x="611" y="1664"/>
                    <a:pt x="638" y="1664"/>
                  </a:cubicBezTo>
                  <a:cubicBezTo>
                    <a:pt x="689" y="1664"/>
                    <a:pt x="741" y="1650"/>
                    <a:pt x="790" y="1619"/>
                  </a:cubicBezTo>
                  <a:cubicBezTo>
                    <a:pt x="1136" y="1446"/>
                    <a:pt x="1284" y="1051"/>
                    <a:pt x="1161" y="706"/>
                  </a:cubicBezTo>
                  <a:cubicBezTo>
                    <a:pt x="1136" y="637"/>
                    <a:pt x="1103" y="572"/>
                    <a:pt x="1064" y="515"/>
                  </a:cubicBezTo>
                  <a:lnTo>
                    <a:pt x="1064" y="515"/>
                  </a:lnTo>
                  <a:cubicBezTo>
                    <a:pt x="1071" y="478"/>
                    <a:pt x="1079" y="441"/>
                    <a:pt x="1087" y="409"/>
                  </a:cubicBezTo>
                  <a:cubicBezTo>
                    <a:pt x="1189" y="162"/>
                    <a:pt x="990" y="0"/>
                    <a:pt x="79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3929100" y="4739550"/>
              <a:ext cx="29275" cy="40300"/>
            </a:xfrm>
            <a:custGeom>
              <a:avLst/>
              <a:gdLst/>
              <a:ahLst/>
              <a:cxnLst/>
              <a:rect l="l" t="t" r="r" b="b"/>
              <a:pathLst>
                <a:path w="1171" h="1612" extrusionOk="0">
                  <a:moveTo>
                    <a:pt x="506" y="1"/>
                  </a:moveTo>
                  <a:cubicBezTo>
                    <a:pt x="392" y="1"/>
                    <a:pt x="274" y="39"/>
                    <a:pt x="173" y="111"/>
                  </a:cubicBezTo>
                  <a:cubicBezTo>
                    <a:pt x="75" y="234"/>
                    <a:pt x="1" y="383"/>
                    <a:pt x="1" y="531"/>
                  </a:cubicBezTo>
                  <a:cubicBezTo>
                    <a:pt x="1" y="654"/>
                    <a:pt x="1" y="778"/>
                    <a:pt x="1" y="876"/>
                  </a:cubicBezTo>
                  <a:cubicBezTo>
                    <a:pt x="1" y="1049"/>
                    <a:pt x="50" y="1197"/>
                    <a:pt x="99" y="1345"/>
                  </a:cubicBezTo>
                  <a:cubicBezTo>
                    <a:pt x="153" y="1452"/>
                    <a:pt x="257" y="1533"/>
                    <a:pt x="376" y="1570"/>
                  </a:cubicBezTo>
                  <a:lnTo>
                    <a:pt x="376" y="1570"/>
                  </a:lnTo>
                  <a:cubicBezTo>
                    <a:pt x="434" y="1598"/>
                    <a:pt x="495" y="1611"/>
                    <a:pt x="556" y="1611"/>
                  </a:cubicBezTo>
                  <a:cubicBezTo>
                    <a:pt x="703" y="1611"/>
                    <a:pt x="845" y="1533"/>
                    <a:pt x="914" y="1395"/>
                  </a:cubicBezTo>
                  <a:cubicBezTo>
                    <a:pt x="973" y="1317"/>
                    <a:pt x="1000" y="1239"/>
                    <a:pt x="1022" y="1160"/>
                  </a:cubicBezTo>
                  <a:lnTo>
                    <a:pt x="1022" y="1160"/>
                  </a:lnTo>
                  <a:cubicBezTo>
                    <a:pt x="1148" y="956"/>
                    <a:pt x="1170" y="710"/>
                    <a:pt x="1087" y="481"/>
                  </a:cubicBezTo>
                  <a:cubicBezTo>
                    <a:pt x="1062" y="431"/>
                    <a:pt x="1031" y="384"/>
                    <a:pt x="996" y="340"/>
                  </a:cubicBezTo>
                  <a:lnTo>
                    <a:pt x="996" y="340"/>
                  </a:lnTo>
                  <a:cubicBezTo>
                    <a:pt x="934" y="229"/>
                    <a:pt x="846" y="131"/>
                    <a:pt x="741" y="62"/>
                  </a:cubicBezTo>
                  <a:cubicBezTo>
                    <a:pt x="669" y="20"/>
                    <a:pt x="588" y="1"/>
                    <a:pt x="506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3919225" y="4807900"/>
              <a:ext cx="17300" cy="33800"/>
            </a:xfrm>
            <a:custGeom>
              <a:avLst/>
              <a:gdLst/>
              <a:ahLst/>
              <a:cxnLst/>
              <a:rect l="l" t="t" r="r" b="b"/>
              <a:pathLst>
                <a:path w="692" h="1352" extrusionOk="0">
                  <a:moveTo>
                    <a:pt x="386" y="0"/>
                  </a:moveTo>
                  <a:cubicBezTo>
                    <a:pt x="262" y="0"/>
                    <a:pt x="141" y="77"/>
                    <a:pt x="99" y="216"/>
                  </a:cubicBezTo>
                  <a:cubicBezTo>
                    <a:pt x="25" y="488"/>
                    <a:pt x="1" y="759"/>
                    <a:pt x="25" y="1056"/>
                  </a:cubicBezTo>
                  <a:cubicBezTo>
                    <a:pt x="25" y="1229"/>
                    <a:pt x="149" y="1352"/>
                    <a:pt x="322" y="1352"/>
                  </a:cubicBezTo>
                  <a:cubicBezTo>
                    <a:pt x="420" y="1352"/>
                    <a:pt x="494" y="1327"/>
                    <a:pt x="544" y="1278"/>
                  </a:cubicBezTo>
                  <a:cubicBezTo>
                    <a:pt x="618" y="1204"/>
                    <a:pt x="643" y="1130"/>
                    <a:pt x="643" y="1056"/>
                  </a:cubicBezTo>
                  <a:cubicBezTo>
                    <a:pt x="618" y="883"/>
                    <a:pt x="618" y="685"/>
                    <a:pt x="643" y="513"/>
                  </a:cubicBezTo>
                  <a:lnTo>
                    <a:pt x="643" y="611"/>
                  </a:lnTo>
                  <a:cubicBezTo>
                    <a:pt x="643" y="537"/>
                    <a:pt x="667" y="463"/>
                    <a:pt x="667" y="389"/>
                  </a:cubicBezTo>
                  <a:cubicBezTo>
                    <a:pt x="692" y="290"/>
                    <a:pt x="692" y="216"/>
                    <a:pt x="643" y="142"/>
                  </a:cubicBezTo>
                  <a:cubicBezTo>
                    <a:pt x="578" y="46"/>
                    <a:pt x="481" y="0"/>
                    <a:pt x="386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3943300" y="4805475"/>
              <a:ext cx="18550" cy="32775"/>
            </a:xfrm>
            <a:custGeom>
              <a:avLst/>
              <a:gdLst/>
              <a:ahLst/>
              <a:cxnLst/>
              <a:rect l="l" t="t" r="r" b="b"/>
              <a:pathLst>
                <a:path w="742" h="1311" extrusionOk="0">
                  <a:moveTo>
                    <a:pt x="418" y="1"/>
                  </a:moveTo>
                  <a:cubicBezTo>
                    <a:pt x="367" y="1"/>
                    <a:pt x="315" y="13"/>
                    <a:pt x="272" y="42"/>
                  </a:cubicBezTo>
                  <a:cubicBezTo>
                    <a:pt x="198" y="91"/>
                    <a:pt x="149" y="140"/>
                    <a:pt x="149" y="214"/>
                  </a:cubicBezTo>
                  <a:cubicBezTo>
                    <a:pt x="99" y="461"/>
                    <a:pt x="50" y="684"/>
                    <a:pt x="25" y="906"/>
                  </a:cubicBezTo>
                  <a:cubicBezTo>
                    <a:pt x="1" y="1005"/>
                    <a:pt x="25" y="1079"/>
                    <a:pt x="50" y="1153"/>
                  </a:cubicBezTo>
                  <a:cubicBezTo>
                    <a:pt x="99" y="1227"/>
                    <a:pt x="149" y="1276"/>
                    <a:pt x="223" y="1301"/>
                  </a:cubicBezTo>
                  <a:cubicBezTo>
                    <a:pt x="249" y="1307"/>
                    <a:pt x="274" y="1310"/>
                    <a:pt x="297" y="1310"/>
                  </a:cubicBezTo>
                  <a:cubicBezTo>
                    <a:pt x="361" y="1310"/>
                    <a:pt x="415" y="1288"/>
                    <a:pt x="470" y="1251"/>
                  </a:cubicBezTo>
                  <a:cubicBezTo>
                    <a:pt x="544" y="1227"/>
                    <a:pt x="593" y="1153"/>
                    <a:pt x="618" y="1079"/>
                  </a:cubicBezTo>
                  <a:lnTo>
                    <a:pt x="716" y="387"/>
                  </a:lnTo>
                  <a:cubicBezTo>
                    <a:pt x="741" y="313"/>
                    <a:pt x="741" y="214"/>
                    <a:pt x="692" y="140"/>
                  </a:cubicBezTo>
                  <a:cubicBezTo>
                    <a:pt x="642" y="66"/>
                    <a:pt x="593" y="17"/>
                    <a:pt x="519" y="17"/>
                  </a:cubicBezTo>
                  <a:cubicBezTo>
                    <a:pt x="488" y="7"/>
                    <a:pt x="453" y="1"/>
                    <a:pt x="418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4583975" y="4814750"/>
              <a:ext cx="29050" cy="23050"/>
            </a:xfrm>
            <a:custGeom>
              <a:avLst/>
              <a:gdLst/>
              <a:ahLst/>
              <a:cxnLst/>
              <a:rect l="l" t="t" r="r" b="b"/>
              <a:pathLst>
                <a:path w="1162" h="922" extrusionOk="0">
                  <a:moveTo>
                    <a:pt x="797" y="0"/>
                  </a:moveTo>
                  <a:cubicBezTo>
                    <a:pt x="754" y="0"/>
                    <a:pt x="711" y="12"/>
                    <a:pt x="667" y="41"/>
                  </a:cubicBezTo>
                  <a:lnTo>
                    <a:pt x="173" y="337"/>
                  </a:lnTo>
                  <a:cubicBezTo>
                    <a:pt x="124" y="387"/>
                    <a:pt x="75" y="461"/>
                    <a:pt x="50" y="535"/>
                  </a:cubicBezTo>
                  <a:cubicBezTo>
                    <a:pt x="1" y="683"/>
                    <a:pt x="99" y="856"/>
                    <a:pt x="248" y="905"/>
                  </a:cubicBezTo>
                  <a:cubicBezTo>
                    <a:pt x="278" y="915"/>
                    <a:pt x="313" y="921"/>
                    <a:pt x="349" y="921"/>
                  </a:cubicBezTo>
                  <a:cubicBezTo>
                    <a:pt x="399" y="921"/>
                    <a:pt x="451" y="909"/>
                    <a:pt x="494" y="880"/>
                  </a:cubicBezTo>
                  <a:lnTo>
                    <a:pt x="964" y="584"/>
                  </a:lnTo>
                  <a:cubicBezTo>
                    <a:pt x="1112" y="485"/>
                    <a:pt x="1161" y="288"/>
                    <a:pt x="1087" y="140"/>
                  </a:cubicBezTo>
                  <a:cubicBezTo>
                    <a:pt x="1038" y="90"/>
                    <a:pt x="964" y="41"/>
                    <a:pt x="889" y="16"/>
                  </a:cubicBezTo>
                  <a:cubicBezTo>
                    <a:pt x="859" y="6"/>
                    <a:pt x="828" y="0"/>
                    <a:pt x="797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4917900" y="4805025"/>
              <a:ext cx="32725" cy="20900"/>
            </a:xfrm>
            <a:custGeom>
              <a:avLst/>
              <a:gdLst/>
              <a:ahLst/>
              <a:cxnLst/>
              <a:rect l="l" t="t" r="r" b="b"/>
              <a:pathLst>
                <a:path w="1309" h="836" extrusionOk="0">
                  <a:moveTo>
                    <a:pt x="364" y="0"/>
                  </a:moveTo>
                  <a:cubicBezTo>
                    <a:pt x="303" y="0"/>
                    <a:pt x="250" y="18"/>
                    <a:pt x="198" y="35"/>
                  </a:cubicBezTo>
                  <a:cubicBezTo>
                    <a:pt x="50" y="134"/>
                    <a:pt x="0" y="307"/>
                    <a:pt x="74" y="455"/>
                  </a:cubicBezTo>
                  <a:cubicBezTo>
                    <a:pt x="124" y="529"/>
                    <a:pt x="198" y="578"/>
                    <a:pt x="272" y="603"/>
                  </a:cubicBezTo>
                  <a:lnTo>
                    <a:pt x="914" y="825"/>
                  </a:lnTo>
                  <a:cubicBezTo>
                    <a:pt x="936" y="832"/>
                    <a:pt x="957" y="835"/>
                    <a:pt x="979" y="835"/>
                  </a:cubicBezTo>
                  <a:cubicBezTo>
                    <a:pt x="1031" y="835"/>
                    <a:pt x="1084" y="818"/>
                    <a:pt x="1136" y="800"/>
                  </a:cubicBezTo>
                  <a:cubicBezTo>
                    <a:pt x="1210" y="751"/>
                    <a:pt x="1260" y="677"/>
                    <a:pt x="1284" y="603"/>
                  </a:cubicBezTo>
                  <a:cubicBezTo>
                    <a:pt x="1309" y="529"/>
                    <a:pt x="1284" y="455"/>
                    <a:pt x="1260" y="381"/>
                  </a:cubicBezTo>
                  <a:cubicBezTo>
                    <a:pt x="1210" y="307"/>
                    <a:pt x="1136" y="257"/>
                    <a:pt x="1062" y="232"/>
                  </a:cubicBezTo>
                  <a:lnTo>
                    <a:pt x="445" y="10"/>
                  </a:lnTo>
                  <a:cubicBezTo>
                    <a:pt x="416" y="3"/>
                    <a:pt x="389" y="0"/>
                    <a:pt x="36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5204900" y="4254375"/>
              <a:ext cx="339500" cy="596825"/>
            </a:xfrm>
            <a:custGeom>
              <a:avLst/>
              <a:gdLst/>
              <a:ahLst/>
              <a:cxnLst/>
              <a:rect l="l" t="t" r="r" b="b"/>
              <a:pathLst>
                <a:path w="13580" h="23873" extrusionOk="0">
                  <a:moveTo>
                    <a:pt x="6997" y="0"/>
                  </a:moveTo>
                  <a:cubicBezTo>
                    <a:pt x="5361" y="0"/>
                    <a:pt x="322" y="3223"/>
                    <a:pt x="322" y="3223"/>
                  </a:cubicBezTo>
                  <a:cubicBezTo>
                    <a:pt x="322" y="3223"/>
                    <a:pt x="1" y="8680"/>
                    <a:pt x="1655" y="11173"/>
                  </a:cubicBezTo>
                  <a:cubicBezTo>
                    <a:pt x="3284" y="13691"/>
                    <a:pt x="5926" y="15741"/>
                    <a:pt x="6519" y="17222"/>
                  </a:cubicBezTo>
                  <a:cubicBezTo>
                    <a:pt x="7086" y="18703"/>
                    <a:pt x="9901" y="23863"/>
                    <a:pt x="10938" y="23863"/>
                  </a:cubicBezTo>
                  <a:cubicBezTo>
                    <a:pt x="11191" y="23863"/>
                    <a:pt x="11492" y="23873"/>
                    <a:pt x="11792" y="23873"/>
                  </a:cubicBezTo>
                  <a:cubicBezTo>
                    <a:pt x="12691" y="23873"/>
                    <a:pt x="13580" y="23789"/>
                    <a:pt x="13135" y="23123"/>
                  </a:cubicBezTo>
                  <a:cubicBezTo>
                    <a:pt x="12740" y="22555"/>
                    <a:pt x="12246" y="22036"/>
                    <a:pt x="11679" y="21641"/>
                  </a:cubicBezTo>
                  <a:cubicBezTo>
                    <a:pt x="11679" y="21641"/>
                    <a:pt x="8741" y="16654"/>
                    <a:pt x="7827" y="13395"/>
                  </a:cubicBezTo>
                  <a:cubicBezTo>
                    <a:pt x="6938" y="10136"/>
                    <a:pt x="8173" y="1199"/>
                    <a:pt x="7432" y="162"/>
                  </a:cubicBezTo>
                  <a:cubicBezTo>
                    <a:pt x="7350" y="50"/>
                    <a:pt x="7200" y="0"/>
                    <a:pt x="6997" y="0"/>
                  </a:cubicBezTo>
                  <a:close/>
                </a:path>
              </a:pathLst>
            </a:custGeom>
            <a:solidFill>
              <a:srgbClr val="F9C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5283900" y="4261275"/>
              <a:ext cx="40150" cy="27400"/>
            </a:xfrm>
            <a:custGeom>
              <a:avLst/>
              <a:gdLst/>
              <a:ahLst/>
              <a:cxnLst/>
              <a:rect l="l" t="t" r="r" b="b"/>
              <a:pathLst>
                <a:path w="1606" h="1096" extrusionOk="0">
                  <a:moveTo>
                    <a:pt x="769" y="0"/>
                  </a:moveTo>
                  <a:cubicBezTo>
                    <a:pt x="680" y="0"/>
                    <a:pt x="586" y="22"/>
                    <a:pt x="501" y="66"/>
                  </a:cubicBezTo>
                  <a:lnTo>
                    <a:pt x="501" y="66"/>
                  </a:lnTo>
                  <a:cubicBezTo>
                    <a:pt x="456" y="32"/>
                    <a:pt x="401" y="16"/>
                    <a:pt x="343" y="16"/>
                  </a:cubicBezTo>
                  <a:cubicBezTo>
                    <a:pt x="266" y="16"/>
                    <a:pt x="186" y="46"/>
                    <a:pt x="124" y="108"/>
                  </a:cubicBezTo>
                  <a:cubicBezTo>
                    <a:pt x="1" y="232"/>
                    <a:pt x="1" y="404"/>
                    <a:pt x="124" y="528"/>
                  </a:cubicBezTo>
                  <a:lnTo>
                    <a:pt x="124" y="553"/>
                  </a:lnTo>
                  <a:cubicBezTo>
                    <a:pt x="176" y="596"/>
                    <a:pt x="231" y="636"/>
                    <a:pt x="288" y="673"/>
                  </a:cubicBezTo>
                  <a:lnTo>
                    <a:pt x="288" y="673"/>
                  </a:lnTo>
                  <a:cubicBezTo>
                    <a:pt x="298" y="708"/>
                    <a:pt x="309" y="742"/>
                    <a:pt x="322" y="775"/>
                  </a:cubicBezTo>
                  <a:cubicBezTo>
                    <a:pt x="366" y="833"/>
                    <a:pt x="419" y="892"/>
                    <a:pt x="485" y="935"/>
                  </a:cubicBezTo>
                  <a:lnTo>
                    <a:pt x="485" y="935"/>
                  </a:lnTo>
                  <a:cubicBezTo>
                    <a:pt x="565" y="1023"/>
                    <a:pt x="681" y="1083"/>
                    <a:pt x="816" y="1096"/>
                  </a:cubicBezTo>
                  <a:cubicBezTo>
                    <a:pt x="928" y="1096"/>
                    <a:pt x="1041" y="1039"/>
                    <a:pt x="1121" y="946"/>
                  </a:cubicBezTo>
                  <a:lnTo>
                    <a:pt x="1121" y="946"/>
                  </a:lnTo>
                  <a:cubicBezTo>
                    <a:pt x="1167" y="948"/>
                    <a:pt x="1214" y="948"/>
                    <a:pt x="1260" y="948"/>
                  </a:cubicBezTo>
                  <a:cubicBezTo>
                    <a:pt x="1408" y="898"/>
                    <a:pt x="1532" y="799"/>
                    <a:pt x="1581" y="651"/>
                  </a:cubicBezTo>
                  <a:cubicBezTo>
                    <a:pt x="1606" y="503"/>
                    <a:pt x="1581" y="330"/>
                    <a:pt x="1458" y="232"/>
                  </a:cubicBezTo>
                  <a:cubicBezTo>
                    <a:pt x="1338" y="129"/>
                    <a:pt x="1182" y="74"/>
                    <a:pt x="1024" y="66"/>
                  </a:cubicBezTo>
                  <a:lnTo>
                    <a:pt x="1024" y="66"/>
                  </a:lnTo>
                  <a:cubicBezTo>
                    <a:pt x="976" y="40"/>
                    <a:pt x="923" y="20"/>
                    <a:pt x="865" y="9"/>
                  </a:cubicBezTo>
                  <a:cubicBezTo>
                    <a:pt x="834" y="3"/>
                    <a:pt x="802" y="0"/>
                    <a:pt x="76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5460975" y="4806625"/>
              <a:ext cx="35550" cy="38325"/>
            </a:xfrm>
            <a:custGeom>
              <a:avLst/>
              <a:gdLst/>
              <a:ahLst/>
              <a:cxnLst/>
              <a:rect l="l" t="t" r="r" b="b"/>
              <a:pathLst>
                <a:path w="1422" h="1533" extrusionOk="0">
                  <a:moveTo>
                    <a:pt x="371" y="1"/>
                  </a:moveTo>
                  <a:cubicBezTo>
                    <a:pt x="178" y="1"/>
                    <a:pt x="1" y="203"/>
                    <a:pt x="102" y="440"/>
                  </a:cubicBezTo>
                  <a:lnTo>
                    <a:pt x="744" y="1403"/>
                  </a:lnTo>
                  <a:cubicBezTo>
                    <a:pt x="780" y="1495"/>
                    <a:pt x="855" y="1532"/>
                    <a:pt x="940" y="1532"/>
                  </a:cubicBezTo>
                  <a:cubicBezTo>
                    <a:pt x="1152" y="1532"/>
                    <a:pt x="1421" y="1301"/>
                    <a:pt x="1263" y="1107"/>
                  </a:cubicBezTo>
                  <a:lnTo>
                    <a:pt x="621" y="144"/>
                  </a:lnTo>
                  <a:cubicBezTo>
                    <a:pt x="551" y="43"/>
                    <a:pt x="459" y="1"/>
                    <a:pt x="371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5492525" y="4807750"/>
              <a:ext cx="33975" cy="35450"/>
            </a:xfrm>
            <a:custGeom>
              <a:avLst/>
              <a:gdLst/>
              <a:ahLst/>
              <a:cxnLst/>
              <a:rect l="l" t="t" r="r" b="b"/>
              <a:pathLst>
                <a:path w="1359" h="1418" extrusionOk="0">
                  <a:moveTo>
                    <a:pt x="322" y="0"/>
                  </a:moveTo>
                  <a:cubicBezTo>
                    <a:pt x="149" y="0"/>
                    <a:pt x="1" y="123"/>
                    <a:pt x="1" y="296"/>
                  </a:cubicBezTo>
                  <a:cubicBezTo>
                    <a:pt x="1" y="395"/>
                    <a:pt x="50" y="469"/>
                    <a:pt x="100" y="519"/>
                  </a:cubicBezTo>
                  <a:cubicBezTo>
                    <a:pt x="297" y="691"/>
                    <a:pt x="470" y="864"/>
                    <a:pt x="618" y="1062"/>
                  </a:cubicBezTo>
                  <a:lnTo>
                    <a:pt x="569" y="1012"/>
                  </a:lnTo>
                  <a:lnTo>
                    <a:pt x="569" y="1012"/>
                  </a:lnTo>
                  <a:cubicBezTo>
                    <a:pt x="643" y="1086"/>
                    <a:pt x="692" y="1185"/>
                    <a:pt x="741" y="1259"/>
                  </a:cubicBezTo>
                  <a:cubicBezTo>
                    <a:pt x="791" y="1333"/>
                    <a:pt x="865" y="1383"/>
                    <a:pt x="939" y="1407"/>
                  </a:cubicBezTo>
                  <a:cubicBezTo>
                    <a:pt x="961" y="1415"/>
                    <a:pt x="982" y="1418"/>
                    <a:pt x="1004" y="1418"/>
                  </a:cubicBezTo>
                  <a:cubicBezTo>
                    <a:pt x="1056" y="1418"/>
                    <a:pt x="1109" y="1400"/>
                    <a:pt x="1161" y="1383"/>
                  </a:cubicBezTo>
                  <a:cubicBezTo>
                    <a:pt x="1309" y="1284"/>
                    <a:pt x="1359" y="1086"/>
                    <a:pt x="1285" y="963"/>
                  </a:cubicBezTo>
                  <a:cubicBezTo>
                    <a:pt x="1062" y="642"/>
                    <a:pt x="816" y="346"/>
                    <a:pt x="544" y="99"/>
                  </a:cubicBezTo>
                  <a:cubicBezTo>
                    <a:pt x="470" y="25"/>
                    <a:pt x="396" y="0"/>
                    <a:pt x="322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5234525" y="4372600"/>
              <a:ext cx="20400" cy="26550"/>
            </a:xfrm>
            <a:custGeom>
              <a:avLst/>
              <a:gdLst/>
              <a:ahLst/>
              <a:cxnLst/>
              <a:rect l="l" t="t" r="r" b="b"/>
              <a:pathLst>
                <a:path w="816" h="1062" extrusionOk="0">
                  <a:moveTo>
                    <a:pt x="248" y="124"/>
                  </a:moveTo>
                  <a:cubicBezTo>
                    <a:pt x="246" y="125"/>
                    <a:pt x="245" y="127"/>
                    <a:pt x="244" y="129"/>
                  </a:cubicBezTo>
                  <a:lnTo>
                    <a:pt x="244" y="129"/>
                  </a:lnTo>
                  <a:cubicBezTo>
                    <a:pt x="237" y="135"/>
                    <a:pt x="230" y="142"/>
                    <a:pt x="223" y="149"/>
                  </a:cubicBezTo>
                  <a:lnTo>
                    <a:pt x="248" y="124"/>
                  </a:lnTo>
                  <a:close/>
                  <a:moveTo>
                    <a:pt x="75" y="445"/>
                  </a:moveTo>
                  <a:cubicBezTo>
                    <a:pt x="82" y="460"/>
                    <a:pt x="88" y="477"/>
                    <a:pt x="92" y="496"/>
                  </a:cubicBezTo>
                  <a:lnTo>
                    <a:pt x="92" y="496"/>
                  </a:lnTo>
                  <a:lnTo>
                    <a:pt x="75" y="445"/>
                  </a:lnTo>
                  <a:close/>
                  <a:moveTo>
                    <a:pt x="717" y="716"/>
                  </a:moveTo>
                  <a:lnTo>
                    <a:pt x="717" y="741"/>
                  </a:lnTo>
                  <a:cubicBezTo>
                    <a:pt x="714" y="733"/>
                    <a:pt x="711" y="724"/>
                    <a:pt x="709" y="716"/>
                  </a:cubicBezTo>
                  <a:close/>
                  <a:moveTo>
                    <a:pt x="371" y="0"/>
                  </a:moveTo>
                  <a:cubicBezTo>
                    <a:pt x="322" y="0"/>
                    <a:pt x="272" y="25"/>
                    <a:pt x="223" y="50"/>
                  </a:cubicBezTo>
                  <a:cubicBezTo>
                    <a:pt x="124" y="99"/>
                    <a:pt x="50" y="173"/>
                    <a:pt x="25" y="272"/>
                  </a:cubicBezTo>
                  <a:cubicBezTo>
                    <a:pt x="25" y="321"/>
                    <a:pt x="25" y="371"/>
                    <a:pt x="1" y="395"/>
                  </a:cubicBezTo>
                  <a:cubicBezTo>
                    <a:pt x="1" y="445"/>
                    <a:pt x="25" y="469"/>
                    <a:pt x="25" y="519"/>
                  </a:cubicBezTo>
                  <a:cubicBezTo>
                    <a:pt x="44" y="575"/>
                    <a:pt x="63" y="632"/>
                    <a:pt x="104" y="678"/>
                  </a:cubicBezTo>
                  <a:lnTo>
                    <a:pt x="104" y="678"/>
                  </a:lnTo>
                  <a:cubicBezTo>
                    <a:pt x="111" y="730"/>
                    <a:pt x="124" y="779"/>
                    <a:pt x="124" y="815"/>
                  </a:cubicBezTo>
                  <a:lnTo>
                    <a:pt x="174" y="889"/>
                  </a:lnTo>
                  <a:cubicBezTo>
                    <a:pt x="174" y="939"/>
                    <a:pt x="198" y="963"/>
                    <a:pt x="248" y="988"/>
                  </a:cubicBezTo>
                  <a:cubicBezTo>
                    <a:pt x="272" y="1013"/>
                    <a:pt x="272" y="1013"/>
                    <a:pt x="297" y="1013"/>
                  </a:cubicBezTo>
                  <a:cubicBezTo>
                    <a:pt x="346" y="1037"/>
                    <a:pt x="396" y="1037"/>
                    <a:pt x="421" y="1062"/>
                  </a:cubicBezTo>
                  <a:cubicBezTo>
                    <a:pt x="470" y="1037"/>
                    <a:pt x="544" y="1037"/>
                    <a:pt x="569" y="1013"/>
                  </a:cubicBezTo>
                  <a:cubicBezTo>
                    <a:pt x="618" y="988"/>
                    <a:pt x="643" y="963"/>
                    <a:pt x="667" y="939"/>
                  </a:cubicBezTo>
                  <a:cubicBezTo>
                    <a:pt x="692" y="889"/>
                    <a:pt x="717" y="864"/>
                    <a:pt x="717" y="815"/>
                  </a:cubicBezTo>
                  <a:cubicBezTo>
                    <a:pt x="741" y="717"/>
                    <a:pt x="741" y="620"/>
                    <a:pt x="741" y="522"/>
                  </a:cubicBezTo>
                  <a:lnTo>
                    <a:pt x="741" y="522"/>
                  </a:lnTo>
                  <a:cubicBezTo>
                    <a:pt x="742" y="521"/>
                    <a:pt x="742" y="521"/>
                    <a:pt x="742" y="520"/>
                  </a:cubicBezTo>
                  <a:lnTo>
                    <a:pt x="742" y="520"/>
                  </a:lnTo>
                  <a:cubicBezTo>
                    <a:pt x="741" y="528"/>
                    <a:pt x="741" y="536"/>
                    <a:pt x="741" y="544"/>
                  </a:cubicBezTo>
                  <a:lnTo>
                    <a:pt x="766" y="469"/>
                  </a:lnTo>
                  <a:lnTo>
                    <a:pt x="766" y="469"/>
                  </a:lnTo>
                  <a:cubicBezTo>
                    <a:pt x="758" y="486"/>
                    <a:pt x="750" y="503"/>
                    <a:pt x="742" y="520"/>
                  </a:cubicBezTo>
                  <a:lnTo>
                    <a:pt x="742" y="520"/>
                  </a:lnTo>
                  <a:cubicBezTo>
                    <a:pt x="744" y="503"/>
                    <a:pt x="749" y="486"/>
                    <a:pt x="766" y="469"/>
                  </a:cubicBezTo>
                  <a:lnTo>
                    <a:pt x="766" y="469"/>
                  </a:lnTo>
                  <a:cubicBezTo>
                    <a:pt x="766" y="469"/>
                    <a:pt x="766" y="469"/>
                    <a:pt x="766" y="469"/>
                  </a:cubicBezTo>
                  <a:cubicBezTo>
                    <a:pt x="791" y="395"/>
                    <a:pt x="816" y="321"/>
                    <a:pt x="791" y="223"/>
                  </a:cubicBezTo>
                  <a:cubicBezTo>
                    <a:pt x="750" y="101"/>
                    <a:pt x="626" y="12"/>
                    <a:pt x="501" y="12"/>
                  </a:cubicBezTo>
                  <a:cubicBezTo>
                    <a:pt x="500" y="12"/>
                    <a:pt x="500" y="12"/>
                    <a:pt x="499" y="12"/>
                  </a:cubicBezTo>
                  <a:lnTo>
                    <a:pt x="499" y="12"/>
                  </a:lnTo>
                  <a:cubicBezTo>
                    <a:pt x="483" y="5"/>
                    <a:pt x="467" y="0"/>
                    <a:pt x="44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5254900" y="4314525"/>
              <a:ext cx="28425" cy="26850"/>
            </a:xfrm>
            <a:custGeom>
              <a:avLst/>
              <a:gdLst/>
              <a:ahLst/>
              <a:cxnLst/>
              <a:rect l="l" t="t" r="r" b="b"/>
              <a:pathLst>
                <a:path w="1137" h="1074" extrusionOk="0">
                  <a:moveTo>
                    <a:pt x="889" y="472"/>
                  </a:moveTo>
                  <a:lnTo>
                    <a:pt x="895" y="488"/>
                  </a:lnTo>
                  <a:lnTo>
                    <a:pt x="895" y="488"/>
                  </a:lnTo>
                  <a:cubicBezTo>
                    <a:pt x="889" y="481"/>
                    <a:pt x="889" y="472"/>
                    <a:pt x="889" y="472"/>
                  </a:cubicBezTo>
                  <a:close/>
                  <a:moveTo>
                    <a:pt x="317" y="1"/>
                  </a:moveTo>
                  <a:cubicBezTo>
                    <a:pt x="260" y="1"/>
                    <a:pt x="201" y="17"/>
                    <a:pt x="149" y="52"/>
                  </a:cubicBezTo>
                  <a:cubicBezTo>
                    <a:pt x="99" y="77"/>
                    <a:pt x="25" y="151"/>
                    <a:pt x="25" y="225"/>
                  </a:cubicBezTo>
                  <a:cubicBezTo>
                    <a:pt x="1" y="299"/>
                    <a:pt x="1" y="398"/>
                    <a:pt x="50" y="472"/>
                  </a:cubicBezTo>
                  <a:lnTo>
                    <a:pt x="50" y="447"/>
                  </a:lnTo>
                  <a:lnTo>
                    <a:pt x="371" y="916"/>
                  </a:lnTo>
                  <a:cubicBezTo>
                    <a:pt x="439" y="1018"/>
                    <a:pt x="543" y="1074"/>
                    <a:pt x="649" y="1074"/>
                  </a:cubicBezTo>
                  <a:cubicBezTo>
                    <a:pt x="674" y="1074"/>
                    <a:pt x="700" y="1070"/>
                    <a:pt x="726" y="1064"/>
                  </a:cubicBezTo>
                  <a:lnTo>
                    <a:pt x="726" y="1064"/>
                  </a:lnTo>
                  <a:cubicBezTo>
                    <a:pt x="731" y="1064"/>
                    <a:pt x="736" y="1064"/>
                    <a:pt x="741" y="1064"/>
                  </a:cubicBezTo>
                  <a:cubicBezTo>
                    <a:pt x="885" y="1064"/>
                    <a:pt x="994" y="962"/>
                    <a:pt x="1027" y="829"/>
                  </a:cubicBezTo>
                  <a:lnTo>
                    <a:pt x="1027" y="829"/>
                  </a:lnTo>
                  <a:cubicBezTo>
                    <a:pt x="1031" y="825"/>
                    <a:pt x="1034" y="821"/>
                    <a:pt x="1037" y="817"/>
                  </a:cubicBezTo>
                  <a:cubicBezTo>
                    <a:pt x="1062" y="768"/>
                    <a:pt x="1087" y="719"/>
                    <a:pt x="1087" y="694"/>
                  </a:cubicBezTo>
                  <a:cubicBezTo>
                    <a:pt x="1087" y="669"/>
                    <a:pt x="1112" y="645"/>
                    <a:pt x="1112" y="620"/>
                  </a:cubicBezTo>
                  <a:cubicBezTo>
                    <a:pt x="1112" y="570"/>
                    <a:pt x="1136" y="521"/>
                    <a:pt x="1136" y="472"/>
                  </a:cubicBezTo>
                  <a:cubicBezTo>
                    <a:pt x="1112" y="422"/>
                    <a:pt x="1112" y="373"/>
                    <a:pt x="1112" y="324"/>
                  </a:cubicBezTo>
                  <a:cubicBezTo>
                    <a:pt x="1062" y="225"/>
                    <a:pt x="1013" y="151"/>
                    <a:pt x="963" y="77"/>
                  </a:cubicBezTo>
                  <a:cubicBezTo>
                    <a:pt x="889" y="27"/>
                    <a:pt x="815" y="3"/>
                    <a:pt x="741" y="3"/>
                  </a:cubicBezTo>
                  <a:lnTo>
                    <a:pt x="667" y="3"/>
                  </a:lnTo>
                  <a:cubicBezTo>
                    <a:pt x="593" y="3"/>
                    <a:pt x="568" y="27"/>
                    <a:pt x="519" y="77"/>
                  </a:cubicBezTo>
                  <a:cubicBezTo>
                    <a:pt x="518" y="78"/>
                    <a:pt x="517" y="79"/>
                    <a:pt x="516" y="79"/>
                  </a:cubicBezTo>
                  <a:lnTo>
                    <a:pt x="516" y="79"/>
                  </a:lnTo>
                  <a:cubicBezTo>
                    <a:pt x="464" y="29"/>
                    <a:pt x="392" y="1"/>
                    <a:pt x="317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5343550" y="4277850"/>
              <a:ext cx="28025" cy="36400"/>
            </a:xfrm>
            <a:custGeom>
              <a:avLst/>
              <a:gdLst/>
              <a:ahLst/>
              <a:cxnLst/>
              <a:rect l="l" t="t" r="r" b="b"/>
              <a:pathLst>
                <a:path w="1121" h="1456" extrusionOk="0">
                  <a:moveTo>
                    <a:pt x="342" y="0"/>
                  </a:moveTo>
                  <a:cubicBezTo>
                    <a:pt x="208" y="0"/>
                    <a:pt x="100" y="92"/>
                    <a:pt x="59" y="235"/>
                  </a:cubicBezTo>
                  <a:cubicBezTo>
                    <a:pt x="0" y="457"/>
                    <a:pt x="21" y="678"/>
                    <a:pt x="99" y="879"/>
                  </a:cubicBezTo>
                  <a:lnTo>
                    <a:pt x="99" y="879"/>
                  </a:lnTo>
                  <a:cubicBezTo>
                    <a:pt x="85" y="992"/>
                    <a:pt x="96" y="1110"/>
                    <a:pt x="133" y="1223"/>
                  </a:cubicBezTo>
                  <a:cubicBezTo>
                    <a:pt x="158" y="1297"/>
                    <a:pt x="207" y="1371"/>
                    <a:pt x="257" y="1420"/>
                  </a:cubicBezTo>
                  <a:cubicBezTo>
                    <a:pt x="305" y="1444"/>
                    <a:pt x="355" y="1455"/>
                    <a:pt x="402" y="1455"/>
                  </a:cubicBezTo>
                  <a:cubicBezTo>
                    <a:pt x="517" y="1455"/>
                    <a:pt x="621" y="1393"/>
                    <a:pt x="681" y="1301"/>
                  </a:cubicBezTo>
                  <a:lnTo>
                    <a:pt x="681" y="1301"/>
                  </a:lnTo>
                  <a:cubicBezTo>
                    <a:pt x="873" y="1222"/>
                    <a:pt x="1003" y="1083"/>
                    <a:pt x="1071" y="902"/>
                  </a:cubicBezTo>
                  <a:cubicBezTo>
                    <a:pt x="1121" y="704"/>
                    <a:pt x="1096" y="507"/>
                    <a:pt x="997" y="334"/>
                  </a:cubicBezTo>
                  <a:cubicBezTo>
                    <a:pt x="948" y="235"/>
                    <a:pt x="849" y="186"/>
                    <a:pt x="726" y="186"/>
                  </a:cubicBezTo>
                  <a:cubicBezTo>
                    <a:pt x="691" y="186"/>
                    <a:pt x="656" y="186"/>
                    <a:pt x="621" y="194"/>
                  </a:cubicBezTo>
                  <a:lnTo>
                    <a:pt x="621" y="194"/>
                  </a:lnTo>
                  <a:cubicBezTo>
                    <a:pt x="616" y="183"/>
                    <a:pt x="610" y="172"/>
                    <a:pt x="602" y="161"/>
                  </a:cubicBezTo>
                  <a:cubicBezTo>
                    <a:pt x="578" y="87"/>
                    <a:pt x="504" y="38"/>
                    <a:pt x="429" y="13"/>
                  </a:cubicBezTo>
                  <a:cubicBezTo>
                    <a:pt x="399" y="4"/>
                    <a:pt x="370" y="0"/>
                    <a:pt x="342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5338650" y="4382475"/>
              <a:ext cx="26125" cy="35050"/>
            </a:xfrm>
            <a:custGeom>
              <a:avLst/>
              <a:gdLst/>
              <a:ahLst/>
              <a:cxnLst/>
              <a:rect l="l" t="t" r="r" b="b"/>
              <a:pathLst>
                <a:path w="1045" h="1402" extrusionOk="0">
                  <a:moveTo>
                    <a:pt x="502" y="0"/>
                  </a:moveTo>
                  <a:cubicBezTo>
                    <a:pt x="428" y="25"/>
                    <a:pt x="354" y="50"/>
                    <a:pt x="305" y="99"/>
                  </a:cubicBezTo>
                  <a:cubicBezTo>
                    <a:pt x="82" y="277"/>
                    <a:pt x="0" y="555"/>
                    <a:pt x="58" y="824"/>
                  </a:cubicBezTo>
                  <a:lnTo>
                    <a:pt x="58" y="824"/>
                  </a:lnTo>
                  <a:cubicBezTo>
                    <a:pt x="58" y="829"/>
                    <a:pt x="58" y="835"/>
                    <a:pt x="58" y="840"/>
                  </a:cubicBezTo>
                  <a:cubicBezTo>
                    <a:pt x="58" y="1037"/>
                    <a:pt x="181" y="1260"/>
                    <a:pt x="379" y="1358"/>
                  </a:cubicBezTo>
                  <a:cubicBezTo>
                    <a:pt x="427" y="1387"/>
                    <a:pt x="480" y="1401"/>
                    <a:pt x="532" y="1401"/>
                  </a:cubicBezTo>
                  <a:cubicBezTo>
                    <a:pt x="611" y="1401"/>
                    <a:pt x="689" y="1369"/>
                    <a:pt x="749" y="1309"/>
                  </a:cubicBezTo>
                  <a:cubicBezTo>
                    <a:pt x="808" y="1236"/>
                    <a:pt x="855" y="1154"/>
                    <a:pt x="891" y="1067"/>
                  </a:cubicBezTo>
                  <a:lnTo>
                    <a:pt x="891" y="1067"/>
                  </a:lnTo>
                  <a:cubicBezTo>
                    <a:pt x="955" y="1014"/>
                    <a:pt x="1002" y="939"/>
                    <a:pt x="1020" y="865"/>
                  </a:cubicBezTo>
                  <a:cubicBezTo>
                    <a:pt x="1044" y="722"/>
                    <a:pt x="1022" y="557"/>
                    <a:pt x="933" y="457"/>
                  </a:cubicBezTo>
                  <a:lnTo>
                    <a:pt x="933" y="457"/>
                  </a:lnTo>
                  <a:cubicBezTo>
                    <a:pt x="930" y="444"/>
                    <a:pt x="926" y="432"/>
                    <a:pt x="922" y="420"/>
                  </a:cubicBezTo>
                  <a:cubicBezTo>
                    <a:pt x="872" y="297"/>
                    <a:pt x="798" y="198"/>
                    <a:pt x="724" y="99"/>
                  </a:cubicBezTo>
                  <a:cubicBezTo>
                    <a:pt x="675" y="50"/>
                    <a:pt x="601" y="0"/>
                    <a:pt x="502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5292925" y="4350925"/>
              <a:ext cx="29675" cy="43100"/>
            </a:xfrm>
            <a:custGeom>
              <a:avLst/>
              <a:gdLst/>
              <a:ahLst/>
              <a:cxnLst/>
              <a:rect l="l" t="t" r="r" b="b"/>
              <a:pathLst>
                <a:path w="1187" h="1724" extrusionOk="0">
                  <a:moveTo>
                    <a:pt x="810" y="0"/>
                  </a:moveTo>
                  <a:cubicBezTo>
                    <a:pt x="738" y="0"/>
                    <a:pt x="664" y="25"/>
                    <a:pt x="603" y="77"/>
                  </a:cubicBezTo>
                  <a:cubicBezTo>
                    <a:pt x="567" y="113"/>
                    <a:pt x="534" y="150"/>
                    <a:pt x="504" y="189"/>
                  </a:cubicBezTo>
                  <a:lnTo>
                    <a:pt x="504" y="189"/>
                  </a:lnTo>
                  <a:cubicBezTo>
                    <a:pt x="496" y="184"/>
                    <a:pt x="488" y="180"/>
                    <a:pt x="479" y="176"/>
                  </a:cubicBezTo>
                  <a:cubicBezTo>
                    <a:pt x="427" y="159"/>
                    <a:pt x="375" y="141"/>
                    <a:pt x="322" y="141"/>
                  </a:cubicBezTo>
                  <a:cubicBezTo>
                    <a:pt x="301" y="141"/>
                    <a:pt x="279" y="144"/>
                    <a:pt x="257" y="151"/>
                  </a:cubicBezTo>
                  <a:cubicBezTo>
                    <a:pt x="183" y="176"/>
                    <a:pt x="109" y="225"/>
                    <a:pt x="60" y="300"/>
                  </a:cubicBezTo>
                  <a:cubicBezTo>
                    <a:pt x="0" y="419"/>
                    <a:pt x="20" y="554"/>
                    <a:pt x="108" y="654"/>
                  </a:cubicBezTo>
                  <a:lnTo>
                    <a:pt x="108" y="654"/>
                  </a:lnTo>
                  <a:cubicBezTo>
                    <a:pt x="99" y="682"/>
                    <a:pt x="91" y="712"/>
                    <a:pt x="84" y="744"/>
                  </a:cubicBezTo>
                  <a:cubicBezTo>
                    <a:pt x="35" y="1016"/>
                    <a:pt x="35" y="1287"/>
                    <a:pt x="84" y="1534"/>
                  </a:cubicBezTo>
                  <a:cubicBezTo>
                    <a:pt x="103" y="1668"/>
                    <a:pt x="219" y="1724"/>
                    <a:pt x="344" y="1724"/>
                  </a:cubicBezTo>
                  <a:cubicBezTo>
                    <a:pt x="506" y="1724"/>
                    <a:pt x="685" y="1630"/>
                    <a:pt x="697" y="1490"/>
                  </a:cubicBezTo>
                  <a:lnTo>
                    <a:pt x="697" y="1490"/>
                  </a:lnTo>
                  <a:cubicBezTo>
                    <a:pt x="743" y="1475"/>
                    <a:pt x="787" y="1449"/>
                    <a:pt x="825" y="1411"/>
                  </a:cubicBezTo>
                  <a:cubicBezTo>
                    <a:pt x="1023" y="1262"/>
                    <a:pt x="1146" y="1016"/>
                    <a:pt x="1146" y="744"/>
                  </a:cubicBezTo>
                  <a:cubicBezTo>
                    <a:pt x="1146" y="741"/>
                    <a:pt x="1146" y="738"/>
                    <a:pt x="1146" y="735"/>
                  </a:cubicBezTo>
                  <a:lnTo>
                    <a:pt x="1146" y="735"/>
                  </a:lnTo>
                  <a:cubicBezTo>
                    <a:pt x="1186" y="565"/>
                    <a:pt x="1180" y="386"/>
                    <a:pt x="1121" y="225"/>
                  </a:cubicBezTo>
                  <a:cubicBezTo>
                    <a:pt x="1073" y="82"/>
                    <a:pt x="943" y="0"/>
                    <a:pt x="81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5257975" y="4447275"/>
              <a:ext cx="43250" cy="46700"/>
            </a:xfrm>
            <a:custGeom>
              <a:avLst/>
              <a:gdLst/>
              <a:ahLst/>
              <a:cxnLst/>
              <a:rect l="l" t="t" r="r" b="b"/>
              <a:pathLst>
                <a:path w="1730" h="1868" extrusionOk="0">
                  <a:moveTo>
                    <a:pt x="421" y="1"/>
                  </a:moveTo>
                  <a:cubicBezTo>
                    <a:pt x="322" y="25"/>
                    <a:pt x="248" y="75"/>
                    <a:pt x="198" y="149"/>
                  </a:cubicBezTo>
                  <a:cubicBezTo>
                    <a:pt x="50" y="420"/>
                    <a:pt x="1" y="766"/>
                    <a:pt x="75" y="1062"/>
                  </a:cubicBezTo>
                  <a:cubicBezTo>
                    <a:pt x="132" y="1291"/>
                    <a:pt x="293" y="1491"/>
                    <a:pt x="500" y="1604"/>
                  </a:cubicBezTo>
                  <a:lnTo>
                    <a:pt x="500" y="1604"/>
                  </a:lnTo>
                  <a:cubicBezTo>
                    <a:pt x="506" y="1613"/>
                    <a:pt x="513" y="1621"/>
                    <a:pt x="519" y="1630"/>
                  </a:cubicBezTo>
                  <a:cubicBezTo>
                    <a:pt x="594" y="1729"/>
                    <a:pt x="717" y="1803"/>
                    <a:pt x="840" y="1852"/>
                  </a:cubicBezTo>
                  <a:cubicBezTo>
                    <a:pt x="881" y="1862"/>
                    <a:pt x="921" y="1867"/>
                    <a:pt x="961" y="1867"/>
                  </a:cubicBezTo>
                  <a:cubicBezTo>
                    <a:pt x="1114" y="1867"/>
                    <a:pt x="1256" y="1792"/>
                    <a:pt x="1334" y="1655"/>
                  </a:cubicBezTo>
                  <a:cubicBezTo>
                    <a:pt x="1344" y="1624"/>
                    <a:pt x="1353" y="1594"/>
                    <a:pt x="1361" y="1564"/>
                  </a:cubicBezTo>
                  <a:lnTo>
                    <a:pt x="1361" y="1564"/>
                  </a:lnTo>
                  <a:cubicBezTo>
                    <a:pt x="1395" y="1539"/>
                    <a:pt x="1428" y="1512"/>
                    <a:pt x="1458" y="1482"/>
                  </a:cubicBezTo>
                  <a:cubicBezTo>
                    <a:pt x="1680" y="1260"/>
                    <a:pt x="1729" y="890"/>
                    <a:pt x="1556" y="618"/>
                  </a:cubicBezTo>
                  <a:cubicBezTo>
                    <a:pt x="1384" y="322"/>
                    <a:pt x="1087" y="99"/>
                    <a:pt x="766" y="25"/>
                  </a:cubicBezTo>
                  <a:cubicBezTo>
                    <a:pt x="736" y="17"/>
                    <a:pt x="706" y="13"/>
                    <a:pt x="677" y="13"/>
                  </a:cubicBezTo>
                  <a:cubicBezTo>
                    <a:pt x="644" y="13"/>
                    <a:pt x="611" y="18"/>
                    <a:pt x="581" y="28"/>
                  </a:cubicBezTo>
                  <a:lnTo>
                    <a:pt x="581" y="28"/>
                  </a:lnTo>
                  <a:cubicBezTo>
                    <a:pt x="531" y="8"/>
                    <a:pt x="476" y="1"/>
                    <a:pt x="421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5315225" y="4494025"/>
              <a:ext cx="32900" cy="49200"/>
            </a:xfrm>
            <a:custGeom>
              <a:avLst/>
              <a:gdLst/>
              <a:ahLst/>
              <a:cxnLst/>
              <a:rect l="l" t="t" r="r" b="b"/>
              <a:pathLst>
                <a:path w="1316" h="1968" extrusionOk="0">
                  <a:moveTo>
                    <a:pt x="824" y="1"/>
                  </a:moveTo>
                  <a:cubicBezTo>
                    <a:pt x="717" y="1"/>
                    <a:pt x="626" y="45"/>
                    <a:pt x="565" y="133"/>
                  </a:cubicBezTo>
                  <a:lnTo>
                    <a:pt x="565" y="133"/>
                  </a:lnTo>
                  <a:cubicBezTo>
                    <a:pt x="495" y="155"/>
                    <a:pt x="430" y="190"/>
                    <a:pt x="373" y="234"/>
                  </a:cubicBezTo>
                  <a:lnTo>
                    <a:pt x="373" y="234"/>
                  </a:lnTo>
                  <a:cubicBezTo>
                    <a:pt x="186" y="279"/>
                    <a:pt x="1" y="470"/>
                    <a:pt x="121" y="637"/>
                  </a:cubicBezTo>
                  <a:lnTo>
                    <a:pt x="121" y="637"/>
                  </a:lnTo>
                  <a:cubicBezTo>
                    <a:pt x="61" y="896"/>
                    <a:pt x="111" y="1153"/>
                    <a:pt x="229" y="1365"/>
                  </a:cubicBezTo>
                  <a:cubicBezTo>
                    <a:pt x="353" y="1612"/>
                    <a:pt x="575" y="1809"/>
                    <a:pt x="822" y="1933"/>
                  </a:cubicBezTo>
                  <a:cubicBezTo>
                    <a:pt x="869" y="1957"/>
                    <a:pt x="922" y="1968"/>
                    <a:pt x="974" y="1968"/>
                  </a:cubicBezTo>
                  <a:cubicBezTo>
                    <a:pt x="1084" y="1968"/>
                    <a:pt x="1191" y="1918"/>
                    <a:pt x="1242" y="1834"/>
                  </a:cubicBezTo>
                  <a:cubicBezTo>
                    <a:pt x="1316" y="1686"/>
                    <a:pt x="1266" y="1488"/>
                    <a:pt x="1118" y="1414"/>
                  </a:cubicBezTo>
                  <a:lnTo>
                    <a:pt x="1118" y="1125"/>
                  </a:lnTo>
                  <a:lnTo>
                    <a:pt x="1118" y="1125"/>
                  </a:lnTo>
                  <a:cubicBezTo>
                    <a:pt x="1200" y="980"/>
                    <a:pt x="1242" y="815"/>
                    <a:pt x="1242" y="649"/>
                  </a:cubicBezTo>
                  <a:cubicBezTo>
                    <a:pt x="1242" y="520"/>
                    <a:pt x="1195" y="400"/>
                    <a:pt x="1117" y="306"/>
                  </a:cubicBezTo>
                  <a:lnTo>
                    <a:pt x="1117" y="306"/>
                  </a:lnTo>
                  <a:cubicBezTo>
                    <a:pt x="1108" y="168"/>
                    <a:pt x="1013" y="54"/>
                    <a:pt x="896" y="7"/>
                  </a:cubicBezTo>
                  <a:cubicBezTo>
                    <a:pt x="871" y="3"/>
                    <a:pt x="847" y="1"/>
                    <a:pt x="82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5337725" y="4585550"/>
              <a:ext cx="38175" cy="46150"/>
            </a:xfrm>
            <a:custGeom>
              <a:avLst/>
              <a:gdLst/>
              <a:ahLst/>
              <a:cxnLst/>
              <a:rect l="l" t="t" r="r" b="b"/>
              <a:pathLst>
                <a:path w="1527" h="1846" extrusionOk="0">
                  <a:moveTo>
                    <a:pt x="311" y="0"/>
                  </a:moveTo>
                  <a:cubicBezTo>
                    <a:pt x="240" y="0"/>
                    <a:pt x="169" y="33"/>
                    <a:pt x="119" y="99"/>
                  </a:cubicBezTo>
                  <a:cubicBezTo>
                    <a:pt x="29" y="167"/>
                    <a:pt x="0" y="277"/>
                    <a:pt x="16" y="371"/>
                  </a:cubicBezTo>
                  <a:lnTo>
                    <a:pt x="16" y="371"/>
                  </a:lnTo>
                  <a:cubicBezTo>
                    <a:pt x="6" y="417"/>
                    <a:pt x="6" y="467"/>
                    <a:pt x="21" y="519"/>
                  </a:cubicBezTo>
                  <a:cubicBezTo>
                    <a:pt x="35" y="586"/>
                    <a:pt x="55" y="651"/>
                    <a:pt x="80" y="714"/>
                  </a:cubicBezTo>
                  <a:lnTo>
                    <a:pt x="80" y="714"/>
                  </a:lnTo>
                  <a:cubicBezTo>
                    <a:pt x="73" y="739"/>
                    <a:pt x="70" y="764"/>
                    <a:pt x="70" y="790"/>
                  </a:cubicBezTo>
                  <a:cubicBezTo>
                    <a:pt x="95" y="864"/>
                    <a:pt x="119" y="938"/>
                    <a:pt x="169" y="988"/>
                  </a:cubicBezTo>
                  <a:lnTo>
                    <a:pt x="226" y="988"/>
                  </a:lnTo>
                  <a:cubicBezTo>
                    <a:pt x="260" y="1037"/>
                    <a:pt x="298" y="1086"/>
                    <a:pt x="342" y="1136"/>
                  </a:cubicBezTo>
                  <a:cubicBezTo>
                    <a:pt x="383" y="1194"/>
                    <a:pt x="433" y="1246"/>
                    <a:pt x="489" y="1293"/>
                  </a:cubicBezTo>
                  <a:lnTo>
                    <a:pt x="489" y="1293"/>
                  </a:lnTo>
                  <a:lnTo>
                    <a:pt x="678" y="1528"/>
                  </a:lnTo>
                  <a:lnTo>
                    <a:pt x="678" y="1528"/>
                  </a:lnTo>
                  <a:cubicBezTo>
                    <a:pt x="691" y="1570"/>
                    <a:pt x="701" y="1612"/>
                    <a:pt x="712" y="1654"/>
                  </a:cubicBezTo>
                  <a:lnTo>
                    <a:pt x="759" y="1627"/>
                  </a:lnTo>
                  <a:lnTo>
                    <a:pt x="759" y="1627"/>
                  </a:lnTo>
                  <a:lnTo>
                    <a:pt x="860" y="1753"/>
                  </a:lnTo>
                  <a:cubicBezTo>
                    <a:pt x="920" y="1813"/>
                    <a:pt x="998" y="1845"/>
                    <a:pt x="1077" y="1845"/>
                  </a:cubicBezTo>
                  <a:cubicBezTo>
                    <a:pt x="1129" y="1845"/>
                    <a:pt x="1182" y="1832"/>
                    <a:pt x="1230" y="1802"/>
                  </a:cubicBezTo>
                  <a:cubicBezTo>
                    <a:pt x="1329" y="1728"/>
                    <a:pt x="1403" y="1605"/>
                    <a:pt x="1354" y="1457"/>
                  </a:cubicBezTo>
                  <a:cubicBezTo>
                    <a:pt x="1352" y="1450"/>
                    <a:pt x="1351" y="1442"/>
                    <a:pt x="1350" y="1435"/>
                  </a:cubicBezTo>
                  <a:lnTo>
                    <a:pt x="1350" y="1435"/>
                  </a:lnTo>
                  <a:cubicBezTo>
                    <a:pt x="1351" y="1434"/>
                    <a:pt x="1352" y="1433"/>
                    <a:pt x="1354" y="1432"/>
                  </a:cubicBezTo>
                  <a:cubicBezTo>
                    <a:pt x="1477" y="1309"/>
                    <a:pt x="1527" y="1111"/>
                    <a:pt x="1477" y="963"/>
                  </a:cubicBezTo>
                  <a:cubicBezTo>
                    <a:pt x="1453" y="839"/>
                    <a:pt x="1403" y="741"/>
                    <a:pt x="1329" y="642"/>
                  </a:cubicBezTo>
                  <a:cubicBezTo>
                    <a:pt x="1255" y="543"/>
                    <a:pt x="1181" y="469"/>
                    <a:pt x="1107" y="395"/>
                  </a:cubicBezTo>
                  <a:cubicBezTo>
                    <a:pt x="909" y="198"/>
                    <a:pt x="662" y="74"/>
                    <a:pt x="416" y="25"/>
                  </a:cubicBezTo>
                  <a:cubicBezTo>
                    <a:pt x="383" y="8"/>
                    <a:pt x="347" y="0"/>
                    <a:pt x="311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5393150" y="4677650"/>
              <a:ext cx="35000" cy="46100"/>
            </a:xfrm>
            <a:custGeom>
              <a:avLst/>
              <a:gdLst/>
              <a:ahLst/>
              <a:cxnLst/>
              <a:rect l="l" t="t" r="r" b="b"/>
              <a:pathLst>
                <a:path w="1400" h="1844" extrusionOk="0">
                  <a:moveTo>
                    <a:pt x="1151" y="1225"/>
                  </a:moveTo>
                  <a:lnTo>
                    <a:pt x="1151" y="1225"/>
                  </a:lnTo>
                  <a:cubicBezTo>
                    <a:pt x="1153" y="1225"/>
                    <a:pt x="1161" y="1240"/>
                    <a:pt x="1161" y="1254"/>
                  </a:cubicBezTo>
                  <a:cubicBezTo>
                    <a:pt x="1151" y="1233"/>
                    <a:pt x="1149" y="1225"/>
                    <a:pt x="1151" y="1225"/>
                  </a:cubicBezTo>
                  <a:close/>
                  <a:moveTo>
                    <a:pt x="612" y="1"/>
                  </a:moveTo>
                  <a:cubicBezTo>
                    <a:pt x="522" y="1"/>
                    <a:pt x="431" y="23"/>
                    <a:pt x="347" y="69"/>
                  </a:cubicBezTo>
                  <a:cubicBezTo>
                    <a:pt x="100" y="217"/>
                    <a:pt x="1" y="513"/>
                    <a:pt x="75" y="785"/>
                  </a:cubicBezTo>
                  <a:cubicBezTo>
                    <a:pt x="148" y="986"/>
                    <a:pt x="288" y="1132"/>
                    <a:pt x="467" y="1225"/>
                  </a:cubicBezTo>
                  <a:lnTo>
                    <a:pt x="467" y="1225"/>
                  </a:lnTo>
                  <a:cubicBezTo>
                    <a:pt x="548" y="1421"/>
                    <a:pt x="667" y="1599"/>
                    <a:pt x="816" y="1748"/>
                  </a:cubicBezTo>
                  <a:cubicBezTo>
                    <a:pt x="881" y="1813"/>
                    <a:pt x="961" y="1843"/>
                    <a:pt x="1037" y="1843"/>
                  </a:cubicBezTo>
                  <a:cubicBezTo>
                    <a:pt x="1162" y="1843"/>
                    <a:pt x="1279" y="1762"/>
                    <a:pt x="1309" y="1624"/>
                  </a:cubicBezTo>
                  <a:cubicBezTo>
                    <a:pt x="1399" y="1295"/>
                    <a:pt x="1353" y="966"/>
                    <a:pt x="1203" y="691"/>
                  </a:cubicBezTo>
                  <a:lnTo>
                    <a:pt x="1203" y="691"/>
                  </a:lnTo>
                  <a:cubicBezTo>
                    <a:pt x="1198" y="564"/>
                    <a:pt x="1167" y="437"/>
                    <a:pt x="1112" y="316"/>
                  </a:cubicBezTo>
                  <a:cubicBezTo>
                    <a:pt x="1010" y="111"/>
                    <a:pt x="813" y="1"/>
                    <a:pt x="612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5433900" y="4752800"/>
              <a:ext cx="32125" cy="32750"/>
            </a:xfrm>
            <a:custGeom>
              <a:avLst/>
              <a:gdLst/>
              <a:ahLst/>
              <a:cxnLst/>
              <a:rect l="l" t="t" r="r" b="b"/>
              <a:pathLst>
                <a:path w="1285" h="1310" extrusionOk="0">
                  <a:moveTo>
                    <a:pt x="420" y="1"/>
                  </a:moveTo>
                  <a:cubicBezTo>
                    <a:pt x="346" y="1"/>
                    <a:pt x="272" y="25"/>
                    <a:pt x="223" y="99"/>
                  </a:cubicBezTo>
                  <a:cubicBezTo>
                    <a:pt x="148" y="149"/>
                    <a:pt x="124" y="223"/>
                    <a:pt x="124" y="297"/>
                  </a:cubicBezTo>
                  <a:cubicBezTo>
                    <a:pt x="124" y="330"/>
                    <a:pt x="126" y="360"/>
                    <a:pt x="133" y="387"/>
                  </a:cubicBezTo>
                  <a:lnTo>
                    <a:pt x="133" y="387"/>
                  </a:lnTo>
                  <a:cubicBezTo>
                    <a:pt x="113" y="407"/>
                    <a:pt x="94" y="431"/>
                    <a:pt x="74" y="470"/>
                  </a:cubicBezTo>
                  <a:cubicBezTo>
                    <a:pt x="25" y="544"/>
                    <a:pt x="0" y="618"/>
                    <a:pt x="0" y="692"/>
                  </a:cubicBezTo>
                  <a:cubicBezTo>
                    <a:pt x="0" y="840"/>
                    <a:pt x="74" y="988"/>
                    <a:pt x="173" y="1087"/>
                  </a:cubicBezTo>
                  <a:cubicBezTo>
                    <a:pt x="259" y="1173"/>
                    <a:pt x="363" y="1240"/>
                    <a:pt x="486" y="1240"/>
                  </a:cubicBezTo>
                  <a:cubicBezTo>
                    <a:pt x="505" y="1240"/>
                    <a:pt x="524" y="1238"/>
                    <a:pt x="543" y="1235"/>
                  </a:cubicBezTo>
                  <a:cubicBezTo>
                    <a:pt x="610" y="1235"/>
                    <a:pt x="673" y="1224"/>
                    <a:pt x="731" y="1202"/>
                  </a:cubicBezTo>
                  <a:lnTo>
                    <a:pt x="731" y="1202"/>
                  </a:lnTo>
                  <a:lnTo>
                    <a:pt x="741" y="1210"/>
                  </a:lnTo>
                  <a:cubicBezTo>
                    <a:pt x="766" y="1260"/>
                    <a:pt x="840" y="1285"/>
                    <a:pt x="914" y="1309"/>
                  </a:cubicBezTo>
                  <a:cubicBezTo>
                    <a:pt x="963" y="1309"/>
                    <a:pt x="1037" y="1285"/>
                    <a:pt x="1087" y="1260"/>
                  </a:cubicBezTo>
                  <a:cubicBezTo>
                    <a:pt x="1210" y="1186"/>
                    <a:pt x="1284" y="1062"/>
                    <a:pt x="1235" y="914"/>
                  </a:cubicBezTo>
                  <a:cubicBezTo>
                    <a:pt x="1217" y="824"/>
                    <a:pt x="1172" y="733"/>
                    <a:pt x="1110" y="652"/>
                  </a:cubicBezTo>
                  <a:lnTo>
                    <a:pt x="1110" y="652"/>
                  </a:lnTo>
                  <a:cubicBezTo>
                    <a:pt x="1111" y="641"/>
                    <a:pt x="1111" y="629"/>
                    <a:pt x="1111" y="618"/>
                  </a:cubicBezTo>
                  <a:cubicBezTo>
                    <a:pt x="1087" y="470"/>
                    <a:pt x="1013" y="297"/>
                    <a:pt x="889" y="174"/>
                  </a:cubicBezTo>
                  <a:cubicBezTo>
                    <a:pt x="840" y="124"/>
                    <a:pt x="766" y="99"/>
                    <a:pt x="667" y="50"/>
                  </a:cubicBezTo>
                  <a:cubicBezTo>
                    <a:pt x="593" y="25"/>
                    <a:pt x="519" y="1"/>
                    <a:pt x="42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5323425" y="4442700"/>
              <a:ext cx="56800" cy="41925"/>
            </a:xfrm>
            <a:custGeom>
              <a:avLst/>
              <a:gdLst/>
              <a:ahLst/>
              <a:cxnLst/>
              <a:rect l="l" t="t" r="r" b="b"/>
              <a:pathLst>
                <a:path w="2272" h="1677" extrusionOk="0">
                  <a:moveTo>
                    <a:pt x="364" y="1"/>
                  </a:moveTo>
                  <a:cubicBezTo>
                    <a:pt x="267" y="1"/>
                    <a:pt x="166" y="50"/>
                    <a:pt x="99" y="134"/>
                  </a:cubicBezTo>
                  <a:cubicBezTo>
                    <a:pt x="0" y="233"/>
                    <a:pt x="25" y="406"/>
                    <a:pt x="123" y="529"/>
                  </a:cubicBezTo>
                  <a:cubicBezTo>
                    <a:pt x="150" y="552"/>
                    <a:pt x="176" y="574"/>
                    <a:pt x="203" y="596"/>
                  </a:cubicBezTo>
                  <a:lnTo>
                    <a:pt x="203" y="596"/>
                  </a:lnTo>
                  <a:lnTo>
                    <a:pt x="198" y="603"/>
                  </a:lnTo>
                  <a:lnTo>
                    <a:pt x="232" y="619"/>
                  </a:lnTo>
                  <a:lnTo>
                    <a:pt x="232" y="619"/>
                  </a:lnTo>
                  <a:cubicBezTo>
                    <a:pt x="282" y="658"/>
                    <a:pt x="333" y="696"/>
                    <a:pt x="385" y="733"/>
                  </a:cubicBezTo>
                  <a:lnTo>
                    <a:pt x="385" y="733"/>
                  </a:lnTo>
                  <a:cubicBezTo>
                    <a:pt x="484" y="897"/>
                    <a:pt x="623" y="1040"/>
                    <a:pt x="790" y="1147"/>
                  </a:cubicBezTo>
                  <a:cubicBezTo>
                    <a:pt x="812" y="1160"/>
                    <a:pt x="834" y="1174"/>
                    <a:pt x="856" y="1186"/>
                  </a:cubicBezTo>
                  <a:lnTo>
                    <a:pt x="856" y="1186"/>
                  </a:lnTo>
                  <a:cubicBezTo>
                    <a:pt x="979" y="1286"/>
                    <a:pt x="1125" y="1335"/>
                    <a:pt x="1286" y="1343"/>
                  </a:cubicBezTo>
                  <a:lnTo>
                    <a:pt x="1286" y="1343"/>
                  </a:lnTo>
                  <a:cubicBezTo>
                    <a:pt x="1293" y="1352"/>
                    <a:pt x="1301" y="1360"/>
                    <a:pt x="1309" y="1369"/>
                  </a:cubicBezTo>
                  <a:cubicBezTo>
                    <a:pt x="1383" y="1468"/>
                    <a:pt x="1481" y="1542"/>
                    <a:pt x="1580" y="1616"/>
                  </a:cubicBezTo>
                  <a:cubicBezTo>
                    <a:pt x="1652" y="1657"/>
                    <a:pt x="1733" y="1677"/>
                    <a:pt x="1812" y="1677"/>
                  </a:cubicBezTo>
                  <a:cubicBezTo>
                    <a:pt x="1921" y="1677"/>
                    <a:pt x="2027" y="1638"/>
                    <a:pt x="2099" y="1566"/>
                  </a:cubicBezTo>
                  <a:cubicBezTo>
                    <a:pt x="2197" y="1443"/>
                    <a:pt x="2271" y="1319"/>
                    <a:pt x="2247" y="1171"/>
                  </a:cubicBezTo>
                  <a:cubicBezTo>
                    <a:pt x="2247" y="1023"/>
                    <a:pt x="2173" y="875"/>
                    <a:pt x="2025" y="776"/>
                  </a:cubicBezTo>
                  <a:cubicBezTo>
                    <a:pt x="1940" y="713"/>
                    <a:pt x="1855" y="667"/>
                    <a:pt x="1754" y="624"/>
                  </a:cubicBezTo>
                  <a:lnTo>
                    <a:pt x="1754" y="624"/>
                  </a:lnTo>
                  <a:cubicBezTo>
                    <a:pt x="1670" y="447"/>
                    <a:pt x="1527" y="296"/>
                    <a:pt x="1333" y="208"/>
                  </a:cubicBezTo>
                  <a:cubicBezTo>
                    <a:pt x="1139" y="79"/>
                    <a:pt x="908" y="6"/>
                    <a:pt x="671" y="6"/>
                  </a:cubicBezTo>
                  <a:cubicBezTo>
                    <a:pt x="637" y="6"/>
                    <a:pt x="602" y="8"/>
                    <a:pt x="568" y="11"/>
                  </a:cubicBezTo>
                  <a:cubicBezTo>
                    <a:pt x="555" y="9"/>
                    <a:pt x="543" y="9"/>
                    <a:pt x="531" y="9"/>
                  </a:cubicBezTo>
                  <a:cubicBezTo>
                    <a:pt x="505" y="9"/>
                    <a:pt x="480" y="12"/>
                    <a:pt x="457" y="18"/>
                  </a:cubicBezTo>
                  <a:lnTo>
                    <a:pt x="457" y="18"/>
                  </a:lnTo>
                  <a:cubicBezTo>
                    <a:pt x="427" y="6"/>
                    <a:pt x="396" y="1"/>
                    <a:pt x="36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5274725" y="4536725"/>
              <a:ext cx="33275" cy="40050"/>
            </a:xfrm>
            <a:custGeom>
              <a:avLst/>
              <a:gdLst/>
              <a:ahLst/>
              <a:cxnLst/>
              <a:rect l="l" t="t" r="r" b="b"/>
              <a:pathLst>
                <a:path w="1331" h="1602" extrusionOk="0">
                  <a:moveTo>
                    <a:pt x="999" y="1019"/>
                  </a:moveTo>
                  <a:lnTo>
                    <a:pt x="1059" y="1040"/>
                  </a:lnTo>
                  <a:cubicBezTo>
                    <a:pt x="1035" y="1040"/>
                    <a:pt x="1011" y="1034"/>
                    <a:pt x="987" y="1025"/>
                  </a:cubicBezTo>
                  <a:lnTo>
                    <a:pt x="987" y="1025"/>
                  </a:lnTo>
                  <a:lnTo>
                    <a:pt x="999" y="1019"/>
                  </a:lnTo>
                  <a:close/>
                  <a:moveTo>
                    <a:pt x="310" y="1"/>
                  </a:moveTo>
                  <a:cubicBezTo>
                    <a:pt x="129" y="1"/>
                    <a:pt x="0" y="187"/>
                    <a:pt x="47" y="373"/>
                  </a:cubicBezTo>
                  <a:cubicBezTo>
                    <a:pt x="63" y="467"/>
                    <a:pt x="88" y="552"/>
                    <a:pt x="118" y="632"/>
                  </a:cubicBezTo>
                  <a:lnTo>
                    <a:pt x="118" y="632"/>
                  </a:lnTo>
                  <a:cubicBezTo>
                    <a:pt x="105" y="681"/>
                    <a:pt x="105" y="736"/>
                    <a:pt x="121" y="793"/>
                  </a:cubicBezTo>
                  <a:lnTo>
                    <a:pt x="146" y="768"/>
                  </a:lnTo>
                  <a:cubicBezTo>
                    <a:pt x="220" y="1163"/>
                    <a:pt x="491" y="1459"/>
                    <a:pt x="862" y="1583"/>
                  </a:cubicBezTo>
                  <a:cubicBezTo>
                    <a:pt x="900" y="1595"/>
                    <a:pt x="937" y="1602"/>
                    <a:pt x="971" y="1602"/>
                  </a:cubicBezTo>
                  <a:cubicBezTo>
                    <a:pt x="1070" y="1602"/>
                    <a:pt x="1152" y="1551"/>
                    <a:pt x="1207" y="1459"/>
                  </a:cubicBezTo>
                  <a:cubicBezTo>
                    <a:pt x="1281" y="1311"/>
                    <a:pt x="1331" y="1138"/>
                    <a:pt x="1306" y="965"/>
                  </a:cubicBezTo>
                  <a:cubicBezTo>
                    <a:pt x="1306" y="793"/>
                    <a:pt x="1257" y="645"/>
                    <a:pt x="1158" y="496"/>
                  </a:cubicBezTo>
                  <a:cubicBezTo>
                    <a:pt x="985" y="200"/>
                    <a:pt x="689" y="3"/>
                    <a:pt x="343" y="3"/>
                  </a:cubicBezTo>
                  <a:cubicBezTo>
                    <a:pt x="332" y="1"/>
                    <a:pt x="321" y="1"/>
                    <a:pt x="31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4138950" y="4185125"/>
              <a:ext cx="29650" cy="46150"/>
            </a:xfrm>
            <a:custGeom>
              <a:avLst/>
              <a:gdLst/>
              <a:ahLst/>
              <a:cxnLst/>
              <a:rect l="l" t="t" r="r" b="b"/>
              <a:pathLst>
                <a:path w="1186" h="1846" extrusionOk="0">
                  <a:moveTo>
                    <a:pt x="766" y="0"/>
                  </a:moveTo>
                  <a:cubicBezTo>
                    <a:pt x="713" y="0"/>
                    <a:pt x="661" y="13"/>
                    <a:pt x="613" y="40"/>
                  </a:cubicBezTo>
                  <a:lnTo>
                    <a:pt x="613" y="40"/>
                  </a:lnTo>
                  <a:cubicBezTo>
                    <a:pt x="535" y="41"/>
                    <a:pt x="457" y="66"/>
                    <a:pt x="396" y="117"/>
                  </a:cubicBezTo>
                  <a:cubicBezTo>
                    <a:pt x="130" y="363"/>
                    <a:pt x="0" y="726"/>
                    <a:pt x="47" y="1082"/>
                  </a:cubicBezTo>
                  <a:lnTo>
                    <a:pt x="47" y="1082"/>
                  </a:lnTo>
                  <a:cubicBezTo>
                    <a:pt x="18" y="1234"/>
                    <a:pt x="11" y="1392"/>
                    <a:pt x="26" y="1549"/>
                  </a:cubicBezTo>
                  <a:cubicBezTo>
                    <a:pt x="26" y="1648"/>
                    <a:pt x="100" y="1772"/>
                    <a:pt x="198" y="1821"/>
                  </a:cubicBezTo>
                  <a:cubicBezTo>
                    <a:pt x="240" y="1837"/>
                    <a:pt x="281" y="1846"/>
                    <a:pt x="321" y="1846"/>
                  </a:cubicBezTo>
                  <a:cubicBezTo>
                    <a:pt x="401" y="1846"/>
                    <a:pt x="478" y="1813"/>
                    <a:pt x="544" y="1747"/>
                  </a:cubicBezTo>
                  <a:cubicBezTo>
                    <a:pt x="914" y="1426"/>
                    <a:pt x="1137" y="981"/>
                    <a:pt x="1186" y="488"/>
                  </a:cubicBezTo>
                  <a:cubicBezTo>
                    <a:pt x="1186" y="386"/>
                    <a:pt x="1139" y="296"/>
                    <a:pt x="1070" y="233"/>
                  </a:cubicBezTo>
                  <a:lnTo>
                    <a:pt x="1070" y="233"/>
                  </a:lnTo>
                  <a:cubicBezTo>
                    <a:pt x="1056" y="182"/>
                    <a:pt x="1029" y="133"/>
                    <a:pt x="988" y="93"/>
                  </a:cubicBezTo>
                  <a:cubicBezTo>
                    <a:pt x="927" y="31"/>
                    <a:pt x="846" y="0"/>
                    <a:pt x="766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4069450" y="4266200"/>
              <a:ext cx="36300" cy="41975"/>
            </a:xfrm>
            <a:custGeom>
              <a:avLst/>
              <a:gdLst/>
              <a:ahLst/>
              <a:cxnLst/>
              <a:rect l="l" t="t" r="r" b="b"/>
              <a:pathLst>
                <a:path w="1452" h="1679" extrusionOk="0">
                  <a:moveTo>
                    <a:pt x="1008" y="0"/>
                  </a:moveTo>
                  <a:cubicBezTo>
                    <a:pt x="982" y="0"/>
                    <a:pt x="956" y="3"/>
                    <a:pt x="929" y="10"/>
                  </a:cubicBezTo>
                  <a:cubicBezTo>
                    <a:pt x="369" y="132"/>
                    <a:pt x="1" y="710"/>
                    <a:pt x="134" y="1271"/>
                  </a:cubicBezTo>
                  <a:lnTo>
                    <a:pt x="134" y="1271"/>
                  </a:lnTo>
                  <a:cubicBezTo>
                    <a:pt x="139" y="1329"/>
                    <a:pt x="149" y="1386"/>
                    <a:pt x="164" y="1442"/>
                  </a:cubicBezTo>
                  <a:cubicBezTo>
                    <a:pt x="200" y="1586"/>
                    <a:pt x="329" y="1678"/>
                    <a:pt x="463" y="1678"/>
                  </a:cubicBezTo>
                  <a:cubicBezTo>
                    <a:pt x="512" y="1678"/>
                    <a:pt x="562" y="1666"/>
                    <a:pt x="608" y="1639"/>
                  </a:cubicBezTo>
                  <a:cubicBezTo>
                    <a:pt x="828" y="1493"/>
                    <a:pt x="1005" y="1298"/>
                    <a:pt x="1129" y="1073"/>
                  </a:cubicBezTo>
                  <a:lnTo>
                    <a:pt x="1129" y="1073"/>
                  </a:lnTo>
                  <a:cubicBezTo>
                    <a:pt x="1136" y="1065"/>
                    <a:pt x="1144" y="1056"/>
                    <a:pt x="1151" y="1047"/>
                  </a:cubicBezTo>
                  <a:cubicBezTo>
                    <a:pt x="1275" y="899"/>
                    <a:pt x="1374" y="701"/>
                    <a:pt x="1423" y="528"/>
                  </a:cubicBezTo>
                  <a:cubicBezTo>
                    <a:pt x="1452" y="399"/>
                    <a:pt x="1397" y="278"/>
                    <a:pt x="1307" y="209"/>
                  </a:cubicBezTo>
                  <a:lnTo>
                    <a:pt x="1307" y="209"/>
                  </a:lnTo>
                  <a:cubicBezTo>
                    <a:pt x="1286" y="155"/>
                    <a:pt x="1249" y="107"/>
                    <a:pt x="1201" y="59"/>
                  </a:cubicBezTo>
                  <a:cubicBezTo>
                    <a:pt x="1147" y="23"/>
                    <a:pt x="1079" y="0"/>
                    <a:pt x="1008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4004150" y="4345825"/>
              <a:ext cx="42250" cy="40100"/>
            </a:xfrm>
            <a:custGeom>
              <a:avLst/>
              <a:gdLst/>
              <a:ahLst/>
              <a:cxnLst/>
              <a:rect l="l" t="t" r="r" b="b"/>
              <a:pathLst>
                <a:path w="1690" h="1604" extrusionOk="0">
                  <a:moveTo>
                    <a:pt x="911" y="0"/>
                  </a:moveTo>
                  <a:cubicBezTo>
                    <a:pt x="823" y="0"/>
                    <a:pt x="734" y="18"/>
                    <a:pt x="653" y="59"/>
                  </a:cubicBezTo>
                  <a:cubicBezTo>
                    <a:pt x="529" y="108"/>
                    <a:pt x="381" y="183"/>
                    <a:pt x="282" y="306"/>
                  </a:cubicBezTo>
                  <a:cubicBezTo>
                    <a:pt x="80" y="508"/>
                    <a:pt x="1" y="792"/>
                    <a:pt x="25" y="1064"/>
                  </a:cubicBezTo>
                  <a:lnTo>
                    <a:pt x="25" y="1064"/>
                  </a:lnTo>
                  <a:cubicBezTo>
                    <a:pt x="14" y="1167"/>
                    <a:pt x="20" y="1272"/>
                    <a:pt x="35" y="1368"/>
                  </a:cubicBezTo>
                  <a:cubicBezTo>
                    <a:pt x="72" y="1512"/>
                    <a:pt x="200" y="1604"/>
                    <a:pt x="335" y="1604"/>
                  </a:cubicBezTo>
                  <a:cubicBezTo>
                    <a:pt x="384" y="1604"/>
                    <a:pt x="433" y="1592"/>
                    <a:pt x="480" y="1565"/>
                  </a:cubicBezTo>
                  <a:cubicBezTo>
                    <a:pt x="612" y="1471"/>
                    <a:pt x="733" y="1368"/>
                    <a:pt x="840" y="1255"/>
                  </a:cubicBezTo>
                  <a:lnTo>
                    <a:pt x="840" y="1255"/>
                  </a:lnTo>
                  <a:cubicBezTo>
                    <a:pt x="907" y="1220"/>
                    <a:pt x="969" y="1175"/>
                    <a:pt x="1023" y="1121"/>
                  </a:cubicBezTo>
                  <a:cubicBezTo>
                    <a:pt x="1049" y="1099"/>
                    <a:pt x="1073" y="1075"/>
                    <a:pt x="1095" y="1050"/>
                  </a:cubicBezTo>
                  <a:lnTo>
                    <a:pt x="1095" y="1050"/>
                  </a:lnTo>
                  <a:cubicBezTo>
                    <a:pt x="1111" y="1051"/>
                    <a:pt x="1127" y="1052"/>
                    <a:pt x="1142" y="1052"/>
                  </a:cubicBezTo>
                  <a:cubicBezTo>
                    <a:pt x="1310" y="1052"/>
                    <a:pt x="1478" y="971"/>
                    <a:pt x="1591" y="775"/>
                  </a:cubicBezTo>
                  <a:cubicBezTo>
                    <a:pt x="1690" y="602"/>
                    <a:pt x="1640" y="405"/>
                    <a:pt x="1492" y="331"/>
                  </a:cubicBezTo>
                  <a:cubicBezTo>
                    <a:pt x="1443" y="301"/>
                    <a:pt x="1392" y="277"/>
                    <a:pt x="1340" y="257"/>
                  </a:cubicBezTo>
                  <a:lnTo>
                    <a:pt x="1340" y="257"/>
                  </a:lnTo>
                  <a:cubicBezTo>
                    <a:pt x="1317" y="144"/>
                    <a:pt x="1244" y="52"/>
                    <a:pt x="1122" y="34"/>
                  </a:cubicBezTo>
                  <a:cubicBezTo>
                    <a:pt x="1055" y="12"/>
                    <a:pt x="984" y="0"/>
                    <a:pt x="911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3928475" y="4428900"/>
              <a:ext cx="38925" cy="40625"/>
            </a:xfrm>
            <a:custGeom>
              <a:avLst/>
              <a:gdLst/>
              <a:ahLst/>
              <a:cxnLst/>
              <a:rect l="l" t="t" r="r" b="b"/>
              <a:pathLst>
                <a:path w="1557" h="1625" extrusionOk="0">
                  <a:moveTo>
                    <a:pt x="919" y="593"/>
                  </a:moveTo>
                  <a:lnTo>
                    <a:pt x="919" y="594"/>
                  </a:lnTo>
                  <a:lnTo>
                    <a:pt x="919" y="594"/>
                  </a:lnTo>
                  <a:lnTo>
                    <a:pt x="918" y="593"/>
                  </a:lnTo>
                  <a:lnTo>
                    <a:pt x="918" y="593"/>
                  </a:lnTo>
                  <a:cubicBezTo>
                    <a:pt x="919" y="593"/>
                    <a:pt x="919" y="593"/>
                    <a:pt x="919" y="593"/>
                  </a:cubicBezTo>
                  <a:close/>
                  <a:moveTo>
                    <a:pt x="922" y="599"/>
                  </a:moveTo>
                  <a:lnTo>
                    <a:pt x="922" y="599"/>
                  </a:lnTo>
                  <a:cubicBezTo>
                    <a:pt x="923" y="599"/>
                    <a:pt x="924" y="600"/>
                    <a:pt x="925" y="601"/>
                  </a:cubicBezTo>
                  <a:lnTo>
                    <a:pt x="925" y="601"/>
                  </a:lnTo>
                  <a:lnTo>
                    <a:pt x="923" y="601"/>
                  </a:lnTo>
                  <a:lnTo>
                    <a:pt x="923" y="601"/>
                  </a:lnTo>
                  <a:lnTo>
                    <a:pt x="922" y="599"/>
                  </a:lnTo>
                  <a:close/>
                  <a:moveTo>
                    <a:pt x="908" y="598"/>
                  </a:moveTo>
                  <a:cubicBezTo>
                    <a:pt x="908" y="599"/>
                    <a:pt x="907" y="600"/>
                    <a:pt x="906" y="601"/>
                  </a:cubicBezTo>
                  <a:lnTo>
                    <a:pt x="906" y="601"/>
                  </a:lnTo>
                  <a:lnTo>
                    <a:pt x="904" y="601"/>
                  </a:lnTo>
                  <a:lnTo>
                    <a:pt x="904" y="601"/>
                  </a:lnTo>
                  <a:cubicBezTo>
                    <a:pt x="906" y="600"/>
                    <a:pt x="907" y="599"/>
                    <a:pt x="908" y="598"/>
                  </a:cubicBezTo>
                  <a:close/>
                  <a:moveTo>
                    <a:pt x="911" y="594"/>
                  </a:moveTo>
                  <a:lnTo>
                    <a:pt x="911" y="594"/>
                  </a:lnTo>
                  <a:cubicBezTo>
                    <a:pt x="912" y="594"/>
                    <a:pt x="912" y="594"/>
                    <a:pt x="912" y="594"/>
                  </a:cubicBezTo>
                  <a:lnTo>
                    <a:pt x="912" y="594"/>
                  </a:lnTo>
                  <a:lnTo>
                    <a:pt x="912" y="596"/>
                  </a:lnTo>
                  <a:lnTo>
                    <a:pt x="912" y="596"/>
                  </a:lnTo>
                  <a:cubicBezTo>
                    <a:pt x="912" y="596"/>
                    <a:pt x="913" y="596"/>
                    <a:pt x="914" y="595"/>
                  </a:cubicBezTo>
                  <a:lnTo>
                    <a:pt x="914" y="595"/>
                  </a:lnTo>
                  <a:cubicBezTo>
                    <a:pt x="914" y="596"/>
                    <a:pt x="915" y="596"/>
                    <a:pt x="916" y="597"/>
                  </a:cubicBezTo>
                  <a:lnTo>
                    <a:pt x="916" y="597"/>
                  </a:lnTo>
                  <a:cubicBezTo>
                    <a:pt x="916" y="597"/>
                    <a:pt x="916" y="596"/>
                    <a:pt x="917" y="596"/>
                  </a:cubicBezTo>
                  <a:lnTo>
                    <a:pt x="917" y="596"/>
                  </a:lnTo>
                  <a:cubicBezTo>
                    <a:pt x="917" y="596"/>
                    <a:pt x="917" y="596"/>
                    <a:pt x="917" y="596"/>
                  </a:cubicBezTo>
                  <a:lnTo>
                    <a:pt x="917" y="596"/>
                  </a:lnTo>
                  <a:lnTo>
                    <a:pt x="916" y="597"/>
                  </a:lnTo>
                  <a:lnTo>
                    <a:pt x="916" y="597"/>
                  </a:lnTo>
                  <a:cubicBezTo>
                    <a:pt x="916" y="597"/>
                    <a:pt x="916" y="597"/>
                    <a:pt x="916" y="597"/>
                  </a:cubicBezTo>
                  <a:lnTo>
                    <a:pt x="916" y="597"/>
                  </a:lnTo>
                  <a:cubicBezTo>
                    <a:pt x="915" y="598"/>
                    <a:pt x="915" y="599"/>
                    <a:pt x="914" y="600"/>
                  </a:cubicBezTo>
                  <a:lnTo>
                    <a:pt x="916" y="597"/>
                  </a:lnTo>
                  <a:lnTo>
                    <a:pt x="916" y="597"/>
                  </a:lnTo>
                  <a:cubicBezTo>
                    <a:pt x="918" y="598"/>
                    <a:pt x="920" y="600"/>
                    <a:pt x="922" y="602"/>
                  </a:cubicBezTo>
                  <a:lnTo>
                    <a:pt x="922" y="602"/>
                  </a:lnTo>
                  <a:lnTo>
                    <a:pt x="914" y="604"/>
                  </a:lnTo>
                  <a:lnTo>
                    <a:pt x="914" y="604"/>
                  </a:lnTo>
                  <a:lnTo>
                    <a:pt x="913" y="603"/>
                  </a:lnTo>
                  <a:lnTo>
                    <a:pt x="913" y="603"/>
                  </a:lnTo>
                  <a:cubicBezTo>
                    <a:pt x="913" y="602"/>
                    <a:pt x="914" y="601"/>
                    <a:pt x="914" y="600"/>
                  </a:cubicBezTo>
                  <a:lnTo>
                    <a:pt x="914" y="600"/>
                  </a:lnTo>
                  <a:lnTo>
                    <a:pt x="912" y="603"/>
                  </a:lnTo>
                  <a:lnTo>
                    <a:pt x="912" y="603"/>
                  </a:lnTo>
                  <a:lnTo>
                    <a:pt x="910" y="602"/>
                  </a:lnTo>
                  <a:lnTo>
                    <a:pt x="910" y="602"/>
                  </a:lnTo>
                  <a:lnTo>
                    <a:pt x="908" y="606"/>
                  </a:lnTo>
                  <a:lnTo>
                    <a:pt x="908" y="606"/>
                  </a:lnTo>
                  <a:lnTo>
                    <a:pt x="905" y="603"/>
                  </a:lnTo>
                  <a:lnTo>
                    <a:pt x="905" y="603"/>
                  </a:lnTo>
                  <a:cubicBezTo>
                    <a:pt x="906" y="602"/>
                    <a:pt x="906" y="602"/>
                    <a:pt x="906" y="601"/>
                  </a:cubicBezTo>
                  <a:lnTo>
                    <a:pt x="906" y="601"/>
                  </a:lnTo>
                  <a:lnTo>
                    <a:pt x="910" y="602"/>
                  </a:lnTo>
                  <a:lnTo>
                    <a:pt x="910" y="602"/>
                  </a:lnTo>
                  <a:lnTo>
                    <a:pt x="912" y="596"/>
                  </a:lnTo>
                  <a:lnTo>
                    <a:pt x="912" y="596"/>
                  </a:lnTo>
                  <a:cubicBezTo>
                    <a:pt x="911" y="597"/>
                    <a:pt x="909" y="597"/>
                    <a:pt x="908" y="598"/>
                  </a:cubicBezTo>
                  <a:lnTo>
                    <a:pt x="908" y="598"/>
                  </a:lnTo>
                  <a:cubicBezTo>
                    <a:pt x="909" y="597"/>
                    <a:pt x="910" y="595"/>
                    <a:pt x="911" y="594"/>
                  </a:cubicBezTo>
                  <a:close/>
                  <a:moveTo>
                    <a:pt x="904" y="605"/>
                  </a:moveTo>
                  <a:lnTo>
                    <a:pt x="904" y="605"/>
                  </a:lnTo>
                  <a:cubicBezTo>
                    <a:pt x="905" y="605"/>
                    <a:pt x="906" y="606"/>
                    <a:pt x="907" y="607"/>
                  </a:cubicBezTo>
                  <a:lnTo>
                    <a:pt x="907" y="607"/>
                  </a:lnTo>
                  <a:lnTo>
                    <a:pt x="902" y="608"/>
                  </a:lnTo>
                  <a:lnTo>
                    <a:pt x="902" y="608"/>
                  </a:lnTo>
                  <a:cubicBezTo>
                    <a:pt x="903" y="607"/>
                    <a:pt x="904" y="606"/>
                    <a:pt x="904" y="605"/>
                  </a:cubicBezTo>
                  <a:close/>
                  <a:moveTo>
                    <a:pt x="927" y="606"/>
                  </a:moveTo>
                  <a:cubicBezTo>
                    <a:pt x="928" y="607"/>
                    <a:pt x="929" y="608"/>
                    <a:pt x="930" y="609"/>
                  </a:cubicBezTo>
                  <a:lnTo>
                    <a:pt x="930" y="609"/>
                  </a:lnTo>
                  <a:lnTo>
                    <a:pt x="929" y="609"/>
                  </a:lnTo>
                  <a:lnTo>
                    <a:pt x="927" y="606"/>
                  </a:lnTo>
                  <a:close/>
                  <a:moveTo>
                    <a:pt x="896" y="633"/>
                  </a:moveTo>
                  <a:lnTo>
                    <a:pt x="898" y="637"/>
                  </a:lnTo>
                  <a:lnTo>
                    <a:pt x="898" y="637"/>
                  </a:lnTo>
                  <a:lnTo>
                    <a:pt x="898" y="638"/>
                  </a:lnTo>
                  <a:lnTo>
                    <a:pt x="898" y="638"/>
                  </a:lnTo>
                  <a:cubicBezTo>
                    <a:pt x="897" y="637"/>
                    <a:pt x="896" y="635"/>
                    <a:pt x="896" y="633"/>
                  </a:cubicBezTo>
                  <a:close/>
                  <a:moveTo>
                    <a:pt x="949" y="635"/>
                  </a:moveTo>
                  <a:lnTo>
                    <a:pt x="949" y="635"/>
                  </a:lnTo>
                  <a:cubicBezTo>
                    <a:pt x="950" y="636"/>
                    <a:pt x="951" y="638"/>
                    <a:pt x="952" y="639"/>
                  </a:cubicBezTo>
                  <a:lnTo>
                    <a:pt x="952" y="639"/>
                  </a:lnTo>
                  <a:cubicBezTo>
                    <a:pt x="951" y="640"/>
                    <a:pt x="951" y="641"/>
                    <a:pt x="951" y="642"/>
                  </a:cubicBezTo>
                  <a:lnTo>
                    <a:pt x="951" y="642"/>
                  </a:lnTo>
                  <a:lnTo>
                    <a:pt x="947" y="637"/>
                  </a:lnTo>
                  <a:lnTo>
                    <a:pt x="947" y="637"/>
                  </a:lnTo>
                  <a:lnTo>
                    <a:pt x="949" y="635"/>
                  </a:lnTo>
                  <a:close/>
                  <a:moveTo>
                    <a:pt x="944" y="641"/>
                  </a:moveTo>
                  <a:cubicBezTo>
                    <a:pt x="945" y="644"/>
                    <a:pt x="946" y="647"/>
                    <a:pt x="947" y="649"/>
                  </a:cubicBezTo>
                  <a:lnTo>
                    <a:pt x="947" y="649"/>
                  </a:lnTo>
                  <a:cubicBezTo>
                    <a:pt x="947" y="652"/>
                    <a:pt x="946" y="654"/>
                    <a:pt x="945" y="656"/>
                  </a:cubicBezTo>
                  <a:lnTo>
                    <a:pt x="945" y="656"/>
                  </a:lnTo>
                  <a:cubicBezTo>
                    <a:pt x="945" y="656"/>
                    <a:pt x="944" y="656"/>
                    <a:pt x="944" y="657"/>
                  </a:cubicBezTo>
                  <a:lnTo>
                    <a:pt x="939" y="649"/>
                  </a:lnTo>
                  <a:lnTo>
                    <a:pt x="944" y="641"/>
                  </a:lnTo>
                  <a:close/>
                  <a:moveTo>
                    <a:pt x="919" y="1"/>
                  </a:moveTo>
                  <a:cubicBezTo>
                    <a:pt x="868" y="1"/>
                    <a:pt x="817" y="7"/>
                    <a:pt x="766" y="20"/>
                  </a:cubicBezTo>
                  <a:cubicBezTo>
                    <a:pt x="526" y="80"/>
                    <a:pt x="358" y="268"/>
                    <a:pt x="309" y="490"/>
                  </a:cubicBezTo>
                  <a:lnTo>
                    <a:pt x="309" y="490"/>
                  </a:lnTo>
                  <a:cubicBezTo>
                    <a:pt x="255" y="570"/>
                    <a:pt x="223" y="667"/>
                    <a:pt x="223" y="760"/>
                  </a:cubicBezTo>
                  <a:cubicBezTo>
                    <a:pt x="227" y="787"/>
                    <a:pt x="232" y="812"/>
                    <a:pt x="238" y="837"/>
                  </a:cubicBezTo>
                  <a:lnTo>
                    <a:pt x="238" y="837"/>
                  </a:lnTo>
                  <a:cubicBezTo>
                    <a:pt x="144" y="862"/>
                    <a:pt x="74" y="912"/>
                    <a:pt x="50" y="1007"/>
                  </a:cubicBezTo>
                  <a:cubicBezTo>
                    <a:pt x="1" y="1081"/>
                    <a:pt x="1" y="1180"/>
                    <a:pt x="50" y="1279"/>
                  </a:cubicBezTo>
                  <a:cubicBezTo>
                    <a:pt x="90" y="1338"/>
                    <a:pt x="138" y="1391"/>
                    <a:pt x="193" y="1435"/>
                  </a:cubicBezTo>
                  <a:lnTo>
                    <a:pt x="193" y="1435"/>
                  </a:lnTo>
                  <a:cubicBezTo>
                    <a:pt x="202" y="1449"/>
                    <a:pt x="212" y="1463"/>
                    <a:pt x="223" y="1476"/>
                  </a:cubicBezTo>
                  <a:cubicBezTo>
                    <a:pt x="342" y="1578"/>
                    <a:pt x="484" y="1625"/>
                    <a:pt x="624" y="1625"/>
                  </a:cubicBezTo>
                  <a:cubicBezTo>
                    <a:pt x="687" y="1625"/>
                    <a:pt x="750" y="1615"/>
                    <a:pt x="810" y="1597"/>
                  </a:cubicBezTo>
                  <a:lnTo>
                    <a:pt x="810" y="1597"/>
                  </a:lnTo>
                  <a:cubicBezTo>
                    <a:pt x="1054" y="1574"/>
                    <a:pt x="1270" y="1431"/>
                    <a:pt x="1384" y="1205"/>
                  </a:cubicBezTo>
                  <a:cubicBezTo>
                    <a:pt x="1414" y="1165"/>
                    <a:pt x="1427" y="1112"/>
                    <a:pt x="1427" y="1057"/>
                  </a:cubicBezTo>
                  <a:lnTo>
                    <a:pt x="1427" y="1057"/>
                  </a:lnTo>
                  <a:cubicBezTo>
                    <a:pt x="1519" y="939"/>
                    <a:pt x="1556" y="785"/>
                    <a:pt x="1556" y="612"/>
                  </a:cubicBezTo>
                  <a:cubicBezTo>
                    <a:pt x="1532" y="439"/>
                    <a:pt x="1458" y="267"/>
                    <a:pt x="1309" y="143"/>
                  </a:cubicBezTo>
                  <a:cubicBezTo>
                    <a:pt x="1200" y="52"/>
                    <a:pt x="1063" y="1"/>
                    <a:pt x="91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3807500" y="4617175"/>
              <a:ext cx="37425" cy="49700"/>
            </a:xfrm>
            <a:custGeom>
              <a:avLst/>
              <a:gdLst/>
              <a:ahLst/>
              <a:cxnLst/>
              <a:rect l="l" t="t" r="r" b="b"/>
              <a:pathLst>
                <a:path w="1497" h="1988" extrusionOk="0">
                  <a:moveTo>
                    <a:pt x="791" y="611"/>
                  </a:moveTo>
                  <a:lnTo>
                    <a:pt x="791" y="611"/>
                  </a:lnTo>
                  <a:cubicBezTo>
                    <a:pt x="803" y="624"/>
                    <a:pt x="803" y="630"/>
                    <a:pt x="800" y="630"/>
                  </a:cubicBezTo>
                  <a:cubicBezTo>
                    <a:pt x="797" y="630"/>
                    <a:pt x="791" y="624"/>
                    <a:pt x="791" y="611"/>
                  </a:cubicBezTo>
                  <a:close/>
                  <a:moveTo>
                    <a:pt x="809" y="622"/>
                  </a:moveTo>
                  <a:cubicBezTo>
                    <a:pt x="809" y="622"/>
                    <a:pt x="811" y="626"/>
                    <a:pt x="816" y="636"/>
                  </a:cubicBezTo>
                  <a:cubicBezTo>
                    <a:pt x="816" y="636"/>
                    <a:pt x="816" y="636"/>
                    <a:pt x="816" y="639"/>
                  </a:cubicBezTo>
                  <a:lnTo>
                    <a:pt x="816" y="639"/>
                  </a:lnTo>
                  <a:cubicBezTo>
                    <a:pt x="812" y="630"/>
                    <a:pt x="808" y="622"/>
                    <a:pt x="809" y="622"/>
                  </a:cubicBezTo>
                  <a:close/>
                  <a:moveTo>
                    <a:pt x="754" y="0"/>
                  </a:moveTo>
                  <a:cubicBezTo>
                    <a:pt x="649" y="0"/>
                    <a:pt x="544" y="31"/>
                    <a:pt x="445" y="93"/>
                  </a:cubicBezTo>
                  <a:cubicBezTo>
                    <a:pt x="273" y="241"/>
                    <a:pt x="149" y="439"/>
                    <a:pt x="100" y="636"/>
                  </a:cubicBezTo>
                  <a:cubicBezTo>
                    <a:pt x="1" y="1006"/>
                    <a:pt x="1" y="1401"/>
                    <a:pt x="149" y="1772"/>
                  </a:cubicBezTo>
                  <a:cubicBezTo>
                    <a:pt x="191" y="1911"/>
                    <a:pt x="320" y="1988"/>
                    <a:pt x="450" y="1988"/>
                  </a:cubicBezTo>
                  <a:cubicBezTo>
                    <a:pt x="489" y="1988"/>
                    <a:pt x="529" y="1981"/>
                    <a:pt x="566" y="1967"/>
                  </a:cubicBezTo>
                  <a:lnTo>
                    <a:pt x="566" y="1967"/>
                  </a:lnTo>
                  <a:cubicBezTo>
                    <a:pt x="583" y="1968"/>
                    <a:pt x="601" y="1969"/>
                    <a:pt x="618" y="1969"/>
                  </a:cubicBezTo>
                  <a:cubicBezTo>
                    <a:pt x="711" y="1969"/>
                    <a:pt x="803" y="1945"/>
                    <a:pt x="890" y="1895"/>
                  </a:cubicBezTo>
                  <a:cubicBezTo>
                    <a:pt x="1122" y="1704"/>
                    <a:pt x="1279" y="1460"/>
                    <a:pt x="1355" y="1192"/>
                  </a:cubicBezTo>
                  <a:lnTo>
                    <a:pt x="1355" y="1192"/>
                  </a:lnTo>
                  <a:cubicBezTo>
                    <a:pt x="1459" y="967"/>
                    <a:pt x="1497" y="693"/>
                    <a:pt x="1373" y="479"/>
                  </a:cubicBezTo>
                  <a:lnTo>
                    <a:pt x="1373" y="479"/>
                  </a:lnTo>
                  <a:cubicBezTo>
                    <a:pt x="1318" y="321"/>
                    <a:pt x="1201" y="185"/>
                    <a:pt x="1063" y="93"/>
                  </a:cubicBezTo>
                  <a:cubicBezTo>
                    <a:pt x="964" y="31"/>
                    <a:pt x="859" y="0"/>
                    <a:pt x="75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3866150" y="4529375"/>
              <a:ext cx="37050" cy="37125"/>
            </a:xfrm>
            <a:custGeom>
              <a:avLst/>
              <a:gdLst/>
              <a:ahLst/>
              <a:cxnLst/>
              <a:rect l="l" t="t" r="r" b="b"/>
              <a:pathLst>
                <a:path w="1482" h="1485" extrusionOk="0">
                  <a:moveTo>
                    <a:pt x="669" y="624"/>
                  </a:moveTo>
                  <a:lnTo>
                    <a:pt x="647" y="639"/>
                  </a:lnTo>
                  <a:lnTo>
                    <a:pt x="647" y="639"/>
                  </a:lnTo>
                  <a:cubicBezTo>
                    <a:pt x="653" y="634"/>
                    <a:pt x="658" y="630"/>
                    <a:pt x="664" y="626"/>
                  </a:cubicBezTo>
                  <a:lnTo>
                    <a:pt x="664" y="626"/>
                  </a:lnTo>
                  <a:cubicBezTo>
                    <a:pt x="666" y="626"/>
                    <a:pt x="667" y="625"/>
                    <a:pt x="669" y="624"/>
                  </a:cubicBezTo>
                  <a:close/>
                  <a:moveTo>
                    <a:pt x="641" y="646"/>
                  </a:moveTo>
                  <a:lnTo>
                    <a:pt x="639" y="653"/>
                  </a:lnTo>
                  <a:lnTo>
                    <a:pt x="639" y="653"/>
                  </a:lnTo>
                  <a:lnTo>
                    <a:pt x="634" y="656"/>
                  </a:lnTo>
                  <a:lnTo>
                    <a:pt x="634" y="656"/>
                  </a:lnTo>
                  <a:cubicBezTo>
                    <a:pt x="636" y="652"/>
                    <a:pt x="639" y="649"/>
                    <a:pt x="641" y="646"/>
                  </a:cubicBezTo>
                  <a:close/>
                  <a:moveTo>
                    <a:pt x="674" y="776"/>
                  </a:moveTo>
                  <a:lnTo>
                    <a:pt x="679" y="778"/>
                  </a:lnTo>
                  <a:lnTo>
                    <a:pt x="679" y="778"/>
                  </a:lnTo>
                  <a:lnTo>
                    <a:pt x="682" y="781"/>
                  </a:lnTo>
                  <a:lnTo>
                    <a:pt x="682" y="781"/>
                  </a:lnTo>
                  <a:lnTo>
                    <a:pt x="676" y="789"/>
                  </a:lnTo>
                  <a:lnTo>
                    <a:pt x="676" y="789"/>
                  </a:lnTo>
                  <a:cubicBezTo>
                    <a:pt x="675" y="785"/>
                    <a:pt x="674" y="780"/>
                    <a:pt x="674" y="776"/>
                  </a:cubicBezTo>
                  <a:close/>
                  <a:moveTo>
                    <a:pt x="784" y="797"/>
                  </a:moveTo>
                  <a:lnTo>
                    <a:pt x="779" y="801"/>
                  </a:lnTo>
                  <a:lnTo>
                    <a:pt x="779" y="801"/>
                  </a:lnTo>
                  <a:cubicBezTo>
                    <a:pt x="778" y="800"/>
                    <a:pt x="778" y="799"/>
                    <a:pt x="777" y="797"/>
                  </a:cubicBezTo>
                  <a:lnTo>
                    <a:pt x="777" y="797"/>
                  </a:lnTo>
                  <a:cubicBezTo>
                    <a:pt x="779" y="797"/>
                    <a:pt x="782" y="797"/>
                    <a:pt x="784" y="797"/>
                  </a:cubicBezTo>
                  <a:close/>
                  <a:moveTo>
                    <a:pt x="771" y="799"/>
                  </a:moveTo>
                  <a:lnTo>
                    <a:pt x="766" y="815"/>
                  </a:lnTo>
                  <a:lnTo>
                    <a:pt x="766" y="815"/>
                  </a:lnTo>
                  <a:cubicBezTo>
                    <a:pt x="766" y="809"/>
                    <a:pt x="767" y="805"/>
                    <a:pt x="769" y="801"/>
                  </a:cubicBezTo>
                  <a:lnTo>
                    <a:pt x="769" y="801"/>
                  </a:lnTo>
                  <a:cubicBezTo>
                    <a:pt x="770" y="800"/>
                    <a:pt x="771" y="799"/>
                    <a:pt x="771" y="799"/>
                  </a:cubicBezTo>
                  <a:close/>
                  <a:moveTo>
                    <a:pt x="634" y="826"/>
                  </a:moveTo>
                  <a:lnTo>
                    <a:pt x="639" y="829"/>
                  </a:lnTo>
                  <a:lnTo>
                    <a:pt x="639" y="829"/>
                  </a:lnTo>
                  <a:lnTo>
                    <a:pt x="640" y="832"/>
                  </a:lnTo>
                  <a:lnTo>
                    <a:pt x="640" y="832"/>
                  </a:lnTo>
                  <a:lnTo>
                    <a:pt x="639" y="833"/>
                  </a:lnTo>
                  <a:lnTo>
                    <a:pt x="639" y="833"/>
                  </a:lnTo>
                  <a:cubicBezTo>
                    <a:pt x="639" y="833"/>
                    <a:pt x="638" y="832"/>
                    <a:pt x="638" y="832"/>
                  </a:cubicBezTo>
                  <a:lnTo>
                    <a:pt x="638" y="832"/>
                  </a:lnTo>
                  <a:cubicBezTo>
                    <a:pt x="637" y="830"/>
                    <a:pt x="635" y="828"/>
                    <a:pt x="634" y="826"/>
                  </a:cubicBezTo>
                  <a:close/>
                  <a:moveTo>
                    <a:pt x="716" y="0"/>
                  </a:moveTo>
                  <a:cubicBezTo>
                    <a:pt x="494" y="0"/>
                    <a:pt x="297" y="74"/>
                    <a:pt x="173" y="247"/>
                  </a:cubicBezTo>
                  <a:cubicBezTo>
                    <a:pt x="99" y="321"/>
                    <a:pt x="50" y="445"/>
                    <a:pt x="25" y="544"/>
                  </a:cubicBezTo>
                  <a:cubicBezTo>
                    <a:pt x="0" y="667"/>
                    <a:pt x="0" y="790"/>
                    <a:pt x="25" y="889"/>
                  </a:cubicBezTo>
                  <a:cubicBezTo>
                    <a:pt x="25" y="988"/>
                    <a:pt x="74" y="1087"/>
                    <a:pt x="124" y="1161"/>
                  </a:cubicBezTo>
                  <a:cubicBezTo>
                    <a:pt x="149" y="1210"/>
                    <a:pt x="198" y="1259"/>
                    <a:pt x="247" y="1309"/>
                  </a:cubicBezTo>
                  <a:cubicBezTo>
                    <a:pt x="321" y="1358"/>
                    <a:pt x="395" y="1408"/>
                    <a:pt x="469" y="1432"/>
                  </a:cubicBezTo>
                  <a:cubicBezTo>
                    <a:pt x="560" y="1469"/>
                    <a:pt x="651" y="1485"/>
                    <a:pt x="739" y="1485"/>
                  </a:cubicBezTo>
                  <a:cubicBezTo>
                    <a:pt x="891" y="1485"/>
                    <a:pt x="1036" y="1436"/>
                    <a:pt x="1161" y="1358"/>
                  </a:cubicBezTo>
                  <a:cubicBezTo>
                    <a:pt x="1298" y="1267"/>
                    <a:pt x="1351" y="1111"/>
                    <a:pt x="1298" y="971"/>
                  </a:cubicBezTo>
                  <a:lnTo>
                    <a:pt x="1298" y="971"/>
                  </a:lnTo>
                  <a:cubicBezTo>
                    <a:pt x="1363" y="880"/>
                    <a:pt x="1414" y="782"/>
                    <a:pt x="1457" y="667"/>
                  </a:cubicBezTo>
                  <a:cubicBezTo>
                    <a:pt x="1482" y="593"/>
                    <a:pt x="1457" y="494"/>
                    <a:pt x="1432" y="445"/>
                  </a:cubicBezTo>
                  <a:cubicBezTo>
                    <a:pt x="1427" y="437"/>
                    <a:pt x="1422" y="429"/>
                    <a:pt x="1416" y="422"/>
                  </a:cubicBezTo>
                  <a:lnTo>
                    <a:pt x="1416" y="422"/>
                  </a:lnTo>
                  <a:cubicBezTo>
                    <a:pt x="1409" y="395"/>
                    <a:pt x="1399" y="369"/>
                    <a:pt x="1383" y="346"/>
                  </a:cubicBezTo>
                  <a:cubicBezTo>
                    <a:pt x="1334" y="297"/>
                    <a:pt x="1309" y="247"/>
                    <a:pt x="1260" y="223"/>
                  </a:cubicBezTo>
                  <a:cubicBezTo>
                    <a:pt x="1111" y="74"/>
                    <a:pt x="914" y="0"/>
                    <a:pt x="716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3734050" y="4712075"/>
              <a:ext cx="30175" cy="43850"/>
            </a:xfrm>
            <a:custGeom>
              <a:avLst/>
              <a:gdLst/>
              <a:ahLst/>
              <a:cxnLst/>
              <a:rect l="l" t="t" r="r" b="b"/>
              <a:pathLst>
                <a:path w="1207" h="1754" extrusionOk="0">
                  <a:moveTo>
                    <a:pt x="593" y="0"/>
                  </a:moveTo>
                  <a:cubicBezTo>
                    <a:pt x="421" y="0"/>
                    <a:pt x="273" y="99"/>
                    <a:pt x="198" y="247"/>
                  </a:cubicBezTo>
                  <a:cubicBezTo>
                    <a:pt x="147" y="350"/>
                    <a:pt x="120" y="440"/>
                    <a:pt x="107" y="535"/>
                  </a:cubicBezTo>
                  <a:lnTo>
                    <a:pt x="107" y="535"/>
                  </a:lnTo>
                  <a:cubicBezTo>
                    <a:pt x="95" y="562"/>
                    <a:pt x="84" y="590"/>
                    <a:pt x="75" y="617"/>
                  </a:cubicBezTo>
                  <a:cubicBezTo>
                    <a:pt x="26" y="766"/>
                    <a:pt x="1" y="914"/>
                    <a:pt x="26" y="1062"/>
                  </a:cubicBezTo>
                  <a:cubicBezTo>
                    <a:pt x="29" y="1085"/>
                    <a:pt x="35" y="1107"/>
                    <a:pt x="42" y="1128"/>
                  </a:cubicBezTo>
                  <a:lnTo>
                    <a:pt x="42" y="1128"/>
                  </a:lnTo>
                  <a:lnTo>
                    <a:pt x="1" y="1457"/>
                  </a:lnTo>
                  <a:cubicBezTo>
                    <a:pt x="1" y="1531"/>
                    <a:pt x="26" y="1605"/>
                    <a:pt x="75" y="1679"/>
                  </a:cubicBezTo>
                  <a:cubicBezTo>
                    <a:pt x="149" y="1728"/>
                    <a:pt x="223" y="1753"/>
                    <a:pt x="297" y="1753"/>
                  </a:cubicBezTo>
                  <a:cubicBezTo>
                    <a:pt x="365" y="1753"/>
                    <a:pt x="454" y="1732"/>
                    <a:pt x="507" y="1691"/>
                  </a:cubicBezTo>
                  <a:lnTo>
                    <a:pt x="507" y="1691"/>
                  </a:lnTo>
                  <a:cubicBezTo>
                    <a:pt x="520" y="1692"/>
                    <a:pt x="533" y="1693"/>
                    <a:pt x="546" y="1693"/>
                  </a:cubicBezTo>
                  <a:cubicBezTo>
                    <a:pt x="596" y="1693"/>
                    <a:pt x="646" y="1681"/>
                    <a:pt x="692" y="1654"/>
                  </a:cubicBezTo>
                  <a:cubicBezTo>
                    <a:pt x="1015" y="1461"/>
                    <a:pt x="1207" y="1098"/>
                    <a:pt x="1185" y="730"/>
                  </a:cubicBezTo>
                  <a:lnTo>
                    <a:pt x="1185" y="730"/>
                  </a:lnTo>
                  <a:cubicBezTo>
                    <a:pt x="1197" y="637"/>
                    <a:pt x="1190" y="541"/>
                    <a:pt x="1161" y="445"/>
                  </a:cubicBezTo>
                  <a:cubicBezTo>
                    <a:pt x="1112" y="173"/>
                    <a:pt x="865" y="0"/>
                    <a:pt x="593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3633450" y="4778475"/>
              <a:ext cx="42625" cy="35875"/>
            </a:xfrm>
            <a:custGeom>
              <a:avLst/>
              <a:gdLst/>
              <a:ahLst/>
              <a:cxnLst/>
              <a:rect l="l" t="t" r="r" b="b"/>
              <a:pathLst>
                <a:path w="1705" h="1435" extrusionOk="0">
                  <a:moveTo>
                    <a:pt x="939" y="603"/>
                  </a:moveTo>
                  <a:cubicBezTo>
                    <a:pt x="939" y="603"/>
                    <a:pt x="939" y="603"/>
                    <a:pt x="939" y="603"/>
                  </a:cubicBezTo>
                  <a:lnTo>
                    <a:pt x="939" y="603"/>
                  </a:lnTo>
                  <a:lnTo>
                    <a:pt x="939" y="603"/>
                  </a:lnTo>
                  <a:close/>
                  <a:moveTo>
                    <a:pt x="934" y="608"/>
                  </a:moveTo>
                  <a:lnTo>
                    <a:pt x="934" y="608"/>
                  </a:lnTo>
                  <a:cubicBezTo>
                    <a:pt x="939" y="611"/>
                    <a:pt x="941" y="614"/>
                    <a:pt x="935" y="614"/>
                  </a:cubicBezTo>
                  <a:lnTo>
                    <a:pt x="935" y="614"/>
                  </a:lnTo>
                  <a:cubicBezTo>
                    <a:pt x="935" y="612"/>
                    <a:pt x="935" y="610"/>
                    <a:pt x="934" y="608"/>
                  </a:cubicBezTo>
                  <a:close/>
                  <a:moveTo>
                    <a:pt x="898" y="0"/>
                  </a:moveTo>
                  <a:cubicBezTo>
                    <a:pt x="701" y="0"/>
                    <a:pt x="508" y="71"/>
                    <a:pt x="371" y="208"/>
                  </a:cubicBezTo>
                  <a:cubicBezTo>
                    <a:pt x="361" y="221"/>
                    <a:pt x="352" y="233"/>
                    <a:pt x="343" y="246"/>
                  </a:cubicBezTo>
                  <a:lnTo>
                    <a:pt x="343" y="246"/>
                  </a:lnTo>
                  <a:cubicBezTo>
                    <a:pt x="278" y="264"/>
                    <a:pt x="214" y="285"/>
                    <a:pt x="149" y="307"/>
                  </a:cubicBezTo>
                  <a:cubicBezTo>
                    <a:pt x="140" y="316"/>
                    <a:pt x="131" y="325"/>
                    <a:pt x="122" y="334"/>
                  </a:cubicBezTo>
                  <a:lnTo>
                    <a:pt x="122" y="334"/>
                  </a:lnTo>
                  <a:cubicBezTo>
                    <a:pt x="47" y="386"/>
                    <a:pt x="1" y="473"/>
                    <a:pt x="1" y="579"/>
                  </a:cubicBezTo>
                  <a:lnTo>
                    <a:pt x="1" y="628"/>
                  </a:lnTo>
                  <a:cubicBezTo>
                    <a:pt x="1" y="849"/>
                    <a:pt x="102" y="1050"/>
                    <a:pt x="272" y="1179"/>
                  </a:cubicBezTo>
                  <a:lnTo>
                    <a:pt x="272" y="1179"/>
                  </a:lnTo>
                  <a:cubicBezTo>
                    <a:pt x="293" y="1219"/>
                    <a:pt x="318" y="1258"/>
                    <a:pt x="346" y="1294"/>
                  </a:cubicBezTo>
                  <a:cubicBezTo>
                    <a:pt x="396" y="1344"/>
                    <a:pt x="445" y="1393"/>
                    <a:pt x="519" y="1418"/>
                  </a:cubicBezTo>
                  <a:cubicBezTo>
                    <a:pt x="560" y="1428"/>
                    <a:pt x="597" y="1434"/>
                    <a:pt x="631" y="1434"/>
                  </a:cubicBezTo>
                  <a:cubicBezTo>
                    <a:pt x="679" y="1434"/>
                    <a:pt x="723" y="1422"/>
                    <a:pt x="766" y="1393"/>
                  </a:cubicBezTo>
                  <a:cubicBezTo>
                    <a:pt x="792" y="1380"/>
                    <a:pt x="814" y="1364"/>
                    <a:pt x="834" y="1345"/>
                  </a:cubicBezTo>
                  <a:lnTo>
                    <a:pt x="834" y="1345"/>
                  </a:lnTo>
                  <a:cubicBezTo>
                    <a:pt x="839" y="1345"/>
                    <a:pt x="844" y="1345"/>
                    <a:pt x="850" y="1345"/>
                  </a:cubicBezTo>
                  <a:cubicBezTo>
                    <a:pt x="959" y="1345"/>
                    <a:pt x="1065" y="1318"/>
                    <a:pt x="1161" y="1270"/>
                  </a:cubicBezTo>
                  <a:cubicBezTo>
                    <a:pt x="1211" y="1240"/>
                    <a:pt x="1260" y="1202"/>
                    <a:pt x="1305" y="1160"/>
                  </a:cubicBezTo>
                  <a:lnTo>
                    <a:pt x="1305" y="1160"/>
                  </a:lnTo>
                  <a:cubicBezTo>
                    <a:pt x="1387" y="1114"/>
                    <a:pt x="1463" y="1060"/>
                    <a:pt x="1531" y="998"/>
                  </a:cubicBezTo>
                  <a:cubicBezTo>
                    <a:pt x="1605" y="949"/>
                    <a:pt x="1655" y="875"/>
                    <a:pt x="1679" y="776"/>
                  </a:cubicBezTo>
                  <a:cubicBezTo>
                    <a:pt x="1704" y="702"/>
                    <a:pt x="1655" y="603"/>
                    <a:pt x="1605" y="529"/>
                  </a:cubicBezTo>
                  <a:cubicBezTo>
                    <a:pt x="1583" y="509"/>
                    <a:pt x="1559" y="490"/>
                    <a:pt x="1536" y="472"/>
                  </a:cubicBezTo>
                  <a:lnTo>
                    <a:pt x="1536" y="472"/>
                  </a:lnTo>
                  <a:cubicBezTo>
                    <a:pt x="1535" y="466"/>
                    <a:pt x="1533" y="461"/>
                    <a:pt x="1531" y="455"/>
                  </a:cubicBezTo>
                  <a:cubicBezTo>
                    <a:pt x="1507" y="307"/>
                    <a:pt x="1383" y="159"/>
                    <a:pt x="1260" y="85"/>
                  </a:cubicBezTo>
                  <a:cubicBezTo>
                    <a:pt x="1146" y="28"/>
                    <a:pt x="1021" y="0"/>
                    <a:pt x="898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3445825" y="4711175"/>
              <a:ext cx="103700" cy="106100"/>
            </a:xfrm>
            <a:custGeom>
              <a:avLst/>
              <a:gdLst/>
              <a:ahLst/>
              <a:cxnLst/>
              <a:rect l="l" t="t" r="r" b="b"/>
              <a:pathLst>
                <a:path w="4148" h="4244" extrusionOk="0">
                  <a:moveTo>
                    <a:pt x="1330" y="1"/>
                  </a:moveTo>
                  <a:cubicBezTo>
                    <a:pt x="1190" y="1"/>
                    <a:pt x="1068" y="108"/>
                    <a:pt x="963" y="234"/>
                  </a:cubicBezTo>
                  <a:cubicBezTo>
                    <a:pt x="0" y="1444"/>
                    <a:pt x="445" y="3246"/>
                    <a:pt x="1827" y="3888"/>
                  </a:cubicBezTo>
                  <a:cubicBezTo>
                    <a:pt x="2370" y="4110"/>
                    <a:pt x="2938" y="4209"/>
                    <a:pt x="3506" y="4233"/>
                  </a:cubicBezTo>
                  <a:cubicBezTo>
                    <a:pt x="3528" y="4241"/>
                    <a:pt x="3549" y="4244"/>
                    <a:pt x="3571" y="4244"/>
                  </a:cubicBezTo>
                  <a:cubicBezTo>
                    <a:pt x="3623" y="4244"/>
                    <a:pt x="3676" y="4226"/>
                    <a:pt x="3728" y="4209"/>
                  </a:cubicBezTo>
                  <a:cubicBezTo>
                    <a:pt x="3778" y="4159"/>
                    <a:pt x="3827" y="4110"/>
                    <a:pt x="3876" y="4036"/>
                  </a:cubicBezTo>
                  <a:cubicBezTo>
                    <a:pt x="4074" y="3567"/>
                    <a:pt x="4148" y="3048"/>
                    <a:pt x="4049" y="2530"/>
                  </a:cubicBezTo>
                  <a:lnTo>
                    <a:pt x="3831" y="2457"/>
                  </a:lnTo>
                  <a:lnTo>
                    <a:pt x="3831" y="2457"/>
                  </a:lnTo>
                  <a:lnTo>
                    <a:pt x="1580" y="135"/>
                  </a:lnTo>
                  <a:cubicBezTo>
                    <a:pt x="1531" y="86"/>
                    <a:pt x="1482" y="36"/>
                    <a:pt x="1407" y="12"/>
                  </a:cubicBezTo>
                  <a:cubicBezTo>
                    <a:pt x="1381" y="4"/>
                    <a:pt x="1355" y="1"/>
                    <a:pt x="133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3571725" y="4801400"/>
              <a:ext cx="39450" cy="35375"/>
            </a:xfrm>
            <a:custGeom>
              <a:avLst/>
              <a:gdLst/>
              <a:ahLst/>
              <a:cxnLst/>
              <a:rect l="l" t="t" r="r" b="b"/>
              <a:pathLst>
                <a:path w="1578" h="1415" extrusionOk="0">
                  <a:moveTo>
                    <a:pt x="585" y="1"/>
                  </a:moveTo>
                  <a:cubicBezTo>
                    <a:pt x="559" y="1"/>
                    <a:pt x="534" y="4"/>
                    <a:pt x="510" y="10"/>
                  </a:cubicBezTo>
                  <a:lnTo>
                    <a:pt x="510" y="10"/>
                  </a:lnTo>
                  <a:cubicBezTo>
                    <a:pt x="431" y="17"/>
                    <a:pt x="352" y="37"/>
                    <a:pt x="272" y="57"/>
                  </a:cubicBezTo>
                  <a:cubicBezTo>
                    <a:pt x="198" y="81"/>
                    <a:pt x="124" y="131"/>
                    <a:pt x="75" y="205"/>
                  </a:cubicBezTo>
                  <a:cubicBezTo>
                    <a:pt x="50" y="254"/>
                    <a:pt x="50" y="279"/>
                    <a:pt x="25" y="328"/>
                  </a:cubicBezTo>
                  <a:cubicBezTo>
                    <a:pt x="25" y="377"/>
                    <a:pt x="25" y="452"/>
                    <a:pt x="1" y="526"/>
                  </a:cubicBezTo>
                  <a:cubicBezTo>
                    <a:pt x="25" y="748"/>
                    <a:pt x="124" y="970"/>
                    <a:pt x="272" y="1143"/>
                  </a:cubicBezTo>
                  <a:cubicBezTo>
                    <a:pt x="445" y="1316"/>
                    <a:pt x="692" y="1414"/>
                    <a:pt x="939" y="1414"/>
                  </a:cubicBezTo>
                  <a:cubicBezTo>
                    <a:pt x="1013" y="1414"/>
                    <a:pt x="1062" y="1390"/>
                    <a:pt x="1136" y="1365"/>
                  </a:cubicBezTo>
                  <a:cubicBezTo>
                    <a:pt x="1186" y="1316"/>
                    <a:pt x="1211" y="1266"/>
                    <a:pt x="1235" y="1192"/>
                  </a:cubicBezTo>
                  <a:cubicBezTo>
                    <a:pt x="1235" y="1168"/>
                    <a:pt x="1241" y="1138"/>
                    <a:pt x="1247" y="1106"/>
                  </a:cubicBezTo>
                  <a:lnTo>
                    <a:pt x="1247" y="1106"/>
                  </a:lnTo>
                  <a:cubicBezTo>
                    <a:pt x="1252" y="1101"/>
                    <a:pt x="1256" y="1096"/>
                    <a:pt x="1261" y="1090"/>
                  </a:cubicBezTo>
                  <a:lnTo>
                    <a:pt x="1261" y="1090"/>
                  </a:lnTo>
                  <a:cubicBezTo>
                    <a:pt x="1455" y="1066"/>
                    <a:pt x="1577" y="903"/>
                    <a:pt x="1531" y="698"/>
                  </a:cubicBezTo>
                  <a:cubicBezTo>
                    <a:pt x="1417" y="309"/>
                    <a:pt x="1068" y="47"/>
                    <a:pt x="663" y="11"/>
                  </a:cubicBezTo>
                  <a:lnTo>
                    <a:pt x="663" y="11"/>
                  </a:lnTo>
                  <a:cubicBezTo>
                    <a:pt x="637" y="4"/>
                    <a:pt x="611" y="1"/>
                    <a:pt x="58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628950" y="3934375"/>
              <a:ext cx="42600" cy="41375"/>
            </a:xfrm>
            <a:custGeom>
              <a:avLst/>
              <a:gdLst/>
              <a:ahLst/>
              <a:cxnLst/>
              <a:rect l="l" t="t" r="r" b="b"/>
              <a:pathLst>
                <a:path w="1704" h="1655" extrusionOk="0">
                  <a:moveTo>
                    <a:pt x="1580" y="0"/>
                  </a:moveTo>
                  <a:cubicBezTo>
                    <a:pt x="1531" y="0"/>
                    <a:pt x="1506" y="50"/>
                    <a:pt x="1506" y="99"/>
                  </a:cubicBezTo>
                  <a:cubicBezTo>
                    <a:pt x="1506" y="371"/>
                    <a:pt x="1457" y="642"/>
                    <a:pt x="1407" y="914"/>
                  </a:cubicBezTo>
                  <a:cubicBezTo>
                    <a:pt x="1333" y="1161"/>
                    <a:pt x="1185" y="1358"/>
                    <a:pt x="963" y="1383"/>
                  </a:cubicBezTo>
                  <a:cubicBezTo>
                    <a:pt x="950" y="1384"/>
                    <a:pt x="938" y="1385"/>
                    <a:pt x="925" y="1385"/>
                  </a:cubicBezTo>
                  <a:cubicBezTo>
                    <a:pt x="718" y="1385"/>
                    <a:pt x="536" y="1197"/>
                    <a:pt x="420" y="988"/>
                  </a:cubicBezTo>
                  <a:cubicBezTo>
                    <a:pt x="296" y="741"/>
                    <a:pt x="222" y="469"/>
                    <a:pt x="173" y="198"/>
                  </a:cubicBezTo>
                  <a:lnTo>
                    <a:pt x="173" y="173"/>
                  </a:lnTo>
                  <a:cubicBezTo>
                    <a:pt x="173" y="148"/>
                    <a:pt x="123" y="124"/>
                    <a:pt x="99" y="124"/>
                  </a:cubicBezTo>
                  <a:cubicBezTo>
                    <a:pt x="49" y="124"/>
                    <a:pt x="0" y="173"/>
                    <a:pt x="25" y="222"/>
                  </a:cubicBezTo>
                  <a:cubicBezTo>
                    <a:pt x="25" y="519"/>
                    <a:pt x="99" y="815"/>
                    <a:pt x="222" y="1087"/>
                  </a:cubicBezTo>
                  <a:cubicBezTo>
                    <a:pt x="272" y="1235"/>
                    <a:pt x="370" y="1358"/>
                    <a:pt x="494" y="1482"/>
                  </a:cubicBezTo>
                  <a:cubicBezTo>
                    <a:pt x="617" y="1605"/>
                    <a:pt x="790" y="1654"/>
                    <a:pt x="963" y="1654"/>
                  </a:cubicBezTo>
                  <a:cubicBezTo>
                    <a:pt x="1160" y="1630"/>
                    <a:pt x="1333" y="1556"/>
                    <a:pt x="1432" y="1408"/>
                  </a:cubicBezTo>
                  <a:cubicBezTo>
                    <a:pt x="1531" y="1284"/>
                    <a:pt x="1605" y="1136"/>
                    <a:pt x="1654" y="963"/>
                  </a:cubicBezTo>
                  <a:cubicBezTo>
                    <a:pt x="1704" y="692"/>
                    <a:pt x="1704" y="371"/>
                    <a:pt x="1654" y="74"/>
                  </a:cubicBezTo>
                  <a:cubicBezTo>
                    <a:pt x="1654" y="50"/>
                    <a:pt x="1630" y="0"/>
                    <a:pt x="1580" y="0"/>
                  </a:cubicBezTo>
                  <a:close/>
                </a:path>
              </a:pathLst>
            </a:custGeom>
            <a:solidFill>
              <a:srgbClr val="222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37" name="Google Shape;537;p34"/>
          <p:cNvSpPr txBox="1"/>
          <p:nvPr/>
        </p:nvSpPr>
        <p:spPr>
          <a:xfrm>
            <a:off x="8985750" y="38451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8" name="Google Shape;538;p34"/>
          <p:cNvSpPr/>
          <p:nvPr/>
        </p:nvSpPr>
        <p:spPr>
          <a:xfrm>
            <a:off x="-68650" y="2756627"/>
            <a:ext cx="1728531" cy="154291"/>
          </a:xfrm>
          <a:custGeom>
            <a:avLst/>
            <a:gdLst/>
            <a:ahLst/>
            <a:cxnLst/>
            <a:rect l="l" t="t" r="r" b="b"/>
            <a:pathLst>
              <a:path w="39381" h="3515" extrusionOk="0">
                <a:moveTo>
                  <a:pt x="13941" y="0"/>
                </a:moveTo>
                <a:cubicBezTo>
                  <a:pt x="12579" y="0"/>
                  <a:pt x="11216" y="19"/>
                  <a:pt x="9845" y="51"/>
                </a:cubicBezTo>
                <a:cubicBezTo>
                  <a:pt x="6577" y="90"/>
                  <a:pt x="3269" y="246"/>
                  <a:pt x="0" y="518"/>
                </a:cubicBezTo>
                <a:lnTo>
                  <a:pt x="117" y="3515"/>
                </a:lnTo>
                <a:cubicBezTo>
                  <a:pt x="3386" y="3476"/>
                  <a:pt x="6655" y="3398"/>
                  <a:pt x="9923" y="3320"/>
                </a:cubicBezTo>
                <a:cubicBezTo>
                  <a:pt x="13192" y="3242"/>
                  <a:pt x="16461" y="3126"/>
                  <a:pt x="19691" y="3087"/>
                </a:cubicBezTo>
                <a:cubicBezTo>
                  <a:pt x="20169" y="3075"/>
                  <a:pt x="20648" y="3071"/>
                  <a:pt x="21125" y="3071"/>
                </a:cubicBezTo>
                <a:cubicBezTo>
                  <a:pt x="22276" y="3071"/>
                  <a:pt x="23415" y="3098"/>
                  <a:pt x="24516" y="3126"/>
                </a:cubicBezTo>
                <a:lnTo>
                  <a:pt x="27006" y="3281"/>
                </a:lnTo>
                <a:lnTo>
                  <a:pt x="28290" y="3281"/>
                </a:lnTo>
                <a:cubicBezTo>
                  <a:pt x="28719" y="3242"/>
                  <a:pt x="29108" y="3242"/>
                  <a:pt x="29536" y="3242"/>
                </a:cubicBezTo>
                <a:cubicBezTo>
                  <a:pt x="32882" y="3048"/>
                  <a:pt x="36190" y="2425"/>
                  <a:pt x="39381" y="1374"/>
                </a:cubicBezTo>
                <a:lnTo>
                  <a:pt x="39186" y="557"/>
                </a:lnTo>
                <a:cubicBezTo>
                  <a:pt x="37591" y="752"/>
                  <a:pt x="35956" y="908"/>
                  <a:pt x="34361" y="985"/>
                </a:cubicBezTo>
                <a:cubicBezTo>
                  <a:pt x="33351" y="1033"/>
                  <a:pt x="32356" y="1067"/>
                  <a:pt x="31366" y="1067"/>
                </a:cubicBezTo>
                <a:cubicBezTo>
                  <a:pt x="30755" y="1067"/>
                  <a:pt x="30145" y="1054"/>
                  <a:pt x="29536" y="1024"/>
                </a:cubicBezTo>
                <a:cubicBezTo>
                  <a:pt x="28757" y="985"/>
                  <a:pt x="27940" y="908"/>
                  <a:pt x="27162" y="830"/>
                </a:cubicBezTo>
                <a:lnTo>
                  <a:pt x="24749" y="479"/>
                </a:lnTo>
                <a:cubicBezTo>
                  <a:pt x="23076" y="285"/>
                  <a:pt x="21403" y="168"/>
                  <a:pt x="19729" y="129"/>
                </a:cubicBezTo>
                <a:cubicBezTo>
                  <a:pt x="17792" y="38"/>
                  <a:pt x="15868" y="0"/>
                  <a:pt x="13941" y="0"/>
                </a:cubicBezTo>
                <a:close/>
              </a:path>
            </a:pathLst>
          </a:custGeom>
          <a:solidFill>
            <a:srgbClr val="783F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39" name="Google Shape;539;p34"/>
          <p:cNvGrpSpPr/>
          <p:nvPr/>
        </p:nvGrpSpPr>
        <p:grpSpPr>
          <a:xfrm>
            <a:off x="504486" y="2377721"/>
            <a:ext cx="897294" cy="781858"/>
            <a:chOff x="6617750" y="1239250"/>
            <a:chExt cx="511075" cy="445300"/>
          </a:xfrm>
        </p:grpSpPr>
        <p:sp>
          <p:nvSpPr>
            <p:cNvPr id="540" name="Google Shape;540;p34"/>
            <p:cNvSpPr/>
            <p:nvPr/>
          </p:nvSpPr>
          <p:spPr>
            <a:xfrm>
              <a:off x="6617750" y="1239250"/>
              <a:ext cx="511075" cy="444825"/>
            </a:xfrm>
            <a:custGeom>
              <a:avLst/>
              <a:gdLst/>
              <a:ahLst/>
              <a:cxnLst/>
              <a:rect l="l" t="t" r="r" b="b"/>
              <a:pathLst>
                <a:path w="20443" h="17793" extrusionOk="0">
                  <a:moveTo>
                    <a:pt x="14122" y="1"/>
                  </a:moveTo>
                  <a:cubicBezTo>
                    <a:pt x="14104" y="1"/>
                    <a:pt x="14088" y="3"/>
                    <a:pt x="14073" y="8"/>
                  </a:cubicBezTo>
                  <a:cubicBezTo>
                    <a:pt x="13702" y="156"/>
                    <a:pt x="13431" y="2971"/>
                    <a:pt x="13431" y="2971"/>
                  </a:cubicBezTo>
                  <a:cubicBezTo>
                    <a:pt x="13164" y="2810"/>
                    <a:pt x="12246" y="2718"/>
                    <a:pt x="11055" y="2718"/>
                  </a:cubicBezTo>
                  <a:cubicBezTo>
                    <a:pt x="8944" y="2718"/>
                    <a:pt x="5976" y="3010"/>
                    <a:pt x="4271" y="3736"/>
                  </a:cubicBezTo>
                  <a:cubicBezTo>
                    <a:pt x="1605" y="4872"/>
                    <a:pt x="444" y="8624"/>
                    <a:pt x="222" y="10501"/>
                  </a:cubicBezTo>
                  <a:cubicBezTo>
                    <a:pt x="0" y="12377"/>
                    <a:pt x="593" y="17043"/>
                    <a:pt x="4247" y="17710"/>
                  </a:cubicBezTo>
                  <a:cubicBezTo>
                    <a:pt x="4553" y="17766"/>
                    <a:pt x="4839" y="17792"/>
                    <a:pt x="5105" y="17792"/>
                  </a:cubicBezTo>
                  <a:cubicBezTo>
                    <a:pt x="7987" y="17792"/>
                    <a:pt x="8561" y="14721"/>
                    <a:pt x="8493" y="13636"/>
                  </a:cubicBezTo>
                  <a:cubicBezTo>
                    <a:pt x="8417" y="12741"/>
                    <a:pt x="7414" y="11992"/>
                    <a:pt x="6336" y="11992"/>
                  </a:cubicBezTo>
                  <a:cubicBezTo>
                    <a:pt x="6018" y="11992"/>
                    <a:pt x="5692" y="12058"/>
                    <a:pt x="5382" y="12204"/>
                  </a:cubicBezTo>
                  <a:cubicBezTo>
                    <a:pt x="4024" y="12846"/>
                    <a:pt x="4469" y="13933"/>
                    <a:pt x="5234" y="14525"/>
                  </a:cubicBezTo>
                  <a:cubicBezTo>
                    <a:pt x="5469" y="14713"/>
                    <a:pt x="5689" y="14796"/>
                    <a:pt x="5871" y="14796"/>
                  </a:cubicBezTo>
                  <a:cubicBezTo>
                    <a:pt x="6264" y="14796"/>
                    <a:pt x="6481" y="14407"/>
                    <a:pt x="6296" y="13834"/>
                  </a:cubicBezTo>
                  <a:cubicBezTo>
                    <a:pt x="6244" y="13659"/>
                    <a:pt x="6181" y="13595"/>
                    <a:pt x="6111" y="13595"/>
                  </a:cubicBezTo>
                  <a:cubicBezTo>
                    <a:pt x="5909" y="13595"/>
                    <a:pt x="5646" y="14123"/>
                    <a:pt x="5420" y="14123"/>
                  </a:cubicBezTo>
                  <a:cubicBezTo>
                    <a:pt x="5344" y="14123"/>
                    <a:pt x="5273" y="14064"/>
                    <a:pt x="5209" y="13908"/>
                  </a:cubicBezTo>
                  <a:cubicBezTo>
                    <a:pt x="4963" y="13291"/>
                    <a:pt x="5851" y="13019"/>
                    <a:pt x="6740" y="12994"/>
                  </a:cubicBezTo>
                  <a:cubicBezTo>
                    <a:pt x="6759" y="12993"/>
                    <a:pt x="6777" y="12993"/>
                    <a:pt x="6795" y="12993"/>
                  </a:cubicBezTo>
                  <a:cubicBezTo>
                    <a:pt x="7628" y="12993"/>
                    <a:pt x="7600" y="14115"/>
                    <a:pt x="6246" y="15735"/>
                  </a:cubicBezTo>
                  <a:cubicBezTo>
                    <a:pt x="5992" y="16029"/>
                    <a:pt x="5737" y="16160"/>
                    <a:pt x="5489" y="16160"/>
                  </a:cubicBezTo>
                  <a:cubicBezTo>
                    <a:pt x="4363" y="16160"/>
                    <a:pt x="3396" y="13461"/>
                    <a:pt x="3457" y="11093"/>
                  </a:cubicBezTo>
                  <a:cubicBezTo>
                    <a:pt x="3531" y="8229"/>
                    <a:pt x="5432" y="6551"/>
                    <a:pt x="6962" y="6452"/>
                  </a:cubicBezTo>
                  <a:cubicBezTo>
                    <a:pt x="7586" y="6427"/>
                    <a:pt x="8209" y="6415"/>
                    <a:pt x="8832" y="6415"/>
                  </a:cubicBezTo>
                  <a:cubicBezTo>
                    <a:pt x="10701" y="6415"/>
                    <a:pt x="12567" y="6526"/>
                    <a:pt x="14418" y="6748"/>
                  </a:cubicBezTo>
                  <a:cubicBezTo>
                    <a:pt x="14831" y="6806"/>
                    <a:pt x="15182" y="6830"/>
                    <a:pt x="15483" y="6830"/>
                  </a:cubicBezTo>
                  <a:cubicBezTo>
                    <a:pt x="16732" y="6830"/>
                    <a:pt x="17140" y="6418"/>
                    <a:pt x="17677" y="6279"/>
                  </a:cubicBezTo>
                  <a:cubicBezTo>
                    <a:pt x="18344" y="6081"/>
                    <a:pt x="19011" y="6304"/>
                    <a:pt x="19727" y="5810"/>
                  </a:cubicBezTo>
                  <a:cubicBezTo>
                    <a:pt x="20443" y="5291"/>
                    <a:pt x="18319" y="3119"/>
                    <a:pt x="16986" y="2255"/>
                  </a:cubicBezTo>
                  <a:cubicBezTo>
                    <a:pt x="15704" y="1447"/>
                    <a:pt x="14559" y="1"/>
                    <a:pt x="1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6927575" y="1375850"/>
              <a:ext cx="77800" cy="100700"/>
            </a:xfrm>
            <a:custGeom>
              <a:avLst/>
              <a:gdLst/>
              <a:ahLst/>
              <a:cxnLst/>
              <a:rect l="l" t="t" r="r" b="b"/>
              <a:pathLst>
                <a:path w="3112" h="4028" extrusionOk="0">
                  <a:moveTo>
                    <a:pt x="1630" y="0"/>
                  </a:moveTo>
                  <a:cubicBezTo>
                    <a:pt x="1630" y="0"/>
                    <a:pt x="1" y="148"/>
                    <a:pt x="593" y="1161"/>
                  </a:cubicBezTo>
                  <a:cubicBezTo>
                    <a:pt x="1087" y="1975"/>
                    <a:pt x="1458" y="2864"/>
                    <a:pt x="1680" y="3802"/>
                  </a:cubicBezTo>
                  <a:cubicBezTo>
                    <a:pt x="1700" y="3971"/>
                    <a:pt x="1815" y="4028"/>
                    <a:pt x="1970" y="4028"/>
                  </a:cubicBezTo>
                  <a:cubicBezTo>
                    <a:pt x="2201" y="4028"/>
                    <a:pt x="2520" y="3901"/>
                    <a:pt x="2741" y="3827"/>
                  </a:cubicBezTo>
                  <a:cubicBezTo>
                    <a:pt x="3112" y="3679"/>
                    <a:pt x="2667" y="3259"/>
                    <a:pt x="2198" y="2617"/>
                  </a:cubicBezTo>
                  <a:cubicBezTo>
                    <a:pt x="1729" y="2000"/>
                    <a:pt x="1630" y="0"/>
                    <a:pt x="1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895775" y="1376750"/>
              <a:ext cx="56525" cy="101125"/>
            </a:xfrm>
            <a:custGeom>
              <a:avLst/>
              <a:gdLst/>
              <a:ahLst/>
              <a:cxnLst/>
              <a:rect l="l" t="t" r="r" b="b"/>
              <a:pathLst>
                <a:path w="2261" h="4045" extrusionOk="0">
                  <a:moveTo>
                    <a:pt x="1291" y="0"/>
                  </a:moveTo>
                  <a:cubicBezTo>
                    <a:pt x="833" y="0"/>
                    <a:pt x="0" y="108"/>
                    <a:pt x="310" y="927"/>
                  </a:cubicBezTo>
                  <a:cubicBezTo>
                    <a:pt x="631" y="1841"/>
                    <a:pt x="804" y="2779"/>
                    <a:pt x="829" y="3742"/>
                  </a:cubicBezTo>
                  <a:cubicBezTo>
                    <a:pt x="814" y="3982"/>
                    <a:pt x="1035" y="4044"/>
                    <a:pt x="1301" y="4044"/>
                  </a:cubicBezTo>
                  <a:cubicBezTo>
                    <a:pt x="1499" y="4044"/>
                    <a:pt x="1721" y="4010"/>
                    <a:pt x="1890" y="3989"/>
                  </a:cubicBezTo>
                  <a:cubicBezTo>
                    <a:pt x="2261" y="3914"/>
                    <a:pt x="1890" y="3396"/>
                    <a:pt x="1569" y="2705"/>
                  </a:cubicBezTo>
                  <a:cubicBezTo>
                    <a:pt x="1273" y="1989"/>
                    <a:pt x="1569" y="14"/>
                    <a:pt x="1569" y="14"/>
                  </a:cubicBezTo>
                  <a:cubicBezTo>
                    <a:pt x="1569" y="14"/>
                    <a:pt x="1454" y="0"/>
                    <a:pt x="1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810450" y="1370475"/>
              <a:ext cx="56050" cy="101100"/>
            </a:xfrm>
            <a:custGeom>
              <a:avLst/>
              <a:gdLst/>
              <a:ahLst/>
              <a:cxnLst/>
              <a:rect l="l" t="t" r="r" b="b"/>
              <a:pathLst>
                <a:path w="2242" h="4044" extrusionOk="0">
                  <a:moveTo>
                    <a:pt x="1240" y="0"/>
                  </a:moveTo>
                  <a:cubicBezTo>
                    <a:pt x="780" y="0"/>
                    <a:pt x="0" y="115"/>
                    <a:pt x="267" y="931"/>
                  </a:cubicBezTo>
                  <a:cubicBezTo>
                    <a:pt x="588" y="1845"/>
                    <a:pt x="760" y="2783"/>
                    <a:pt x="810" y="3746"/>
                  </a:cubicBezTo>
                  <a:cubicBezTo>
                    <a:pt x="796" y="3978"/>
                    <a:pt x="994" y="4044"/>
                    <a:pt x="1241" y="4044"/>
                  </a:cubicBezTo>
                  <a:cubicBezTo>
                    <a:pt x="1440" y="4044"/>
                    <a:pt x="1670" y="4001"/>
                    <a:pt x="1847" y="3968"/>
                  </a:cubicBezTo>
                  <a:cubicBezTo>
                    <a:pt x="2242" y="3919"/>
                    <a:pt x="1847" y="3400"/>
                    <a:pt x="1550" y="2684"/>
                  </a:cubicBezTo>
                  <a:cubicBezTo>
                    <a:pt x="1229" y="1993"/>
                    <a:pt x="1550" y="18"/>
                    <a:pt x="1550" y="18"/>
                  </a:cubicBezTo>
                  <a:cubicBezTo>
                    <a:pt x="1550" y="18"/>
                    <a:pt x="1420" y="0"/>
                    <a:pt x="1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6763725" y="1368625"/>
              <a:ext cx="55875" cy="101100"/>
            </a:xfrm>
            <a:custGeom>
              <a:avLst/>
              <a:gdLst/>
              <a:ahLst/>
              <a:cxnLst/>
              <a:rect l="l" t="t" r="r" b="b"/>
              <a:pathLst>
                <a:path w="2235" h="4044" extrusionOk="0">
                  <a:moveTo>
                    <a:pt x="1233" y="0"/>
                  </a:moveTo>
                  <a:cubicBezTo>
                    <a:pt x="775" y="0"/>
                    <a:pt x="0" y="115"/>
                    <a:pt x="284" y="931"/>
                  </a:cubicBezTo>
                  <a:cubicBezTo>
                    <a:pt x="605" y="1820"/>
                    <a:pt x="778" y="2783"/>
                    <a:pt x="802" y="3746"/>
                  </a:cubicBezTo>
                  <a:cubicBezTo>
                    <a:pt x="789" y="3978"/>
                    <a:pt x="987" y="4044"/>
                    <a:pt x="1233" y="4044"/>
                  </a:cubicBezTo>
                  <a:cubicBezTo>
                    <a:pt x="1432" y="4044"/>
                    <a:pt x="1663" y="4001"/>
                    <a:pt x="1839" y="3968"/>
                  </a:cubicBezTo>
                  <a:cubicBezTo>
                    <a:pt x="2234" y="3919"/>
                    <a:pt x="1839" y="3400"/>
                    <a:pt x="1543" y="2684"/>
                  </a:cubicBezTo>
                  <a:cubicBezTo>
                    <a:pt x="1222" y="1993"/>
                    <a:pt x="1543" y="18"/>
                    <a:pt x="1543" y="18"/>
                  </a:cubicBezTo>
                  <a:cubicBezTo>
                    <a:pt x="1543" y="18"/>
                    <a:pt x="1412" y="0"/>
                    <a:pt x="1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6617750" y="1307175"/>
              <a:ext cx="361100" cy="377375"/>
            </a:xfrm>
            <a:custGeom>
              <a:avLst/>
              <a:gdLst/>
              <a:ahLst/>
              <a:cxnLst/>
              <a:rect l="l" t="t" r="r" b="b"/>
              <a:pathLst>
                <a:path w="14444" h="15095" extrusionOk="0">
                  <a:moveTo>
                    <a:pt x="10999" y="1"/>
                  </a:moveTo>
                  <a:cubicBezTo>
                    <a:pt x="8892" y="1"/>
                    <a:pt x="5961" y="293"/>
                    <a:pt x="4271" y="1019"/>
                  </a:cubicBezTo>
                  <a:cubicBezTo>
                    <a:pt x="1605" y="2155"/>
                    <a:pt x="444" y="5907"/>
                    <a:pt x="222" y="7784"/>
                  </a:cubicBezTo>
                  <a:cubicBezTo>
                    <a:pt x="0" y="9660"/>
                    <a:pt x="617" y="14351"/>
                    <a:pt x="4247" y="15018"/>
                  </a:cubicBezTo>
                  <a:cubicBezTo>
                    <a:pt x="4545" y="15070"/>
                    <a:pt x="4824" y="15095"/>
                    <a:pt x="5084" y="15095"/>
                  </a:cubicBezTo>
                  <a:cubicBezTo>
                    <a:pt x="7988" y="15095"/>
                    <a:pt x="8584" y="12032"/>
                    <a:pt x="8493" y="10944"/>
                  </a:cubicBezTo>
                  <a:cubicBezTo>
                    <a:pt x="8436" y="10033"/>
                    <a:pt x="7431" y="9297"/>
                    <a:pt x="6352" y="9297"/>
                  </a:cubicBezTo>
                  <a:cubicBezTo>
                    <a:pt x="6027" y="9297"/>
                    <a:pt x="5696" y="9364"/>
                    <a:pt x="5382" y="9512"/>
                  </a:cubicBezTo>
                  <a:cubicBezTo>
                    <a:pt x="4024" y="10154"/>
                    <a:pt x="4493" y="11240"/>
                    <a:pt x="5234" y="11833"/>
                  </a:cubicBezTo>
                  <a:cubicBezTo>
                    <a:pt x="5468" y="12012"/>
                    <a:pt x="5690" y="12093"/>
                    <a:pt x="5876" y="12093"/>
                  </a:cubicBezTo>
                  <a:cubicBezTo>
                    <a:pt x="6276" y="12093"/>
                    <a:pt x="6506" y="11715"/>
                    <a:pt x="6320" y="11141"/>
                  </a:cubicBezTo>
                  <a:cubicBezTo>
                    <a:pt x="6264" y="10967"/>
                    <a:pt x="6197" y="10902"/>
                    <a:pt x="6123" y="10902"/>
                  </a:cubicBezTo>
                  <a:cubicBezTo>
                    <a:pt x="5913" y="10902"/>
                    <a:pt x="5650" y="11431"/>
                    <a:pt x="5433" y="11431"/>
                  </a:cubicBezTo>
                  <a:cubicBezTo>
                    <a:pt x="5360" y="11431"/>
                    <a:pt x="5293" y="11372"/>
                    <a:pt x="5234" y="11216"/>
                  </a:cubicBezTo>
                  <a:cubicBezTo>
                    <a:pt x="4987" y="10598"/>
                    <a:pt x="5851" y="10327"/>
                    <a:pt x="6740" y="10302"/>
                  </a:cubicBezTo>
                  <a:cubicBezTo>
                    <a:pt x="6759" y="10301"/>
                    <a:pt x="6777" y="10301"/>
                    <a:pt x="6795" y="10301"/>
                  </a:cubicBezTo>
                  <a:cubicBezTo>
                    <a:pt x="7654" y="10301"/>
                    <a:pt x="7649" y="11447"/>
                    <a:pt x="6246" y="13043"/>
                  </a:cubicBezTo>
                  <a:cubicBezTo>
                    <a:pt x="6083" y="13288"/>
                    <a:pt x="5801" y="13432"/>
                    <a:pt x="5498" y="13432"/>
                  </a:cubicBezTo>
                  <a:cubicBezTo>
                    <a:pt x="5435" y="13432"/>
                    <a:pt x="5372" y="13426"/>
                    <a:pt x="5308" y="13413"/>
                  </a:cubicBezTo>
                  <a:cubicBezTo>
                    <a:pt x="5269" y="13425"/>
                    <a:pt x="5227" y="13431"/>
                    <a:pt x="5182" y="13431"/>
                  </a:cubicBezTo>
                  <a:cubicBezTo>
                    <a:pt x="4530" y="13431"/>
                    <a:pt x="3374" y="12145"/>
                    <a:pt x="2889" y="11660"/>
                  </a:cubicBezTo>
                  <a:cubicBezTo>
                    <a:pt x="2271" y="10993"/>
                    <a:pt x="593" y="7167"/>
                    <a:pt x="4098" y="4080"/>
                  </a:cubicBezTo>
                  <a:cubicBezTo>
                    <a:pt x="6017" y="2380"/>
                    <a:pt x="7103" y="2021"/>
                    <a:pt x="8311" y="2021"/>
                  </a:cubicBezTo>
                  <a:cubicBezTo>
                    <a:pt x="9193" y="2021"/>
                    <a:pt x="10140" y="2212"/>
                    <a:pt x="11523" y="2212"/>
                  </a:cubicBezTo>
                  <a:cubicBezTo>
                    <a:pt x="11684" y="2212"/>
                    <a:pt x="11850" y="2210"/>
                    <a:pt x="12024" y="2204"/>
                  </a:cubicBezTo>
                  <a:cubicBezTo>
                    <a:pt x="14418" y="2130"/>
                    <a:pt x="14443" y="1241"/>
                    <a:pt x="13406" y="254"/>
                  </a:cubicBezTo>
                  <a:cubicBezTo>
                    <a:pt x="13112" y="93"/>
                    <a:pt x="12187" y="1"/>
                    <a:pt x="10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6982525" y="1461650"/>
              <a:ext cx="4950" cy="9900"/>
            </a:xfrm>
            <a:custGeom>
              <a:avLst/>
              <a:gdLst/>
              <a:ahLst/>
              <a:cxnLst/>
              <a:rect l="l" t="t" r="r" b="b"/>
              <a:pathLst>
                <a:path w="198" h="396" fill="none" extrusionOk="0">
                  <a:moveTo>
                    <a:pt x="198" y="395"/>
                  </a:moveTo>
                  <a:cubicBezTo>
                    <a:pt x="74" y="296"/>
                    <a:pt x="0" y="148"/>
                    <a:pt x="0" y="0"/>
                  </a:cubicBezTo>
                </a:path>
              </a:pathLst>
            </a:custGeom>
            <a:noFill/>
            <a:ln w="3075" cap="rnd" cmpd="sng">
              <a:solidFill>
                <a:srgbClr val="070707"/>
              </a:solidFill>
              <a:prstDash val="solid"/>
              <a:miter lim="246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6929450" y="1454225"/>
              <a:ext cx="5575" cy="20400"/>
            </a:xfrm>
            <a:custGeom>
              <a:avLst/>
              <a:gdLst/>
              <a:ahLst/>
              <a:cxnLst/>
              <a:rect l="l" t="t" r="r" b="b"/>
              <a:pathLst>
                <a:path w="223" h="816" fill="none" extrusionOk="0">
                  <a:moveTo>
                    <a:pt x="222" y="815"/>
                  </a:moveTo>
                  <a:cubicBezTo>
                    <a:pt x="148" y="544"/>
                    <a:pt x="74" y="272"/>
                    <a:pt x="0" y="1"/>
                  </a:cubicBezTo>
                </a:path>
              </a:pathLst>
            </a:custGeom>
            <a:noFill/>
            <a:ln w="3075" cap="rnd" cmpd="sng">
              <a:solidFill>
                <a:srgbClr val="070707"/>
              </a:solidFill>
              <a:prstDash val="solid"/>
              <a:miter lim="246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840550" y="1449900"/>
              <a:ext cx="6825" cy="18550"/>
            </a:xfrm>
            <a:custGeom>
              <a:avLst/>
              <a:gdLst/>
              <a:ahLst/>
              <a:cxnLst/>
              <a:rect l="l" t="t" r="r" b="b"/>
              <a:pathLst>
                <a:path w="273" h="742" fill="none" extrusionOk="0">
                  <a:moveTo>
                    <a:pt x="272" y="742"/>
                  </a:moveTo>
                  <a:cubicBezTo>
                    <a:pt x="174" y="495"/>
                    <a:pt x="100" y="248"/>
                    <a:pt x="1" y="1"/>
                  </a:cubicBezTo>
                </a:path>
              </a:pathLst>
            </a:custGeom>
            <a:noFill/>
            <a:ln w="3075" cap="rnd" cmpd="sng">
              <a:solidFill>
                <a:srgbClr val="070707"/>
              </a:solidFill>
              <a:prstDash val="solid"/>
              <a:miter lim="246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6796725" y="1448050"/>
              <a:ext cx="3125" cy="15475"/>
            </a:xfrm>
            <a:custGeom>
              <a:avLst/>
              <a:gdLst/>
              <a:ahLst/>
              <a:cxnLst/>
              <a:rect l="l" t="t" r="r" b="b"/>
              <a:pathLst>
                <a:path w="125" h="619" fill="none" extrusionOk="0">
                  <a:moveTo>
                    <a:pt x="124" y="618"/>
                  </a:moveTo>
                  <a:cubicBezTo>
                    <a:pt x="75" y="396"/>
                    <a:pt x="26" y="198"/>
                    <a:pt x="1" y="1"/>
                  </a:cubicBezTo>
                </a:path>
              </a:pathLst>
            </a:custGeom>
            <a:noFill/>
            <a:ln w="3075" cap="rnd" cmpd="sng">
              <a:solidFill>
                <a:srgbClr val="070707"/>
              </a:solidFill>
              <a:prstDash val="solid"/>
              <a:miter lim="246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6992400" y="1308925"/>
              <a:ext cx="62975" cy="50275"/>
            </a:xfrm>
            <a:custGeom>
              <a:avLst/>
              <a:gdLst/>
              <a:ahLst/>
              <a:cxnLst/>
              <a:rect l="l" t="t" r="r" b="b"/>
              <a:pathLst>
                <a:path w="2519" h="2011" extrusionOk="0">
                  <a:moveTo>
                    <a:pt x="1004" y="0"/>
                  </a:moveTo>
                  <a:cubicBezTo>
                    <a:pt x="747" y="0"/>
                    <a:pt x="486" y="118"/>
                    <a:pt x="297" y="307"/>
                  </a:cubicBezTo>
                  <a:cubicBezTo>
                    <a:pt x="74" y="554"/>
                    <a:pt x="0" y="900"/>
                    <a:pt x="124" y="1196"/>
                  </a:cubicBezTo>
                  <a:cubicBezTo>
                    <a:pt x="198" y="1369"/>
                    <a:pt x="321" y="1492"/>
                    <a:pt x="469" y="1616"/>
                  </a:cubicBezTo>
                  <a:cubicBezTo>
                    <a:pt x="741" y="1863"/>
                    <a:pt x="1111" y="2011"/>
                    <a:pt x="1482" y="2011"/>
                  </a:cubicBezTo>
                  <a:cubicBezTo>
                    <a:pt x="1877" y="2011"/>
                    <a:pt x="2222" y="1764"/>
                    <a:pt x="2370" y="1418"/>
                  </a:cubicBezTo>
                  <a:cubicBezTo>
                    <a:pt x="2519" y="1048"/>
                    <a:pt x="2321" y="628"/>
                    <a:pt x="1951" y="480"/>
                  </a:cubicBezTo>
                  <a:cubicBezTo>
                    <a:pt x="1778" y="208"/>
                    <a:pt x="1482" y="11"/>
                    <a:pt x="1136" y="11"/>
                  </a:cubicBezTo>
                  <a:cubicBezTo>
                    <a:pt x="1092" y="4"/>
                    <a:pt x="1048" y="0"/>
                    <a:pt x="1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975725" y="1369675"/>
              <a:ext cx="133975" cy="25950"/>
            </a:xfrm>
            <a:custGeom>
              <a:avLst/>
              <a:gdLst/>
              <a:ahLst/>
              <a:cxnLst/>
              <a:rect l="l" t="t" r="r" b="b"/>
              <a:pathLst>
                <a:path w="5359" h="1038" fill="none" extrusionOk="0">
                  <a:moveTo>
                    <a:pt x="5358" y="568"/>
                  </a:moveTo>
                  <a:cubicBezTo>
                    <a:pt x="4766" y="1037"/>
                    <a:pt x="3926" y="1013"/>
                    <a:pt x="3186" y="840"/>
                  </a:cubicBezTo>
                  <a:cubicBezTo>
                    <a:pt x="2470" y="667"/>
                    <a:pt x="1778" y="346"/>
                    <a:pt x="1013" y="321"/>
                  </a:cubicBezTo>
                  <a:cubicBezTo>
                    <a:pt x="643" y="297"/>
                    <a:pt x="198" y="321"/>
                    <a:pt x="1" y="0"/>
                  </a:cubicBezTo>
                </a:path>
              </a:pathLst>
            </a:custGeom>
            <a:noFill/>
            <a:ln w="3075" cap="rnd" cmpd="sng">
              <a:solidFill>
                <a:srgbClr val="070707"/>
              </a:solidFill>
              <a:prstDash val="solid"/>
              <a:miter lim="246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7081900" y="1356100"/>
              <a:ext cx="3725" cy="9900"/>
            </a:xfrm>
            <a:custGeom>
              <a:avLst/>
              <a:gdLst/>
              <a:ahLst/>
              <a:cxnLst/>
              <a:rect l="l" t="t" r="r" b="b"/>
              <a:pathLst>
                <a:path w="149" h="396" fill="none" extrusionOk="0">
                  <a:moveTo>
                    <a:pt x="99" y="74"/>
                  </a:moveTo>
                  <a:cubicBezTo>
                    <a:pt x="148" y="173"/>
                    <a:pt x="148" y="296"/>
                    <a:pt x="74" y="395"/>
                  </a:cubicBezTo>
                  <a:cubicBezTo>
                    <a:pt x="0" y="272"/>
                    <a:pt x="0" y="124"/>
                    <a:pt x="50" y="0"/>
                  </a:cubicBezTo>
                  <a:lnTo>
                    <a:pt x="0" y="124"/>
                  </a:lnTo>
                </a:path>
              </a:pathLst>
            </a:custGeom>
            <a:noFill/>
            <a:ln w="3075" cap="rnd" cmpd="sng">
              <a:solidFill>
                <a:srgbClr val="070707"/>
              </a:solidFill>
              <a:prstDash val="solid"/>
              <a:miter lim="246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7009050" y="1311650"/>
              <a:ext cx="33975" cy="33675"/>
            </a:xfrm>
            <a:custGeom>
              <a:avLst/>
              <a:gdLst/>
              <a:ahLst/>
              <a:cxnLst/>
              <a:rect l="l" t="t" r="r" b="b"/>
              <a:pathLst>
                <a:path w="1359" h="1347" extrusionOk="0">
                  <a:moveTo>
                    <a:pt x="272" y="1"/>
                  </a:moveTo>
                  <a:cubicBezTo>
                    <a:pt x="248" y="1"/>
                    <a:pt x="198" y="1"/>
                    <a:pt x="198" y="25"/>
                  </a:cubicBezTo>
                  <a:cubicBezTo>
                    <a:pt x="100" y="247"/>
                    <a:pt x="26" y="445"/>
                    <a:pt x="1" y="667"/>
                  </a:cubicBezTo>
                  <a:cubicBezTo>
                    <a:pt x="1" y="791"/>
                    <a:pt x="1" y="914"/>
                    <a:pt x="50" y="1038"/>
                  </a:cubicBezTo>
                  <a:cubicBezTo>
                    <a:pt x="100" y="1161"/>
                    <a:pt x="198" y="1260"/>
                    <a:pt x="322" y="1309"/>
                  </a:cubicBezTo>
                  <a:cubicBezTo>
                    <a:pt x="384" y="1334"/>
                    <a:pt x="445" y="1346"/>
                    <a:pt x="507" y="1346"/>
                  </a:cubicBezTo>
                  <a:cubicBezTo>
                    <a:pt x="569" y="1346"/>
                    <a:pt x="630" y="1334"/>
                    <a:pt x="692" y="1309"/>
                  </a:cubicBezTo>
                  <a:cubicBezTo>
                    <a:pt x="816" y="1260"/>
                    <a:pt x="914" y="1186"/>
                    <a:pt x="988" y="1087"/>
                  </a:cubicBezTo>
                  <a:cubicBezTo>
                    <a:pt x="1137" y="914"/>
                    <a:pt x="1235" y="741"/>
                    <a:pt x="1334" y="519"/>
                  </a:cubicBezTo>
                  <a:cubicBezTo>
                    <a:pt x="1359" y="494"/>
                    <a:pt x="1334" y="445"/>
                    <a:pt x="1309" y="445"/>
                  </a:cubicBezTo>
                  <a:cubicBezTo>
                    <a:pt x="1285" y="445"/>
                    <a:pt x="1235" y="445"/>
                    <a:pt x="1235" y="470"/>
                  </a:cubicBezTo>
                  <a:cubicBezTo>
                    <a:pt x="1137" y="643"/>
                    <a:pt x="1013" y="815"/>
                    <a:pt x="865" y="963"/>
                  </a:cubicBezTo>
                  <a:cubicBezTo>
                    <a:pt x="768" y="1061"/>
                    <a:pt x="640" y="1127"/>
                    <a:pt x="506" y="1127"/>
                  </a:cubicBezTo>
                  <a:cubicBezTo>
                    <a:pt x="470" y="1127"/>
                    <a:pt x="433" y="1122"/>
                    <a:pt x="396" y="1112"/>
                  </a:cubicBezTo>
                  <a:cubicBezTo>
                    <a:pt x="223" y="1062"/>
                    <a:pt x="198" y="889"/>
                    <a:pt x="198" y="692"/>
                  </a:cubicBezTo>
                  <a:cubicBezTo>
                    <a:pt x="198" y="470"/>
                    <a:pt x="248" y="272"/>
                    <a:pt x="322" y="75"/>
                  </a:cubicBezTo>
                  <a:cubicBezTo>
                    <a:pt x="322" y="50"/>
                    <a:pt x="297" y="25"/>
                    <a:pt x="272" y="1"/>
                  </a:cubicBezTo>
                  <a:close/>
                </a:path>
              </a:pathLst>
            </a:custGeom>
            <a:solidFill>
              <a:srgbClr val="222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707850" y="1662850"/>
              <a:ext cx="4975" cy="4350"/>
            </a:xfrm>
            <a:custGeom>
              <a:avLst/>
              <a:gdLst/>
              <a:ahLst/>
              <a:cxnLst/>
              <a:rect l="l" t="t" r="r" b="b"/>
              <a:pathLst>
                <a:path w="199" h="174" extrusionOk="0">
                  <a:moveTo>
                    <a:pt x="99" y="1"/>
                  </a:moveTo>
                  <a:cubicBezTo>
                    <a:pt x="1" y="1"/>
                    <a:pt x="1" y="173"/>
                    <a:pt x="99" y="173"/>
                  </a:cubicBezTo>
                  <a:cubicBezTo>
                    <a:pt x="198" y="173"/>
                    <a:pt x="198" y="1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6686875" y="1653600"/>
              <a:ext cx="4350" cy="4350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4" y="0"/>
                  </a:moveTo>
                  <a:cubicBezTo>
                    <a:pt x="0" y="25"/>
                    <a:pt x="0" y="148"/>
                    <a:pt x="74" y="173"/>
                  </a:cubicBezTo>
                  <a:cubicBezTo>
                    <a:pt x="173" y="148"/>
                    <a:pt x="173" y="25"/>
                    <a:pt x="7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6670200" y="1630150"/>
              <a:ext cx="4350" cy="3725"/>
            </a:xfrm>
            <a:custGeom>
              <a:avLst/>
              <a:gdLst/>
              <a:ahLst/>
              <a:cxnLst/>
              <a:rect l="l" t="t" r="r" b="b"/>
              <a:pathLst>
                <a:path w="174" h="149" extrusionOk="0">
                  <a:moveTo>
                    <a:pt x="75" y="0"/>
                  </a:moveTo>
                  <a:cubicBezTo>
                    <a:pt x="1" y="0"/>
                    <a:pt x="1" y="124"/>
                    <a:pt x="75" y="148"/>
                  </a:cubicBezTo>
                  <a:cubicBezTo>
                    <a:pt x="173" y="124"/>
                    <a:pt x="173" y="0"/>
                    <a:pt x="7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6675750" y="1617800"/>
              <a:ext cx="4975" cy="3725"/>
            </a:xfrm>
            <a:custGeom>
              <a:avLst/>
              <a:gdLst/>
              <a:ahLst/>
              <a:cxnLst/>
              <a:rect l="l" t="t" r="r" b="b"/>
              <a:pathLst>
                <a:path w="199" h="149" extrusionOk="0">
                  <a:moveTo>
                    <a:pt x="100" y="0"/>
                  </a:moveTo>
                  <a:cubicBezTo>
                    <a:pt x="1" y="0"/>
                    <a:pt x="1" y="148"/>
                    <a:pt x="100" y="148"/>
                  </a:cubicBezTo>
                  <a:cubicBezTo>
                    <a:pt x="198" y="148"/>
                    <a:pt x="198" y="0"/>
                    <a:pt x="10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6659700" y="1598050"/>
              <a:ext cx="4975" cy="4350"/>
            </a:xfrm>
            <a:custGeom>
              <a:avLst/>
              <a:gdLst/>
              <a:ahLst/>
              <a:cxnLst/>
              <a:rect l="l" t="t" r="r" b="b"/>
              <a:pathLst>
                <a:path w="199" h="174" extrusionOk="0">
                  <a:moveTo>
                    <a:pt x="100" y="0"/>
                  </a:moveTo>
                  <a:cubicBezTo>
                    <a:pt x="1" y="0"/>
                    <a:pt x="1" y="173"/>
                    <a:pt x="100" y="173"/>
                  </a:cubicBezTo>
                  <a:cubicBezTo>
                    <a:pt x="198" y="173"/>
                    <a:pt x="198" y="0"/>
                    <a:pt x="10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6644900" y="1586925"/>
              <a:ext cx="4950" cy="372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99" y="1"/>
                  </a:moveTo>
                  <a:cubicBezTo>
                    <a:pt x="0" y="1"/>
                    <a:pt x="0" y="149"/>
                    <a:pt x="99" y="149"/>
                  </a:cubicBezTo>
                  <a:cubicBezTo>
                    <a:pt x="198" y="149"/>
                    <a:pt x="198" y="1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6657250" y="1562250"/>
              <a:ext cx="4325" cy="3725"/>
            </a:xfrm>
            <a:custGeom>
              <a:avLst/>
              <a:gdLst/>
              <a:ahLst/>
              <a:cxnLst/>
              <a:rect l="l" t="t" r="r" b="b"/>
              <a:pathLst>
                <a:path w="173" h="149" extrusionOk="0">
                  <a:moveTo>
                    <a:pt x="99" y="0"/>
                  </a:moveTo>
                  <a:cubicBezTo>
                    <a:pt x="0" y="25"/>
                    <a:pt x="0" y="148"/>
                    <a:pt x="99" y="148"/>
                  </a:cubicBezTo>
                  <a:cubicBezTo>
                    <a:pt x="173" y="148"/>
                    <a:pt x="173" y="25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6652300" y="1546200"/>
              <a:ext cx="4975" cy="3725"/>
            </a:xfrm>
            <a:custGeom>
              <a:avLst/>
              <a:gdLst/>
              <a:ahLst/>
              <a:cxnLst/>
              <a:rect l="l" t="t" r="r" b="b"/>
              <a:pathLst>
                <a:path w="199" h="149" extrusionOk="0">
                  <a:moveTo>
                    <a:pt x="99" y="0"/>
                  </a:moveTo>
                  <a:cubicBezTo>
                    <a:pt x="1" y="0"/>
                    <a:pt x="1" y="149"/>
                    <a:pt x="99" y="149"/>
                  </a:cubicBezTo>
                  <a:cubicBezTo>
                    <a:pt x="198" y="149"/>
                    <a:pt x="198" y="0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6639350" y="1535700"/>
              <a:ext cx="4950" cy="372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99" y="1"/>
                  </a:moveTo>
                  <a:cubicBezTo>
                    <a:pt x="0" y="1"/>
                    <a:pt x="0" y="149"/>
                    <a:pt x="99" y="149"/>
                  </a:cubicBezTo>
                  <a:cubicBezTo>
                    <a:pt x="198" y="149"/>
                    <a:pt x="198" y="1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6647375" y="1517800"/>
              <a:ext cx="4325" cy="4350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99" y="1"/>
                  </a:moveTo>
                  <a:cubicBezTo>
                    <a:pt x="0" y="25"/>
                    <a:pt x="0" y="149"/>
                    <a:pt x="99" y="174"/>
                  </a:cubicBezTo>
                  <a:cubicBezTo>
                    <a:pt x="173" y="149"/>
                    <a:pt x="173" y="25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6659700" y="1515950"/>
              <a:ext cx="5600" cy="3725"/>
            </a:xfrm>
            <a:custGeom>
              <a:avLst/>
              <a:gdLst/>
              <a:ahLst/>
              <a:cxnLst/>
              <a:rect l="l" t="t" r="r" b="b"/>
              <a:pathLst>
                <a:path w="224" h="149" extrusionOk="0">
                  <a:moveTo>
                    <a:pt x="124" y="1"/>
                  </a:moveTo>
                  <a:cubicBezTo>
                    <a:pt x="1" y="1"/>
                    <a:pt x="1" y="149"/>
                    <a:pt x="124" y="149"/>
                  </a:cubicBezTo>
                  <a:cubicBezTo>
                    <a:pt x="223" y="149"/>
                    <a:pt x="223" y="1"/>
                    <a:pt x="12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6648600" y="1493725"/>
              <a:ext cx="5575" cy="3725"/>
            </a:xfrm>
            <a:custGeom>
              <a:avLst/>
              <a:gdLst/>
              <a:ahLst/>
              <a:cxnLst/>
              <a:rect l="l" t="t" r="r" b="b"/>
              <a:pathLst>
                <a:path w="223" h="149" extrusionOk="0">
                  <a:moveTo>
                    <a:pt x="124" y="1"/>
                  </a:moveTo>
                  <a:cubicBezTo>
                    <a:pt x="1" y="1"/>
                    <a:pt x="1" y="149"/>
                    <a:pt x="124" y="149"/>
                  </a:cubicBezTo>
                  <a:cubicBezTo>
                    <a:pt x="223" y="149"/>
                    <a:pt x="223" y="1"/>
                    <a:pt x="12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6642425" y="1483250"/>
              <a:ext cx="4350" cy="4325"/>
            </a:xfrm>
            <a:custGeom>
              <a:avLst/>
              <a:gdLst/>
              <a:ahLst/>
              <a:cxnLst/>
              <a:rect l="l" t="t" r="r" b="b"/>
              <a:pathLst>
                <a:path w="174" h="173" extrusionOk="0">
                  <a:moveTo>
                    <a:pt x="99" y="0"/>
                  </a:moveTo>
                  <a:cubicBezTo>
                    <a:pt x="1" y="25"/>
                    <a:pt x="1" y="148"/>
                    <a:pt x="99" y="173"/>
                  </a:cubicBezTo>
                  <a:cubicBezTo>
                    <a:pt x="173" y="148"/>
                    <a:pt x="173" y="25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6649225" y="1461025"/>
              <a:ext cx="5575" cy="4350"/>
            </a:xfrm>
            <a:custGeom>
              <a:avLst/>
              <a:gdLst/>
              <a:ahLst/>
              <a:cxnLst/>
              <a:rect l="l" t="t" r="r" b="b"/>
              <a:pathLst>
                <a:path w="223" h="174" extrusionOk="0">
                  <a:moveTo>
                    <a:pt x="99" y="0"/>
                  </a:moveTo>
                  <a:cubicBezTo>
                    <a:pt x="0" y="0"/>
                    <a:pt x="0" y="173"/>
                    <a:pt x="99" y="173"/>
                  </a:cubicBezTo>
                  <a:cubicBezTo>
                    <a:pt x="222" y="173"/>
                    <a:pt x="222" y="0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6668975" y="1459175"/>
              <a:ext cx="4350" cy="4350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4" y="0"/>
                  </a:moveTo>
                  <a:cubicBezTo>
                    <a:pt x="0" y="25"/>
                    <a:pt x="0" y="148"/>
                    <a:pt x="74" y="173"/>
                  </a:cubicBezTo>
                  <a:cubicBezTo>
                    <a:pt x="173" y="148"/>
                    <a:pt x="173" y="25"/>
                    <a:pt x="7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6665875" y="1441875"/>
              <a:ext cx="4975" cy="4350"/>
            </a:xfrm>
            <a:custGeom>
              <a:avLst/>
              <a:gdLst/>
              <a:ahLst/>
              <a:cxnLst/>
              <a:rect l="l" t="t" r="r" b="b"/>
              <a:pathLst>
                <a:path w="199" h="174" extrusionOk="0">
                  <a:moveTo>
                    <a:pt x="100" y="1"/>
                  </a:moveTo>
                  <a:cubicBezTo>
                    <a:pt x="1" y="1"/>
                    <a:pt x="1" y="174"/>
                    <a:pt x="100" y="174"/>
                  </a:cubicBezTo>
                  <a:cubicBezTo>
                    <a:pt x="198" y="174"/>
                    <a:pt x="198" y="1"/>
                    <a:pt x="10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6657850" y="1423375"/>
              <a:ext cx="4975" cy="3725"/>
            </a:xfrm>
            <a:custGeom>
              <a:avLst/>
              <a:gdLst/>
              <a:ahLst/>
              <a:cxnLst/>
              <a:rect l="l" t="t" r="r" b="b"/>
              <a:pathLst>
                <a:path w="199" h="149" extrusionOk="0">
                  <a:moveTo>
                    <a:pt x="100" y="0"/>
                  </a:moveTo>
                  <a:cubicBezTo>
                    <a:pt x="1" y="0"/>
                    <a:pt x="1" y="148"/>
                    <a:pt x="100" y="148"/>
                  </a:cubicBezTo>
                  <a:cubicBezTo>
                    <a:pt x="198" y="148"/>
                    <a:pt x="198" y="0"/>
                    <a:pt x="10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6662175" y="1406100"/>
              <a:ext cx="4350" cy="3725"/>
            </a:xfrm>
            <a:custGeom>
              <a:avLst/>
              <a:gdLst/>
              <a:ahLst/>
              <a:cxnLst/>
              <a:rect l="l" t="t" r="r" b="b"/>
              <a:pathLst>
                <a:path w="174" h="149" extrusionOk="0">
                  <a:moveTo>
                    <a:pt x="75" y="0"/>
                  </a:moveTo>
                  <a:cubicBezTo>
                    <a:pt x="1" y="0"/>
                    <a:pt x="1" y="123"/>
                    <a:pt x="75" y="148"/>
                  </a:cubicBezTo>
                  <a:cubicBezTo>
                    <a:pt x="174" y="123"/>
                    <a:pt x="174" y="0"/>
                    <a:pt x="7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6675750" y="1390050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75" y="0"/>
                  </a:moveTo>
                  <a:cubicBezTo>
                    <a:pt x="1" y="0"/>
                    <a:pt x="1" y="124"/>
                    <a:pt x="75" y="148"/>
                  </a:cubicBezTo>
                  <a:cubicBezTo>
                    <a:pt x="149" y="124"/>
                    <a:pt x="149" y="0"/>
                    <a:pt x="7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6687475" y="1402375"/>
              <a:ext cx="4975" cy="3750"/>
            </a:xfrm>
            <a:custGeom>
              <a:avLst/>
              <a:gdLst/>
              <a:ahLst/>
              <a:cxnLst/>
              <a:rect l="l" t="t" r="r" b="b"/>
              <a:pathLst>
                <a:path w="199" h="150" extrusionOk="0">
                  <a:moveTo>
                    <a:pt x="100" y="1"/>
                  </a:moveTo>
                  <a:cubicBezTo>
                    <a:pt x="1" y="1"/>
                    <a:pt x="1" y="149"/>
                    <a:pt x="100" y="149"/>
                  </a:cubicBezTo>
                  <a:cubicBezTo>
                    <a:pt x="198" y="149"/>
                    <a:pt x="198" y="1"/>
                    <a:pt x="10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6689350" y="1410400"/>
              <a:ext cx="3725" cy="4350"/>
            </a:xfrm>
            <a:custGeom>
              <a:avLst/>
              <a:gdLst/>
              <a:ahLst/>
              <a:cxnLst/>
              <a:rect l="l" t="t" r="r" b="b"/>
              <a:pathLst>
                <a:path w="149" h="174" extrusionOk="0">
                  <a:moveTo>
                    <a:pt x="74" y="1"/>
                  </a:moveTo>
                  <a:cubicBezTo>
                    <a:pt x="0" y="26"/>
                    <a:pt x="0" y="149"/>
                    <a:pt x="74" y="174"/>
                  </a:cubicBezTo>
                  <a:cubicBezTo>
                    <a:pt x="148" y="149"/>
                    <a:pt x="148" y="26"/>
                    <a:pt x="7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6696125" y="1376450"/>
              <a:ext cx="4350" cy="3750"/>
            </a:xfrm>
            <a:custGeom>
              <a:avLst/>
              <a:gdLst/>
              <a:ahLst/>
              <a:cxnLst/>
              <a:rect l="l" t="t" r="r" b="b"/>
              <a:pathLst>
                <a:path w="174" h="150" extrusionOk="0">
                  <a:moveTo>
                    <a:pt x="99" y="1"/>
                  </a:moveTo>
                  <a:cubicBezTo>
                    <a:pt x="1" y="1"/>
                    <a:pt x="1" y="124"/>
                    <a:pt x="99" y="149"/>
                  </a:cubicBezTo>
                  <a:cubicBezTo>
                    <a:pt x="173" y="124"/>
                    <a:pt x="173" y="1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6704150" y="1350550"/>
              <a:ext cx="5575" cy="3725"/>
            </a:xfrm>
            <a:custGeom>
              <a:avLst/>
              <a:gdLst/>
              <a:ahLst/>
              <a:cxnLst/>
              <a:rect l="l" t="t" r="r" b="b"/>
              <a:pathLst>
                <a:path w="223" h="149" extrusionOk="0">
                  <a:moveTo>
                    <a:pt x="124" y="0"/>
                  </a:moveTo>
                  <a:cubicBezTo>
                    <a:pt x="1" y="0"/>
                    <a:pt x="1" y="148"/>
                    <a:pt x="124" y="148"/>
                  </a:cubicBezTo>
                  <a:cubicBezTo>
                    <a:pt x="223" y="148"/>
                    <a:pt x="223" y="0"/>
                    <a:pt x="12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6718975" y="1351150"/>
              <a:ext cx="4325" cy="4350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99" y="1"/>
                  </a:moveTo>
                  <a:cubicBezTo>
                    <a:pt x="0" y="25"/>
                    <a:pt x="0" y="149"/>
                    <a:pt x="99" y="174"/>
                  </a:cubicBezTo>
                  <a:cubicBezTo>
                    <a:pt x="173" y="149"/>
                    <a:pt x="173" y="25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6717725" y="1359175"/>
              <a:ext cx="5575" cy="3725"/>
            </a:xfrm>
            <a:custGeom>
              <a:avLst/>
              <a:gdLst/>
              <a:ahLst/>
              <a:cxnLst/>
              <a:rect l="l" t="t" r="r" b="b"/>
              <a:pathLst>
                <a:path w="223" h="149" extrusionOk="0">
                  <a:moveTo>
                    <a:pt x="124" y="1"/>
                  </a:moveTo>
                  <a:cubicBezTo>
                    <a:pt x="1" y="1"/>
                    <a:pt x="1" y="149"/>
                    <a:pt x="124" y="149"/>
                  </a:cubicBezTo>
                  <a:cubicBezTo>
                    <a:pt x="223" y="149"/>
                    <a:pt x="223" y="1"/>
                    <a:pt x="12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6727000" y="1363500"/>
              <a:ext cx="4325" cy="4350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99" y="0"/>
                  </a:moveTo>
                  <a:cubicBezTo>
                    <a:pt x="0" y="25"/>
                    <a:pt x="0" y="149"/>
                    <a:pt x="99" y="173"/>
                  </a:cubicBezTo>
                  <a:cubicBezTo>
                    <a:pt x="173" y="149"/>
                    <a:pt x="173" y="25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6744275" y="1341275"/>
              <a:ext cx="5575" cy="3725"/>
            </a:xfrm>
            <a:custGeom>
              <a:avLst/>
              <a:gdLst/>
              <a:ahLst/>
              <a:cxnLst/>
              <a:rect l="l" t="t" r="r" b="b"/>
              <a:pathLst>
                <a:path w="223" h="149" extrusionOk="0">
                  <a:moveTo>
                    <a:pt x="124" y="1"/>
                  </a:moveTo>
                  <a:cubicBezTo>
                    <a:pt x="0" y="1"/>
                    <a:pt x="0" y="149"/>
                    <a:pt x="124" y="149"/>
                  </a:cubicBezTo>
                  <a:cubicBezTo>
                    <a:pt x="223" y="149"/>
                    <a:pt x="223" y="1"/>
                    <a:pt x="12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6747350" y="1332025"/>
              <a:ext cx="4975" cy="3725"/>
            </a:xfrm>
            <a:custGeom>
              <a:avLst/>
              <a:gdLst/>
              <a:ahLst/>
              <a:cxnLst/>
              <a:rect l="l" t="t" r="r" b="b"/>
              <a:pathLst>
                <a:path w="199" h="149" extrusionOk="0">
                  <a:moveTo>
                    <a:pt x="100" y="0"/>
                  </a:moveTo>
                  <a:cubicBezTo>
                    <a:pt x="1" y="0"/>
                    <a:pt x="1" y="148"/>
                    <a:pt x="100" y="148"/>
                  </a:cubicBezTo>
                  <a:cubicBezTo>
                    <a:pt x="198" y="148"/>
                    <a:pt x="198" y="0"/>
                    <a:pt x="10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6754775" y="1359175"/>
              <a:ext cx="5575" cy="3725"/>
            </a:xfrm>
            <a:custGeom>
              <a:avLst/>
              <a:gdLst/>
              <a:ahLst/>
              <a:cxnLst/>
              <a:rect l="l" t="t" r="r" b="b"/>
              <a:pathLst>
                <a:path w="223" h="149" extrusionOk="0">
                  <a:moveTo>
                    <a:pt x="123" y="1"/>
                  </a:moveTo>
                  <a:cubicBezTo>
                    <a:pt x="0" y="1"/>
                    <a:pt x="0" y="149"/>
                    <a:pt x="123" y="149"/>
                  </a:cubicBezTo>
                  <a:cubicBezTo>
                    <a:pt x="222" y="149"/>
                    <a:pt x="222" y="1"/>
                    <a:pt x="123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6764650" y="1365975"/>
              <a:ext cx="5575" cy="4350"/>
            </a:xfrm>
            <a:custGeom>
              <a:avLst/>
              <a:gdLst/>
              <a:ahLst/>
              <a:cxnLst/>
              <a:rect l="l" t="t" r="r" b="b"/>
              <a:pathLst>
                <a:path w="223" h="174" extrusionOk="0">
                  <a:moveTo>
                    <a:pt x="124" y="0"/>
                  </a:moveTo>
                  <a:cubicBezTo>
                    <a:pt x="0" y="0"/>
                    <a:pt x="0" y="173"/>
                    <a:pt x="124" y="173"/>
                  </a:cubicBezTo>
                  <a:cubicBezTo>
                    <a:pt x="222" y="173"/>
                    <a:pt x="222" y="0"/>
                    <a:pt x="12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6784400" y="1356100"/>
              <a:ext cx="5575" cy="4350"/>
            </a:xfrm>
            <a:custGeom>
              <a:avLst/>
              <a:gdLst/>
              <a:ahLst/>
              <a:cxnLst/>
              <a:rect l="l" t="t" r="r" b="b"/>
              <a:pathLst>
                <a:path w="223" h="174" extrusionOk="0">
                  <a:moveTo>
                    <a:pt x="99" y="0"/>
                  </a:moveTo>
                  <a:cubicBezTo>
                    <a:pt x="0" y="0"/>
                    <a:pt x="0" y="173"/>
                    <a:pt x="99" y="173"/>
                  </a:cubicBezTo>
                  <a:cubicBezTo>
                    <a:pt x="222" y="173"/>
                    <a:pt x="222" y="0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6805375" y="1350550"/>
              <a:ext cx="4350" cy="4325"/>
            </a:xfrm>
            <a:custGeom>
              <a:avLst/>
              <a:gdLst/>
              <a:ahLst/>
              <a:cxnLst/>
              <a:rect l="l" t="t" r="r" b="b"/>
              <a:pathLst>
                <a:path w="174" h="173" extrusionOk="0">
                  <a:moveTo>
                    <a:pt x="75" y="0"/>
                  </a:moveTo>
                  <a:cubicBezTo>
                    <a:pt x="1" y="25"/>
                    <a:pt x="1" y="148"/>
                    <a:pt x="75" y="173"/>
                  </a:cubicBezTo>
                  <a:cubicBezTo>
                    <a:pt x="173" y="148"/>
                    <a:pt x="173" y="25"/>
                    <a:pt x="7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6809075" y="1339425"/>
              <a:ext cx="4350" cy="4350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5" y="1"/>
                  </a:moveTo>
                  <a:cubicBezTo>
                    <a:pt x="1" y="25"/>
                    <a:pt x="1" y="149"/>
                    <a:pt x="75" y="173"/>
                  </a:cubicBezTo>
                  <a:cubicBezTo>
                    <a:pt x="173" y="149"/>
                    <a:pt x="173" y="25"/>
                    <a:pt x="7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6793025" y="1332025"/>
              <a:ext cx="4350" cy="4350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5" y="0"/>
                  </a:moveTo>
                  <a:cubicBezTo>
                    <a:pt x="1" y="25"/>
                    <a:pt x="1" y="148"/>
                    <a:pt x="75" y="173"/>
                  </a:cubicBezTo>
                  <a:cubicBezTo>
                    <a:pt x="174" y="148"/>
                    <a:pt x="174" y="25"/>
                    <a:pt x="7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6781925" y="1334500"/>
              <a:ext cx="4350" cy="4325"/>
            </a:xfrm>
            <a:custGeom>
              <a:avLst/>
              <a:gdLst/>
              <a:ahLst/>
              <a:cxnLst/>
              <a:rect l="l" t="t" r="r" b="b"/>
              <a:pathLst>
                <a:path w="174" h="173" extrusionOk="0">
                  <a:moveTo>
                    <a:pt x="74" y="0"/>
                  </a:moveTo>
                  <a:cubicBezTo>
                    <a:pt x="0" y="25"/>
                    <a:pt x="0" y="148"/>
                    <a:pt x="74" y="173"/>
                  </a:cubicBezTo>
                  <a:cubicBezTo>
                    <a:pt x="173" y="148"/>
                    <a:pt x="173" y="25"/>
                    <a:pt x="7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6765875" y="1343750"/>
              <a:ext cx="5575" cy="4350"/>
            </a:xfrm>
            <a:custGeom>
              <a:avLst/>
              <a:gdLst/>
              <a:ahLst/>
              <a:cxnLst/>
              <a:rect l="l" t="t" r="r" b="b"/>
              <a:pathLst>
                <a:path w="223" h="174" extrusionOk="0">
                  <a:moveTo>
                    <a:pt x="99" y="0"/>
                  </a:moveTo>
                  <a:cubicBezTo>
                    <a:pt x="0" y="0"/>
                    <a:pt x="0" y="173"/>
                    <a:pt x="99" y="173"/>
                  </a:cubicBezTo>
                  <a:cubicBezTo>
                    <a:pt x="223" y="173"/>
                    <a:pt x="223" y="0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6774525" y="1319675"/>
              <a:ext cx="4325" cy="4350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74" y="1"/>
                  </a:moveTo>
                  <a:cubicBezTo>
                    <a:pt x="0" y="25"/>
                    <a:pt x="0" y="149"/>
                    <a:pt x="74" y="173"/>
                  </a:cubicBezTo>
                  <a:cubicBezTo>
                    <a:pt x="173" y="149"/>
                    <a:pt x="173" y="25"/>
                    <a:pt x="7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6817725" y="1317825"/>
              <a:ext cx="4950" cy="4350"/>
            </a:xfrm>
            <a:custGeom>
              <a:avLst/>
              <a:gdLst/>
              <a:ahLst/>
              <a:cxnLst/>
              <a:rect l="l" t="t" r="r" b="b"/>
              <a:pathLst>
                <a:path w="198" h="174" extrusionOk="0">
                  <a:moveTo>
                    <a:pt x="99" y="0"/>
                  </a:moveTo>
                  <a:cubicBezTo>
                    <a:pt x="0" y="0"/>
                    <a:pt x="0" y="173"/>
                    <a:pt x="99" y="173"/>
                  </a:cubicBezTo>
                  <a:cubicBezTo>
                    <a:pt x="198" y="173"/>
                    <a:pt x="198" y="0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6830675" y="1328325"/>
              <a:ext cx="4975" cy="3725"/>
            </a:xfrm>
            <a:custGeom>
              <a:avLst/>
              <a:gdLst/>
              <a:ahLst/>
              <a:cxnLst/>
              <a:rect l="l" t="t" r="r" b="b"/>
              <a:pathLst>
                <a:path w="199" h="149" extrusionOk="0">
                  <a:moveTo>
                    <a:pt x="100" y="0"/>
                  </a:moveTo>
                  <a:cubicBezTo>
                    <a:pt x="1" y="0"/>
                    <a:pt x="1" y="148"/>
                    <a:pt x="100" y="148"/>
                  </a:cubicBezTo>
                  <a:cubicBezTo>
                    <a:pt x="198" y="148"/>
                    <a:pt x="198" y="0"/>
                    <a:pt x="10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6842400" y="1342525"/>
              <a:ext cx="4975" cy="3725"/>
            </a:xfrm>
            <a:custGeom>
              <a:avLst/>
              <a:gdLst/>
              <a:ahLst/>
              <a:cxnLst/>
              <a:rect l="l" t="t" r="r" b="b"/>
              <a:pathLst>
                <a:path w="199" h="149" extrusionOk="0">
                  <a:moveTo>
                    <a:pt x="100" y="0"/>
                  </a:moveTo>
                  <a:cubicBezTo>
                    <a:pt x="1" y="0"/>
                    <a:pt x="1" y="148"/>
                    <a:pt x="100" y="148"/>
                  </a:cubicBezTo>
                  <a:cubicBezTo>
                    <a:pt x="198" y="148"/>
                    <a:pt x="198" y="0"/>
                    <a:pt x="10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6868325" y="1326475"/>
              <a:ext cx="4975" cy="3725"/>
            </a:xfrm>
            <a:custGeom>
              <a:avLst/>
              <a:gdLst/>
              <a:ahLst/>
              <a:cxnLst/>
              <a:rect l="l" t="t" r="r" b="b"/>
              <a:pathLst>
                <a:path w="199" h="149" extrusionOk="0">
                  <a:moveTo>
                    <a:pt x="100" y="0"/>
                  </a:moveTo>
                  <a:cubicBezTo>
                    <a:pt x="1" y="0"/>
                    <a:pt x="1" y="148"/>
                    <a:pt x="100" y="148"/>
                  </a:cubicBezTo>
                  <a:cubicBezTo>
                    <a:pt x="198" y="148"/>
                    <a:pt x="198" y="0"/>
                    <a:pt x="10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6887475" y="1336950"/>
              <a:ext cx="4950" cy="372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99" y="1"/>
                  </a:moveTo>
                  <a:cubicBezTo>
                    <a:pt x="0" y="1"/>
                    <a:pt x="0" y="149"/>
                    <a:pt x="99" y="149"/>
                  </a:cubicBezTo>
                  <a:cubicBezTo>
                    <a:pt x="198" y="149"/>
                    <a:pt x="198" y="1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6903525" y="1350550"/>
              <a:ext cx="4325" cy="3725"/>
            </a:xfrm>
            <a:custGeom>
              <a:avLst/>
              <a:gdLst/>
              <a:ahLst/>
              <a:cxnLst/>
              <a:rect l="l" t="t" r="r" b="b"/>
              <a:pathLst>
                <a:path w="173" h="149" extrusionOk="0">
                  <a:moveTo>
                    <a:pt x="99" y="0"/>
                  </a:moveTo>
                  <a:cubicBezTo>
                    <a:pt x="0" y="0"/>
                    <a:pt x="0" y="123"/>
                    <a:pt x="99" y="148"/>
                  </a:cubicBezTo>
                  <a:cubicBezTo>
                    <a:pt x="173" y="123"/>
                    <a:pt x="173" y="0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6928825" y="1348675"/>
              <a:ext cx="4950" cy="3750"/>
            </a:xfrm>
            <a:custGeom>
              <a:avLst/>
              <a:gdLst/>
              <a:ahLst/>
              <a:cxnLst/>
              <a:rect l="l" t="t" r="r" b="b"/>
              <a:pathLst>
                <a:path w="198" h="150" extrusionOk="0">
                  <a:moveTo>
                    <a:pt x="99" y="1"/>
                  </a:moveTo>
                  <a:cubicBezTo>
                    <a:pt x="0" y="1"/>
                    <a:pt x="0" y="149"/>
                    <a:pt x="99" y="149"/>
                  </a:cubicBezTo>
                  <a:cubicBezTo>
                    <a:pt x="198" y="149"/>
                    <a:pt x="198" y="1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6941775" y="1338800"/>
              <a:ext cx="5575" cy="3750"/>
            </a:xfrm>
            <a:custGeom>
              <a:avLst/>
              <a:gdLst/>
              <a:ahLst/>
              <a:cxnLst/>
              <a:rect l="l" t="t" r="r" b="b"/>
              <a:pathLst>
                <a:path w="223" h="150" extrusionOk="0">
                  <a:moveTo>
                    <a:pt x="124" y="1"/>
                  </a:moveTo>
                  <a:cubicBezTo>
                    <a:pt x="1" y="1"/>
                    <a:pt x="1" y="149"/>
                    <a:pt x="124" y="149"/>
                  </a:cubicBezTo>
                  <a:cubicBezTo>
                    <a:pt x="223" y="149"/>
                    <a:pt x="223" y="1"/>
                    <a:pt x="12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6944250" y="1325225"/>
              <a:ext cx="5575" cy="3725"/>
            </a:xfrm>
            <a:custGeom>
              <a:avLst/>
              <a:gdLst/>
              <a:ahLst/>
              <a:cxnLst/>
              <a:rect l="l" t="t" r="r" b="b"/>
              <a:pathLst>
                <a:path w="223" h="149" extrusionOk="0">
                  <a:moveTo>
                    <a:pt x="124" y="1"/>
                  </a:moveTo>
                  <a:cubicBezTo>
                    <a:pt x="1" y="1"/>
                    <a:pt x="1" y="149"/>
                    <a:pt x="124" y="149"/>
                  </a:cubicBezTo>
                  <a:cubicBezTo>
                    <a:pt x="223" y="149"/>
                    <a:pt x="223" y="1"/>
                    <a:pt x="12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6927575" y="1319675"/>
              <a:ext cx="5600" cy="3725"/>
            </a:xfrm>
            <a:custGeom>
              <a:avLst/>
              <a:gdLst/>
              <a:ahLst/>
              <a:cxnLst/>
              <a:rect l="l" t="t" r="r" b="b"/>
              <a:pathLst>
                <a:path w="224" h="149" extrusionOk="0">
                  <a:moveTo>
                    <a:pt x="124" y="1"/>
                  </a:moveTo>
                  <a:cubicBezTo>
                    <a:pt x="1" y="1"/>
                    <a:pt x="1" y="149"/>
                    <a:pt x="124" y="149"/>
                  </a:cubicBezTo>
                  <a:cubicBezTo>
                    <a:pt x="223" y="149"/>
                    <a:pt x="223" y="1"/>
                    <a:pt x="12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6922025" y="1332025"/>
              <a:ext cx="4975" cy="3725"/>
            </a:xfrm>
            <a:custGeom>
              <a:avLst/>
              <a:gdLst/>
              <a:ahLst/>
              <a:cxnLst/>
              <a:rect l="l" t="t" r="r" b="b"/>
              <a:pathLst>
                <a:path w="199" h="149" extrusionOk="0">
                  <a:moveTo>
                    <a:pt x="99" y="0"/>
                  </a:moveTo>
                  <a:cubicBezTo>
                    <a:pt x="1" y="0"/>
                    <a:pt x="1" y="148"/>
                    <a:pt x="99" y="148"/>
                  </a:cubicBezTo>
                  <a:cubicBezTo>
                    <a:pt x="198" y="148"/>
                    <a:pt x="198" y="0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6906600" y="1328925"/>
              <a:ext cx="4350" cy="3750"/>
            </a:xfrm>
            <a:custGeom>
              <a:avLst/>
              <a:gdLst/>
              <a:ahLst/>
              <a:cxnLst/>
              <a:rect l="l" t="t" r="r" b="b"/>
              <a:pathLst>
                <a:path w="174" h="150" extrusionOk="0">
                  <a:moveTo>
                    <a:pt x="99" y="1"/>
                  </a:moveTo>
                  <a:cubicBezTo>
                    <a:pt x="1" y="1"/>
                    <a:pt x="1" y="124"/>
                    <a:pt x="99" y="149"/>
                  </a:cubicBezTo>
                  <a:cubicBezTo>
                    <a:pt x="173" y="124"/>
                    <a:pt x="173" y="1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6893650" y="1318450"/>
              <a:ext cx="4950" cy="372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99" y="0"/>
                  </a:moveTo>
                  <a:cubicBezTo>
                    <a:pt x="0" y="0"/>
                    <a:pt x="0" y="148"/>
                    <a:pt x="99" y="148"/>
                  </a:cubicBezTo>
                  <a:cubicBezTo>
                    <a:pt x="198" y="148"/>
                    <a:pt x="198" y="0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6880050" y="1309800"/>
              <a:ext cx="4975" cy="3725"/>
            </a:xfrm>
            <a:custGeom>
              <a:avLst/>
              <a:gdLst/>
              <a:ahLst/>
              <a:cxnLst/>
              <a:rect l="l" t="t" r="r" b="b"/>
              <a:pathLst>
                <a:path w="199" h="149" extrusionOk="0">
                  <a:moveTo>
                    <a:pt x="100" y="1"/>
                  </a:moveTo>
                  <a:cubicBezTo>
                    <a:pt x="1" y="1"/>
                    <a:pt x="1" y="149"/>
                    <a:pt x="100" y="149"/>
                  </a:cubicBezTo>
                  <a:cubicBezTo>
                    <a:pt x="198" y="149"/>
                    <a:pt x="198" y="1"/>
                    <a:pt x="10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6858450" y="1312875"/>
              <a:ext cx="4350" cy="3750"/>
            </a:xfrm>
            <a:custGeom>
              <a:avLst/>
              <a:gdLst/>
              <a:ahLst/>
              <a:cxnLst/>
              <a:rect l="l" t="t" r="r" b="b"/>
              <a:pathLst>
                <a:path w="174" h="150" extrusionOk="0">
                  <a:moveTo>
                    <a:pt x="100" y="1"/>
                  </a:moveTo>
                  <a:cubicBezTo>
                    <a:pt x="1" y="1"/>
                    <a:pt x="1" y="124"/>
                    <a:pt x="100" y="149"/>
                  </a:cubicBezTo>
                  <a:cubicBezTo>
                    <a:pt x="174" y="124"/>
                    <a:pt x="174" y="1"/>
                    <a:pt x="10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6835000" y="1311025"/>
              <a:ext cx="3725" cy="4350"/>
            </a:xfrm>
            <a:custGeom>
              <a:avLst/>
              <a:gdLst/>
              <a:ahLst/>
              <a:cxnLst/>
              <a:rect l="l" t="t" r="r" b="b"/>
              <a:pathLst>
                <a:path w="149" h="174" extrusionOk="0">
                  <a:moveTo>
                    <a:pt x="75" y="1"/>
                  </a:moveTo>
                  <a:cubicBezTo>
                    <a:pt x="1" y="26"/>
                    <a:pt x="1" y="149"/>
                    <a:pt x="75" y="174"/>
                  </a:cubicBezTo>
                  <a:cubicBezTo>
                    <a:pt x="149" y="149"/>
                    <a:pt x="149" y="26"/>
                    <a:pt x="7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6847350" y="1323375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74" y="1"/>
                  </a:moveTo>
                  <a:cubicBezTo>
                    <a:pt x="0" y="25"/>
                    <a:pt x="0" y="149"/>
                    <a:pt x="74" y="149"/>
                  </a:cubicBezTo>
                  <a:cubicBezTo>
                    <a:pt x="149" y="149"/>
                    <a:pt x="149" y="25"/>
                    <a:pt x="7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6835625" y="1350550"/>
              <a:ext cx="4950" cy="372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99" y="0"/>
                  </a:moveTo>
                  <a:cubicBezTo>
                    <a:pt x="0" y="0"/>
                    <a:pt x="0" y="148"/>
                    <a:pt x="99" y="148"/>
                  </a:cubicBezTo>
                  <a:cubicBezTo>
                    <a:pt x="198" y="148"/>
                    <a:pt x="198" y="0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6790550" y="1319050"/>
              <a:ext cx="4975" cy="4350"/>
            </a:xfrm>
            <a:custGeom>
              <a:avLst/>
              <a:gdLst/>
              <a:ahLst/>
              <a:cxnLst/>
              <a:rect l="l" t="t" r="r" b="b"/>
              <a:pathLst>
                <a:path w="199" h="174" extrusionOk="0">
                  <a:moveTo>
                    <a:pt x="100" y="1"/>
                  </a:moveTo>
                  <a:cubicBezTo>
                    <a:pt x="1" y="1"/>
                    <a:pt x="1" y="174"/>
                    <a:pt x="100" y="174"/>
                  </a:cubicBezTo>
                  <a:cubicBezTo>
                    <a:pt x="199" y="174"/>
                    <a:pt x="199" y="1"/>
                    <a:pt x="10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6760925" y="1329550"/>
              <a:ext cx="4350" cy="4350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5" y="1"/>
                  </a:moveTo>
                  <a:cubicBezTo>
                    <a:pt x="1" y="25"/>
                    <a:pt x="1" y="149"/>
                    <a:pt x="75" y="173"/>
                  </a:cubicBezTo>
                  <a:cubicBezTo>
                    <a:pt x="174" y="149"/>
                    <a:pt x="174" y="25"/>
                    <a:pt x="7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6735000" y="1368425"/>
              <a:ext cx="5600" cy="4350"/>
            </a:xfrm>
            <a:custGeom>
              <a:avLst/>
              <a:gdLst/>
              <a:ahLst/>
              <a:cxnLst/>
              <a:rect l="l" t="t" r="r" b="b"/>
              <a:pathLst>
                <a:path w="224" h="174" extrusionOk="0">
                  <a:moveTo>
                    <a:pt x="124" y="1"/>
                  </a:moveTo>
                  <a:cubicBezTo>
                    <a:pt x="1" y="1"/>
                    <a:pt x="1" y="174"/>
                    <a:pt x="124" y="174"/>
                  </a:cubicBezTo>
                  <a:cubicBezTo>
                    <a:pt x="223" y="174"/>
                    <a:pt x="223" y="1"/>
                    <a:pt x="12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6710325" y="1388800"/>
              <a:ext cx="4350" cy="4350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99" y="1"/>
                  </a:moveTo>
                  <a:cubicBezTo>
                    <a:pt x="0" y="25"/>
                    <a:pt x="0" y="149"/>
                    <a:pt x="99" y="174"/>
                  </a:cubicBezTo>
                  <a:cubicBezTo>
                    <a:pt x="173" y="149"/>
                    <a:pt x="173" y="25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6712175" y="1370900"/>
              <a:ext cx="4950" cy="4350"/>
            </a:xfrm>
            <a:custGeom>
              <a:avLst/>
              <a:gdLst/>
              <a:ahLst/>
              <a:cxnLst/>
              <a:rect l="l" t="t" r="r" b="b"/>
              <a:pathLst>
                <a:path w="198" h="174" extrusionOk="0">
                  <a:moveTo>
                    <a:pt x="99" y="1"/>
                  </a:moveTo>
                  <a:cubicBezTo>
                    <a:pt x="0" y="1"/>
                    <a:pt x="0" y="174"/>
                    <a:pt x="99" y="174"/>
                  </a:cubicBezTo>
                  <a:cubicBezTo>
                    <a:pt x="198" y="174"/>
                    <a:pt x="198" y="1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6965850" y="1334500"/>
              <a:ext cx="5575" cy="3725"/>
            </a:xfrm>
            <a:custGeom>
              <a:avLst/>
              <a:gdLst/>
              <a:ahLst/>
              <a:cxnLst/>
              <a:rect l="l" t="t" r="r" b="b"/>
              <a:pathLst>
                <a:path w="223" h="149" extrusionOk="0">
                  <a:moveTo>
                    <a:pt x="124" y="0"/>
                  </a:moveTo>
                  <a:cubicBezTo>
                    <a:pt x="1" y="0"/>
                    <a:pt x="1" y="148"/>
                    <a:pt x="124" y="148"/>
                  </a:cubicBezTo>
                  <a:cubicBezTo>
                    <a:pt x="223" y="148"/>
                    <a:pt x="223" y="0"/>
                    <a:pt x="12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6980050" y="1336350"/>
              <a:ext cx="4350" cy="4325"/>
            </a:xfrm>
            <a:custGeom>
              <a:avLst/>
              <a:gdLst/>
              <a:ahLst/>
              <a:cxnLst/>
              <a:rect l="l" t="t" r="r" b="b"/>
              <a:pathLst>
                <a:path w="174" h="173" extrusionOk="0">
                  <a:moveTo>
                    <a:pt x="99" y="0"/>
                  </a:moveTo>
                  <a:cubicBezTo>
                    <a:pt x="1" y="25"/>
                    <a:pt x="1" y="148"/>
                    <a:pt x="99" y="173"/>
                  </a:cubicBezTo>
                  <a:cubicBezTo>
                    <a:pt x="173" y="148"/>
                    <a:pt x="173" y="25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6971400" y="1319675"/>
              <a:ext cx="4350" cy="3725"/>
            </a:xfrm>
            <a:custGeom>
              <a:avLst/>
              <a:gdLst/>
              <a:ahLst/>
              <a:cxnLst/>
              <a:rect l="l" t="t" r="r" b="b"/>
              <a:pathLst>
                <a:path w="174" h="149" extrusionOk="0">
                  <a:moveTo>
                    <a:pt x="100" y="1"/>
                  </a:moveTo>
                  <a:cubicBezTo>
                    <a:pt x="1" y="1"/>
                    <a:pt x="1" y="124"/>
                    <a:pt x="100" y="149"/>
                  </a:cubicBezTo>
                  <a:cubicBezTo>
                    <a:pt x="174" y="124"/>
                    <a:pt x="174" y="1"/>
                    <a:pt x="10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17" name="Google Shape;617;p34"/>
          <p:cNvSpPr/>
          <p:nvPr/>
        </p:nvSpPr>
        <p:spPr>
          <a:xfrm>
            <a:off x="-61537" y="1754526"/>
            <a:ext cx="253823" cy="1013448"/>
          </a:xfrm>
          <a:custGeom>
            <a:avLst/>
            <a:gdLst/>
            <a:ahLst/>
            <a:cxnLst/>
            <a:rect l="l" t="t" r="r" b="b"/>
            <a:pathLst>
              <a:path w="14314" h="57152" extrusionOk="0">
                <a:moveTo>
                  <a:pt x="4727" y="1"/>
                </a:moveTo>
                <a:cubicBezTo>
                  <a:pt x="2389" y="1"/>
                  <a:pt x="1" y="5098"/>
                  <a:pt x="193" y="11087"/>
                </a:cubicBezTo>
                <a:cubicBezTo>
                  <a:pt x="504" y="19571"/>
                  <a:pt x="3851" y="24552"/>
                  <a:pt x="2450" y="31789"/>
                </a:cubicBezTo>
                <a:cubicBezTo>
                  <a:pt x="1049" y="39027"/>
                  <a:pt x="1244" y="39339"/>
                  <a:pt x="4551" y="43191"/>
                </a:cubicBezTo>
                <a:cubicBezTo>
                  <a:pt x="7898" y="47044"/>
                  <a:pt x="6847" y="52453"/>
                  <a:pt x="7470" y="53659"/>
                </a:cubicBezTo>
                <a:cubicBezTo>
                  <a:pt x="8735" y="56119"/>
                  <a:pt x="9778" y="57151"/>
                  <a:pt x="10626" y="57151"/>
                </a:cubicBezTo>
                <a:cubicBezTo>
                  <a:pt x="14061" y="57151"/>
                  <a:pt x="14314" y="40244"/>
                  <a:pt x="13190" y="32568"/>
                </a:cubicBezTo>
                <a:cubicBezTo>
                  <a:pt x="11750" y="22995"/>
                  <a:pt x="8832" y="25991"/>
                  <a:pt x="9727" y="18325"/>
                </a:cubicBezTo>
                <a:cubicBezTo>
                  <a:pt x="10661" y="10698"/>
                  <a:pt x="9999" y="9998"/>
                  <a:pt x="7431" y="2954"/>
                </a:cubicBezTo>
                <a:cubicBezTo>
                  <a:pt x="6665" y="884"/>
                  <a:pt x="5700" y="1"/>
                  <a:pt x="47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8" name="Google Shape;618;p34"/>
          <p:cNvSpPr/>
          <p:nvPr/>
        </p:nvSpPr>
        <p:spPr>
          <a:xfrm rot="1315102">
            <a:off x="122384" y="2118022"/>
            <a:ext cx="162779" cy="649933"/>
          </a:xfrm>
          <a:custGeom>
            <a:avLst/>
            <a:gdLst/>
            <a:ahLst/>
            <a:cxnLst/>
            <a:rect l="l" t="t" r="r" b="b"/>
            <a:pathLst>
              <a:path w="14314" h="57152" extrusionOk="0">
                <a:moveTo>
                  <a:pt x="4727" y="1"/>
                </a:moveTo>
                <a:cubicBezTo>
                  <a:pt x="2389" y="1"/>
                  <a:pt x="1" y="5098"/>
                  <a:pt x="193" y="11087"/>
                </a:cubicBezTo>
                <a:cubicBezTo>
                  <a:pt x="504" y="19571"/>
                  <a:pt x="3851" y="24552"/>
                  <a:pt x="2450" y="31789"/>
                </a:cubicBezTo>
                <a:cubicBezTo>
                  <a:pt x="1049" y="39027"/>
                  <a:pt x="1244" y="39339"/>
                  <a:pt x="4551" y="43191"/>
                </a:cubicBezTo>
                <a:cubicBezTo>
                  <a:pt x="7898" y="47044"/>
                  <a:pt x="6847" y="52453"/>
                  <a:pt x="7470" y="53659"/>
                </a:cubicBezTo>
                <a:cubicBezTo>
                  <a:pt x="8735" y="56119"/>
                  <a:pt x="9778" y="57151"/>
                  <a:pt x="10626" y="57151"/>
                </a:cubicBezTo>
                <a:cubicBezTo>
                  <a:pt x="14061" y="57151"/>
                  <a:pt x="14314" y="40244"/>
                  <a:pt x="13190" y="32568"/>
                </a:cubicBezTo>
                <a:cubicBezTo>
                  <a:pt x="11750" y="22995"/>
                  <a:pt x="8832" y="25991"/>
                  <a:pt x="9727" y="18325"/>
                </a:cubicBezTo>
                <a:cubicBezTo>
                  <a:pt x="10661" y="10698"/>
                  <a:pt x="9999" y="9998"/>
                  <a:pt x="7431" y="2954"/>
                </a:cubicBezTo>
                <a:cubicBezTo>
                  <a:pt x="6665" y="884"/>
                  <a:pt x="5700" y="1"/>
                  <a:pt x="4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19" name="Google Shape;619;p34"/>
          <p:cNvGrpSpPr/>
          <p:nvPr/>
        </p:nvGrpSpPr>
        <p:grpSpPr>
          <a:xfrm>
            <a:off x="7210062" y="917012"/>
            <a:ext cx="2055850" cy="2148820"/>
            <a:chOff x="2976202" y="-101378"/>
            <a:chExt cx="4841851" cy="5060811"/>
          </a:xfrm>
        </p:grpSpPr>
        <p:sp>
          <p:nvSpPr>
            <p:cNvPr id="620" name="Google Shape;620;p34"/>
            <p:cNvSpPr/>
            <p:nvPr/>
          </p:nvSpPr>
          <p:spPr>
            <a:xfrm>
              <a:off x="4736005" y="4426495"/>
              <a:ext cx="879932" cy="260696"/>
            </a:xfrm>
            <a:custGeom>
              <a:avLst/>
              <a:gdLst/>
              <a:ahLst/>
              <a:cxnLst/>
              <a:rect l="l" t="t" r="r" b="b"/>
              <a:pathLst>
                <a:path w="14632" h="4335" extrusionOk="0">
                  <a:moveTo>
                    <a:pt x="5213" y="1"/>
                  </a:moveTo>
                  <a:cubicBezTo>
                    <a:pt x="2332" y="1"/>
                    <a:pt x="219" y="628"/>
                    <a:pt x="0" y="668"/>
                  </a:cubicBezTo>
                  <a:lnTo>
                    <a:pt x="428" y="590"/>
                  </a:lnTo>
                  <a:cubicBezTo>
                    <a:pt x="3607" y="3498"/>
                    <a:pt x="6705" y="4335"/>
                    <a:pt x="9192" y="4335"/>
                  </a:cubicBezTo>
                  <a:cubicBezTo>
                    <a:pt x="12429" y="4335"/>
                    <a:pt x="14632" y="2918"/>
                    <a:pt x="14632" y="2808"/>
                  </a:cubicBezTo>
                  <a:cubicBezTo>
                    <a:pt x="11449" y="579"/>
                    <a:pt x="7978" y="1"/>
                    <a:pt x="5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4764090" y="4461976"/>
              <a:ext cx="847157" cy="223711"/>
            </a:xfrm>
            <a:custGeom>
              <a:avLst/>
              <a:gdLst/>
              <a:ahLst/>
              <a:cxnLst/>
              <a:rect l="l" t="t" r="r" b="b"/>
              <a:pathLst>
                <a:path w="14087" h="3720" extrusionOk="0">
                  <a:moveTo>
                    <a:pt x="0" y="0"/>
                  </a:moveTo>
                  <a:lnTo>
                    <a:pt x="0" y="0"/>
                  </a:lnTo>
                  <a:cubicBezTo>
                    <a:pt x="3155" y="2889"/>
                    <a:pt x="6229" y="3719"/>
                    <a:pt x="8701" y="3719"/>
                  </a:cubicBezTo>
                  <a:cubicBezTo>
                    <a:pt x="11655" y="3719"/>
                    <a:pt x="13748" y="2532"/>
                    <a:pt x="14087" y="2257"/>
                  </a:cubicBezTo>
                  <a:cubicBezTo>
                    <a:pt x="11674" y="1790"/>
                    <a:pt x="9223" y="1090"/>
                    <a:pt x="6810" y="623"/>
                  </a:cubicBezTo>
                  <a:cubicBezTo>
                    <a:pt x="4553" y="233"/>
                    <a:pt x="2257" y="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4860009" y="4494691"/>
              <a:ext cx="28144" cy="21168"/>
            </a:xfrm>
            <a:custGeom>
              <a:avLst/>
              <a:gdLst/>
              <a:ahLst/>
              <a:cxnLst/>
              <a:rect l="l" t="t" r="r" b="b"/>
              <a:pathLst>
                <a:path w="468" h="352" extrusionOk="0">
                  <a:moveTo>
                    <a:pt x="234" y="1"/>
                  </a:moveTo>
                  <a:cubicBezTo>
                    <a:pt x="1" y="1"/>
                    <a:pt x="1" y="351"/>
                    <a:pt x="234" y="351"/>
                  </a:cubicBezTo>
                  <a:cubicBezTo>
                    <a:pt x="468" y="351"/>
                    <a:pt x="468" y="1"/>
                    <a:pt x="23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4946607" y="4518084"/>
              <a:ext cx="21108" cy="21168"/>
            </a:xfrm>
            <a:custGeom>
              <a:avLst/>
              <a:gdLst/>
              <a:ahLst/>
              <a:cxnLst/>
              <a:rect l="l" t="t" r="r" b="b"/>
              <a:pathLst>
                <a:path w="351" h="352" extrusionOk="0">
                  <a:moveTo>
                    <a:pt x="78" y="1"/>
                  </a:moveTo>
                  <a:cubicBezTo>
                    <a:pt x="78" y="40"/>
                    <a:pt x="78" y="40"/>
                    <a:pt x="39" y="79"/>
                  </a:cubicBezTo>
                  <a:lnTo>
                    <a:pt x="39" y="157"/>
                  </a:lnTo>
                  <a:cubicBezTo>
                    <a:pt x="1" y="157"/>
                    <a:pt x="1" y="196"/>
                    <a:pt x="39" y="234"/>
                  </a:cubicBezTo>
                  <a:cubicBezTo>
                    <a:pt x="1" y="234"/>
                    <a:pt x="1" y="273"/>
                    <a:pt x="39" y="273"/>
                  </a:cubicBezTo>
                  <a:cubicBezTo>
                    <a:pt x="39" y="312"/>
                    <a:pt x="39" y="312"/>
                    <a:pt x="78" y="312"/>
                  </a:cubicBezTo>
                  <a:cubicBezTo>
                    <a:pt x="78" y="351"/>
                    <a:pt x="117" y="351"/>
                    <a:pt x="117" y="351"/>
                  </a:cubicBezTo>
                  <a:lnTo>
                    <a:pt x="273" y="351"/>
                  </a:lnTo>
                  <a:cubicBezTo>
                    <a:pt x="312" y="312"/>
                    <a:pt x="312" y="273"/>
                    <a:pt x="312" y="273"/>
                  </a:cubicBezTo>
                  <a:lnTo>
                    <a:pt x="351" y="196"/>
                  </a:lnTo>
                  <a:cubicBezTo>
                    <a:pt x="351" y="157"/>
                    <a:pt x="351" y="157"/>
                    <a:pt x="351" y="118"/>
                  </a:cubicBezTo>
                  <a:cubicBezTo>
                    <a:pt x="351" y="118"/>
                    <a:pt x="351" y="79"/>
                    <a:pt x="351" y="79"/>
                  </a:cubicBezTo>
                  <a:cubicBezTo>
                    <a:pt x="351" y="40"/>
                    <a:pt x="312" y="40"/>
                    <a:pt x="312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4925559" y="4548514"/>
              <a:ext cx="21108" cy="21168"/>
            </a:xfrm>
            <a:custGeom>
              <a:avLst/>
              <a:gdLst/>
              <a:ahLst/>
              <a:cxnLst/>
              <a:rect l="l" t="t" r="r" b="b"/>
              <a:pathLst>
                <a:path w="351" h="352" extrusionOk="0">
                  <a:moveTo>
                    <a:pt x="156" y="1"/>
                  </a:moveTo>
                  <a:cubicBezTo>
                    <a:pt x="117" y="1"/>
                    <a:pt x="78" y="40"/>
                    <a:pt x="78" y="40"/>
                  </a:cubicBezTo>
                  <a:lnTo>
                    <a:pt x="39" y="79"/>
                  </a:lnTo>
                  <a:cubicBezTo>
                    <a:pt x="39" y="79"/>
                    <a:pt x="39" y="118"/>
                    <a:pt x="39" y="156"/>
                  </a:cubicBezTo>
                  <a:cubicBezTo>
                    <a:pt x="39" y="156"/>
                    <a:pt x="39" y="156"/>
                    <a:pt x="39" y="195"/>
                  </a:cubicBezTo>
                  <a:cubicBezTo>
                    <a:pt x="0" y="195"/>
                    <a:pt x="0" y="234"/>
                    <a:pt x="39" y="234"/>
                  </a:cubicBezTo>
                  <a:cubicBezTo>
                    <a:pt x="39" y="273"/>
                    <a:pt x="39" y="273"/>
                    <a:pt x="39" y="273"/>
                  </a:cubicBezTo>
                  <a:lnTo>
                    <a:pt x="39" y="312"/>
                  </a:lnTo>
                  <a:lnTo>
                    <a:pt x="78" y="351"/>
                  </a:lnTo>
                  <a:lnTo>
                    <a:pt x="234" y="351"/>
                  </a:lnTo>
                  <a:cubicBezTo>
                    <a:pt x="273" y="351"/>
                    <a:pt x="273" y="351"/>
                    <a:pt x="312" y="312"/>
                  </a:cubicBezTo>
                  <a:cubicBezTo>
                    <a:pt x="312" y="312"/>
                    <a:pt x="351" y="273"/>
                    <a:pt x="351" y="273"/>
                  </a:cubicBezTo>
                  <a:cubicBezTo>
                    <a:pt x="351" y="234"/>
                    <a:pt x="351" y="234"/>
                    <a:pt x="351" y="195"/>
                  </a:cubicBezTo>
                  <a:cubicBezTo>
                    <a:pt x="351" y="195"/>
                    <a:pt x="351" y="156"/>
                    <a:pt x="351" y="118"/>
                  </a:cubicBezTo>
                  <a:lnTo>
                    <a:pt x="351" y="79"/>
                  </a:lnTo>
                  <a:cubicBezTo>
                    <a:pt x="312" y="40"/>
                    <a:pt x="312" y="40"/>
                    <a:pt x="273" y="40"/>
                  </a:cubicBezTo>
                  <a:lnTo>
                    <a:pt x="273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4923213" y="4501727"/>
              <a:ext cx="23454" cy="21108"/>
            </a:xfrm>
            <a:custGeom>
              <a:avLst/>
              <a:gdLst/>
              <a:ahLst/>
              <a:cxnLst/>
              <a:rect l="l" t="t" r="r" b="b"/>
              <a:pathLst>
                <a:path w="390" h="351" extrusionOk="0">
                  <a:moveTo>
                    <a:pt x="195" y="1"/>
                  </a:moveTo>
                  <a:cubicBezTo>
                    <a:pt x="0" y="39"/>
                    <a:pt x="0" y="312"/>
                    <a:pt x="195" y="351"/>
                  </a:cubicBezTo>
                  <a:cubicBezTo>
                    <a:pt x="390" y="312"/>
                    <a:pt x="390" y="39"/>
                    <a:pt x="19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934880" y="4485369"/>
              <a:ext cx="21168" cy="21108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196" y="0"/>
                  </a:moveTo>
                  <a:cubicBezTo>
                    <a:pt x="1" y="39"/>
                    <a:pt x="1" y="311"/>
                    <a:pt x="196" y="350"/>
                  </a:cubicBezTo>
                  <a:cubicBezTo>
                    <a:pt x="351" y="311"/>
                    <a:pt x="351" y="39"/>
                    <a:pt x="196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5019133" y="4522775"/>
              <a:ext cx="21168" cy="18823"/>
            </a:xfrm>
            <a:custGeom>
              <a:avLst/>
              <a:gdLst/>
              <a:ahLst/>
              <a:cxnLst/>
              <a:rect l="l" t="t" r="r" b="b"/>
              <a:pathLst>
                <a:path w="352" h="313" extrusionOk="0">
                  <a:moveTo>
                    <a:pt x="156" y="1"/>
                  </a:moveTo>
                  <a:cubicBezTo>
                    <a:pt x="1" y="1"/>
                    <a:pt x="1" y="273"/>
                    <a:pt x="156" y="312"/>
                  </a:cubicBezTo>
                  <a:cubicBezTo>
                    <a:pt x="351" y="273"/>
                    <a:pt x="351" y="1"/>
                    <a:pt x="156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4981727" y="4560241"/>
              <a:ext cx="23454" cy="21108"/>
            </a:xfrm>
            <a:custGeom>
              <a:avLst/>
              <a:gdLst/>
              <a:ahLst/>
              <a:cxnLst/>
              <a:rect l="l" t="t" r="r" b="b"/>
              <a:pathLst>
                <a:path w="390" h="351" extrusionOk="0">
                  <a:moveTo>
                    <a:pt x="78" y="0"/>
                  </a:moveTo>
                  <a:cubicBezTo>
                    <a:pt x="78" y="39"/>
                    <a:pt x="39" y="39"/>
                    <a:pt x="39" y="78"/>
                  </a:cubicBezTo>
                  <a:cubicBezTo>
                    <a:pt x="0" y="78"/>
                    <a:pt x="0" y="78"/>
                    <a:pt x="0" y="117"/>
                  </a:cubicBezTo>
                  <a:lnTo>
                    <a:pt x="0" y="156"/>
                  </a:lnTo>
                  <a:cubicBezTo>
                    <a:pt x="0" y="195"/>
                    <a:pt x="0" y="234"/>
                    <a:pt x="0" y="234"/>
                  </a:cubicBezTo>
                  <a:lnTo>
                    <a:pt x="39" y="273"/>
                  </a:lnTo>
                  <a:cubicBezTo>
                    <a:pt x="39" y="312"/>
                    <a:pt x="78" y="312"/>
                    <a:pt x="117" y="312"/>
                  </a:cubicBezTo>
                  <a:lnTo>
                    <a:pt x="117" y="351"/>
                  </a:lnTo>
                  <a:lnTo>
                    <a:pt x="312" y="351"/>
                  </a:lnTo>
                  <a:cubicBezTo>
                    <a:pt x="312" y="351"/>
                    <a:pt x="350" y="312"/>
                    <a:pt x="350" y="312"/>
                  </a:cubicBezTo>
                  <a:cubicBezTo>
                    <a:pt x="389" y="273"/>
                    <a:pt x="389" y="273"/>
                    <a:pt x="389" y="234"/>
                  </a:cubicBezTo>
                  <a:lnTo>
                    <a:pt x="389" y="195"/>
                  </a:lnTo>
                  <a:cubicBezTo>
                    <a:pt x="389" y="156"/>
                    <a:pt x="389" y="156"/>
                    <a:pt x="389" y="117"/>
                  </a:cubicBezTo>
                  <a:lnTo>
                    <a:pt x="350" y="78"/>
                  </a:lnTo>
                  <a:cubicBezTo>
                    <a:pt x="350" y="78"/>
                    <a:pt x="312" y="39"/>
                    <a:pt x="273" y="39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5033205" y="4595361"/>
              <a:ext cx="23454" cy="21108"/>
            </a:xfrm>
            <a:custGeom>
              <a:avLst/>
              <a:gdLst/>
              <a:ahLst/>
              <a:cxnLst/>
              <a:rect l="l" t="t" r="r" b="b"/>
              <a:pathLst>
                <a:path w="390" h="351" extrusionOk="0">
                  <a:moveTo>
                    <a:pt x="78" y="0"/>
                  </a:moveTo>
                  <a:cubicBezTo>
                    <a:pt x="39" y="0"/>
                    <a:pt x="39" y="39"/>
                    <a:pt x="39" y="39"/>
                  </a:cubicBezTo>
                  <a:cubicBezTo>
                    <a:pt x="0" y="78"/>
                    <a:pt x="0" y="78"/>
                    <a:pt x="0" y="117"/>
                  </a:cubicBezTo>
                  <a:lnTo>
                    <a:pt x="0" y="156"/>
                  </a:lnTo>
                  <a:cubicBezTo>
                    <a:pt x="0" y="156"/>
                    <a:pt x="0" y="195"/>
                    <a:pt x="0" y="234"/>
                  </a:cubicBezTo>
                  <a:lnTo>
                    <a:pt x="39" y="272"/>
                  </a:lnTo>
                  <a:cubicBezTo>
                    <a:pt x="39" y="272"/>
                    <a:pt x="78" y="311"/>
                    <a:pt x="117" y="311"/>
                  </a:cubicBezTo>
                  <a:lnTo>
                    <a:pt x="156" y="350"/>
                  </a:lnTo>
                  <a:lnTo>
                    <a:pt x="312" y="350"/>
                  </a:lnTo>
                  <a:lnTo>
                    <a:pt x="351" y="311"/>
                  </a:lnTo>
                  <a:cubicBezTo>
                    <a:pt x="351" y="272"/>
                    <a:pt x="351" y="272"/>
                    <a:pt x="389" y="234"/>
                  </a:cubicBezTo>
                  <a:lnTo>
                    <a:pt x="389" y="195"/>
                  </a:lnTo>
                  <a:cubicBezTo>
                    <a:pt x="389" y="156"/>
                    <a:pt x="389" y="117"/>
                    <a:pt x="389" y="117"/>
                  </a:cubicBezTo>
                  <a:lnTo>
                    <a:pt x="351" y="78"/>
                  </a:lnTo>
                  <a:cubicBezTo>
                    <a:pt x="312" y="39"/>
                    <a:pt x="312" y="39"/>
                    <a:pt x="273" y="39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5091719" y="4618754"/>
              <a:ext cx="28144" cy="18763"/>
            </a:xfrm>
            <a:custGeom>
              <a:avLst/>
              <a:gdLst/>
              <a:ahLst/>
              <a:cxnLst/>
              <a:rect l="l" t="t" r="r" b="b"/>
              <a:pathLst>
                <a:path w="468" h="312" extrusionOk="0">
                  <a:moveTo>
                    <a:pt x="234" y="0"/>
                  </a:moveTo>
                  <a:cubicBezTo>
                    <a:pt x="0" y="0"/>
                    <a:pt x="0" y="312"/>
                    <a:pt x="234" y="312"/>
                  </a:cubicBezTo>
                  <a:cubicBezTo>
                    <a:pt x="467" y="312"/>
                    <a:pt x="467" y="0"/>
                    <a:pt x="23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5126779" y="4585980"/>
              <a:ext cx="21168" cy="21108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157" y="0"/>
                  </a:moveTo>
                  <a:cubicBezTo>
                    <a:pt x="1" y="39"/>
                    <a:pt x="1" y="312"/>
                    <a:pt x="157" y="351"/>
                  </a:cubicBezTo>
                  <a:cubicBezTo>
                    <a:pt x="351" y="312"/>
                    <a:pt x="351" y="39"/>
                    <a:pt x="157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5096349" y="4563187"/>
              <a:ext cx="23514" cy="22852"/>
            </a:xfrm>
            <a:custGeom>
              <a:avLst/>
              <a:gdLst/>
              <a:ahLst/>
              <a:cxnLst/>
              <a:rect l="l" t="t" r="r" b="b"/>
              <a:pathLst>
                <a:path w="391" h="380" extrusionOk="0">
                  <a:moveTo>
                    <a:pt x="118" y="0"/>
                  </a:moveTo>
                  <a:cubicBezTo>
                    <a:pt x="108" y="0"/>
                    <a:pt x="98" y="10"/>
                    <a:pt x="79" y="29"/>
                  </a:cubicBezTo>
                  <a:cubicBezTo>
                    <a:pt x="79" y="29"/>
                    <a:pt x="40" y="29"/>
                    <a:pt x="40" y="68"/>
                  </a:cubicBezTo>
                  <a:cubicBezTo>
                    <a:pt x="40" y="68"/>
                    <a:pt x="1" y="68"/>
                    <a:pt x="1" y="107"/>
                  </a:cubicBezTo>
                  <a:lnTo>
                    <a:pt x="1" y="146"/>
                  </a:lnTo>
                  <a:cubicBezTo>
                    <a:pt x="1" y="185"/>
                    <a:pt x="1" y="224"/>
                    <a:pt x="1" y="224"/>
                  </a:cubicBezTo>
                  <a:lnTo>
                    <a:pt x="40" y="263"/>
                  </a:lnTo>
                  <a:cubicBezTo>
                    <a:pt x="79" y="302"/>
                    <a:pt x="79" y="302"/>
                    <a:pt x="118" y="302"/>
                  </a:cubicBezTo>
                  <a:lnTo>
                    <a:pt x="118" y="341"/>
                  </a:lnTo>
                  <a:lnTo>
                    <a:pt x="196" y="379"/>
                  </a:lnTo>
                  <a:lnTo>
                    <a:pt x="273" y="379"/>
                  </a:lnTo>
                  <a:cubicBezTo>
                    <a:pt x="312" y="379"/>
                    <a:pt x="351" y="341"/>
                    <a:pt x="351" y="302"/>
                  </a:cubicBezTo>
                  <a:cubicBezTo>
                    <a:pt x="390" y="302"/>
                    <a:pt x="390" y="263"/>
                    <a:pt x="390" y="263"/>
                  </a:cubicBezTo>
                  <a:lnTo>
                    <a:pt x="390" y="185"/>
                  </a:lnTo>
                  <a:cubicBezTo>
                    <a:pt x="390" y="185"/>
                    <a:pt x="390" y="146"/>
                    <a:pt x="390" y="107"/>
                  </a:cubicBezTo>
                  <a:lnTo>
                    <a:pt x="351" y="68"/>
                  </a:lnTo>
                  <a:cubicBezTo>
                    <a:pt x="351" y="68"/>
                    <a:pt x="312" y="29"/>
                    <a:pt x="312" y="29"/>
                  </a:cubicBezTo>
                  <a:lnTo>
                    <a:pt x="157" y="29"/>
                  </a:lnTo>
                  <a:cubicBezTo>
                    <a:pt x="137" y="10"/>
                    <a:pt x="127" y="0"/>
                    <a:pt x="118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5082337" y="4569622"/>
              <a:ext cx="23454" cy="21108"/>
            </a:xfrm>
            <a:custGeom>
              <a:avLst/>
              <a:gdLst/>
              <a:ahLst/>
              <a:cxnLst/>
              <a:rect l="l" t="t" r="r" b="b"/>
              <a:pathLst>
                <a:path w="390" h="351" extrusionOk="0">
                  <a:moveTo>
                    <a:pt x="195" y="0"/>
                  </a:moveTo>
                  <a:cubicBezTo>
                    <a:pt x="1" y="39"/>
                    <a:pt x="1" y="311"/>
                    <a:pt x="195" y="350"/>
                  </a:cubicBezTo>
                  <a:cubicBezTo>
                    <a:pt x="390" y="311"/>
                    <a:pt x="390" y="39"/>
                    <a:pt x="19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5175971" y="4632766"/>
              <a:ext cx="23454" cy="21108"/>
            </a:xfrm>
            <a:custGeom>
              <a:avLst/>
              <a:gdLst/>
              <a:ahLst/>
              <a:cxnLst/>
              <a:rect l="l" t="t" r="r" b="b"/>
              <a:pathLst>
                <a:path w="390" h="351" extrusionOk="0">
                  <a:moveTo>
                    <a:pt x="195" y="1"/>
                  </a:moveTo>
                  <a:cubicBezTo>
                    <a:pt x="0" y="40"/>
                    <a:pt x="0" y="312"/>
                    <a:pt x="195" y="351"/>
                  </a:cubicBezTo>
                  <a:cubicBezTo>
                    <a:pt x="389" y="312"/>
                    <a:pt x="389" y="40"/>
                    <a:pt x="19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5232080" y="4630421"/>
              <a:ext cx="21168" cy="18823"/>
            </a:xfrm>
            <a:custGeom>
              <a:avLst/>
              <a:gdLst/>
              <a:ahLst/>
              <a:cxnLst/>
              <a:rect l="l" t="t" r="r" b="b"/>
              <a:pathLst>
                <a:path w="352" h="313" extrusionOk="0">
                  <a:moveTo>
                    <a:pt x="196" y="1"/>
                  </a:moveTo>
                  <a:cubicBezTo>
                    <a:pt x="1" y="1"/>
                    <a:pt x="1" y="273"/>
                    <a:pt x="196" y="312"/>
                  </a:cubicBezTo>
                  <a:cubicBezTo>
                    <a:pt x="351" y="273"/>
                    <a:pt x="351" y="1"/>
                    <a:pt x="196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5302320" y="4630421"/>
              <a:ext cx="21108" cy="21168"/>
            </a:xfrm>
            <a:custGeom>
              <a:avLst/>
              <a:gdLst/>
              <a:ahLst/>
              <a:cxnLst/>
              <a:rect l="l" t="t" r="r" b="b"/>
              <a:pathLst>
                <a:path w="351" h="352" extrusionOk="0">
                  <a:moveTo>
                    <a:pt x="78" y="1"/>
                  </a:moveTo>
                  <a:cubicBezTo>
                    <a:pt x="39" y="1"/>
                    <a:pt x="39" y="40"/>
                    <a:pt x="39" y="40"/>
                  </a:cubicBezTo>
                  <a:cubicBezTo>
                    <a:pt x="0" y="79"/>
                    <a:pt x="0" y="79"/>
                    <a:pt x="0" y="118"/>
                  </a:cubicBezTo>
                  <a:lnTo>
                    <a:pt x="0" y="156"/>
                  </a:lnTo>
                  <a:cubicBezTo>
                    <a:pt x="0" y="195"/>
                    <a:pt x="0" y="195"/>
                    <a:pt x="0" y="234"/>
                  </a:cubicBezTo>
                  <a:lnTo>
                    <a:pt x="39" y="273"/>
                  </a:lnTo>
                  <a:cubicBezTo>
                    <a:pt x="39" y="273"/>
                    <a:pt x="78" y="312"/>
                    <a:pt x="78" y="312"/>
                  </a:cubicBezTo>
                  <a:lnTo>
                    <a:pt x="156" y="351"/>
                  </a:lnTo>
                  <a:lnTo>
                    <a:pt x="234" y="351"/>
                  </a:lnTo>
                  <a:cubicBezTo>
                    <a:pt x="273" y="351"/>
                    <a:pt x="312" y="312"/>
                    <a:pt x="351" y="273"/>
                  </a:cubicBezTo>
                  <a:cubicBezTo>
                    <a:pt x="351" y="273"/>
                    <a:pt x="351" y="234"/>
                    <a:pt x="351" y="234"/>
                  </a:cubicBezTo>
                  <a:lnTo>
                    <a:pt x="351" y="195"/>
                  </a:lnTo>
                  <a:cubicBezTo>
                    <a:pt x="351" y="156"/>
                    <a:pt x="351" y="118"/>
                    <a:pt x="351" y="118"/>
                  </a:cubicBezTo>
                  <a:lnTo>
                    <a:pt x="351" y="79"/>
                  </a:lnTo>
                  <a:cubicBezTo>
                    <a:pt x="312" y="40"/>
                    <a:pt x="312" y="40"/>
                    <a:pt x="273" y="40"/>
                  </a:cubicBezTo>
                  <a:lnTo>
                    <a:pt x="195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5276581" y="4660851"/>
              <a:ext cx="25799" cy="21108"/>
            </a:xfrm>
            <a:custGeom>
              <a:avLst/>
              <a:gdLst/>
              <a:ahLst/>
              <a:cxnLst/>
              <a:rect l="l" t="t" r="r" b="b"/>
              <a:pathLst>
                <a:path w="429" h="351" extrusionOk="0">
                  <a:moveTo>
                    <a:pt x="195" y="1"/>
                  </a:moveTo>
                  <a:cubicBezTo>
                    <a:pt x="0" y="1"/>
                    <a:pt x="0" y="351"/>
                    <a:pt x="195" y="351"/>
                  </a:cubicBezTo>
                  <a:cubicBezTo>
                    <a:pt x="428" y="351"/>
                    <a:pt x="428" y="1"/>
                    <a:pt x="19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5365525" y="4651529"/>
              <a:ext cx="28084" cy="21108"/>
            </a:xfrm>
            <a:custGeom>
              <a:avLst/>
              <a:gdLst/>
              <a:ahLst/>
              <a:cxnLst/>
              <a:rect l="l" t="t" r="r" b="b"/>
              <a:pathLst>
                <a:path w="467" h="351" extrusionOk="0">
                  <a:moveTo>
                    <a:pt x="234" y="0"/>
                  </a:moveTo>
                  <a:cubicBezTo>
                    <a:pt x="0" y="0"/>
                    <a:pt x="0" y="350"/>
                    <a:pt x="234" y="350"/>
                  </a:cubicBezTo>
                  <a:cubicBezTo>
                    <a:pt x="467" y="350"/>
                    <a:pt x="467" y="0"/>
                    <a:pt x="23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5351453" y="4614064"/>
              <a:ext cx="23454" cy="21108"/>
            </a:xfrm>
            <a:custGeom>
              <a:avLst/>
              <a:gdLst/>
              <a:ahLst/>
              <a:cxnLst/>
              <a:rect l="l" t="t" r="r" b="b"/>
              <a:pathLst>
                <a:path w="390" h="351" extrusionOk="0">
                  <a:moveTo>
                    <a:pt x="78" y="0"/>
                  </a:moveTo>
                  <a:cubicBezTo>
                    <a:pt x="39" y="0"/>
                    <a:pt x="39" y="39"/>
                    <a:pt x="39" y="39"/>
                  </a:cubicBezTo>
                  <a:cubicBezTo>
                    <a:pt x="1" y="39"/>
                    <a:pt x="1" y="78"/>
                    <a:pt x="1" y="117"/>
                  </a:cubicBezTo>
                  <a:lnTo>
                    <a:pt x="1" y="156"/>
                  </a:lnTo>
                  <a:cubicBezTo>
                    <a:pt x="1" y="156"/>
                    <a:pt x="1" y="195"/>
                    <a:pt x="1" y="234"/>
                  </a:cubicBezTo>
                  <a:lnTo>
                    <a:pt x="39" y="273"/>
                  </a:lnTo>
                  <a:cubicBezTo>
                    <a:pt x="39" y="273"/>
                    <a:pt x="78" y="312"/>
                    <a:pt x="78" y="312"/>
                  </a:cubicBezTo>
                  <a:lnTo>
                    <a:pt x="78" y="351"/>
                  </a:lnTo>
                  <a:lnTo>
                    <a:pt x="312" y="351"/>
                  </a:lnTo>
                  <a:cubicBezTo>
                    <a:pt x="312" y="312"/>
                    <a:pt x="312" y="312"/>
                    <a:pt x="351" y="273"/>
                  </a:cubicBezTo>
                  <a:cubicBezTo>
                    <a:pt x="351" y="273"/>
                    <a:pt x="351" y="234"/>
                    <a:pt x="390" y="234"/>
                  </a:cubicBezTo>
                  <a:lnTo>
                    <a:pt x="390" y="195"/>
                  </a:lnTo>
                  <a:cubicBezTo>
                    <a:pt x="390" y="156"/>
                    <a:pt x="390" y="117"/>
                    <a:pt x="390" y="117"/>
                  </a:cubicBezTo>
                  <a:lnTo>
                    <a:pt x="351" y="78"/>
                  </a:lnTo>
                  <a:cubicBezTo>
                    <a:pt x="312" y="39"/>
                    <a:pt x="312" y="39"/>
                    <a:pt x="273" y="39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5412312" y="4628076"/>
              <a:ext cx="28144" cy="21168"/>
            </a:xfrm>
            <a:custGeom>
              <a:avLst/>
              <a:gdLst/>
              <a:ahLst/>
              <a:cxnLst/>
              <a:rect l="l" t="t" r="r" b="b"/>
              <a:pathLst>
                <a:path w="468" h="352" extrusionOk="0">
                  <a:moveTo>
                    <a:pt x="234" y="1"/>
                  </a:moveTo>
                  <a:cubicBezTo>
                    <a:pt x="0" y="1"/>
                    <a:pt x="0" y="351"/>
                    <a:pt x="234" y="351"/>
                  </a:cubicBezTo>
                  <a:cubicBezTo>
                    <a:pt x="467" y="351"/>
                    <a:pt x="467" y="1"/>
                    <a:pt x="23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5454408" y="4618754"/>
              <a:ext cx="21108" cy="21108"/>
            </a:xfrm>
            <a:custGeom>
              <a:avLst/>
              <a:gdLst/>
              <a:ahLst/>
              <a:cxnLst/>
              <a:rect l="l" t="t" r="r" b="b"/>
              <a:pathLst>
                <a:path w="351" h="351" extrusionOk="0">
                  <a:moveTo>
                    <a:pt x="195" y="0"/>
                  </a:moveTo>
                  <a:cubicBezTo>
                    <a:pt x="1" y="39"/>
                    <a:pt x="1" y="312"/>
                    <a:pt x="195" y="350"/>
                  </a:cubicBezTo>
                  <a:cubicBezTo>
                    <a:pt x="351" y="312"/>
                    <a:pt x="351" y="39"/>
                    <a:pt x="19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5515267" y="4607028"/>
              <a:ext cx="23454" cy="21108"/>
            </a:xfrm>
            <a:custGeom>
              <a:avLst/>
              <a:gdLst/>
              <a:ahLst/>
              <a:cxnLst/>
              <a:rect l="l" t="t" r="r" b="b"/>
              <a:pathLst>
                <a:path w="390" h="351" extrusionOk="0">
                  <a:moveTo>
                    <a:pt x="195" y="1"/>
                  </a:moveTo>
                  <a:cubicBezTo>
                    <a:pt x="1" y="40"/>
                    <a:pt x="1" y="312"/>
                    <a:pt x="195" y="351"/>
                  </a:cubicBezTo>
                  <a:cubicBezTo>
                    <a:pt x="390" y="312"/>
                    <a:pt x="390" y="40"/>
                    <a:pt x="19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3097920" y="4024355"/>
              <a:ext cx="748892" cy="493789"/>
            </a:xfrm>
            <a:custGeom>
              <a:avLst/>
              <a:gdLst/>
              <a:ahLst/>
              <a:cxnLst/>
              <a:rect l="l" t="t" r="r" b="b"/>
              <a:pathLst>
                <a:path w="12453" h="8211" extrusionOk="0">
                  <a:moveTo>
                    <a:pt x="12452" y="0"/>
                  </a:moveTo>
                  <a:lnTo>
                    <a:pt x="12180" y="350"/>
                  </a:lnTo>
                  <a:cubicBezTo>
                    <a:pt x="12106" y="350"/>
                    <a:pt x="12033" y="349"/>
                    <a:pt x="11961" y="349"/>
                  </a:cubicBezTo>
                  <a:cubicBezTo>
                    <a:pt x="2223" y="349"/>
                    <a:pt x="1" y="8056"/>
                    <a:pt x="117" y="8211"/>
                  </a:cubicBezTo>
                  <a:cubicBezTo>
                    <a:pt x="8015" y="7238"/>
                    <a:pt x="12179" y="351"/>
                    <a:pt x="12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3104896" y="4045343"/>
              <a:ext cx="723153" cy="468170"/>
            </a:xfrm>
            <a:custGeom>
              <a:avLst/>
              <a:gdLst/>
              <a:ahLst/>
              <a:cxnLst/>
              <a:rect l="l" t="t" r="r" b="b"/>
              <a:pathLst>
                <a:path w="12025" h="7785" extrusionOk="0">
                  <a:moveTo>
                    <a:pt x="11870" y="1"/>
                  </a:moveTo>
                  <a:cubicBezTo>
                    <a:pt x="2580" y="1"/>
                    <a:pt x="117" y="6971"/>
                    <a:pt x="1" y="7784"/>
                  </a:cubicBezTo>
                  <a:cubicBezTo>
                    <a:pt x="2180" y="6461"/>
                    <a:pt x="4437" y="5410"/>
                    <a:pt x="6538" y="4087"/>
                  </a:cubicBezTo>
                  <a:cubicBezTo>
                    <a:pt x="8484" y="2881"/>
                    <a:pt x="10313" y="1519"/>
                    <a:pt x="12025" y="1"/>
                  </a:cubicBezTo>
                  <a:cubicBezTo>
                    <a:pt x="11973" y="1"/>
                    <a:pt x="11922" y="1"/>
                    <a:pt x="11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3706331" y="4078178"/>
              <a:ext cx="21108" cy="21108"/>
            </a:xfrm>
            <a:custGeom>
              <a:avLst/>
              <a:gdLst/>
              <a:ahLst/>
              <a:cxnLst/>
              <a:rect l="l" t="t" r="r" b="b"/>
              <a:pathLst>
                <a:path w="351" h="351" extrusionOk="0">
                  <a:moveTo>
                    <a:pt x="156" y="0"/>
                  </a:moveTo>
                  <a:cubicBezTo>
                    <a:pt x="0" y="39"/>
                    <a:pt x="0" y="311"/>
                    <a:pt x="156" y="350"/>
                  </a:cubicBezTo>
                  <a:cubicBezTo>
                    <a:pt x="351" y="311"/>
                    <a:pt x="351" y="39"/>
                    <a:pt x="156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3629115" y="4115584"/>
              <a:ext cx="21108" cy="23454"/>
            </a:xfrm>
            <a:custGeom>
              <a:avLst/>
              <a:gdLst/>
              <a:ahLst/>
              <a:cxnLst/>
              <a:rect l="l" t="t" r="r" b="b"/>
              <a:pathLst>
                <a:path w="351" h="390" extrusionOk="0">
                  <a:moveTo>
                    <a:pt x="78" y="1"/>
                  </a:moveTo>
                  <a:cubicBezTo>
                    <a:pt x="39" y="1"/>
                    <a:pt x="0" y="40"/>
                    <a:pt x="0" y="79"/>
                  </a:cubicBezTo>
                  <a:lnTo>
                    <a:pt x="0" y="118"/>
                  </a:lnTo>
                  <a:cubicBezTo>
                    <a:pt x="0" y="118"/>
                    <a:pt x="0" y="156"/>
                    <a:pt x="0" y="195"/>
                  </a:cubicBezTo>
                  <a:lnTo>
                    <a:pt x="39" y="273"/>
                  </a:lnTo>
                  <a:cubicBezTo>
                    <a:pt x="39" y="273"/>
                    <a:pt x="39" y="312"/>
                    <a:pt x="78" y="312"/>
                  </a:cubicBezTo>
                  <a:cubicBezTo>
                    <a:pt x="78" y="351"/>
                    <a:pt x="78" y="351"/>
                    <a:pt x="117" y="351"/>
                  </a:cubicBezTo>
                  <a:cubicBezTo>
                    <a:pt x="117" y="390"/>
                    <a:pt x="156" y="390"/>
                    <a:pt x="195" y="390"/>
                  </a:cubicBezTo>
                  <a:lnTo>
                    <a:pt x="273" y="390"/>
                  </a:lnTo>
                  <a:cubicBezTo>
                    <a:pt x="311" y="390"/>
                    <a:pt x="311" y="351"/>
                    <a:pt x="350" y="312"/>
                  </a:cubicBezTo>
                  <a:lnTo>
                    <a:pt x="350" y="273"/>
                  </a:lnTo>
                  <a:cubicBezTo>
                    <a:pt x="350" y="273"/>
                    <a:pt x="350" y="234"/>
                    <a:pt x="350" y="195"/>
                  </a:cubicBezTo>
                  <a:lnTo>
                    <a:pt x="350" y="156"/>
                  </a:lnTo>
                  <a:lnTo>
                    <a:pt x="311" y="118"/>
                  </a:lnTo>
                  <a:cubicBezTo>
                    <a:pt x="311" y="79"/>
                    <a:pt x="311" y="79"/>
                    <a:pt x="273" y="40"/>
                  </a:cubicBezTo>
                  <a:cubicBezTo>
                    <a:pt x="273" y="40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3619733" y="4080524"/>
              <a:ext cx="21108" cy="23454"/>
            </a:xfrm>
            <a:custGeom>
              <a:avLst/>
              <a:gdLst/>
              <a:ahLst/>
              <a:cxnLst/>
              <a:rect l="l" t="t" r="r" b="b"/>
              <a:pathLst>
                <a:path w="351" h="390" extrusionOk="0">
                  <a:moveTo>
                    <a:pt x="78" y="0"/>
                  </a:moveTo>
                  <a:lnTo>
                    <a:pt x="39" y="39"/>
                  </a:lnTo>
                  <a:lnTo>
                    <a:pt x="39" y="78"/>
                  </a:lnTo>
                  <a:cubicBezTo>
                    <a:pt x="39" y="78"/>
                    <a:pt x="39" y="39"/>
                    <a:pt x="78" y="39"/>
                  </a:cubicBezTo>
                  <a:cubicBezTo>
                    <a:pt x="78" y="0"/>
                    <a:pt x="117" y="0"/>
                    <a:pt x="117" y="0"/>
                  </a:cubicBezTo>
                  <a:close/>
                  <a:moveTo>
                    <a:pt x="39" y="78"/>
                  </a:moveTo>
                  <a:cubicBezTo>
                    <a:pt x="1" y="117"/>
                    <a:pt x="1" y="117"/>
                    <a:pt x="39" y="156"/>
                  </a:cubicBezTo>
                  <a:cubicBezTo>
                    <a:pt x="1" y="156"/>
                    <a:pt x="1" y="195"/>
                    <a:pt x="39" y="195"/>
                  </a:cubicBezTo>
                  <a:cubicBezTo>
                    <a:pt x="1" y="195"/>
                    <a:pt x="1" y="234"/>
                    <a:pt x="39" y="234"/>
                  </a:cubicBezTo>
                  <a:cubicBezTo>
                    <a:pt x="39" y="272"/>
                    <a:pt x="78" y="311"/>
                    <a:pt x="78" y="311"/>
                  </a:cubicBezTo>
                  <a:lnTo>
                    <a:pt x="234" y="311"/>
                  </a:lnTo>
                  <a:lnTo>
                    <a:pt x="273" y="350"/>
                  </a:lnTo>
                  <a:lnTo>
                    <a:pt x="312" y="350"/>
                  </a:lnTo>
                  <a:lnTo>
                    <a:pt x="312" y="272"/>
                  </a:lnTo>
                  <a:lnTo>
                    <a:pt x="312" y="234"/>
                  </a:lnTo>
                  <a:lnTo>
                    <a:pt x="312" y="195"/>
                  </a:lnTo>
                  <a:cubicBezTo>
                    <a:pt x="351" y="156"/>
                    <a:pt x="351" y="156"/>
                    <a:pt x="312" y="156"/>
                  </a:cubicBezTo>
                  <a:lnTo>
                    <a:pt x="312" y="117"/>
                  </a:lnTo>
                  <a:lnTo>
                    <a:pt x="273" y="78"/>
                  </a:lnTo>
                  <a:lnTo>
                    <a:pt x="117" y="78"/>
                  </a:lnTo>
                  <a:cubicBezTo>
                    <a:pt x="78" y="78"/>
                    <a:pt x="78" y="117"/>
                    <a:pt x="39" y="117"/>
                  </a:cubicBezTo>
                  <a:lnTo>
                    <a:pt x="39" y="78"/>
                  </a:lnTo>
                  <a:close/>
                  <a:moveTo>
                    <a:pt x="39" y="311"/>
                  </a:moveTo>
                  <a:lnTo>
                    <a:pt x="39" y="350"/>
                  </a:lnTo>
                  <a:cubicBezTo>
                    <a:pt x="78" y="350"/>
                    <a:pt x="117" y="389"/>
                    <a:pt x="117" y="389"/>
                  </a:cubicBezTo>
                  <a:lnTo>
                    <a:pt x="156" y="389"/>
                  </a:lnTo>
                  <a:cubicBezTo>
                    <a:pt x="195" y="389"/>
                    <a:pt x="234" y="389"/>
                    <a:pt x="234" y="350"/>
                  </a:cubicBezTo>
                  <a:lnTo>
                    <a:pt x="78" y="350"/>
                  </a:lnTo>
                  <a:lnTo>
                    <a:pt x="39" y="31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3654853" y="4113239"/>
              <a:ext cx="23454" cy="18823"/>
            </a:xfrm>
            <a:custGeom>
              <a:avLst/>
              <a:gdLst/>
              <a:ahLst/>
              <a:cxnLst/>
              <a:rect l="l" t="t" r="r" b="b"/>
              <a:pathLst>
                <a:path w="390" h="313" extrusionOk="0">
                  <a:moveTo>
                    <a:pt x="195" y="1"/>
                  </a:moveTo>
                  <a:cubicBezTo>
                    <a:pt x="0" y="40"/>
                    <a:pt x="0" y="312"/>
                    <a:pt x="195" y="312"/>
                  </a:cubicBezTo>
                  <a:cubicBezTo>
                    <a:pt x="389" y="312"/>
                    <a:pt x="389" y="40"/>
                    <a:pt x="19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3654853" y="4132002"/>
              <a:ext cx="28144" cy="18763"/>
            </a:xfrm>
            <a:custGeom>
              <a:avLst/>
              <a:gdLst/>
              <a:ahLst/>
              <a:cxnLst/>
              <a:rect l="l" t="t" r="r" b="b"/>
              <a:pathLst>
                <a:path w="468" h="312" extrusionOk="0">
                  <a:moveTo>
                    <a:pt x="234" y="0"/>
                  </a:moveTo>
                  <a:cubicBezTo>
                    <a:pt x="0" y="0"/>
                    <a:pt x="0" y="311"/>
                    <a:pt x="234" y="311"/>
                  </a:cubicBezTo>
                  <a:cubicBezTo>
                    <a:pt x="467" y="311"/>
                    <a:pt x="467" y="0"/>
                    <a:pt x="23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3570601" y="4160086"/>
              <a:ext cx="23454" cy="21108"/>
            </a:xfrm>
            <a:custGeom>
              <a:avLst/>
              <a:gdLst/>
              <a:ahLst/>
              <a:cxnLst/>
              <a:rect l="l" t="t" r="r" b="b"/>
              <a:pathLst>
                <a:path w="390" h="351" extrusionOk="0">
                  <a:moveTo>
                    <a:pt x="195" y="0"/>
                  </a:moveTo>
                  <a:cubicBezTo>
                    <a:pt x="0" y="39"/>
                    <a:pt x="0" y="311"/>
                    <a:pt x="195" y="350"/>
                  </a:cubicBezTo>
                  <a:cubicBezTo>
                    <a:pt x="389" y="311"/>
                    <a:pt x="389" y="39"/>
                    <a:pt x="19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3572946" y="4106263"/>
              <a:ext cx="21108" cy="21108"/>
            </a:xfrm>
            <a:custGeom>
              <a:avLst/>
              <a:gdLst/>
              <a:ahLst/>
              <a:cxnLst/>
              <a:rect l="l" t="t" r="r" b="b"/>
              <a:pathLst>
                <a:path w="351" h="351" extrusionOk="0">
                  <a:moveTo>
                    <a:pt x="156" y="0"/>
                  </a:moveTo>
                  <a:lnTo>
                    <a:pt x="78" y="39"/>
                  </a:lnTo>
                  <a:cubicBezTo>
                    <a:pt x="78" y="39"/>
                    <a:pt x="39" y="39"/>
                    <a:pt x="39" y="78"/>
                  </a:cubicBezTo>
                  <a:cubicBezTo>
                    <a:pt x="39" y="78"/>
                    <a:pt x="0" y="78"/>
                    <a:pt x="0" y="117"/>
                  </a:cubicBezTo>
                  <a:cubicBezTo>
                    <a:pt x="0" y="117"/>
                    <a:pt x="0" y="156"/>
                    <a:pt x="0" y="156"/>
                  </a:cubicBezTo>
                  <a:cubicBezTo>
                    <a:pt x="0" y="195"/>
                    <a:pt x="0" y="195"/>
                    <a:pt x="0" y="234"/>
                  </a:cubicBezTo>
                  <a:lnTo>
                    <a:pt x="0" y="273"/>
                  </a:lnTo>
                  <a:cubicBezTo>
                    <a:pt x="0" y="311"/>
                    <a:pt x="39" y="311"/>
                    <a:pt x="39" y="350"/>
                  </a:cubicBezTo>
                  <a:lnTo>
                    <a:pt x="234" y="350"/>
                  </a:lnTo>
                  <a:cubicBezTo>
                    <a:pt x="273" y="350"/>
                    <a:pt x="312" y="311"/>
                    <a:pt x="312" y="311"/>
                  </a:cubicBezTo>
                  <a:cubicBezTo>
                    <a:pt x="312" y="311"/>
                    <a:pt x="350" y="273"/>
                    <a:pt x="350" y="273"/>
                  </a:cubicBezTo>
                  <a:cubicBezTo>
                    <a:pt x="350" y="234"/>
                    <a:pt x="350" y="234"/>
                    <a:pt x="350" y="195"/>
                  </a:cubicBezTo>
                  <a:cubicBezTo>
                    <a:pt x="350" y="156"/>
                    <a:pt x="350" y="156"/>
                    <a:pt x="350" y="117"/>
                  </a:cubicBezTo>
                  <a:lnTo>
                    <a:pt x="350" y="78"/>
                  </a:lnTo>
                  <a:cubicBezTo>
                    <a:pt x="350" y="78"/>
                    <a:pt x="312" y="39"/>
                    <a:pt x="273" y="39"/>
                  </a:cubicBezTo>
                  <a:lnTo>
                    <a:pt x="156" y="3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3512087" y="4115584"/>
              <a:ext cx="23454" cy="21168"/>
            </a:xfrm>
            <a:custGeom>
              <a:avLst/>
              <a:gdLst/>
              <a:ahLst/>
              <a:cxnLst/>
              <a:rect l="l" t="t" r="r" b="b"/>
              <a:pathLst>
                <a:path w="390" h="352" extrusionOk="0">
                  <a:moveTo>
                    <a:pt x="195" y="1"/>
                  </a:moveTo>
                  <a:lnTo>
                    <a:pt x="117" y="40"/>
                  </a:lnTo>
                  <a:cubicBezTo>
                    <a:pt x="78" y="40"/>
                    <a:pt x="78" y="40"/>
                    <a:pt x="39" y="79"/>
                  </a:cubicBezTo>
                  <a:cubicBezTo>
                    <a:pt x="39" y="79"/>
                    <a:pt x="1" y="79"/>
                    <a:pt x="1" y="118"/>
                  </a:cubicBezTo>
                  <a:cubicBezTo>
                    <a:pt x="1" y="118"/>
                    <a:pt x="1" y="156"/>
                    <a:pt x="1" y="156"/>
                  </a:cubicBezTo>
                  <a:cubicBezTo>
                    <a:pt x="1" y="195"/>
                    <a:pt x="1" y="195"/>
                    <a:pt x="1" y="234"/>
                  </a:cubicBezTo>
                  <a:lnTo>
                    <a:pt x="1" y="273"/>
                  </a:lnTo>
                  <a:cubicBezTo>
                    <a:pt x="39" y="312"/>
                    <a:pt x="39" y="312"/>
                    <a:pt x="78" y="351"/>
                  </a:cubicBezTo>
                  <a:lnTo>
                    <a:pt x="195" y="351"/>
                  </a:lnTo>
                  <a:lnTo>
                    <a:pt x="273" y="312"/>
                  </a:lnTo>
                  <a:cubicBezTo>
                    <a:pt x="273" y="312"/>
                    <a:pt x="312" y="312"/>
                    <a:pt x="312" y="273"/>
                  </a:cubicBezTo>
                  <a:cubicBezTo>
                    <a:pt x="351" y="273"/>
                    <a:pt x="351" y="234"/>
                    <a:pt x="351" y="234"/>
                  </a:cubicBezTo>
                  <a:cubicBezTo>
                    <a:pt x="390" y="234"/>
                    <a:pt x="390" y="195"/>
                    <a:pt x="390" y="156"/>
                  </a:cubicBezTo>
                  <a:cubicBezTo>
                    <a:pt x="390" y="156"/>
                    <a:pt x="390" y="118"/>
                    <a:pt x="390" y="118"/>
                  </a:cubicBezTo>
                  <a:lnTo>
                    <a:pt x="390" y="79"/>
                  </a:lnTo>
                  <a:cubicBezTo>
                    <a:pt x="351" y="40"/>
                    <a:pt x="351" y="1"/>
                    <a:pt x="312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3451228" y="4141323"/>
              <a:ext cx="21108" cy="18823"/>
            </a:xfrm>
            <a:custGeom>
              <a:avLst/>
              <a:gdLst/>
              <a:ahLst/>
              <a:cxnLst/>
              <a:rect l="l" t="t" r="r" b="b"/>
              <a:pathLst>
                <a:path w="351" h="313" extrusionOk="0">
                  <a:moveTo>
                    <a:pt x="195" y="1"/>
                  </a:moveTo>
                  <a:cubicBezTo>
                    <a:pt x="1" y="40"/>
                    <a:pt x="1" y="312"/>
                    <a:pt x="195" y="312"/>
                  </a:cubicBezTo>
                  <a:cubicBezTo>
                    <a:pt x="351" y="312"/>
                    <a:pt x="351" y="40"/>
                    <a:pt x="19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3448882" y="4185825"/>
              <a:ext cx="23454" cy="21108"/>
            </a:xfrm>
            <a:custGeom>
              <a:avLst/>
              <a:gdLst/>
              <a:ahLst/>
              <a:cxnLst/>
              <a:rect l="l" t="t" r="r" b="b"/>
              <a:pathLst>
                <a:path w="390" h="351" extrusionOk="0">
                  <a:moveTo>
                    <a:pt x="195" y="0"/>
                  </a:moveTo>
                  <a:cubicBezTo>
                    <a:pt x="1" y="39"/>
                    <a:pt x="1" y="312"/>
                    <a:pt x="195" y="350"/>
                  </a:cubicBezTo>
                  <a:cubicBezTo>
                    <a:pt x="390" y="312"/>
                    <a:pt x="390" y="39"/>
                    <a:pt x="19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3484003" y="4181134"/>
              <a:ext cx="23454" cy="20507"/>
            </a:xfrm>
            <a:custGeom>
              <a:avLst/>
              <a:gdLst/>
              <a:ahLst/>
              <a:cxnLst/>
              <a:rect l="l" t="t" r="r" b="b"/>
              <a:pathLst>
                <a:path w="390" h="341" extrusionOk="0">
                  <a:moveTo>
                    <a:pt x="195" y="0"/>
                  </a:moveTo>
                  <a:lnTo>
                    <a:pt x="117" y="39"/>
                  </a:lnTo>
                  <a:lnTo>
                    <a:pt x="39" y="39"/>
                  </a:lnTo>
                  <a:cubicBezTo>
                    <a:pt x="39" y="78"/>
                    <a:pt x="1" y="78"/>
                    <a:pt x="1" y="117"/>
                  </a:cubicBezTo>
                  <a:cubicBezTo>
                    <a:pt x="1" y="117"/>
                    <a:pt x="1" y="156"/>
                    <a:pt x="1" y="156"/>
                  </a:cubicBezTo>
                  <a:cubicBezTo>
                    <a:pt x="1" y="195"/>
                    <a:pt x="1" y="195"/>
                    <a:pt x="1" y="234"/>
                  </a:cubicBezTo>
                  <a:lnTo>
                    <a:pt x="1" y="273"/>
                  </a:lnTo>
                  <a:cubicBezTo>
                    <a:pt x="39" y="312"/>
                    <a:pt x="39" y="312"/>
                    <a:pt x="78" y="312"/>
                  </a:cubicBezTo>
                  <a:lnTo>
                    <a:pt x="117" y="312"/>
                  </a:lnTo>
                  <a:cubicBezTo>
                    <a:pt x="137" y="331"/>
                    <a:pt x="146" y="341"/>
                    <a:pt x="156" y="341"/>
                  </a:cubicBezTo>
                  <a:cubicBezTo>
                    <a:pt x="166" y="341"/>
                    <a:pt x="176" y="331"/>
                    <a:pt x="195" y="312"/>
                  </a:cubicBezTo>
                  <a:lnTo>
                    <a:pt x="273" y="312"/>
                  </a:lnTo>
                  <a:cubicBezTo>
                    <a:pt x="273" y="312"/>
                    <a:pt x="312" y="273"/>
                    <a:pt x="312" y="273"/>
                  </a:cubicBezTo>
                  <a:cubicBezTo>
                    <a:pt x="351" y="273"/>
                    <a:pt x="351" y="234"/>
                    <a:pt x="351" y="234"/>
                  </a:cubicBezTo>
                  <a:cubicBezTo>
                    <a:pt x="390" y="195"/>
                    <a:pt x="390" y="195"/>
                    <a:pt x="351" y="156"/>
                  </a:cubicBezTo>
                  <a:cubicBezTo>
                    <a:pt x="390" y="156"/>
                    <a:pt x="390" y="117"/>
                    <a:pt x="351" y="78"/>
                  </a:cubicBezTo>
                  <a:lnTo>
                    <a:pt x="351" y="39"/>
                  </a:lnTo>
                  <a:cubicBezTo>
                    <a:pt x="351" y="39"/>
                    <a:pt x="351" y="0"/>
                    <a:pt x="312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3491039" y="4169407"/>
              <a:ext cx="21108" cy="18823"/>
            </a:xfrm>
            <a:custGeom>
              <a:avLst/>
              <a:gdLst/>
              <a:ahLst/>
              <a:cxnLst/>
              <a:rect l="l" t="t" r="r" b="b"/>
              <a:pathLst>
                <a:path w="351" h="313" extrusionOk="0">
                  <a:moveTo>
                    <a:pt x="195" y="1"/>
                  </a:moveTo>
                  <a:cubicBezTo>
                    <a:pt x="0" y="1"/>
                    <a:pt x="0" y="273"/>
                    <a:pt x="195" y="312"/>
                  </a:cubicBezTo>
                  <a:cubicBezTo>
                    <a:pt x="351" y="273"/>
                    <a:pt x="351" y="1"/>
                    <a:pt x="19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3378702" y="4183479"/>
              <a:ext cx="23454" cy="21108"/>
            </a:xfrm>
            <a:custGeom>
              <a:avLst/>
              <a:gdLst/>
              <a:ahLst/>
              <a:cxnLst/>
              <a:rect l="l" t="t" r="r" b="b"/>
              <a:pathLst>
                <a:path w="390" h="351" extrusionOk="0">
                  <a:moveTo>
                    <a:pt x="195" y="0"/>
                  </a:moveTo>
                  <a:cubicBezTo>
                    <a:pt x="0" y="39"/>
                    <a:pt x="0" y="312"/>
                    <a:pt x="195" y="351"/>
                  </a:cubicBezTo>
                  <a:cubicBezTo>
                    <a:pt x="390" y="312"/>
                    <a:pt x="390" y="39"/>
                    <a:pt x="19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3341236" y="4223230"/>
              <a:ext cx="23454" cy="21168"/>
            </a:xfrm>
            <a:custGeom>
              <a:avLst/>
              <a:gdLst/>
              <a:ahLst/>
              <a:cxnLst/>
              <a:rect l="l" t="t" r="r" b="b"/>
              <a:pathLst>
                <a:path w="390" h="352" extrusionOk="0">
                  <a:moveTo>
                    <a:pt x="195" y="1"/>
                  </a:moveTo>
                  <a:cubicBezTo>
                    <a:pt x="1" y="40"/>
                    <a:pt x="1" y="312"/>
                    <a:pt x="195" y="351"/>
                  </a:cubicBezTo>
                  <a:cubicBezTo>
                    <a:pt x="390" y="312"/>
                    <a:pt x="390" y="40"/>
                    <a:pt x="19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3289759" y="4268273"/>
              <a:ext cx="21108" cy="20567"/>
            </a:xfrm>
            <a:custGeom>
              <a:avLst/>
              <a:gdLst/>
              <a:ahLst/>
              <a:cxnLst/>
              <a:rect l="l" t="t" r="r" b="b"/>
              <a:pathLst>
                <a:path w="351" h="342" extrusionOk="0">
                  <a:moveTo>
                    <a:pt x="210" y="1"/>
                  </a:moveTo>
                  <a:cubicBezTo>
                    <a:pt x="195" y="1"/>
                    <a:pt x="176" y="11"/>
                    <a:pt x="156" y="30"/>
                  </a:cubicBezTo>
                  <a:lnTo>
                    <a:pt x="79" y="30"/>
                  </a:lnTo>
                  <a:cubicBezTo>
                    <a:pt x="79" y="30"/>
                    <a:pt x="40" y="69"/>
                    <a:pt x="40" y="69"/>
                  </a:cubicBezTo>
                  <a:cubicBezTo>
                    <a:pt x="1" y="69"/>
                    <a:pt x="1" y="108"/>
                    <a:pt x="1" y="108"/>
                  </a:cubicBezTo>
                  <a:cubicBezTo>
                    <a:pt x="1" y="147"/>
                    <a:pt x="1" y="147"/>
                    <a:pt x="1" y="186"/>
                  </a:cubicBezTo>
                  <a:cubicBezTo>
                    <a:pt x="1" y="186"/>
                    <a:pt x="1" y="225"/>
                    <a:pt x="1" y="264"/>
                  </a:cubicBezTo>
                  <a:lnTo>
                    <a:pt x="1" y="302"/>
                  </a:lnTo>
                  <a:cubicBezTo>
                    <a:pt x="1" y="302"/>
                    <a:pt x="40" y="341"/>
                    <a:pt x="40" y="341"/>
                  </a:cubicBezTo>
                  <a:lnTo>
                    <a:pt x="195" y="341"/>
                  </a:lnTo>
                  <a:lnTo>
                    <a:pt x="234" y="302"/>
                  </a:lnTo>
                  <a:lnTo>
                    <a:pt x="312" y="302"/>
                  </a:lnTo>
                  <a:cubicBezTo>
                    <a:pt x="312" y="264"/>
                    <a:pt x="351" y="264"/>
                    <a:pt x="351" y="264"/>
                  </a:cubicBezTo>
                  <a:cubicBezTo>
                    <a:pt x="351" y="225"/>
                    <a:pt x="351" y="186"/>
                    <a:pt x="351" y="186"/>
                  </a:cubicBezTo>
                  <a:cubicBezTo>
                    <a:pt x="351" y="147"/>
                    <a:pt x="351" y="147"/>
                    <a:pt x="351" y="108"/>
                  </a:cubicBezTo>
                  <a:lnTo>
                    <a:pt x="351" y="69"/>
                  </a:lnTo>
                  <a:cubicBezTo>
                    <a:pt x="351" y="30"/>
                    <a:pt x="312" y="30"/>
                    <a:pt x="273" y="30"/>
                  </a:cubicBezTo>
                  <a:lnTo>
                    <a:pt x="234" y="30"/>
                  </a:lnTo>
                  <a:cubicBezTo>
                    <a:pt x="234" y="11"/>
                    <a:pt x="224" y="1"/>
                    <a:pt x="21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3285068" y="4230266"/>
              <a:ext cx="23514" cy="21108"/>
            </a:xfrm>
            <a:custGeom>
              <a:avLst/>
              <a:gdLst/>
              <a:ahLst/>
              <a:cxnLst/>
              <a:rect l="l" t="t" r="r" b="b"/>
              <a:pathLst>
                <a:path w="391" h="351" extrusionOk="0">
                  <a:moveTo>
                    <a:pt x="195" y="1"/>
                  </a:moveTo>
                  <a:cubicBezTo>
                    <a:pt x="1" y="39"/>
                    <a:pt x="1" y="312"/>
                    <a:pt x="195" y="351"/>
                  </a:cubicBezTo>
                  <a:cubicBezTo>
                    <a:pt x="390" y="312"/>
                    <a:pt x="390" y="39"/>
                    <a:pt x="19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3224269" y="4300447"/>
              <a:ext cx="23454" cy="21168"/>
            </a:xfrm>
            <a:custGeom>
              <a:avLst/>
              <a:gdLst/>
              <a:ahLst/>
              <a:cxnLst/>
              <a:rect l="l" t="t" r="r" b="b"/>
              <a:pathLst>
                <a:path w="390" h="352" extrusionOk="0">
                  <a:moveTo>
                    <a:pt x="195" y="1"/>
                  </a:moveTo>
                  <a:cubicBezTo>
                    <a:pt x="0" y="40"/>
                    <a:pt x="0" y="312"/>
                    <a:pt x="195" y="351"/>
                  </a:cubicBezTo>
                  <a:cubicBezTo>
                    <a:pt x="389" y="312"/>
                    <a:pt x="389" y="40"/>
                    <a:pt x="19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3261674" y="4314519"/>
              <a:ext cx="23454" cy="18763"/>
            </a:xfrm>
            <a:custGeom>
              <a:avLst/>
              <a:gdLst/>
              <a:ahLst/>
              <a:cxnLst/>
              <a:rect l="l" t="t" r="r" b="b"/>
              <a:pathLst>
                <a:path w="390" h="312" extrusionOk="0">
                  <a:moveTo>
                    <a:pt x="118" y="0"/>
                  </a:moveTo>
                  <a:cubicBezTo>
                    <a:pt x="118" y="39"/>
                    <a:pt x="79" y="39"/>
                    <a:pt x="79" y="39"/>
                  </a:cubicBezTo>
                  <a:lnTo>
                    <a:pt x="40" y="78"/>
                  </a:lnTo>
                  <a:cubicBezTo>
                    <a:pt x="1" y="117"/>
                    <a:pt x="1" y="117"/>
                    <a:pt x="40" y="156"/>
                  </a:cubicBezTo>
                  <a:cubicBezTo>
                    <a:pt x="1" y="195"/>
                    <a:pt x="1" y="195"/>
                    <a:pt x="40" y="234"/>
                  </a:cubicBezTo>
                  <a:lnTo>
                    <a:pt x="40" y="273"/>
                  </a:lnTo>
                  <a:cubicBezTo>
                    <a:pt x="40" y="273"/>
                    <a:pt x="40" y="312"/>
                    <a:pt x="79" y="312"/>
                  </a:cubicBezTo>
                  <a:lnTo>
                    <a:pt x="273" y="312"/>
                  </a:lnTo>
                  <a:cubicBezTo>
                    <a:pt x="312" y="273"/>
                    <a:pt x="312" y="273"/>
                    <a:pt x="351" y="273"/>
                  </a:cubicBezTo>
                  <a:lnTo>
                    <a:pt x="390" y="195"/>
                  </a:lnTo>
                  <a:cubicBezTo>
                    <a:pt x="390" y="195"/>
                    <a:pt x="390" y="156"/>
                    <a:pt x="390" y="156"/>
                  </a:cubicBezTo>
                  <a:cubicBezTo>
                    <a:pt x="390" y="117"/>
                    <a:pt x="390" y="117"/>
                    <a:pt x="390" y="78"/>
                  </a:cubicBezTo>
                  <a:lnTo>
                    <a:pt x="390" y="39"/>
                  </a:lnTo>
                  <a:cubicBezTo>
                    <a:pt x="351" y="39"/>
                    <a:pt x="351" y="0"/>
                    <a:pt x="312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3205506" y="4347294"/>
              <a:ext cx="21168" cy="21108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156" y="0"/>
                  </a:moveTo>
                  <a:cubicBezTo>
                    <a:pt x="1" y="39"/>
                    <a:pt x="1" y="312"/>
                    <a:pt x="156" y="350"/>
                  </a:cubicBezTo>
                  <a:cubicBezTo>
                    <a:pt x="351" y="312"/>
                    <a:pt x="351" y="39"/>
                    <a:pt x="156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3184458" y="4380069"/>
              <a:ext cx="21108" cy="21108"/>
            </a:xfrm>
            <a:custGeom>
              <a:avLst/>
              <a:gdLst/>
              <a:ahLst/>
              <a:cxnLst/>
              <a:rect l="l" t="t" r="r" b="b"/>
              <a:pathLst>
                <a:path w="351" h="351" extrusionOk="0">
                  <a:moveTo>
                    <a:pt x="156" y="0"/>
                  </a:moveTo>
                  <a:cubicBezTo>
                    <a:pt x="1" y="39"/>
                    <a:pt x="1" y="311"/>
                    <a:pt x="156" y="350"/>
                  </a:cubicBezTo>
                  <a:cubicBezTo>
                    <a:pt x="351" y="311"/>
                    <a:pt x="351" y="39"/>
                    <a:pt x="156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3144707" y="4429201"/>
              <a:ext cx="23454" cy="21108"/>
            </a:xfrm>
            <a:custGeom>
              <a:avLst/>
              <a:gdLst/>
              <a:ahLst/>
              <a:cxnLst/>
              <a:rect l="l" t="t" r="r" b="b"/>
              <a:pathLst>
                <a:path w="390" h="351" extrusionOk="0">
                  <a:moveTo>
                    <a:pt x="195" y="0"/>
                  </a:moveTo>
                  <a:cubicBezTo>
                    <a:pt x="0" y="39"/>
                    <a:pt x="0" y="312"/>
                    <a:pt x="195" y="350"/>
                  </a:cubicBezTo>
                  <a:cubicBezTo>
                    <a:pt x="389" y="312"/>
                    <a:pt x="389" y="39"/>
                    <a:pt x="19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3458264" y="3570979"/>
              <a:ext cx="793394" cy="420662"/>
            </a:xfrm>
            <a:custGeom>
              <a:avLst/>
              <a:gdLst/>
              <a:ahLst/>
              <a:cxnLst/>
              <a:rect l="l" t="t" r="r" b="b"/>
              <a:pathLst>
                <a:path w="13193" h="6995" extrusionOk="0">
                  <a:moveTo>
                    <a:pt x="2157" y="1"/>
                  </a:moveTo>
                  <a:cubicBezTo>
                    <a:pt x="868" y="1"/>
                    <a:pt x="26" y="238"/>
                    <a:pt x="0" y="301"/>
                  </a:cubicBezTo>
                  <a:cubicBezTo>
                    <a:pt x="4709" y="6683"/>
                    <a:pt x="12764" y="6917"/>
                    <a:pt x="13192" y="6994"/>
                  </a:cubicBezTo>
                  <a:lnTo>
                    <a:pt x="12764" y="6917"/>
                  </a:lnTo>
                  <a:cubicBezTo>
                    <a:pt x="9525" y="1043"/>
                    <a:pt x="4859" y="1"/>
                    <a:pt x="21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3462955" y="3571039"/>
              <a:ext cx="760619" cy="413566"/>
            </a:xfrm>
            <a:custGeom>
              <a:avLst/>
              <a:gdLst/>
              <a:ahLst/>
              <a:cxnLst/>
              <a:rect l="l" t="t" r="r" b="b"/>
              <a:pathLst>
                <a:path w="12648" h="6877" extrusionOk="0">
                  <a:moveTo>
                    <a:pt x="2070" y="0"/>
                  </a:moveTo>
                  <a:cubicBezTo>
                    <a:pt x="979" y="0"/>
                    <a:pt x="214" y="171"/>
                    <a:pt x="0" y="261"/>
                  </a:cubicBezTo>
                  <a:cubicBezTo>
                    <a:pt x="2179" y="1468"/>
                    <a:pt x="4242" y="2907"/>
                    <a:pt x="6421" y="4114"/>
                  </a:cubicBezTo>
                  <a:cubicBezTo>
                    <a:pt x="8406" y="5203"/>
                    <a:pt x="10507" y="6137"/>
                    <a:pt x="12647" y="6877"/>
                  </a:cubicBezTo>
                  <a:cubicBezTo>
                    <a:pt x="9409" y="1037"/>
                    <a:pt x="4755" y="0"/>
                    <a:pt x="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4120558" y="3897946"/>
              <a:ext cx="23454" cy="21168"/>
            </a:xfrm>
            <a:custGeom>
              <a:avLst/>
              <a:gdLst/>
              <a:ahLst/>
              <a:cxnLst/>
              <a:rect l="l" t="t" r="r" b="b"/>
              <a:pathLst>
                <a:path w="390" h="352" extrusionOk="0">
                  <a:moveTo>
                    <a:pt x="195" y="1"/>
                  </a:moveTo>
                  <a:cubicBezTo>
                    <a:pt x="0" y="40"/>
                    <a:pt x="0" y="312"/>
                    <a:pt x="195" y="351"/>
                  </a:cubicBezTo>
                  <a:cubicBezTo>
                    <a:pt x="389" y="312"/>
                    <a:pt x="389" y="40"/>
                    <a:pt x="19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4047972" y="3848814"/>
              <a:ext cx="23454" cy="23454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"/>
                  </a:moveTo>
                  <a:cubicBezTo>
                    <a:pt x="156" y="40"/>
                    <a:pt x="117" y="40"/>
                    <a:pt x="117" y="40"/>
                  </a:cubicBezTo>
                  <a:lnTo>
                    <a:pt x="79" y="117"/>
                  </a:lnTo>
                  <a:cubicBezTo>
                    <a:pt x="40" y="117"/>
                    <a:pt x="40" y="156"/>
                    <a:pt x="40" y="156"/>
                  </a:cubicBezTo>
                  <a:cubicBezTo>
                    <a:pt x="1" y="195"/>
                    <a:pt x="1" y="273"/>
                    <a:pt x="40" y="312"/>
                  </a:cubicBezTo>
                  <a:cubicBezTo>
                    <a:pt x="40" y="312"/>
                    <a:pt x="40" y="351"/>
                    <a:pt x="79" y="351"/>
                  </a:cubicBezTo>
                  <a:lnTo>
                    <a:pt x="117" y="390"/>
                  </a:lnTo>
                  <a:lnTo>
                    <a:pt x="234" y="390"/>
                  </a:lnTo>
                  <a:cubicBezTo>
                    <a:pt x="273" y="390"/>
                    <a:pt x="273" y="390"/>
                    <a:pt x="312" y="351"/>
                  </a:cubicBezTo>
                  <a:lnTo>
                    <a:pt x="351" y="273"/>
                  </a:lnTo>
                  <a:cubicBezTo>
                    <a:pt x="351" y="273"/>
                    <a:pt x="390" y="234"/>
                    <a:pt x="390" y="234"/>
                  </a:cubicBezTo>
                  <a:cubicBezTo>
                    <a:pt x="390" y="195"/>
                    <a:pt x="390" y="156"/>
                    <a:pt x="390" y="117"/>
                  </a:cubicBezTo>
                  <a:cubicBezTo>
                    <a:pt x="390" y="78"/>
                    <a:pt x="351" y="40"/>
                    <a:pt x="351" y="40"/>
                  </a:cubicBezTo>
                  <a:lnTo>
                    <a:pt x="312" y="40"/>
                  </a:lnTo>
                  <a:cubicBezTo>
                    <a:pt x="273" y="40"/>
                    <a:pt x="273" y="1"/>
                    <a:pt x="23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4080747" y="3830111"/>
              <a:ext cx="18763" cy="18763"/>
            </a:xfrm>
            <a:custGeom>
              <a:avLst/>
              <a:gdLst/>
              <a:ahLst/>
              <a:cxnLst/>
              <a:rect l="l" t="t" r="r" b="b"/>
              <a:pathLst>
                <a:path w="312" h="312" extrusionOk="0">
                  <a:moveTo>
                    <a:pt x="78" y="0"/>
                  </a:moveTo>
                  <a:lnTo>
                    <a:pt x="39" y="39"/>
                  </a:lnTo>
                  <a:cubicBezTo>
                    <a:pt x="78" y="39"/>
                    <a:pt x="78" y="0"/>
                    <a:pt x="117" y="0"/>
                  </a:cubicBezTo>
                  <a:close/>
                  <a:moveTo>
                    <a:pt x="117" y="0"/>
                  </a:moveTo>
                  <a:cubicBezTo>
                    <a:pt x="117" y="0"/>
                    <a:pt x="78" y="39"/>
                    <a:pt x="78" y="39"/>
                  </a:cubicBezTo>
                  <a:cubicBezTo>
                    <a:pt x="39" y="39"/>
                    <a:pt x="39" y="78"/>
                    <a:pt x="39" y="78"/>
                  </a:cubicBezTo>
                  <a:cubicBezTo>
                    <a:pt x="1" y="117"/>
                    <a:pt x="1" y="117"/>
                    <a:pt x="1" y="156"/>
                  </a:cubicBezTo>
                  <a:lnTo>
                    <a:pt x="1" y="195"/>
                  </a:lnTo>
                  <a:cubicBezTo>
                    <a:pt x="1" y="234"/>
                    <a:pt x="39" y="273"/>
                    <a:pt x="39" y="273"/>
                  </a:cubicBezTo>
                  <a:lnTo>
                    <a:pt x="39" y="234"/>
                  </a:lnTo>
                  <a:cubicBezTo>
                    <a:pt x="39" y="273"/>
                    <a:pt x="78" y="312"/>
                    <a:pt x="78" y="312"/>
                  </a:cubicBezTo>
                  <a:lnTo>
                    <a:pt x="234" y="312"/>
                  </a:lnTo>
                  <a:lnTo>
                    <a:pt x="273" y="273"/>
                  </a:lnTo>
                  <a:cubicBezTo>
                    <a:pt x="312" y="273"/>
                    <a:pt x="312" y="234"/>
                    <a:pt x="312" y="234"/>
                  </a:cubicBezTo>
                  <a:cubicBezTo>
                    <a:pt x="312" y="195"/>
                    <a:pt x="312" y="195"/>
                    <a:pt x="312" y="195"/>
                  </a:cubicBezTo>
                  <a:cubicBezTo>
                    <a:pt x="312" y="156"/>
                    <a:pt x="312" y="156"/>
                    <a:pt x="312" y="156"/>
                  </a:cubicBezTo>
                  <a:lnTo>
                    <a:pt x="312" y="117"/>
                  </a:lnTo>
                  <a:lnTo>
                    <a:pt x="312" y="78"/>
                  </a:lnTo>
                  <a:lnTo>
                    <a:pt x="273" y="39"/>
                  </a:lnTo>
                  <a:cubicBezTo>
                    <a:pt x="273" y="39"/>
                    <a:pt x="273" y="0"/>
                    <a:pt x="23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4066735" y="3872208"/>
              <a:ext cx="21108" cy="21108"/>
            </a:xfrm>
            <a:custGeom>
              <a:avLst/>
              <a:gdLst/>
              <a:ahLst/>
              <a:cxnLst/>
              <a:rect l="l" t="t" r="r" b="b"/>
              <a:pathLst>
                <a:path w="351" h="351" extrusionOk="0">
                  <a:moveTo>
                    <a:pt x="195" y="1"/>
                  </a:moveTo>
                  <a:cubicBezTo>
                    <a:pt x="0" y="40"/>
                    <a:pt x="0" y="312"/>
                    <a:pt x="195" y="351"/>
                  </a:cubicBezTo>
                  <a:cubicBezTo>
                    <a:pt x="350" y="312"/>
                    <a:pt x="350" y="40"/>
                    <a:pt x="19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4050318" y="3883934"/>
              <a:ext cx="23454" cy="21108"/>
            </a:xfrm>
            <a:custGeom>
              <a:avLst/>
              <a:gdLst/>
              <a:ahLst/>
              <a:cxnLst/>
              <a:rect l="l" t="t" r="r" b="b"/>
              <a:pathLst>
                <a:path w="390" h="351" extrusionOk="0">
                  <a:moveTo>
                    <a:pt x="195" y="0"/>
                  </a:moveTo>
                  <a:cubicBezTo>
                    <a:pt x="1" y="39"/>
                    <a:pt x="1" y="312"/>
                    <a:pt x="195" y="351"/>
                  </a:cubicBezTo>
                  <a:cubicBezTo>
                    <a:pt x="390" y="312"/>
                    <a:pt x="390" y="39"/>
                    <a:pt x="19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3982483" y="3823075"/>
              <a:ext cx="23454" cy="21108"/>
            </a:xfrm>
            <a:custGeom>
              <a:avLst/>
              <a:gdLst/>
              <a:ahLst/>
              <a:cxnLst/>
              <a:rect l="l" t="t" r="r" b="b"/>
              <a:pathLst>
                <a:path w="390" h="351" extrusionOk="0">
                  <a:moveTo>
                    <a:pt x="195" y="1"/>
                  </a:moveTo>
                  <a:cubicBezTo>
                    <a:pt x="0" y="40"/>
                    <a:pt x="0" y="312"/>
                    <a:pt x="195" y="351"/>
                  </a:cubicBezTo>
                  <a:cubicBezTo>
                    <a:pt x="389" y="312"/>
                    <a:pt x="389" y="40"/>
                    <a:pt x="19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4031615" y="3795592"/>
              <a:ext cx="23454" cy="22852"/>
            </a:xfrm>
            <a:custGeom>
              <a:avLst/>
              <a:gdLst/>
              <a:ahLst/>
              <a:cxnLst/>
              <a:rect l="l" t="t" r="r" b="b"/>
              <a:pathLst>
                <a:path w="390" h="380" extrusionOk="0">
                  <a:moveTo>
                    <a:pt x="137" y="0"/>
                  </a:moveTo>
                  <a:cubicBezTo>
                    <a:pt x="117" y="0"/>
                    <a:pt x="98" y="10"/>
                    <a:pt x="78" y="30"/>
                  </a:cubicBezTo>
                  <a:cubicBezTo>
                    <a:pt x="39" y="30"/>
                    <a:pt x="39" y="30"/>
                    <a:pt x="0" y="68"/>
                  </a:cubicBezTo>
                  <a:cubicBezTo>
                    <a:pt x="0" y="107"/>
                    <a:pt x="0" y="146"/>
                    <a:pt x="0" y="185"/>
                  </a:cubicBezTo>
                  <a:lnTo>
                    <a:pt x="0" y="224"/>
                  </a:lnTo>
                  <a:cubicBezTo>
                    <a:pt x="0" y="224"/>
                    <a:pt x="0" y="263"/>
                    <a:pt x="39" y="302"/>
                  </a:cubicBezTo>
                  <a:lnTo>
                    <a:pt x="78" y="341"/>
                  </a:lnTo>
                  <a:cubicBezTo>
                    <a:pt x="117" y="341"/>
                    <a:pt x="117" y="380"/>
                    <a:pt x="156" y="380"/>
                  </a:cubicBezTo>
                  <a:lnTo>
                    <a:pt x="273" y="380"/>
                  </a:lnTo>
                  <a:cubicBezTo>
                    <a:pt x="312" y="380"/>
                    <a:pt x="312" y="341"/>
                    <a:pt x="312" y="341"/>
                  </a:cubicBezTo>
                  <a:lnTo>
                    <a:pt x="351" y="302"/>
                  </a:lnTo>
                  <a:cubicBezTo>
                    <a:pt x="389" y="263"/>
                    <a:pt x="389" y="263"/>
                    <a:pt x="389" y="224"/>
                  </a:cubicBezTo>
                  <a:lnTo>
                    <a:pt x="389" y="185"/>
                  </a:lnTo>
                  <a:cubicBezTo>
                    <a:pt x="389" y="146"/>
                    <a:pt x="351" y="107"/>
                    <a:pt x="351" y="107"/>
                  </a:cubicBezTo>
                  <a:lnTo>
                    <a:pt x="312" y="107"/>
                  </a:lnTo>
                  <a:lnTo>
                    <a:pt x="273" y="68"/>
                  </a:lnTo>
                  <a:cubicBezTo>
                    <a:pt x="234" y="30"/>
                    <a:pt x="234" y="30"/>
                    <a:pt x="195" y="30"/>
                  </a:cubicBezTo>
                  <a:cubicBezTo>
                    <a:pt x="175" y="10"/>
                    <a:pt x="156" y="0"/>
                    <a:pt x="137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3991804" y="3748204"/>
              <a:ext cx="23454" cy="22852"/>
            </a:xfrm>
            <a:custGeom>
              <a:avLst/>
              <a:gdLst/>
              <a:ahLst/>
              <a:cxnLst/>
              <a:rect l="l" t="t" r="r" b="b"/>
              <a:pathLst>
                <a:path w="390" h="380" extrusionOk="0">
                  <a:moveTo>
                    <a:pt x="118" y="0"/>
                  </a:moveTo>
                  <a:cubicBezTo>
                    <a:pt x="79" y="0"/>
                    <a:pt x="79" y="39"/>
                    <a:pt x="40" y="39"/>
                  </a:cubicBezTo>
                  <a:lnTo>
                    <a:pt x="40" y="78"/>
                  </a:lnTo>
                  <a:cubicBezTo>
                    <a:pt x="1" y="117"/>
                    <a:pt x="1" y="156"/>
                    <a:pt x="40" y="156"/>
                  </a:cubicBezTo>
                  <a:lnTo>
                    <a:pt x="40" y="195"/>
                  </a:lnTo>
                  <a:cubicBezTo>
                    <a:pt x="40" y="234"/>
                    <a:pt x="40" y="273"/>
                    <a:pt x="79" y="273"/>
                  </a:cubicBezTo>
                  <a:lnTo>
                    <a:pt x="118" y="312"/>
                  </a:lnTo>
                  <a:cubicBezTo>
                    <a:pt x="156" y="351"/>
                    <a:pt x="156" y="351"/>
                    <a:pt x="195" y="351"/>
                  </a:cubicBezTo>
                  <a:lnTo>
                    <a:pt x="234" y="351"/>
                  </a:lnTo>
                  <a:cubicBezTo>
                    <a:pt x="254" y="370"/>
                    <a:pt x="263" y="380"/>
                    <a:pt x="273" y="380"/>
                  </a:cubicBezTo>
                  <a:cubicBezTo>
                    <a:pt x="283" y="380"/>
                    <a:pt x="293" y="370"/>
                    <a:pt x="312" y="351"/>
                  </a:cubicBezTo>
                  <a:cubicBezTo>
                    <a:pt x="351" y="351"/>
                    <a:pt x="351" y="351"/>
                    <a:pt x="351" y="312"/>
                  </a:cubicBezTo>
                  <a:cubicBezTo>
                    <a:pt x="390" y="273"/>
                    <a:pt x="390" y="234"/>
                    <a:pt x="390" y="195"/>
                  </a:cubicBezTo>
                  <a:lnTo>
                    <a:pt x="390" y="156"/>
                  </a:lnTo>
                  <a:cubicBezTo>
                    <a:pt x="390" y="156"/>
                    <a:pt x="351" y="117"/>
                    <a:pt x="351" y="78"/>
                  </a:cubicBezTo>
                  <a:lnTo>
                    <a:pt x="312" y="39"/>
                  </a:lnTo>
                  <a:cubicBezTo>
                    <a:pt x="273" y="39"/>
                    <a:pt x="273" y="0"/>
                    <a:pt x="23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3940326" y="3708393"/>
              <a:ext cx="23454" cy="21168"/>
            </a:xfrm>
            <a:custGeom>
              <a:avLst/>
              <a:gdLst/>
              <a:ahLst/>
              <a:cxnLst/>
              <a:rect l="l" t="t" r="r" b="b"/>
              <a:pathLst>
                <a:path w="390" h="352" extrusionOk="0">
                  <a:moveTo>
                    <a:pt x="195" y="1"/>
                  </a:moveTo>
                  <a:cubicBezTo>
                    <a:pt x="1" y="40"/>
                    <a:pt x="1" y="312"/>
                    <a:pt x="195" y="351"/>
                  </a:cubicBezTo>
                  <a:cubicBezTo>
                    <a:pt x="390" y="312"/>
                    <a:pt x="390" y="40"/>
                    <a:pt x="19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900575" y="3729501"/>
              <a:ext cx="23454" cy="18763"/>
            </a:xfrm>
            <a:custGeom>
              <a:avLst/>
              <a:gdLst/>
              <a:ahLst/>
              <a:cxnLst/>
              <a:rect l="l" t="t" r="r" b="b"/>
              <a:pathLst>
                <a:path w="390" h="312" extrusionOk="0">
                  <a:moveTo>
                    <a:pt x="195" y="0"/>
                  </a:moveTo>
                  <a:cubicBezTo>
                    <a:pt x="0" y="0"/>
                    <a:pt x="0" y="272"/>
                    <a:pt x="195" y="311"/>
                  </a:cubicBezTo>
                  <a:cubicBezTo>
                    <a:pt x="389" y="272"/>
                    <a:pt x="389" y="0"/>
                    <a:pt x="19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969" y="3755781"/>
              <a:ext cx="23454" cy="22912"/>
            </a:xfrm>
            <a:custGeom>
              <a:avLst/>
              <a:gdLst/>
              <a:ahLst/>
              <a:cxnLst/>
              <a:rect l="l" t="t" r="r" b="b"/>
              <a:pathLst>
                <a:path w="390" h="381" extrusionOk="0">
                  <a:moveTo>
                    <a:pt x="156" y="1"/>
                  </a:moveTo>
                  <a:cubicBezTo>
                    <a:pt x="146" y="1"/>
                    <a:pt x="136" y="11"/>
                    <a:pt x="117" y="30"/>
                  </a:cubicBezTo>
                  <a:lnTo>
                    <a:pt x="0" y="30"/>
                  </a:lnTo>
                  <a:lnTo>
                    <a:pt x="0" y="69"/>
                  </a:lnTo>
                  <a:cubicBezTo>
                    <a:pt x="0" y="108"/>
                    <a:pt x="0" y="147"/>
                    <a:pt x="0" y="186"/>
                  </a:cubicBezTo>
                  <a:lnTo>
                    <a:pt x="0" y="225"/>
                  </a:lnTo>
                  <a:cubicBezTo>
                    <a:pt x="0" y="225"/>
                    <a:pt x="0" y="263"/>
                    <a:pt x="39" y="302"/>
                  </a:cubicBezTo>
                  <a:lnTo>
                    <a:pt x="78" y="341"/>
                  </a:lnTo>
                  <a:cubicBezTo>
                    <a:pt x="117" y="341"/>
                    <a:pt x="117" y="380"/>
                    <a:pt x="156" y="380"/>
                  </a:cubicBezTo>
                  <a:lnTo>
                    <a:pt x="273" y="380"/>
                  </a:lnTo>
                  <a:cubicBezTo>
                    <a:pt x="312" y="380"/>
                    <a:pt x="312" y="341"/>
                    <a:pt x="312" y="341"/>
                  </a:cubicBezTo>
                  <a:lnTo>
                    <a:pt x="351" y="302"/>
                  </a:lnTo>
                  <a:cubicBezTo>
                    <a:pt x="351" y="263"/>
                    <a:pt x="389" y="263"/>
                    <a:pt x="389" y="225"/>
                  </a:cubicBezTo>
                  <a:lnTo>
                    <a:pt x="389" y="186"/>
                  </a:lnTo>
                  <a:cubicBezTo>
                    <a:pt x="351" y="147"/>
                    <a:pt x="351" y="108"/>
                    <a:pt x="351" y="108"/>
                  </a:cubicBezTo>
                  <a:lnTo>
                    <a:pt x="312" y="108"/>
                  </a:lnTo>
                  <a:lnTo>
                    <a:pt x="234" y="30"/>
                  </a:lnTo>
                  <a:lnTo>
                    <a:pt x="195" y="30"/>
                  </a:lnTo>
                  <a:cubicBezTo>
                    <a:pt x="175" y="11"/>
                    <a:pt x="166" y="1"/>
                    <a:pt x="156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3935635" y="3757585"/>
              <a:ext cx="23454" cy="21108"/>
            </a:xfrm>
            <a:custGeom>
              <a:avLst/>
              <a:gdLst/>
              <a:ahLst/>
              <a:cxnLst/>
              <a:rect l="l" t="t" r="r" b="b"/>
              <a:pathLst>
                <a:path w="390" h="351" extrusionOk="0">
                  <a:moveTo>
                    <a:pt x="195" y="0"/>
                  </a:moveTo>
                  <a:cubicBezTo>
                    <a:pt x="1" y="39"/>
                    <a:pt x="1" y="311"/>
                    <a:pt x="195" y="350"/>
                  </a:cubicBezTo>
                  <a:cubicBezTo>
                    <a:pt x="390" y="311"/>
                    <a:pt x="390" y="39"/>
                    <a:pt x="19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3867800" y="3668642"/>
              <a:ext cx="23454" cy="18763"/>
            </a:xfrm>
            <a:custGeom>
              <a:avLst/>
              <a:gdLst/>
              <a:ahLst/>
              <a:cxnLst/>
              <a:rect l="l" t="t" r="r" b="b"/>
              <a:pathLst>
                <a:path w="390" h="312" extrusionOk="0">
                  <a:moveTo>
                    <a:pt x="195" y="0"/>
                  </a:moveTo>
                  <a:cubicBezTo>
                    <a:pt x="0" y="0"/>
                    <a:pt x="0" y="273"/>
                    <a:pt x="195" y="312"/>
                  </a:cubicBezTo>
                  <a:cubicBezTo>
                    <a:pt x="390" y="273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3816323" y="3654570"/>
              <a:ext cx="21108" cy="18823"/>
            </a:xfrm>
            <a:custGeom>
              <a:avLst/>
              <a:gdLst/>
              <a:ahLst/>
              <a:cxnLst/>
              <a:rect l="l" t="t" r="r" b="b"/>
              <a:pathLst>
                <a:path w="351" h="313" extrusionOk="0">
                  <a:moveTo>
                    <a:pt x="156" y="1"/>
                  </a:moveTo>
                  <a:cubicBezTo>
                    <a:pt x="0" y="40"/>
                    <a:pt x="0" y="312"/>
                    <a:pt x="156" y="312"/>
                  </a:cubicBezTo>
                  <a:cubicBezTo>
                    <a:pt x="350" y="312"/>
                    <a:pt x="350" y="40"/>
                    <a:pt x="156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3748427" y="3628831"/>
              <a:ext cx="23454" cy="22912"/>
            </a:xfrm>
            <a:custGeom>
              <a:avLst/>
              <a:gdLst/>
              <a:ahLst/>
              <a:cxnLst/>
              <a:rect l="l" t="t" r="r" b="b"/>
              <a:pathLst>
                <a:path w="390" h="381" extrusionOk="0">
                  <a:moveTo>
                    <a:pt x="118" y="1"/>
                  </a:moveTo>
                  <a:cubicBezTo>
                    <a:pt x="79" y="40"/>
                    <a:pt x="79" y="40"/>
                    <a:pt x="40" y="40"/>
                  </a:cubicBezTo>
                  <a:lnTo>
                    <a:pt x="40" y="79"/>
                  </a:lnTo>
                  <a:cubicBezTo>
                    <a:pt x="1" y="117"/>
                    <a:pt x="1" y="156"/>
                    <a:pt x="1" y="156"/>
                  </a:cubicBezTo>
                  <a:lnTo>
                    <a:pt x="1" y="195"/>
                  </a:lnTo>
                  <a:cubicBezTo>
                    <a:pt x="1" y="234"/>
                    <a:pt x="40" y="273"/>
                    <a:pt x="40" y="273"/>
                  </a:cubicBezTo>
                  <a:lnTo>
                    <a:pt x="118" y="351"/>
                  </a:lnTo>
                  <a:lnTo>
                    <a:pt x="156" y="351"/>
                  </a:lnTo>
                  <a:cubicBezTo>
                    <a:pt x="176" y="370"/>
                    <a:pt x="195" y="380"/>
                    <a:pt x="215" y="380"/>
                  </a:cubicBezTo>
                  <a:cubicBezTo>
                    <a:pt x="234" y="380"/>
                    <a:pt x="254" y="370"/>
                    <a:pt x="273" y="351"/>
                  </a:cubicBezTo>
                  <a:lnTo>
                    <a:pt x="351" y="351"/>
                  </a:lnTo>
                  <a:lnTo>
                    <a:pt x="390" y="312"/>
                  </a:lnTo>
                  <a:cubicBezTo>
                    <a:pt x="390" y="273"/>
                    <a:pt x="390" y="234"/>
                    <a:pt x="390" y="195"/>
                  </a:cubicBezTo>
                  <a:lnTo>
                    <a:pt x="390" y="156"/>
                  </a:lnTo>
                  <a:cubicBezTo>
                    <a:pt x="351" y="156"/>
                    <a:pt x="351" y="117"/>
                    <a:pt x="351" y="117"/>
                  </a:cubicBezTo>
                  <a:lnTo>
                    <a:pt x="312" y="40"/>
                  </a:lnTo>
                  <a:cubicBezTo>
                    <a:pt x="273" y="40"/>
                    <a:pt x="273" y="40"/>
                    <a:pt x="23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3781202" y="3610128"/>
              <a:ext cx="23454" cy="18763"/>
            </a:xfrm>
            <a:custGeom>
              <a:avLst/>
              <a:gdLst/>
              <a:ahLst/>
              <a:cxnLst/>
              <a:rect l="l" t="t" r="r" b="b"/>
              <a:pathLst>
                <a:path w="390" h="312" extrusionOk="0">
                  <a:moveTo>
                    <a:pt x="195" y="0"/>
                  </a:moveTo>
                  <a:cubicBezTo>
                    <a:pt x="1" y="0"/>
                    <a:pt x="1" y="273"/>
                    <a:pt x="195" y="312"/>
                  </a:cubicBezTo>
                  <a:cubicBezTo>
                    <a:pt x="390" y="273"/>
                    <a:pt x="390" y="0"/>
                    <a:pt x="19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3692259" y="3589080"/>
              <a:ext cx="21168" cy="21108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195" y="0"/>
                  </a:moveTo>
                  <a:cubicBezTo>
                    <a:pt x="1" y="39"/>
                    <a:pt x="1" y="312"/>
                    <a:pt x="195" y="350"/>
                  </a:cubicBezTo>
                  <a:cubicBezTo>
                    <a:pt x="351" y="312"/>
                    <a:pt x="351" y="39"/>
                    <a:pt x="19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3696950" y="3628831"/>
              <a:ext cx="25799" cy="21108"/>
            </a:xfrm>
            <a:custGeom>
              <a:avLst/>
              <a:gdLst/>
              <a:ahLst/>
              <a:cxnLst/>
              <a:rect l="l" t="t" r="r" b="b"/>
              <a:pathLst>
                <a:path w="429" h="351" extrusionOk="0">
                  <a:moveTo>
                    <a:pt x="117" y="1"/>
                  </a:moveTo>
                  <a:cubicBezTo>
                    <a:pt x="79" y="1"/>
                    <a:pt x="79" y="40"/>
                    <a:pt x="40" y="40"/>
                  </a:cubicBezTo>
                  <a:lnTo>
                    <a:pt x="1" y="79"/>
                  </a:lnTo>
                  <a:cubicBezTo>
                    <a:pt x="1" y="117"/>
                    <a:pt x="1" y="117"/>
                    <a:pt x="1" y="156"/>
                  </a:cubicBezTo>
                  <a:lnTo>
                    <a:pt x="1" y="195"/>
                  </a:lnTo>
                  <a:cubicBezTo>
                    <a:pt x="40" y="234"/>
                    <a:pt x="40" y="273"/>
                    <a:pt x="79" y="273"/>
                  </a:cubicBezTo>
                  <a:lnTo>
                    <a:pt x="117" y="312"/>
                  </a:lnTo>
                  <a:cubicBezTo>
                    <a:pt x="117" y="351"/>
                    <a:pt x="156" y="351"/>
                    <a:pt x="156" y="351"/>
                  </a:cubicBezTo>
                  <a:lnTo>
                    <a:pt x="312" y="351"/>
                  </a:lnTo>
                  <a:cubicBezTo>
                    <a:pt x="312" y="351"/>
                    <a:pt x="351" y="351"/>
                    <a:pt x="351" y="312"/>
                  </a:cubicBezTo>
                  <a:lnTo>
                    <a:pt x="390" y="273"/>
                  </a:lnTo>
                  <a:cubicBezTo>
                    <a:pt x="390" y="273"/>
                    <a:pt x="390" y="234"/>
                    <a:pt x="429" y="195"/>
                  </a:cubicBezTo>
                  <a:lnTo>
                    <a:pt x="429" y="156"/>
                  </a:lnTo>
                  <a:cubicBezTo>
                    <a:pt x="390" y="117"/>
                    <a:pt x="390" y="117"/>
                    <a:pt x="351" y="79"/>
                  </a:cubicBezTo>
                  <a:lnTo>
                    <a:pt x="273" y="40"/>
                  </a:lnTo>
                  <a:cubicBezTo>
                    <a:pt x="273" y="40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3638436" y="3596056"/>
              <a:ext cx="25799" cy="18823"/>
            </a:xfrm>
            <a:custGeom>
              <a:avLst/>
              <a:gdLst/>
              <a:ahLst/>
              <a:cxnLst/>
              <a:rect l="l" t="t" r="r" b="b"/>
              <a:pathLst>
                <a:path w="429" h="313" extrusionOk="0">
                  <a:moveTo>
                    <a:pt x="234" y="1"/>
                  </a:moveTo>
                  <a:cubicBezTo>
                    <a:pt x="1" y="1"/>
                    <a:pt x="1" y="312"/>
                    <a:pt x="234" y="312"/>
                  </a:cubicBezTo>
                  <a:cubicBezTo>
                    <a:pt x="429" y="312"/>
                    <a:pt x="429" y="1"/>
                    <a:pt x="23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3601030" y="3593771"/>
              <a:ext cx="23454" cy="18763"/>
            </a:xfrm>
            <a:custGeom>
              <a:avLst/>
              <a:gdLst/>
              <a:ahLst/>
              <a:cxnLst/>
              <a:rect l="l" t="t" r="r" b="b"/>
              <a:pathLst>
                <a:path w="390" h="312" extrusionOk="0">
                  <a:moveTo>
                    <a:pt x="195" y="0"/>
                  </a:moveTo>
                  <a:cubicBezTo>
                    <a:pt x="0" y="39"/>
                    <a:pt x="0" y="311"/>
                    <a:pt x="195" y="311"/>
                  </a:cubicBezTo>
                  <a:cubicBezTo>
                    <a:pt x="389" y="311"/>
                    <a:pt x="389" y="39"/>
                    <a:pt x="19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3537826" y="3584389"/>
              <a:ext cx="23454" cy="18763"/>
            </a:xfrm>
            <a:custGeom>
              <a:avLst/>
              <a:gdLst/>
              <a:ahLst/>
              <a:cxnLst/>
              <a:rect l="l" t="t" r="r" b="b"/>
              <a:pathLst>
                <a:path w="390" h="312" extrusionOk="0">
                  <a:moveTo>
                    <a:pt x="195" y="0"/>
                  </a:moveTo>
                  <a:cubicBezTo>
                    <a:pt x="1" y="39"/>
                    <a:pt x="1" y="312"/>
                    <a:pt x="195" y="312"/>
                  </a:cubicBezTo>
                  <a:cubicBezTo>
                    <a:pt x="390" y="312"/>
                    <a:pt x="390" y="39"/>
                    <a:pt x="19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5906101" y="-101378"/>
              <a:ext cx="1558584" cy="4914437"/>
            </a:xfrm>
            <a:custGeom>
              <a:avLst/>
              <a:gdLst/>
              <a:ahLst/>
              <a:cxnLst/>
              <a:rect l="l" t="t" r="r" b="b"/>
              <a:pathLst>
                <a:path w="25917" h="81720" fill="none" extrusionOk="0">
                  <a:moveTo>
                    <a:pt x="12297" y="80435"/>
                  </a:moveTo>
                  <a:cubicBezTo>
                    <a:pt x="12297" y="80435"/>
                    <a:pt x="23543" y="74053"/>
                    <a:pt x="20897" y="65025"/>
                  </a:cubicBezTo>
                  <a:cubicBezTo>
                    <a:pt x="18212" y="55997"/>
                    <a:pt x="15838" y="56581"/>
                    <a:pt x="20897" y="50471"/>
                  </a:cubicBezTo>
                  <a:cubicBezTo>
                    <a:pt x="25916" y="44362"/>
                    <a:pt x="25566" y="42300"/>
                    <a:pt x="22259" y="34828"/>
                  </a:cubicBezTo>
                  <a:cubicBezTo>
                    <a:pt x="18951" y="27318"/>
                    <a:pt x="25683" y="19924"/>
                    <a:pt x="21636" y="14515"/>
                  </a:cubicBezTo>
                  <a:cubicBezTo>
                    <a:pt x="17550" y="9106"/>
                    <a:pt x="3697" y="0"/>
                    <a:pt x="8444" y="9768"/>
                  </a:cubicBezTo>
                  <a:cubicBezTo>
                    <a:pt x="13153" y="19535"/>
                    <a:pt x="18445" y="21053"/>
                    <a:pt x="13153" y="30470"/>
                  </a:cubicBezTo>
                  <a:cubicBezTo>
                    <a:pt x="7900" y="39926"/>
                    <a:pt x="0" y="48720"/>
                    <a:pt x="6538" y="54441"/>
                  </a:cubicBezTo>
                  <a:cubicBezTo>
                    <a:pt x="13036" y="60161"/>
                    <a:pt x="4242" y="66815"/>
                    <a:pt x="5020" y="74287"/>
                  </a:cubicBezTo>
                  <a:cubicBezTo>
                    <a:pt x="5837" y="81719"/>
                    <a:pt x="12297" y="80435"/>
                    <a:pt x="12297" y="80435"/>
                  </a:cubicBezTo>
                  <a:close/>
                </a:path>
              </a:pathLst>
            </a:custGeom>
            <a:noFill/>
            <a:ln w="17500" cap="flat" cmpd="sng">
              <a:solidFill>
                <a:schemeClr val="accent1"/>
              </a:solidFill>
              <a:prstDash val="solid"/>
              <a:miter lim="389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5838326" y="1155496"/>
              <a:ext cx="860808" cy="3436978"/>
            </a:xfrm>
            <a:custGeom>
              <a:avLst/>
              <a:gdLst/>
              <a:ahLst/>
              <a:cxnLst/>
              <a:rect l="l" t="t" r="r" b="b"/>
              <a:pathLst>
                <a:path w="14314" h="57152" extrusionOk="0">
                  <a:moveTo>
                    <a:pt x="4727" y="1"/>
                  </a:moveTo>
                  <a:cubicBezTo>
                    <a:pt x="2389" y="1"/>
                    <a:pt x="1" y="5098"/>
                    <a:pt x="193" y="11087"/>
                  </a:cubicBezTo>
                  <a:cubicBezTo>
                    <a:pt x="504" y="19571"/>
                    <a:pt x="3851" y="24552"/>
                    <a:pt x="2450" y="31789"/>
                  </a:cubicBezTo>
                  <a:cubicBezTo>
                    <a:pt x="1049" y="39027"/>
                    <a:pt x="1244" y="39339"/>
                    <a:pt x="4551" y="43191"/>
                  </a:cubicBezTo>
                  <a:cubicBezTo>
                    <a:pt x="7898" y="47044"/>
                    <a:pt x="6847" y="52453"/>
                    <a:pt x="7470" y="53659"/>
                  </a:cubicBezTo>
                  <a:cubicBezTo>
                    <a:pt x="8735" y="56119"/>
                    <a:pt x="9778" y="57151"/>
                    <a:pt x="10626" y="57151"/>
                  </a:cubicBezTo>
                  <a:cubicBezTo>
                    <a:pt x="14061" y="57151"/>
                    <a:pt x="14314" y="40244"/>
                    <a:pt x="13190" y="32568"/>
                  </a:cubicBezTo>
                  <a:cubicBezTo>
                    <a:pt x="11750" y="22995"/>
                    <a:pt x="8832" y="25991"/>
                    <a:pt x="9727" y="18325"/>
                  </a:cubicBezTo>
                  <a:cubicBezTo>
                    <a:pt x="10661" y="10698"/>
                    <a:pt x="9999" y="9998"/>
                    <a:pt x="7431" y="2954"/>
                  </a:cubicBezTo>
                  <a:cubicBezTo>
                    <a:pt x="6665" y="884"/>
                    <a:pt x="5700" y="1"/>
                    <a:pt x="4727" y="1"/>
                  </a:cubicBezTo>
                  <a:close/>
                </a:path>
              </a:pathLst>
            </a:custGeom>
            <a:solidFill>
              <a:srgbClr val="94C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3256984" y="3942328"/>
              <a:ext cx="4561069" cy="1017106"/>
            </a:xfrm>
            <a:custGeom>
              <a:avLst/>
              <a:gdLst/>
              <a:ahLst/>
              <a:cxnLst/>
              <a:rect l="l" t="t" r="r" b="b"/>
              <a:pathLst>
                <a:path w="75844" h="16913" extrusionOk="0">
                  <a:moveTo>
                    <a:pt x="11505" y="1"/>
                  </a:moveTo>
                  <a:cubicBezTo>
                    <a:pt x="10926" y="1"/>
                    <a:pt x="10347" y="14"/>
                    <a:pt x="9768" y="41"/>
                  </a:cubicBezTo>
                  <a:cubicBezTo>
                    <a:pt x="6499" y="158"/>
                    <a:pt x="3231" y="469"/>
                    <a:pt x="1" y="936"/>
                  </a:cubicBezTo>
                  <a:lnTo>
                    <a:pt x="546" y="3582"/>
                  </a:lnTo>
                  <a:cubicBezTo>
                    <a:pt x="4515" y="2412"/>
                    <a:pt x="8634" y="1690"/>
                    <a:pt x="12740" y="1690"/>
                  </a:cubicBezTo>
                  <a:cubicBezTo>
                    <a:pt x="14913" y="1690"/>
                    <a:pt x="17083" y="1893"/>
                    <a:pt x="19224" y="2337"/>
                  </a:cubicBezTo>
                  <a:cubicBezTo>
                    <a:pt x="22298" y="2999"/>
                    <a:pt x="25295" y="4049"/>
                    <a:pt x="28097" y="5450"/>
                  </a:cubicBezTo>
                  <a:cubicBezTo>
                    <a:pt x="29536" y="6112"/>
                    <a:pt x="30937" y="6851"/>
                    <a:pt x="32299" y="7668"/>
                  </a:cubicBezTo>
                  <a:lnTo>
                    <a:pt x="33311" y="8252"/>
                  </a:lnTo>
                  <a:cubicBezTo>
                    <a:pt x="33661" y="8446"/>
                    <a:pt x="33972" y="8641"/>
                    <a:pt x="34323" y="8874"/>
                  </a:cubicBezTo>
                  <a:cubicBezTo>
                    <a:pt x="35023" y="9303"/>
                    <a:pt x="35724" y="9731"/>
                    <a:pt x="36424" y="10120"/>
                  </a:cubicBezTo>
                  <a:cubicBezTo>
                    <a:pt x="39304" y="11793"/>
                    <a:pt x="42339" y="13194"/>
                    <a:pt x="45491" y="14245"/>
                  </a:cubicBezTo>
                  <a:cubicBezTo>
                    <a:pt x="47086" y="14789"/>
                    <a:pt x="48721" y="15217"/>
                    <a:pt x="50355" y="15607"/>
                  </a:cubicBezTo>
                  <a:cubicBezTo>
                    <a:pt x="52028" y="15996"/>
                    <a:pt x="53663" y="16307"/>
                    <a:pt x="55375" y="16502"/>
                  </a:cubicBezTo>
                  <a:cubicBezTo>
                    <a:pt x="57583" y="16782"/>
                    <a:pt x="59816" y="16912"/>
                    <a:pt x="62059" y="16912"/>
                  </a:cubicBezTo>
                  <a:cubicBezTo>
                    <a:pt x="66655" y="16912"/>
                    <a:pt x="71293" y="16366"/>
                    <a:pt x="75843" y="15451"/>
                  </a:cubicBezTo>
                  <a:lnTo>
                    <a:pt x="72964" y="6968"/>
                  </a:lnTo>
                  <a:cubicBezTo>
                    <a:pt x="67594" y="9731"/>
                    <a:pt x="61679" y="11248"/>
                    <a:pt x="55608" y="11482"/>
                  </a:cubicBezTo>
                  <a:cubicBezTo>
                    <a:pt x="55273" y="11490"/>
                    <a:pt x="54939" y="11494"/>
                    <a:pt x="54604" y="11494"/>
                  </a:cubicBezTo>
                  <a:cubicBezTo>
                    <a:pt x="48761" y="11494"/>
                    <a:pt x="43008" y="10210"/>
                    <a:pt x="37708" y="7707"/>
                  </a:cubicBezTo>
                  <a:cubicBezTo>
                    <a:pt x="37008" y="7357"/>
                    <a:pt x="36307" y="7007"/>
                    <a:pt x="35607" y="6656"/>
                  </a:cubicBezTo>
                  <a:cubicBezTo>
                    <a:pt x="35257" y="6462"/>
                    <a:pt x="34867" y="6267"/>
                    <a:pt x="34478" y="6112"/>
                  </a:cubicBezTo>
                  <a:lnTo>
                    <a:pt x="33389" y="5567"/>
                  </a:lnTo>
                  <a:cubicBezTo>
                    <a:pt x="31910" y="4866"/>
                    <a:pt x="30431" y="4244"/>
                    <a:pt x="28914" y="3621"/>
                  </a:cubicBezTo>
                  <a:cubicBezTo>
                    <a:pt x="25878" y="2376"/>
                    <a:pt x="22726" y="1442"/>
                    <a:pt x="19536" y="780"/>
                  </a:cubicBezTo>
                  <a:cubicBezTo>
                    <a:pt x="17940" y="469"/>
                    <a:pt x="16306" y="236"/>
                    <a:pt x="14671" y="119"/>
                  </a:cubicBezTo>
                  <a:cubicBezTo>
                    <a:pt x="13616" y="44"/>
                    <a:pt x="12561" y="1"/>
                    <a:pt x="1150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4583858" y="3254415"/>
              <a:ext cx="110052" cy="816788"/>
            </a:xfrm>
            <a:custGeom>
              <a:avLst/>
              <a:gdLst/>
              <a:ahLst/>
              <a:cxnLst/>
              <a:rect l="l" t="t" r="r" b="b"/>
              <a:pathLst>
                <a:path w="1830" h="13582" fill="none" extrusionOk="0">
                  <a:moveTo>
                    <a:pt x="1830" y="1"/>
                  </a:moveTo>
                  <a:lnTo>
                    <a:pt x="1" y="13581"/>
                  </a:lnTo>
                </a:path>
              </a:pathLst>
            </a:custGeom>
            <a:noFill/>
            <a:ln w="8750" cap="rnd" cmpd="sng">
              <a:solidFill>
                <a:srgbClr val="070707"/>
              </a:solidFill>
              <a:prstDash val="solid"/>
              <a:miter lim="389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4373256" y="4037946"/>
              <a:ext cx="213007" cy="55567"/>
            </a:xfrm>
            <a:custGeom>
              <a:avLst/>
              <a:gdLst/>
              <a:ahLst/>
              <a:cxnLst/>
              <a:rect l="l" t="t" r="r" b="b"/>
              <a:pathLst>
                <a:path w="3542" h="924" extrusionOk="0">
                  <a:moveTo>
                    <a:pt x="1264" y="0"/>
                  </a:moveTo>
                  <a:cubicBezTo>
                    <a:pt x="1096" y="0"/>
                    <a:pt x="996" y="36"/>
                    <a:pt x="1012" y="124"/>
                  </a:cubicBezTo>
                  <a:cubicBezTo>
                    <a:pt x="1047" y="299"/>
                    <a:pt x="1207" y="442"/>
                    <a:pt x="1408" y="442"/>
                  </a:cubicBezTo>
                  <a:cubicBezTo>
                    <a:pt x="1431" y="442"/>
                    <a:pt x="1455" y="440"/>
                    <a:pt x="1479" y="436"/>
                  </a:cubicBezTo>
                  <a:lnTo>
                    <a:pt x="1479" y="436"/>
                  </a:lnTo>
                  <a:cubicBezTo>
                    <a:pt x="1479" y="436"/>
                    <a:pt x="1" y="903"/>
                    <a:pt x="584" y="903"/>
                  </a:cubicBezTo>
                  <a:cubicBezTo>
                    <a:pt x="797" y="903"/>
                    <a:pt x="1215" y="923"/>
                    <a:pt x="1672" y="923"/>
                  </a:cubicBezTo>
                  <a:cubicBezTo>
                    <a:pt x="2473" y="923"/>
                    <a:pt x="3393" y="860"/>
                    <a:pt x="3542" y="514"/>
                  </a:cubicBezTo>
                  <a:cubicBezTo>
                    <a:pt x="3542" y="514"/>
                    <a:pt x="1905" y="0"/>
                    <a:pt x="1264" y="0"/>
                  </a:cubicBezTo>
                  <a:close/>
                </a:path>
              </a:pathLst>
            </a:custGeom>
            <a:solidFill>
              <a:srgbClr val="070707"/>
            </a:solidFill>
            <a:ln w="8750" cap="rnd" cmpd="sng">
              <a:solidFill>
                <a:srgbClr val="070707"/>
              </a:solidFill>
              <a:prstDash val="solid"/>
              <a:miter lim="389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4965310" y="3326941"/>
              <a:ext cx="107706" cy="819133"/>
            </a:xfrm>
            <a:custGeom>
              <a:avLst/>
              <a:gdLst/>
              <a:ahLst/>
              <a:cxnLst/>
              <a:rect l="l" t="t" r="r" b="b"/>
              <a:pathLst>
                <a:path w="1791" h="13621" fill="none" extrusionOk="0">
                  <a:moveTo>
                    <a:pt x="1791" y="1"/>
                  </a:moveTo>
                  <a:lnTo>
                    <a:pt x="1" y="13621"/>
                  </a:lnTo>
                </a:path>
              </a:pathLst>
            </a:custGeom>
            <a:noFill/>
            <a:ln w="8750" cap="rnd" cmpd="sng">
              <a:solidFill>
                <a:srgbClr val="070707"/>
              </a:solidFill>
              <a:prstDash val="solid"/>
              <a:miter lim="389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4757895" y="4111855"/>
              <a:ext cx="207474" cy="57311"/>
            </a:xfrm>
            <a:custGeom>
              <a:avLst/>
              <a:gdLst/>
              <a:ahLst/>
              <a:cxnLst/>
              <a:rect l="l" t="t" r="r" b="b"/>
              <a:pathLst>
                <a:path w="3450" h="953" extrusionOk="0">
                  <a:moveTo>
                    <a:pt x="1141" y="0"/>
                  </a:moveTo>
                  <a:cubicBezTo>
                    <a:pt x="1010" y="0"/>
                    <a:pt x="938" y="30"/>
                    <a:pt x="959" y="102"/>
                  </a:cubicBezTo>
                  <a:cubicBezTo>
                    <a:pt x="959" y="294"/>
                    <a:pt x="1117" y="433"/>
                    <a:pt x="1282" y="433"/>
                  </a:cubicBezTo>
                  <a:cubicBezTo>
                    <a:pt x="1306" y="433"/>
                    <a:pt x="1330" y="430"/>
                    <a:pt x="1354" y="424"/>
                  </a:cubicBezTo>
                  <a:lnTo>
                    <a:pt x="1354" y="424"/>
                  </a:lnTo>
                  <a:cubicBezTo>
                    <a:pt x="1141" y="495"/>
                    <a:pt x="1" y="884"/>
                    <a:pt x="531" y="919"/>
                  </a:cubicBezTo>
                  <a:cubicBezTo>
                    <a:pt x="758" y="919"/>
                    <a:pt x="1256" y="953"/>
                    <a:pt x="1778" y="953"/>
                  </a:cubicBezTo>
                  <a:cubicBezTo>
                    <a:pt x="2510" y="953"/>
                    <a:pt x="3291" y="886"/>
                    <a:pt x="3450" y="569"/>
                  </a:cubicBezTo>
                  <a:cubicBezTo>
                    <a:pt x="3450" y="569"/>
                    <a:pt x="1719" y="0"/>
                    <a:pt x="1141" y="0"/>
                  </a:cubicBezTo>
                  <a:close/>
                </a:path>
              </a:pathLst>
            </a:custGeom>
            <a:solidFill>
              <a:srgbClr val="070707"/>
            </a:solidFill>
            <a:ln w="8750" cap="rnd" cmpd="sng">
              <a:solidFill>
                <a:srgbClr val="070707"/>
              </a:solidFill>
              <a:prstDash val="solid"/>
              <a:miter lim="389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4534725" y="3050850"/>
              <a:ext cx="337071" cy="358660"/>
            </a:xfrm>
            <a:custGeom>
              <a:avLst/>
              <a:gdLst/>
              <a:ahLst/>
              <a:cxnLst/>
              <a:rect l="l" t="t" r="r" b="b"/>
              <a:pathLst>
                <a:path w="5605" h="5964" extrusionOk="0">
                  <a:moveTo>
                    <a:pt x="195" y="0"/>
                  </a:moveTo>
                  <a:cubicBezTo>
                    <a:pt x="195" y="0"/>
                    <a:pt x="1" y="5215"/>
                    <a:pt x="2141" y="5915"/>
                  </a:cubicBezTo>
                  <a:cubicBezTo>
                    <a:pt x="2244" y="5948"/>
                    <a:pt x="2345" y="5963"/>
                    <a:pt x="2444" y="5963"/>
                  </a:cubicBezTo>
                  <a:cubicBezTo>
                    <a:pt x="4340" y="5963"/>
                    <a:pt x="5271" y="189"/>
                    <a:pt x="5604" y="78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rgbClr val="F28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5065980" y="3329286"/>
              <a:ext cx="42156" cy="35180"/>
            </a:xfrm>
            <a:custGeom>
              <a:avLst/>
              <a:gdLst/>
              <a:ahLst/>
              <a:cxnLst/>
              <a:rect l="l" t="t" r="r" b="b"/>
              <a:pathLst>
                <a:path w="701" h="585" extrusionOk="0">
                  <a:moveTo>
                    <a:pt x="350" y="1"/>
                  </a:moveTo>
                  <a:cubicBezTo>
                    <a:pt x="0" y="40"/>
                    <a:pt x="0" y="546"/>
                    <a:pt x="350" y="585"/>
                  </a:cubicBezTo>
                  <a:cubicBezTo>
                    <a:pt x="701" y="546"/>
                    <a:pt x="701" y="40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5108076" y="3259106"/>
              <a:ext cx="44502" cy="37526"/>
            </a:xfrm>
            <a:custGeom>
              <a:avLst/>
              <a:gdLst/>
              <a:ahLst/>
              <a:cxnLst/>
              <a:rect l="l" t="t" r="r" b="b"/>
              <a:pathLst>
                <a:path w="740" h="624" extrusionOk="0">
                  <a:moveTo>
                    <a:pt x="312" y="0"/>
                  </a:moveTo>
                  <a:cubicBezTo>
                    <a:pt x="273" y="0"/>
                    <a:pt x="234" y="0"/>
                    <a:pt x="195" y="39"/>
                  </a:cubicBezTo>
                  <a:cubicBezTo>
                    <a:pt x="117" y="78"/>
                    <a:pt x="78" y="117"/>
                    <a:pt x="39" y="195"/>
                  </a:cubicBezTo>
                  <a:cubicBezTo>
                    <a:pt x="1" y="234"/>
                    <a:pt x="1" y="273"/>
                    <a:pt x="1" y="312"/>
                  </a:cubicBezTo>
                  <a:lnTo>
                    <a:pt x="1" y="390"/>
                  </a:lnTo>
                  <a:cubicBezTo>
                    <a:pt x="39" y="428"/>
                    <a:pt x="39" y="506"/>
                    <a:pt x="78" y="545"/>
                  </a:cubicBezTo>
                  <a:lnTo>
                    <a:pt x="156" y="584"/>
                  </a:lnTo>
                  <a:cubicBezTo>
                    <a:pt x="195" y="623"/>
                    <a:pt x="234" y="623"/>
                    <a:pt x="312" y="623"/>
                  </a:cubicBezTo>
                  <a:lnTo>
                    <a:pt x="429" y="623"/>
                  </a:lnTo>
                  <a:cubicBezTo>
                    <a:pt x="468" y="623"/>
                    <a:pt x="506" y="623"/>
                    <a:pt x="545" y="584"/>
                  </a:cubicBezTo>
                  <a:cubicBezTo>
                    <a:pt x="623" y="584"/>
                    <a:pt x="701" y="506"/>
                    <a:pt x="740" y="428"/>
                  </a:cubicBezTo>
                  <a:cubicBezTo>
                    <a:pt x="740" y="390"/>
                    <a:pt x="740" y="351"/>
                    <a:pt x="740" y="312"/>
                  </a:cubicBezTo>
                  <a:lnTo>
                    <a:pt x="740" y="234"/>
                  </a:lnTo>
                  <a:cubicBezTo>
                    <a:pt x="740" y="195"/>
                    <a:pt x="701" y="117"/>
                    <a:pt x="662" y="117"/>
                  </a:cubicBezTo>
                  <a:lnTo>
                    <a:pt x="623" y="39"/>
                  </a:lnTo>
                  <a:cubicBezTo>
                    <a:pt x="545" y="39"/>
                    <a:pt x="506" y="0"/>
                    <a:pt x="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5016787" y="3240403"/>
              <a:ext cx="44562" cy="37466"/>
            </a:xfrm>
            <a:custGeom>
              <a:avLst/>
              <a:gdLst/>
              <a:ahLst/>
              <a:cxnLst/>
              <a:rect l="l" t="t" r="r" b="b"/>
              <a:pathLst>
                <a:path w="741" h="623" extrusionOk="0">
                  <a:moveTo>
                    <a:pt x="351" y="0"/>
                  </a:moveTo>
                  <a:cubicBezTo>
                    <a:pt x="1" y="78"/>
                    <a:pt x="1" y="584"/>
                    <a:pt x="351" y="623"/>
                  </a:cubicBezTo>
                  <a:cubicBezTo>
                    <a:pt x="740" y="584"/>
                    <a:pt x="740" y="78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5096349" y="3184235"/>
              <a:ext cx="44562" cy="37466"/>
            </a:xfrm>
            <a:custGeom>
              <a:avLst/>
              <a:gdLst/>
              <a:ahLst/>
              <a:cxnLst/>
              <a:rect l="l" t="t" r="r" b="b"/>
              <a:pathLst>
                <a:path w="741" h="623" extrusionOk="0">
                  <a:moveTo>
                    <a:pt x="351" y="0"/>
                  </a:moveTo>
                  <a:cubicBezTo>
                    <a:pt x="1" y="39"/>
                    <a:pt x="1" y="584"/>
                    <a:pt x="351" y="623"/>
                  </a:cubicBezTo>
                  <a:cubicBezTo>
                    <a:pt x="740" y="584"/>
                    <a:pt x="740" y="39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5117458" y="3104673"/>
              <a:ext cx="49192" cy="37466"/>
            </a:xfrm>
            <a:custGeom>
              <a:avLst/>
              <a:gdLst/>
              <a:ahLst/>
              <a:cxnLst/>
              <a:rect l="l" t="t" r="r" b="b"/>
              <a:pathLst>
                <a:path w="818" h="623" extrusionOk="0">
                  <a:moveTo>
                    <a:pt x="428" y="0"/>
                  </a:moveTo>
                  <a:cubicBezTo>
                    <a:pt x="0" y="0"/>
                    <a:pt x="0" y="623"/>
                    <a:pt x="428" y="623"/>
                  </a:cubicBezTo>
                  <a:cubicBezTo>
                    <a:pt x="817" y="623"/>
                    <a:pt x="817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4757054" y="3149114"/>
              <a:ext cx="42156" cy="37526"/>
            </a:xfrm>
            <a:custGeom>
              <a:avLst/>
              <a:gdLst/>
              <a:ahLst/>
              <a:cxnLst/>
              <a:rect l="l" t="t" r="r" b="b"/>
              <a:pathLst>
                <a:path w="701" h="624" extrusionOk="0">
                  <a:moveTo>
                    <a:pt x="351" y="0"/>
                  </a:moveTo>
                  <a:cubicBezTo>
                    <a:pt x="1" y="39"/>
                    <a:pt x="1" y="584"/>
                    <a:pt x="351" y="623"/>
                  </a:cubicBezTo>
                  <a:cubicBezTo>
                    <a:pt x="701" y="584"/>
                    <a:pt x="701" y="39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4658789" y="3130411"/>
              <a:ext cx="44502" cy="37466"/>
            </a:xfrm>
            <a:custGeom>
              <a:avLst/>
              <a:gdLst/>
              <a:ahLst/>
              <a:cxnLst/>
              <a:rect l="l" t="t" r="r" b="b"/>
              <a:pathLst>
                <a:path w="740" h="623" extrusionOk="0">
                  <a:moveTo>
                    <a:pt x="389" y="0"/>
                  </a:moveTo>
                  <a:cubicBezTo>
                    <a:pt x="0" y="39"/>
                    <a:pt x="0" y="584"/>
                    <a:pt x="389" y="623"/>
                  </a:cubicBezTo>
                  <a:cubicBezTo>
                    <a:pt x="740" y="584"/>
                    <a:pt x="740" y="39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4721933" y="3202937"/>
              <a:ext cx="44562" cy="37526"/>
            </a:xfrm>
            <a:custGeom>
              <a:avLst/>
              <a:gdLst/>
              <a:ahLst/>
              <a:cxnLst/>
              <a:rect l="l" t="t" r="r" b="b"/>
              <a:pathLst>
                <a:path w="741" h="624" extrusionOk="0">
                  <a:moveTo>
                    <a:pt x="312" y="0"/>
                  </a:moveTo>
                  <a:cubicBezTo>
                    <a:pt x="234" y="0"/>
                    <a:pt x="195" y="0"/>
                    <a:pt x="195" y="39"/>
                  </a:cubicBezTo>
                  <a:cubicBezTo>
                    <a:pt x="156" y="39"/>
                    <a:pt x="118" y="39"/>
                    <a:pt x="79" y="78"/>
                  </a:cubicBezTo>
                  <a:cubicBezTo>
                    <a:pt x="40" y="117"/>
                    <a:pt x="40" y="156"/>
                    <a:pt x="1" y="195"/>
                  </a:cubicBezTo>
                  <a:cubicBezTo>
                    <a:pt x="1" y="234"/>
                    <a:pt x="1" y="273"/>
                    <a:pt x="1" y="312"/>
                  </a:cubicBezTo>
                  <a:lnTo>
                    <a:pt x="1" y="390"/>
                  </a:lnTo>
                  <a:cubicBezTo>
                    <a:pt x="1" y="429"/>
                    <a:pt x="40" y="506"/>
                    <a:pt x="79" y="545"/>
                  </a:cubicBezTo>
                  <a:lnTo>
                    <a:pt x="118" y="584"/>
                  </a:lnTo>
                  <a:cubicBezTo>
                    <a:pt x="156" y="584"/>
                    <a:pt x="234" y="623"/>
                    <a:pt x="273" y="623"/>
                  </a:cubicBezTo>
                  <a:lnTo>
                    <a:pt x="429" y="623"/>
                  </a:lnTo>
                  <a:cubicBezTo>
                    <a:pt x="468" y="623"/>
                    <a:pt x="507" y="623"/>
                    <a:pt x="546" y="584"/>
                  </a:cubicBezTo>
                  <a:cubicBezTo>
                    <a:pt x="585" y="584"/>
                    <a:pt x="623" y="545"/>
                    <a:pt x="623" y="545"/>
                  </a:cubicBezTo>
                  <a:cubicBezTo>
                    <a:pt x="662" y="506"/>
                    <a:pt x="701" y="467"/>
                    <a:pt x="701" y="429"/>
                  </a:cubicBezTo>
                  <a:cubicBezTo>
                    <a:pt x="740" y="390"/>
                    <a:pt x="740" y="351"/>
                    <a:pt x="740" y="312"/>
                  </a:cubicBezTo>
                  <a:lnTo>
                    <a:pt x="740" y="234"/>
                  </a:lnTo>
                  <a:cubicBezTo>
                    <a:pt x="701" y="156"/>
                    <a:pt x="701" y="117"/>
                    <a:pt x="662" y="78"/>
                  </a:cubicBezTo>
                  <a:lnTo>
                    <a:pt x="585" y="39"/>
                  </a:lnTo>
                  <a:cubicBezTo>
                    <a:pt x="546" y="0"/>
                    <a:pt x="507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4689218" y="3273118"/>
              <a:ext cx="44502" cy="37526"/>
            </a:xfrm>
            <a:custGeom>
              <a:avLst/>
              <a:gdLst/>
              <a:ahLst/>
              <a:cxnLst/>
              <a:rect l="l" t="t" r="r" b="b"/>
              <a:pathLst>
                <a:path w="740" h="624" extrusionOk="0">
                  <a:moveTo>
                    <a:pt x="311" y="1"/>
                  </a:moveTo>
                  <a:cubicBezTo>
                    <a:pt x="272" y="1"/>
                    <a:pt x="234" y="1"/>
                    <a:pt x="195" y="40"/>
                  </a:cubicBezTo>
                  <a:cubicBezTo>
                    <a:pt x="156" y="40"/>
                    <a:pt x="117" y="79"/>
                    <a:pt x="78" y="118"/>
                  </a:cubicBezTo>
                  <a:cubicBezTo>
                    <a:pt x="78" y="118"/>
                    <a:pt x="39" y="157"/>
                    <a:pt x="39" y="195"/>
                  </a:cubicBezTo>
                  <a:cubicBezTo>
                    <a:pt x="0" y="234"/>
                    <a:pt x="0" y="273"/>
                    <a:pt x="0" y="312"/>
                  </a:cubicBezTo>
                  <a:lnTo>
                    <a:pt x="0" y="390"/>
                  </a:lnTo>
                  <a:cubicBezTo>
                    <a:pt x="0" y="468"/>
                    <a:pt x="39" y="507"/>
                    <a:pt x="78" y="546"/>
                  </a:cubicBezTo>
                  <a:lnTo>
                    <a:pt x="156" y="585"/>
                  </a:lnTo>
                  <a:cubicBezTo>
                    <a:pt x="195" y="623"/>
                    <a:pt x="234" y="623"/>
                    <a:pt x="311" y="623"/>
                  </a:cubicBezTo>
                  <a:lnTo>
                    <a:pt x="428" y="623"/>
                  </a:lnTo>
                  <a:cubicBezTo>
                    <a:pt x="506" y="623"/>
                    <a:pt x="584" y="585"/>
                    <a:pt x="662" y="546"/>
                  </a:cubicBezTo>
                  <a:cubicBezTo>
                    <a:pt x="700" y="507"/>
                    <a:pt x="700" y="468"/>
                    <a:pt x="700" y="429"/>
                  </a:cubicBezTo>
                  <a:cubicBezTo>
                    <a:pt x="739" y="390"/>
                    <a:pt x="739" y="351"/>
                    <a:pt x="739" y="312"/>
                  </a:cubicBezTo>
                  <a:lnTo>
                    <a:pt x="739" y="234"/>
                  </a:lnTo>
                  <a:cubicBezTo>
                    <a:pt x="739" y="195"/>
                    <a:pt x="700" y="118"/>
                    <a:pt x="662" y="118"/>
                  </a:cubicBezTo>
                  <a:lnTo>
                    <a:pt x="623" y="40"/>
                  </a:lnTo>
                  <a:cubicBezTo>
                    <a:pt x="545" y="1"/>
                    <a:pt x="506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4670456" y="3345704"/>
              <a:ext cx="44562" cy="37466"/>
            </a:xfrm>
            <a:custGeom>
              <a:avLst/>
              <a:gdLst/>
              <a:ahLst/>
              <a:cxnLst/>
              <a:rect l="l" t="t" r="r" b="b"/>
              <a:pathLst>
                <a:path w="741" h="623" extrusionOk="0">
                  <a:moveTo>
                    <a:pt x="351" y="0"/>
                  </a:moveTo>
                  <a:cubicBezTo>
                    <a:pt x="1" y="39"/>
                    <a:pt x="1" y="545"/>
                    <a:pt x="351" y="623"/>
                  </a:cubicBezTo>
                  <a:cubicBezTo>
                    <a:pt x="740" y="545"/>
                    <a:pt x="740" y="39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4871736" y="2978264"/>
              <a:ext cx="344047" cy="435215"/>
            </a:xfrm>
            <a:custGeom>
              <a:avLst/>
              <a:gdLst/>
              <a:ahLst/>
              <a:cxnLst/>
              <a:rect l="l" t="t" r="r" b="b"/>
              <a:pathLst>
                <a:path w="5721" h="7237" extrusionOk="0">
                  <a:moveTo>
                    <a:pt x="5487" y="1"/>
                  </a:moveTo>
                  <a:lnTo>
                    <a:pt x="0" y="1285"/>
                  </a:lnTo>
                  <a:cubicBezTo>
                    <a:pt x="0" y="1285"/>
                    <a:pt x="1342" y="7236"/>
                    <a:pt x="3249" y="7236"/>
                  </a:cubicBezTo>
                  <a:cubicBezTo>
                    <a:pt x="3370" y="7236"/>
                    <a:pt x="3494" y="7212"/>
                    <a:pt x="3619" y="7161"/>
                  </a:cubicBezTo>
                  <a:cubicBezTo>
                    <a:pt x="5721" y="6305"/>
                    <a:pt x="5487" y="1"/>
                    <a:pt x="5487" y="1"/>
                  </a:cubicBezTo>
                  <a:close/>
                </a:path>
              </a:pathLst>
            </a:custGeom>
            <a:solidFill>
              <a:srgbClr val="F28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3066107" y="1259474"/>
              <a:ext cx="375859" cy="297741"/>
            </a:xfrm>
            <a:custGeom>
              <a:avLst/>
              <a:gdLst/>
              <a:ahLst/>
              <a:cxnLst/>
              <a:rect l="l" t="t" r="r" b="b"/>
              <a:pathLst>
                <a:path w="6250" h="4951" extrusionOk="0">
                  <a:moveTo>
                    <a:pt x="501" y="0"/>
                  </a:moveTo>
                  <a:cubicBezTo>
                    <a:pt x="227" y="0"/>
                    <a:pt x="1" y="352"/>
                    <a:pt x="996" y="2393"/>
                  </a:cubicBezTo>
                  <a:cubicBezTo>
                    <a:pt x="1674" y="3952"/>
                    <a:pt x="3178" y="4950"/>
                    <a:pt x="4815" y="4950"/>
                  </a:cubicBezTo>
                  <a:cubicBezTo>
                    <a:pt x="5058" y="4950"/>
                    <a:pt x="5303" y="4928"/>
                    <a:pt x="5549" y="4883"/>
                  </a:cubicBezTo>
                  <a:cubicBezTo>
                    <a:pt x="6249" y="3288"/>
                    <a:pt x="4887" y="1148"/>
                    <a:pt x="4887" y="1148"/>
                  </a:cubicBezTo>
                  <a:lnTo>
                    <a:pt x="801" y="97"/>
                  </a:lnTo>
                  <a:cubicBezTo>
                    <a:pt x="801" y="97"/>
                    <a:pt x="644" y="0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2976202" y="1054645"/>
              <a:ext cx="383858" cy="550018"/>
            </a:xfrm>
            <a:custGeom>
              <a:avLst/>
              <a:gdLst/>
              <a:ahLst/>
              <a:cxnLst/>
              <a:rect l="l" t="t" r="r" b="b"/>
              <a:pathLst>
                <a:path w="6383" h="9146" extrusionOk="0">
                  <a:moveTo>
                    <a:pt x="3697" y="1"/>
                  </a:moveTo>
                  <a:cubicBezTo>
                    <a:pt x="3697" y="1"/>
                    <a:pt x="1246" y="156"/>
                    <a:pt x="623" y="3542"/>
                  </a:cubicBezTo>
                  <a:cubicBezTo>
                    <a:pt x="0" y="6888"/>
                    <a:pt x="2569" y="9145"/>
                    <a:pt x="2569" y="9145"/>
                  </a:cubicBezTo>
                  <a:cubicBezTo>
                    <a:pt x="3425" y="5137"/>
                    <a:pt x="6382" y="4554"/>
                    <a:pt x="6382" y="4554"/>
                  </a:cubicBezTo>
                  <a:cubicBezTo>
                    <a:pt x="6304" y="2803"/>
                    <a:pt x="3697" y="1"/>
                    <a:pt x="3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3198530" y="763881"/>
              <a:ext cx="3670673" cy="3289642"/>
            </a:xfrm>
            <a:custGeom>
              <a:avLst/>
              <a:gdLst/>
              <a:ahLst/>
              <a:cxnLst/>
              <a:rect l="l" t="t" r="r" b="b"/>
              <a:pathLst>
                <a:path w="61038" h="54702" extrusionOk="0">
                  <a:moveTo>
                    <a:pt x="7503" y="1"/>
                  </a:moveTo>
                  <a:cubicBezTo>
                    <a:pt x="4345" y="1"/>
                    <a:pt x="1383" y="1823"/>
                    <a:pt x="0" y="4836"/>
                  </a:cubicBezTo>
                  <a:cubicBezTo>
                    <a:pt x="0" y="4836"/>
                    <a:pt x="1518" y="11218"/>
                    <a:pt x="3386" y="12618"/>
                  </a:cubicBezTo>
                  <a:cubicBezTo>
                    <a:pt x="5253" y="13980"/>
                    <a:pt x="6265" y="20596"/>
                    <a:pt x="8405" y="27133"/>
                  </a:cubicBezTo>
                  <a:cubicBezTo>
                    <a:pt x="10507" y="33671"/>
                    <a:pt x="13892" y="38379"/>
                    <a:pt x="23893" y="39663"/>
                  </a:cubicBezTo>
                  <a:cubicBezTo>
                    <a:pt x="25326" y="39852"/>
                    <a:pt x="26660" y="39934"/>
                    <a:pt x="27896" y="39934"/>
                  </a:cubicBezTo>
                  <a:cubicBezTo>
                    <a:pt x="35319" y="39934"/>
                    <a:pt x="39242" y="36984"/>
                    <a:pt x="40276" y="36550"/>
                  </a:cubicBezTo>
                  <a:cubicBezTo>
                    <a:pt x="40347" y="36519"/>
                    <a:pt x="40426" y="36505"/>
                    <a:pt x="40510" y="36505"/>
                  </a:cubicBezTo>
                  <a:cubicBezTo>
                    <a:pt x="41801" y="36505"/>
                    <a:pt x="44513" y="39968"/>
                    <a:pt x="46229" y="41648"/>
                  </a:cubicBezTo>
                  <a:cubicBezTo>
                    <a:pt x="48058" y="43399"/>
                    <a:pt x="56814" y="54373"/>
                    <a:pt x="58020" y="54684"/>
                  </a:cubicBezTo>
                  <a:cubicBezTo>
                    <a:pt x="58065" y="54696"/>
                    <a:pt x="58104" y="54701"/>
                    <a:pt x="58138" y="54701"/>
                  </a:cubicBezTo>
                  <a:cubicBezTo>
                    <a:pt x="59004" y="54701"/>
                    <a:pt x="56192" y="50988"/>
                    <a:pt x="56191" y="50987"/>
                  </a:cubicBezTo>
                  <a:lnTo>
                    <a:pt x="56191" y="50987"/>
                  </a:lnTo>
                  <a:cubicBezTo>
                    <a:pt x="56192" y="50988"/>
                    <a:pt x="58682" y="53283"/>
                    <a:pt x="60044" y="53750"/>
                  </a:cubicBezTo>
                  <a:cubicBezTo>
                    <a:pt x="60127" y="53781"/>
                    <a:pt x="60193" y="53796"/>
                    <a:pt x="60245" y="53796"/>
                  </a:cubicBezTo>
                  <a:cubicBezTo>
                    <a:pt x="61037" y="53796"/>
                    <a:pt x="58294" y="50366"/>
                    <a:pt x="58293" y="50365"/>
                  </a:cubicBezTo>
                  <a:lnTo>
                    <a:pt x="58293" y="50365"/>
                  </a:lnTo>
                  <a:cubicBezTo>
                    <a:pt x="58294" y="50366"/>
                    <a:pt x="60153" y="52576"/>
                    <a:pt x="60741" y="52576"/>
                  </a:cubicBezTo>
                  <a:cubicBezTo>
                    <a:pt x="60885" y="52576"/>
                    <a:pt x="60953" y="52444"/>
                    <a:pt x="60900" y="52116"/>
                  </a:cubicBezTo>
                  <a:cubicBezTo>
                    <a:pt x="60627" y="50404"/>
                    <a:pt x="41715" y="28495"/>
                    <a:pt x="41715" y="28495"/>
                  </a:cubicBezTo>
                  <a:cubicBezTo>
                    <a:pt x="41715" y="28495"/>
                    <a:pt x="31442" y="17833"/>
                    <a:pt x="21753" y="7754"/>
                  </a:cubicBezTo>
                  <a:cubicBezTo>
                    <a:pt x="18562" y="4330"/>
                    <a:pt x="14515" y="1800"/>
                    <a:pt x="10040" y="400"/>
                  </a:cubicBezTo>
                  <a:cubicBezTo>
                    <a:pt x="9198" y="130"/>
                    <a:pt x="8344" y="1"/>
                    <a:pt x="7503" y="1"/>
                  </a:cubicBezTo>
                  <a:close/>
                </a:path>
              </a:pathLst>
            </a:custGeom>
            <a:solidFill>
              <a:srgbClr val="F28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3198530" y="764843"/>
              <a:ext cx="1596049" cy="966169"/>
            </a:xfrm>
            <a:custGeom>
              <a:avLst/>
              <a:gdLst/>
              <a:ahLst/>
              <a:cxnLst/>
              <a:rect l="l" t="t" r="r" b="b"/>
              <a:pathLst>
                <a:path w="26540" h="16066" extrusionOk="0">
                  <a:moveTo>
                    <a:pt x="7527" y="0"/>
                  </a:moveTo>
                  <a:cubicBezTo>
                    <a:pt x="4360" y="0"/>
                    <a:pt x="1387" y="1800"/>
                    <a:pt x="0" y="4820"/>
                  </a:cubicBezTo>
                  <a:cubicBezTo>
                    <a:pt x="0" y="4820"/>
                    <a:pt x="1557" y="11202"/>
                    <a:pt x="3424" y="12602"/>
                  </a:cubicBezTo>
                  <a:cubicBezTo>
                    <a:pt x="4125" y="13147"/>
                    <a:pt x="4670" y="14354"/>
                    <a:pt x="5215" y="16066"/>
                  </a:cubicBezTo>
                  <a:cubicBezTo>
                    <a:pt x="6460" y="15365"/>
                    <a:pt x="7433" y="14315"/>
                    <a:pt x="8055" y="13031"/>
                  </a:cubicBezTo>
                  <a:cubicBezTo>
                    <a:pt x="8685" y="13383"/>
                    <a:pt x="9274" y="13531"/>
                    <a:pt x="9819" y="13531"/>
                  </a:cubicBezTo>
                  <a:cubicBezTo>
                    <a:pt x="12641" y="13531"/>
                    <a:pt x="14281" y="9567"/>
                    <a:pt x="14281" y="9567"/>
                  </a:cubicBezTo>
                  <a:cubicBezTo>
                    <a:pt x="17268" y="12316"/>
                    <a:pt x="20272" y="13269"/>
                    <a:pt x="22965" y="13269"/>
                  </a:cubicBezTo>
                  <a:cubicBezTo>
                    <a:pt x="24237" y="13269"/>
                    <a:pt x="25440" y="13056"/>
                    <a:pt x="26539" y="12719"/>
                  </a:cubicBezTo>
                  <a:lnTo>
                    <a:pt x="21792" y="7777"/>
                  </a:lnTo>
                  <a:cubicBezTo>
                    <a:pt x="18562" y="4353"/>
                    <a:pt x="14515" y="1784"/>
                    <a:pt x="10040" y="384"/>
                  </a:cubicBezTo>
                  <a:cubicBezTo>
                    <a:pt x="9206" y="124"/>
                    <a:pt x="8360" y="0"/>
                    <a:pt x="7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3626769" y="1439946"/>
              <a:ext cx="2504005" cy="1557922"/>
            </a:xfrm>
            <a:custGeom>
              <a:avLst/>
              <a:gdLst/>
              <a:ahLst/>
              <a:cxnLst/>
              <a:rect l="l" t="t" r="r" b="b"/>
              <a:pathLst>
                <a:path w="41638" h="25906" extrusionOk="0">
                  <a:moveTo>
                    <a:pt x="12510" y="0"/>
                  </a:moveTo>
                  <a:cubicBezTo>
                    <a:pt x="8960" y="0"/>
                    <a:pt x="5321" y="1062"/>
                    <a:pt x="3386" y="3789"/>
                  </a:cubicBezTo>
                  <a:cubicBezTo>
                    <a:pt x="0" y="8575"/>
                    <a:pt x="3969" y="12778"/>
                    <a:pt x="7277" y="18732"/>
                  </a:cubicBezTo>
                  <a:cubicBezTo>
                    <a:pt x="9983" y="23514"/>
                    <a:pt x="13655" y="25905"/>
                    <a:pt x="19302" y="25905"/>
                  </a:cubicBezTo>
                  <a:cubicBezTo>
                    <a:pt x="20639" y="25905"/>
                    <a:pt x="22087" y="25771"/>
                    <a:pt x="23660" y="25503"/>
                  </a:cubicBezTo>
                  <a:cubicBezTo>
                    <a:pt x="31909" y="24063"/>
                    <a:pt x="41638" y="22079"/>
                    <a:pt x="41638" y="22079"/>
                  </a:cubicBezTo>
                  <a:cubicBezTo>
                    <a:pt x="36073" y="13089"/>
                    <a:pt x="23854" y="3867"/>
                    <a:pt x="19729" y="1610"/>
                  </a:cubicBezTo>
                  <a:cubicBezTo>
                    <a:pt x="17919" y="629"/>
                    <a:pt x="15241" y="0"/>
                    <a:pt x="1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781202" y="1239508"/>
              <a:ext cx="175601" cy="217698"/>
            </a:xfrm>
            <a:custGeom>
              <a:avLst/>
              <a:gdLst/>
              <a:ahLst/>
              <a:cxnLst/>
              <a:rect l="l" t="t" r="r" b="b"/>
              <a:pathLst>
                <a:path w="2920" h="3620" fill="none" extrusionOk="0">
                  <a:moveTo>
                    <a:pt x="2919" y="1"/>
                  </a:moveTo>
                  <a:cubicBezTo>
                    <a:pt x="2919" y="1752"/>
                    <a:pt x="1713" y="3270"/>
                    <a:pt x="1" y="3620"/>
                  </a:cubicBezTo>
                </a:path>
              </a:pathLst>
            </a:custGeom>
            <a:noFill/>
            <a:ln w="12650" cap="rnd" cmpd="sng">
              <a:solidFill>
                <a:schemeClr val="lt1"/>
              </a:solidFill>
              <a:prstDash val="solid"/>
              <a:miter lim="389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3785893" y="1220805"/>
              <a:ext cx="81967" cy="133445"/>
            </a:xfrm>
            <a:custGeom>
              <a:avLst/>
              <a:gdLst/>
              <a:ahLst/>
              <a:cxnLst/>
              <a:rect l="l" t="t" r="r" b="b"/>
              <a:pathLst>
                <a:path w="1363" h="2219" fill="none" extrusionOk="0">
                  <a:moveTo>
                    <a:pt x="1285" y="1"/>
                  </a:moveTo>
                  <a:cubicBezTo>
                    <a:pt x="1362" y="935"/>
                    <a:pt x="856" y="1830"/>
                    <a:pt x="0" y="2219"/>
                  </a:cubicBezTo>
                </a:path>
              </a:pathLst>
            </a:custGeom>
            <a:noFill/>
            <a:ln w="12650" cap="rnd" cmpd="sng">
              <a:solidFill>
                <a:schemeClr val="lt1"/>
              </a:solidFill>
              <a:prstDash val="solid"/>
              <a:miter lim="389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3537826" y="1522696"/>
              <a:ext cx="65610" cy="91349"/>
            </a:xfrm>
            <a:custGeom>
              <a:avLst/>
              <a:gdLst/>
              <a:ahLst/>
              <a:cxnLst/>
              <a:rect l="l" t="t" r="r" b="b"/>
              <a:pathLst>
                <a:path w="1091" h="1519" fill="none" extrusionOk="0">
                  <a:moveTo>
                    <a:pt x="1090" y="0"/>
                  </a:moveTo>
                  <a:cubicBezTo>
                    <a:pt x="1090" y="662"/>
                    <a:pt x="623" y="1285"/>
                    <a:pt x="1" y="1518"/>
                  </a:cubicBezTo>
                </a:path>
              </a:pathLst>
            </a:custGeom>
            <a:noFill/>
            <a:ln w="12650" cap="rnd" cmpd="sng">
              <a:solidFill>
                <a:schemeClr val="lt1"/>
              </a:solidFill>
              <a:prstDash val="solid"/>
              <a:miter lim="389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3495730" y="1468872"/>
              <a:ext cx="58514" cy="58574"/>
            </a:xfrm>
            <a:custGeom>
              <a:avLst/>
              <a:gdLst/>
              <a:ahLst/>
              <a:cxnLst/>
              <a:rect l="l" t="t" r="r" b="b"/>
              <a:pathLst>
                <a:path w="973" h="974" fill="none" extrusionOk="0">
                  <a:moveTo>
                    <a:pt x="973" y="0"/>
                  </a:moveTo>
                  <a:cubicBezTo>
                    <a:pt x="778" y="429"/>
                    <a:pt x="428" y="779"/>
                    <a:pt x="0" y="973"/>
                  </a:cubicBezTo>
                </a:path>
              </a:pathLst>
            </a:custGeom>
            <a:noFill/>
            <a:ln w="12650" cap="rnd" cmpd="sng">
              <a:solidFill>
                <a:schemeClr val="lt1"/>
              </a:solidFill>
              <a:prstDash val="solid"/>
              <a:miter lim="389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4235180" y="1298022"/>
              <a:ext cx="266830" cy="100730"/>
            </a:xfrm>
            <a:custGeom>
              <a:avLst/>
              <a:gdLst/>
              <a:ahLst/>
              <a:cxnLst/>
              <a:rect l="l" t="t" r="r" b="b"/>
              <a:pathLst>
                <a:path w="4437" h="1675" fill="none" extrusionOk="0">
                  <a:moveTo>
                    <a:pt x="4437" y="857"/>
                  </a:moveTo>
                  <a:cubicBezTo>
                    <a:pt x="2958" y="1674"/>
                    <a:pt x="1090" y="1324"/>
                    <a:pt x="1" y="1"/>
                  </a:cubicBezTo>
                </a:path>
              </a:pathLst>
            </a:custGeom>
            <a:noFill/>
            <a:ln w="12650" cap="rnd" cmpd="sng">
              <a:solidFill>
                <a:schemeClr val="lt1"/>
              </a:solidFill>
              <a:prstDash val="solid"/>
              <a:miter lim="389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4272646" y="1237223"/>
              <a:ext cx="114742" cy="32775"/>
            </a:xfrm>
            <a:custGeom>
              <a:avLst/>
              <a:gdLst/>
              <a:ahLst/>
              <a:cxnLst/>
              <a:rect l="l" t="t" r="r" b="b"/>
              <a:pathLst>
                <a:path w="1908" h="545" fill="none" extrusionOk="0">
                  <a:moveTo>
                    <a:pt x="1907" y="117"/>
                  </a:moveTo>
                  <a:cubicBezTo>
                    <a:pt x="1323" y="545"/>
                    <a:pt x="545" y="506"/>
                    <a:pt x="0" y="0"/>
                  </a:cubicBezTo>
                </a:path>
              </a:pathLst>
            </a:custGeom>
            <a:noFill/>
            <a:ln w="12650" cap="rnd" cmpd="sng">
              <a:solidFill>
                <a:schemeClr val="lt1"/>
              </a:solidFill>
              <a:prstDash val="solid"/>
              <a:miter lim="389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5980972" y="2646004"/>
              <a:ext cx="60919" cy="58514"/>
            </a:xfrm>
            <a:custGeom>
              <a:avLst/>
              <a:gdLst/>
              <a:ahLst/>
              <a:cxnLst/>
              <a:rect l="l" t="t" r="r" b="b"/>
              <a:pathLst>
                <a:path w="1013" h="973" extrusionOk="0">
                  <a:moveTo>
                    <a:pt x="506" y="0"/>
                  </a:moveTo>
                  <a:cubicBezTo>
                    <a:pt x="428" y="39"/>
                    <a:pt x="351" y="78"/>
                    <a:pt x="312" y="117"/>
                  </a:cubicBezTo>
                  <a:lnTo>
                    <a:pt x="156" y="234"/>
                  </a:lnTo>
                  <a:cubicBezTo>
                    <a:pt x="117" y="272"/>
                    <a:pt x="78" y="311"/>
                    <a:pt x="78" y="389"/>
                  </a:cubicBezTo>
                  <a:cubicBezTo>
                    <a:pt x="0" y="467"/>
                    <a:pt x="0" y="584"/>
                    <a:pt x="78" y="700"/>
                  </a:cubicBezTo>
                  <a:cubicBezTo>
                    <a:pt x="78" y="739"/>
                    <a:pt x="117" y="817"/>
                    <a:pt x="156" y="856"/>
                  </a:cubicBezTo>
                  <a:lnTo>
                    <a:pt x="234" y="895"/>
                  </a:lnTo>
                  <a:cubicBezTo>
                    <a:pt x="312" y="934"/>
                    <a:pt x="389" y="973"/>
                    <a:pt x="467" y="973"/>
                  </a:cubicBezTo>
                  <a:lnTo>
                    <a:pt x="584" y="973"/>
                  </a:lnTo>
                  <a:cubicBezTo>
                    <a:pt x="623" y="934"/>
                    <a:pt x="701" y="895"/>
                    <a:pt x="740" y="856"/>
                  </a:cubicBezTo>
                  <a:lnTo>
                    <a:pt x="895" y="739"/>
                  </a:lnTo>
                  <a:cubicBezTo>
                    <a:pt x="934" y="700"/>
                    <a:pt x="973" y="662"/>
                    <a:pt x="973" y="584"/>
                  </a:cubicBezTo>
                  <a:cubicBezTo>
                    <a:pt x="1012" y="545"/>
                    <a:pt x="1012" y="506"/>
                    <a:pt x="1012" y="428"/>
                  </a:cubicBezTo>
                  <a:cubicBezTo>
                    <a:pt x="1012" y="389"/>
                    <a:pt x="1012" y="311"/>
                    <a:pt x="973" y="272"/>
                  </a:cubicBezTo>
                  <a:cubicBezTo>
                    <a:pt x="973" y="234"/>
                    <a:pt x="934" y="156"/>
                    <a:pt x="895" y="117"/>
                  </a:cubicBezTo>
                  <a:lnTo>
                    <a:pt x="817" y="78"/>
                  </a:lnTo>
                  <a:cubicBezTo>
                    <a:pt x="740" y="39"/>
                    <a:pt x="662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3846752" y="1852670"/>
              <a:ext cx="63205" cy="51538"/>
            </a:xfrm>
            <a:custGeom>
              <a:avLst/>
              <a:gdLst/>
              <a:ahLst/>
              <a:cxnLst/>
              <a:rect l="l" t="t" r="r" b="b"/>
              <a:pathLst>
                <a:path w="1051" h="857" extrusionOk="0">
                  <a:moveTo>
                    <a:pt x="545" y="0"/>
                  </a:moveTo>
                  <a:cubicBezTo>
                    <a:pt x="0" y="39"/>
                    <a:pt x="0" y="779"/>
                    <a:pt x="545" y="856"/>
                  </a:cubicBezTo>
                  <a:cubicBezTo>
                    <a:pt x="1051" y="779"/>
                    <a:pt x="1051" y="39"/>
                    <a:pt x="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3830335" y="1702867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7" y="1"/>
                  </a:moveTo>
                  <a:cubicBezTo>
                    <a:pt x="1" y="79"/>
                    <a:pt x="1" y="818"/>
                    <a:pt x="507" y="857"/>
                  </a:cubicBezTo>
                  <a:cubicBezTo>
                    <a:pt x="1013" y="818"/>
                    <a:pt x="1013" y="79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3977792" y="1784775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6" y="1"/>
                  </a:moveTo>
                  <a:cubicBezTo>
                    <a:pt x="0" y="40"/>
                    <a:pt x="0" y="779"/>
                    <a:pt x="506" y="857"/>
                  </a:cubicBezTo>
                  <a:cubicBezTo>
                    <a:pt x="1012" y="779"/>
                    <a:pt x="1012" y="40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3968410" y="1955625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7" y="0"/>
                  </a:moveTo>
                  <a:cubicBezTo>
                    <a:pt x="1" y="39"/>
                    <a:pt x="1" y="779"/>
                    <a:pt x="507" y="857"/>
                  </a:cubicBezTo>
                  <a:cubicBezTo>
                    <a:pt x="1012" y="779"/>
                    <a:pt x="1012" y="39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3886503" y="2037533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7" y="0"/>
                  </a:moveTo>
                  <a:cubicBezTo>
                    <a:pt x="1" y="39"/>
                    <a:pt x="1" y="779"/>
                    <a:pt x="507" y="857"/>
                  </a:cubicBezTo>
                  <a:cubicBezTo>
                    <a:pt x="1012" y="779"/>
                    <a:pt x="1012" y="39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3806941" y="1922850"/>
              <a:ext cx="63265" cy="51538"/>
            </a:xfrm>
            <a:custGeom>
              <a:avLst/>
              <a:gdLst/>
              <a:ahLst/>
              <a:cxnLst/>
              <a:rect l="l" t="t" r="r" b="b"/>
              <a:pathLst>
                <a:path w="1052" h="857" extrusionOk="0">
                  <a:moveTo>
                    <a:pt x="545" y="1"/>
                  </a:moveTo>
                  <a:cubicBezTo>
                    <a:pt x="1" y="40"/>
                    <a:pt x="1" y="779"/>
                    <a:pt x="545" y="857"/>
                  </a:cubicBezTo>
                  <a:cubicBezTo>
                    <a:pt x="1051" y="779"/>
                    <a:pt x="1051" y="40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4052663" y="2086665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6" y="1"/>
                  </a:moveTo>
                  <a:cubicBezTo>
                    <a:pt x="1" y="78"/>
                    <a:pt x="1" y="818"/>
                    <a:pt x="506" y="857"/>
                  </a:cubicBezTo>
                  <a:cubicBezTo>
                    <a:pt x="1012" y="818"/>
                    <a:pt x="1012" y="78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4127534" y="1922850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7" y="1"/>
                  </a:moveTo>
                  <a:cubicBezTo>
                    <a:pt x="1" y="40"/>
                    <a:pt x="1" y="779"/>
                    <a:pt x="507" y="857"/>
                  </a:cubicBezTo>
                  <a:cubicBezTo>
                    <a:pt x="1013" y="779"/>
                    <a:pt x="1013" y="40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4078402" y="1852670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6" y="0"/>
                  </a:moveTo>
                  <a:cubicBezTo>
                    <a:pt x="1" y="39"/>
                    <a:pt x="1" y="779"/>
                    <a:pt x="506" y="856"/>
                  </a:cubicBezTo>
                  <a:cubicBezTo>
                    <a:pt x="1012" y="779"/>
                    <a:pt x="1012" y="39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4345172" y="2107713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7" y="1"/>
                  </a:moveTo>
                  <a:cubicBezTo>
                    <a:pt x="1" y="79"/>
                    <a:pt x="1" y="818"/>
                    <a:pt x="507" y="857"/>
                  </a:cubicBezTo>
                  <a:cubicBezTo>
                    <a:pt x="1012" y="818"/>
                    <a:pt x="1012" y="79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4169691" y="2147524"/>
              <a:ext cx="60859" cy="51538"/>
            </a:xfrm>
            <a:custGeom>
              <a:avLst/>
              <a:gdLst/>
              <a:ahLst/>
              <a:cxnLst/>
              <a:rect l="l" t="t" r="r" b="b"/>
              <a:pathLst>
                <a:path w="1012" h="857" extrusionOk="0">
                  <a:moveTo>
                    <a:pt x="506" y="0"/>
                  </a:moveTo>
                  <a:cubicBezTo>
                    <a:pt x="0" y="78"/>
                    <a:pt x="0" y="818"/>
                    <a:pt x="506" y="857"/>
                  </a:cubicBezTo>
                  <a:cubicBezTo>
                    <a:pt x="1012" y="818"/>
                    <a:pt x="1012" y="78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4031615" y="2297267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6" y="1"/>
                  </a:moveTo>
                  <a:cubicBezTo>
                    <a:pt x="0" y="79"/>
                    <a:pt x="0" y="818"/>
                    <a:pt x="506" y="857"/>
                  </a:cubicBezTo>
                  <a:cubicBezTo>
                    <a:pt x="1012" y="818"/>
                    <a:pt x="1012" y="79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4186048" y="2388555"/>
              <a:ext cx="60919" cy="49192"/>
            </a:xfrm>
            <a:custGeom>
              <a:avLst/>
              <a:gdLst/>
              <a:ahLst/>
              <a:cxnLst/>
              <a:rect l="l" t="t" r="r" b="b"/>
              <a:pathLst>
                <a:path w="1013" h="818" extrusionOk="0">
                  <a:moveTo>
                    <a:pt x="506" y="1"/>
                  </a:moveTo>
                  <a:cubicBezTo>
                    <a:pt x="1" y="39"/>
                    <a:pt x="1" y="779"/>
                    <a:pt x="506" y="818"/>
                  </a:cubicBezTo>
                  <a:cubicBezTo>
                    <a:pt x="1012" y="779"/>
                    <a:pt x="1012" y="39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4289003" y="2496201"/>
              <a:ext cx="63265" cy="51538"/>
            </a:xfrm>
            <a:custGeom>
              <a:avLst/>
              <a:gdLst/>
              <a:ahLst/>
              <a:cxnLst/>
              <a:rect l="l" t="t" r="r" b="b"/>
              <a:pathLst>
                <a:path w="1052" h="857" extrusionOk="0">
                  <a:moveTo>
                    <a:pt x="546" y="1"/>
                  </a:moveTo>
                  <a:cubicBezTo>
                    <a:pt x="1" y="78"/>
                    <a:pt x="1" y="818"/>
                    <a:pt x="546" y="857"/>
                  </a:cubicBezTo>
                  <a:cubicBezTo>
                    <a:pt x="1051" y="818"/>
                    <a:pt x="1051" y="78"/>
                    <a:pt x="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4441151" y="2266897"/>
              <a:ext cx="51538" cy="58514"/>
            </a:xfrm>
            <a:custGeom>
              <a:avLst/>
              <a:gdLst/>
              <a:ahLst/>
              <a:cxnLst/>
              <a:rect l="l" t="t" r="r" b="b"/>
              <a:pathLst>
                <a:path w="857" h="973" extrusionOk="0">
                  <a:moveTo>
                    <a:pt x="311" y="0"/>
                  </a:moveTo>
                  <a:cubicBezTo>
                    <a:pt x="234" y="0"/>
                    <a:pt x="195" y="39"/>
                    <a:pt x="117" y="117"/>
                  </a:cubicBezTo>
                  <a:lnTo>
                    <a:pt x="78" y="195"/>
                  </a:lnTo>
                  <a:cubicBezTo>
                    <a:pt x="39" y="272"/>
                    <a:pt x="0" y="311"/>
                    <a:pt x="0" y="389"/>
                  </a:cubicBezTo>
                  <a:lnTo>
                    <a:pt x="0" y="545"/>
                  </a:lnTo>
                  <a:cubicBezTo>
                    <a:pt x="0" y="584"/>
                    <a:pt x="0" y="662"/>
                    <a:pt x="39" y="700"/>
                  </a:cubicBezTo>
                  <a:cubicBezTo>
                    <a:pt x="78" y="817"/>
                    <a:pt x="156" y="895"/>
                    <a:pt x="273" y="934"/>
                  </a:cubicBezTo>
                  <a:cubicBezTo>
                    <a:pt x="311" y="973"/>
                    <a:pt x="389" y="973"/>
                    <a:pt x="428" y="973"/>
                  </a:cubicBezTo>
                  <a:lnTo>
                    <a:pt x="545" y="973"/>
                  </a:lnTo>
                  <a:cubicBezTo>
                    <a:pt x="623" y="934"/>
                    <a:pt x="662" y="895"/>
                    <a:pt x="740" y="856"/>
                  </a:cubicBezTo>
                  <a:lnTo>
                    <a:pt x="778" y="778"/>
                  </a:lnTo>
                  <a:cubicBezTo>
                    <a:pt x="817" y="700"/>
                    <a:pt x="856" y="623"/>
                    <a:pt x="856" y="545"/>
                  </a:cubicBezTo>
                  <a:lnTo>
                    <a:pt x="856" y="428"/>
                  </a:lnTo>
                  <a:cubicBezTo>
                    <a:pt x="856" y="350"/>
                    <a:pt x="856" y="311"/>
                    <a:pt x="817" y="272"/>
                  </a:cubicBezTo>
                  <a:cubicBezTo>
                    <a:pt x="778" y="156"/>
                    <a:pt x="701" y="78"/>
                    <a:pt x="584" y="39"/>
                  </a:cubicBezTo>
                  <a:cubicBezTo>
                    <a:pt x="545" y="0"/>
                    <a:pt x="467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4523059" y="2456451"/>
              <a:ext cx="63205" cy="51538"/>
            </a:xfrm>
            <a:custGeom>
              <a:avLst/>
              <a:gdLst/>
              <a:ahLst/>
              <a:cxnLst/>
              <a:rect l="l" t="t" r="r" b="b"/>
              <a:pathLst>
                <a:path w="1051" h="857" extrusionOk="0">
                  <a:moveTo>
                    <a:pt x="545" y="0"/>
                  </a:moveTo>
                  <a:cubicBezTo>
                    <a:pt x="0" y="39"/>
                    <a:pt x="0" y="778"/>
                    <a:pt x="545" y="856"/>
                  </a:cubicBezTo>
                  <a:cubicBezTo>
                    <a:pt x="1051" y="778"/>
                    <a:pt x="1051" y="39"/>
                    <a:pt x="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4677492" y="2470463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6" y="0"/>
                  </a:moveTo>
                  <a:cubicBezTo>
                    <a:pt x="0" y="78"/>
                    <a:pt x="0" y="818"/>
                    <a:pt x="506" y="857"/>
                  </a:cubicBezTo>
                  <a:cubicBezTo>
                    <a:pt x="1012" y="818"/>
                    <a:pt x="1012" y="78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4813222" y="2460059"/>
              <a:ext cx="51538" cy="57251"/>
            </a:xfrm>
            <a:custGeom>
              <a:avLst/>
              <a:gdLst/>
              <a:ahLst/>
              <a:cxnLst/>
              <a:rect l="l" t="t" r="r" b="b"/>
              <a:pathLst>
                <a:path w="857" h="952" extrusionOk="0">
                  <a:moveTo>
                    <a:pt x="495" y="1"/>
                  </a:moveTo>
                  <a:cubicBezTo>
                    <a:pt x="476" y="1"/>
                    <a:pt x="454" y="5"/>
                    <a:pt x="428" y="18"/>
                  </a:cubicBezTo>
                  <a:lnTo>
                    <a:pt x="312" y="18"/>
                  </a:lnTo>
                  <a:cubicBezTo>
                    <a:pt x="234" y="18"/>
                    <a:pt x="195" y="57"/>
                    <a:pt x="117" y="96"/>
                  </a:cubicBezTo>
                  <a:lnTo>
                    <a:pt x="78" y="212"/>
                  </a:lnTo>
                  <a:cubicBezTo>
                    <a:pt x="39" y="251"/>
                    <a:pt x="0" y="329"/>
                    <a:pt x="0" y="407"/>
                  </a:cubicBezTo>
                  <a:lnTo>
                    <a:pt x="0" y="563"/>
                  </a:lnTo>
                  <a:cubicBezTo>
                    <a:pt x="0" y="602"/>
                    <a:pt x="0" y="640"/>
                    <a:pt x="39" y="718"/>
                  </a:cubicBezTo>
                  <a:cubicBezTo>
                    <a:pt x="78" y="757"/>
                    <a:pt x="78" y="796"/>
                    <a:pt x="117" y="835"/>
                  </a:cubicBezTo>
                  <a:cubicBezTo>
                    <a:pt x="156" y="874"/>
                    <a:pt x="234" y="913"/>
                    <a:pt x="273" y="952"/>
                  </a:cubicBezTo>
                  <a:lnTo>
                    <a:pt x="545" y="952"/>
                  </a:lnTo>
                  <a:cubicBezTo>
                    <a:pt x="623" y="952"/>
                    <a:pt x="701" y="913"/>
                    <a:pt x="740" y="874"/>
                  </a:cubicBezTo>
                  <a:lnTo>
                    <a:pt x="779" y="757"/>
                  </a:lnTo>
                  <a:cubicBezTo>
                    <a:pt x="857" y="718"/>
                    <a:pt x="857" y="640"/>
                    <a:pt x="857" y="563"/>
                  </a:cubicBezTo>
                  <a:lnTo>
                    <a:pt x="857" y="407"/>
                  </a:lnTo>
                  <a:cubicBezTo>
                    <a:pt x="857" y="368"/>
                    <a:pt x="857" y="329"/>
                    <a:pt x="818" y="251"/>
                  </a:cubicBezTo>
                  <a:cubicBezTo>
                    <a:pt x="779" y="135"/>
                    <a:pt x="701" y="57"/>
                    <a:pt x="584" y="18"/>
                  </a:cubicBezTo>
                  <a:cubicBezTo>
                    <a:pt x="558" y="18"/>
                    <a:pt x="532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4951298" y="2426021"/>
              <a:ext cx="63205" cy="51538"/>
            </a:xfrm>
            <a:custGeom>
              <a:avLst/>
              <a:gdLst/>
              <a:ahLst/>
              <a:cxnLst/>
              <a:rect l="l" t="t" r="r" b="b"/>
              <a:pathLst>
                <a:path w="1051" h="857" extrusionOk="0">
                  <a:moveTo>
                    <a:pt x="545" y="0"/>
                  </a:moveTo>
                  <a:cubicBezTo>
                    <a:pt x="0" y="78"/>
                    <a:pt x="0" y="817"/>
                    <a:pt x="545" y="856"/>
                  </a:cubicBezTo>
                  <a:cubicBezTo>
                    <a:pt x="1051" y="817"/>
                    <a:pt x="1051" y="78"/>
                    <a:pt x="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5016787" y="2505583"/>
              <a:ext cx="63265" cy="51538"/>
            </a:xfrm>
            <a:custGeom>
              <a:avLst/>
              <a:gdLst/>
              <a:ahLst/>
              <a:cxnLst/>
              <a:rect l="l" t="t" r="r" b="b"/>
              <a:pathLst>
                <a:path w="1052" h="857" extrusionOk="0">
                  <a:moveTo>
                    <a:pt x="546" y="0"/>
                  </a:moveTo>
                  <a:cubicBezTo>
                    <a:pt x="1" y="78"/>
                    <a:pt x="1" y="817"/>
                    <a:pt x="546" y="856"/>
                  </a:cubicBezTo>
                  <a:cubicBezTo>
                    <a:pt x="1052" y="817"/>
                    <a:pt x="1052" y="78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5248497" y="2571073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6" y="1"/>
                  </a:moveTo>
                  <a:cubicBezTo>
                    <a:pt x="0" y="40"/>
                    <a:pt x="0" y="779"/>
                    <a:pt x="506" y="857"/>
                  </a:cubicBezTo>
                  <a:cubicBezTo>
                    <a:pt x="1012" y="779"/>
                    <a:pt x="1012" y="40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5292939" y="2503237"/>
              <a:ext cx="51538" cy="56229"/>
            </a:xfrm>
            <a:custGeom>
              <a:avLst/>
              <a:gdLst/>
              <a:ahLst/>
              <a:cxnLst/>
              <a:rect l="l" t="t" r="r" b="b"/>
              <a:pathLst>
                <a:path w="857" h="935" extrusionOk="0">
                  <a:moveTo>
                    <a:pt x="312" y="0"/>
                  </a:moveTo>
                  <a:cubicBezTo>
                    <a:pt x="234" y="0"/>
                    <a:pt x="195" y="39"/>
                    <a:pt x="117" y="78"/>
                  </a:cubicBezTo>
                  <a:lnTo>
                    <a:pt x="79" y="195"/>
                  </a:lnTo>
                  <a:cubicBezTo>
                    <a:pt x="40" y="234"/>
                    <a:pt x="1" y="312"/>
                    <a:pt x="1" y="389"/>
                  </a:cubicBezTo>
                  <a:lnTo>
                    <a:pt x="1" y="506"/>
                  </a:lnTo>
                  <a:cubicBezTo>
                    <a:pt x="1" y="584"/>
                    <a:pt x="40" y="623"/>
                    <a:pt x="40" y="701"/>
                  </a:cubicBezTo>
                  <a:cubicBezTo>
                    <a:pt x="79" y="740"/>
                    <a:pt x="117" y="779"/>
                    <a:pt x="156" y="817"/>
                  </a:cubicBezTo>
                  <a:cubicBezTo>
                    <a:pt x="156" y="856"/>
                    <a:pt x="234" y="895"/>
                    <a:pt x="273" y="895"/>
                  </a:cubicBezTo>
                  <a:cubicBezTo>
                    <a:pt x="312" y="934"/>
                    <a:pt x="390" y="934"/>
                    <a:pt x="429" y="934"/>
                  </a:cubicBezTo>
                  <a:lnTo>
                    <a:pt x="546" y="934"/>
                  </a:lnTo>
                  <a:cubicBezTo>
                    <a:pt x="623" y="934"/>
                    <a:pt x="701" y="895"/>
                    <a:pt x="740" y="856"/>
                  </a:cubicBezTo>
                  <a:lnTo>
                    <a:pt x="818" y="740"/>
                  </a:lnTo>
                  <a:cubicBezTo>
                    <a:pt x="857" y="701"/>
                    <a:pt x="857" y="623"/>
                    <a:pt x="857" y="545"/>
                  </a:cubicBezTo>
                  <a:lnTo>
                    <a:pt x="857" y="428"/>
                  </a:lnTo>
                  <a:cubicBezTo>
                    <a:pt x="857" y="351"/>
                    <a:pt x="857" y="312"/>
                    <a:pt x="818" y="234"/>
                  </a:cubicBezTo>
                  <a:cubicBezTo>
                    <a:pt x="818" y="195"/>
                    <a:pt x="779" y="156"/>
                    <a:pt x="740" y="117"/>
                  </a:cubicBezTo>
                  <a:cubicBezTo>
                    <a:pt x="701" y="78"/>
                    <a:pt x="662" y="39"/>
                    <a:pt x="584" y="39"/>
                  </a:cubicBezTo>
                  <a:cubicBezTo>
                    <a:pt x="546" y="0"/>
                    <a:pt x="507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5576126" y="2606193"/>
              <a:ext cx="60859" cy="56229"/>
            </a:xfrm>
            <a:custGeom>
              <a:avLst/>
              <a:gdLst/>
              <a:ahLst/>
              <a:cxnLst/>
              <a:rect l="l" t="t" r="r" b="b"/>
              <a:pathLst>
                <a:path w="1012" h="935" extrusionOk="0">
                  <a:moveTo>
                    <a:pt x="467" y="0"/>
                  </a:moveTo>
                  <a:cubicBezTo>
                    <a:pt x="389" y="0"/>
                    <a:pt x="350" y="39"/>
                    <a:pt x="312" y="78"/>
                  </a:cubicBezTo>
                  <a:lnTo>
                    <a:pt x="156" y="195"/>
                  </a:lnTo>
                  <a:cubicBezTo>
                    <a:pt x="117" y="234"/>
                    <a:pt x="78" y="312"/>
                    <a:pt x="39" y="351"/>
                  </a:cubicBezTo>
                  <a:cubicBezTo>
                    <a:pt x="39" y="390"/>
                    <a:pt x="0" y="467"/>
                    <a:pt x="39" y="506"/>
                  </a:cubicBezTo>
                  <a:cubicBezTo>
                    <a:pt x="0" y="584"/>
                    <a:pt x="39" y="623"/>
                    <a:pt x="39" y="662"/>
                  </a:cubicBezTo>
                  <a:cubicBezTo>
                    <a:pt x="78" y="740"/>
                    <a:pt x="117" y="779"/>
                    <a:pt x="156" y="818"/>
                  </a:cubicBezTo>
                  <a:lnTo>
                    <a:pt x="234" y="896"/>
                  </a:lnTo>
                  <a:cubicBezTo>
                    <a:pt x="312" y="934"/>
                    <a:pt x="350" y="934"/>
                    <a:pt x="428" y="934"/>
                  </a:cubicBezTo>
                  <a:lnTo>
                    <a:pt x="545" y="934"/>
                  </a:lnTo>
                  <a:cubicBezTo>
                    <a:pt x="623" y="934"/>
                    <a:pt x="701" y="896"/>
                    <a:pt x="740" y="818"/>
                  </a:cubicBezTo>
                  <a:lnTo>
                    <a:pt x="895" y="701"/>
                  </a:lnTo>
                  <a:cubicBezTo>
                    <a:pt x="934" y="662"/>
                    <a:pt x="973" y="623"/>
                    <a:pt x="973" y="584"/>
                  </a:cubicBezTo>
                  <a:cubicBezTo>
                    <a:pt x="1012" y="506"/>
                    <a:pt x="1012" y="467"/>
                    <a:pt x="1012" y="390"/>
                  </a:cubicBezTo>
                  <a:cubicBezTo>
                    <a:pt x="1012" y="312"/>
                    <a:pt x="973" y="195"/>
                    <a:pt x="895" y="117"/>
                  </a:cubicBezTo>
                  <a:lnTo>
                    <a:pt x="817" y="39"/>
                  </a:lnTo>
                  <a:cubicBezTo>
                    <a:pt x="740" y="0"/>
                    <a:pt x="662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5417002" y="2596811"/>
              <a:ext cx="63205" cy="51538"/>
            </a:xfrm>
            <a:custGeom>
              <a:avLst/>
              <a:gdLst/>
              <a:ahLst/>
              <a:cxnLst/>
              <a:rect l="l" t="t" r="r" b="b"/>
              <a:pathLst>
                <a:path w="1051" h="857" extrusionOk="0">
                  <a:moveTo>
                    <a:pt x="545" y="1"/>
                  </a:moveTo>
                  <a:cubicBezTo>
                    <a:pt x="0" y="40"/>
                    <a:pt x="0" y="779"/>
                    <a:pt x="545" y="857"/>
                  </a:cubicBezTo>
                  <a:cubicBezTo>
                    <a:pt x="1051" y="779"/>
                    <a:pt x="1051" y="40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5756298" y="2631932"/>
              <a:ext cx="67955" cy="51538"/>
            </a:xfrm>
            <a:custGeom>
              <a:avLst/>
              <a:gdLst/>
              <a:ahLst/>
              <a:cxnLst/>
              <a:rect l="l" t="t" r="r" b="b"/>
              <a:pathLst>
                <a:path w="1130" h="857" extrusionOk="0">
                  <a:moveTo>
                    <a:pt x="545" y="1"/>
                  </a:moveTo>
                  <a:cubicBezTo>
                    <a:pt x="1" y="1"/>
                    <a:pt x="1" y="857"/>
                    <a:pt x="545" y="857"/>
                  </a:cubicBezTo>
                  <a:cubicBezTo>
                    <a:pt x="1129" y="818"/>
                    <a:pt x="1129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5873326" y="2716184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6" y="0"/>
                  </a:moveTo>
                  <a:cubicBezTo>
                    <a:pt x="0" y="78"/>
                    <a:pt x="0" y="818"/>
                    <a:pt x="506" y="857"/>
                  </a:cubicBezTo>
                  <a:cubicBezTo>
                    <a:pt x="1012" y="818"/>
                    <a:pt x="1012" y="78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5737595" y="2718530"/>
              <a:ext cx="67895" cy="51538"/>
            </a:xfrm>
            <a:custGeom>
              <a:avLst/>
              <a:gdLst/>
              <a:ahLst/>
              <a:cxnLst/>
              <a:rect l="l" t="t" r="r" b="b"/>
              <a:pathLst>
                <a:path w="1129" h="857" extrusionOk="0">
                  <a:moveTo>
                    <a:pt x="584" y="0"/>
                  </a:moveTo>
                  <a:cubicBezTo>
                    <a:pt x="0" y="0"/>
                    <a:pt x="0" y="856"/>
                    <a:pt x="584" y="856"/>
                  </a:cubicBezTo>
                  <a:cubicBezTo>
                    <a:pt x="1129" y="856"/>
                    <a:pt x="1129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5459099" y="2765317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6" y="1"/>
                  </a:moveTo>
                  <a:cubicBezTo>
                    <a:pt x="1" y="40"/>
                    <a:pt x="1" y="779"/>
                    <a:pt x="506" y="857"/>
                  </a:cubicBezTo>
                  <a:cubicBezTo>
                    <a:pt x="1012" y="779"/>
                    <a:pt x="1012" y="40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5194674" y="2777044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6" y="0"/>
                  </a:moveTo>
                  <a:cubicBezTo>
                    <a:pt x="0" y="78"/>
                    <a:pt x="0" y="817"/>
                    <a:pt x="506" y="856"/>
                  </a:cubicBezTo>
                  <a:cubicBezTo>
                    <a:pt x="1012" y="817"/>
                    <a:pt x="1012" y="78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5126779" y="2844879"/>
              <a:ext cx="51538" cy="58574"/>
            </a:xfrm>
            <a:custGeom>
              <a:avLst/>
              <a:gdLst/>
              <a:ahLst/>
              <a:cxnLst/>
              <a:rect l="l" t="t" r="r" b="b"/>
              <a:pathLst>
                <a:path w="857" h="974" extrusionOk="0">
                  <a:moveTo>
                    <a:pt x="312" y="1"/>
                  </a:moveTo>
                  <a:cubicBezTo>
                    <a:pt x="234" y="1"/>
                    <a:pt x="157" y="40"/>
                    <a:pt x="118" y="117"/>
                  </a:cubicBezTo>
                  <a:lnTo>
                    <a:pt x="40" y="195"/>
                  </a:lnTo>
                  <a:cubicBezTo>
                    <a:pt x="1" y="273"/>
                    <a:pt x="1" y="312"/>
                    <a:pt x="1" y="390"/>
                  </a:cubicBezTo>
                  <a:lnTo>
                    <a:pt x="1" y="545"/>
                  </a:lnTo>
                  <a:cubicBezTo>
                    <a:pt x="1" y="584"/>
                    <a:pt x="1" y="662"/>
                    <a:pt x="40" y="701"/>
                  </a:cubicBezTo>
                  <a:cubicBezTo>
                    <a:pt x="40" y="740"/>
                    <a:pt x="79" y="818"/>
                    <a:pt x="118" y="857"/>
                  </a:cubicBezTo>
                  <a:cubicBezTo>
                    <a:pt x="157" y="896"/>
                    <a:pt x="195" y="896"/>
                    <a:pt x="273" y="935"/>
                  </a:cubicBezTo>
                  <a:cubicBezTo>
                    <a:pt x="312" y="974"/>
                    <a:pt x="351" y="974"/>
                    <a:pt x="429" y="974"/>
                  </a:cubicBezTo>
                  <a:lnTo>
                    <a:pt x="546" y="974"/>
                  </a:lnTo>
                  <a:cubicBezTo>
                    <a:pt x="585" y="935"/>
                    <a:pt x="662" y="896"/>
                    <a:pt x="740" y="857"/>
                  </a:cubicBezTo>
                  <a:lnTo>
                    <a:pt x="779" y="779"/>
                  </a:lnTo>
                  <a:cubicBezTo>
                    <a:pt x="818" y="701"/>
                    <a:pt x="857" y="623"/>
                    <a:pt x="857" y="545"/>
                  </a:cubicBezTo>
                  <a:lnTo>
                    <a:pt x="857" y="429"/>
                  </a:lnTo>
                  <a:cubicBezTo>
                    <a:pt x="857" y="234"/>
                    <a:pt x="740" y="79"/>
                    <a:pt x="585" y="40"/>
                  </a:cubicBezTo>
                  <a:cubicBezTo>
                    <a:pt x="546" y="1"/>
                    <a:pt x="468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4829579" y="2821485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7" y="1"/>
                  </a:moveTo>
                  <a:cubicBezTo>
                    <a:pt x="1" y="78"/>
                    <a:pt x="1" y="818"/>
                    <a:pt x="507" y="857"/>
                  </a:cubicBezTo>
                  <a:cubicBezTo>
                    <a:pt x="1013" y="818"/>
                    <a:pt x="1013" y="78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4689218" y="2758281"/>
              <a:ext cx="60859" cy="51538"/>
            </a:xfrm>
            <a:custGeom>
              <a:avLst/>
              <a:gdLst/>
              <a:ahLst/>
              <a:cxnLst/>
              <a:rect l="l" t="t" r="r" b="b"/>
              <a:pathLst>
                <a:path w="1012" h="857" extrusionOk="0">
                  <a:moveTo>
                    <a:pt x="506" y="1"/>
                  </a:moveTo>
                  <a:cubicBezTo>
                    <a:pt x="0" y="79"/>
                    <a:pt x="0" y="818"/>
                    <a:pt x="506" y="857"/>
                  </a:cubicBezTo>
                  <a:cubicBezTo>
                    <a:pt x="1012" y="818"/>
                    <a:pt x="1012" y="79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4590894" y="2887035"/>
              <a:ext cx="58574" cy="51538"/>
            </a:xfrm>
            <a:custGeom>
              <a:avLst/>
              <a:gdLst/>
              <a:ahLst/>
              <a:cxnLst/>
              <a:rect l="l" t="t" r="r" b="b"/>
              <a:pathLst>
                <a:path w="974" h="857" extrusionOk="0">
                  <a:moveTo>
                    <a:pt x="429" y="0"/>
                  </a:moveTo>
                  <a:cubicBezTo>
                    <a:pt x="351" y="0"/>
                    <a:pt x="312" y="0"/>
                    <a:pt x="234" y="39"/>
                  </a:cubicBezTo>
                  <a:cubicBezTo>
                    <a:pt x="156" y="78"/>
                    <a:pt x="78" y="156"/>
                    <a:pt x="40" y="273"/>
                  </a:cubicBezTo>
                  <a:cubicBezTo>
                    <a:pt x="1" y="311"/>
                    <a:pt x="1" y="389"/>
                    <a:pt x="1" y="428"/>
                  </a:cubicBezTo>
                  <a:lnTo>
                    <a:pt x="1" y="545"/>
                  </a:lnTo>
                  <a:cubicBezTo>
                    <a:pt x="1" y="623"/>
                    <a:pt x="40" y="662"/>
                    <a:pt x="117" y="739"/>
                  </a:cubicBezTo>
                  <a:lnTo>
                    <a:pt x="195" y="778"/>
                  </a:lnTo>
                  <a:cubicBezTo>
                    <a:pt x="234" y="817"/>
                    <a:pt x="312" y="856"/>
                    <a:pt x="390" y="856"/>
                  </a:cubicBezTo>
                  <a:lnTo>
                    <a:pt x="545" y="856"/>
                  </a:lnTo>
                  <a:cubicBezTo>
                    <a:pt x="584" y="856"/>
                    <a:pt x="662" y="856"/>
                    <a:pt x="701" y="817"/>
                  </a:cubicBezTo>
                  <a:cubicBezTo>
                    <a:pt x="740" y="817"/>
                    <a:pt x="779" y="778"/>
                    <a:pt x="818" y="739"/>
                  </a:cubicBezTo>
                  <a:cubicBezTo>
                    <a:pt x="857" y="701"/>
                    <a:pt x="896" y="662"/>
                    <a:pt x="935" y="584"/>
                  </a:cubicBezTo>
                  <a:cubicBezTo>
                    <a:pt x="935" y="545"/>
                    <a:pt x="973" y="467"/>
                    <a:pt x="973" y="428"/>
                  </a:cubicBezTo>
                  <a:lnTo>
                    <a:pt x="973" y="311"/>
                  </a:lnTo>
                  <a:cubicBezTo>
                    <a:pt x="935" y="234"/>
                    <a:pt x="896" y="195"/>
                    <a:pt x="857" y="117"/>
                  </a:cubicBezTo>
                  <a:lnTo>
                    <a:pt x="779" y="39"/>
                  </a:lnTo>
                  <a:cubicBezTo>
                    <a:pt x="701" y="39"/>
                    <a:pt x="623" y="0"/>
                    <a:pt x="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4420043" y="2812104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7" y="1"/>
                  </a:moveTo>
                  <a:cubicBezTo>
                    <a:pt x="1" y="79"/>
                    <a:pt x="1" y="818"/>
                    <a:pt x="507" y="857"/>
                  </a:cubicBezTo>
                  <a:cubicBezTo>
                    <a:pt x="1013" y="818"/>
                    <a:pt x="1013" y="79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4286658" y="2758281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7" y="1"/>
                  </a:moveTo>
                  <a:cubicBezTo>
                    <a:pt x="1" y="40"/>
                    <a:pt x="1" y="779"/>
                    <a:pt x="507" y="857"/>
                  </a:cubicBezTo>
                  <a:cubicBezTo>
                    <a:pt x="1013" y="779"/>
                    <a:pt x="1013" y="40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4167345" y="2557061"/>
              <a:ext cx="63205" cy="51538"/>
            </a:xfrm>
            <a:custGeom>
              <a:avLst/>
              <a:gdLst/>
              <a:ahLst/>
              <a:cxnLst/>
              <a:rect l="l" t="t" r="r" b="b"/>
              <a:pathLst>
                <a:path w="1051" h="857" extrusionOk="0">
                  <a:moveTo>
                    <a:pt x="506" y="0"/>
                  </a:moveTo>
                  <a:cubicBezTo>
                    <a:pt x="0" y="78"/>
                    <a:pt x="0" y="817"/>
                    <a:pt x="506" y="856"/>
                  </a:cubicBezTo>
                  <a:cubicBezTo>
                    <a:pt x="1051" y="817"/>
                    <a:pt x="1051" y="78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4052663" y="2407258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6" y="1"/>
                  </a:moveTo>
                  <a:cubicBezTo>
                    <a:pt x="1" y="40"/>
                    <a:pt x="1" y="779"/>
                    <a:pt x="506" y="857"/>
                  </a:cubicBezTo>
                  <a:cubicBezTo>
                    <a:pt x="1012" y="779"/>
                    <a:pt x="1012" y="40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4394304" y="2662361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7" y="0"/>
                  </a:moveTo>
                  <a:cubicBezTo>
                    <a:pt x="1" y="78"/>
                    <a:pt x="1" y="818"/>
                    <a:pt x="507" y="857"/>
                  </a:cubicBezTo>
                  <a:cubicBezTo>
                    <a:pt x="1013" y="818"/>
                    <a:pt x="1013" y="78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4586203" y="2723220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7" y="0"/>
                  </a:moveTo>
                  <a:cubicBezTo>
                    <a:pt x="1" y="78"/>
                    <a:pt x="1" y="817"/>
                    <a:pt x="507" y="856"/>
                  </a:cubicBezTo>
                  <a:cubicBezTo>
                    <a:pt x="1013" y="817"/>
                    <a:pt x="1013" y="78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4633050" y="2589835"/>
              <a:ext cx="60859" cy="51538"/>
            </a:xfrm>
            <a:custGeom>
              <a:avLst/>
              <a:gdLst/>
              <a:ahLst/>
              <a:cxnLst/>
              <a:rect l="l" t="t" r="r" b="b"/>
              <a:pathLst>
                <a:path w="1012" h="857" extrusionOk="0">
                  <a:moveTo>
                    <a:pt x="506" y="0"/>
                  </a:moveTo>
                  <a:cubicBezTo>
                    <a:pt x="0" y="39"/>
                    <a:pt x="0" y="778"/>
                    <a:pt x="506" y="856"/>
                  </a:cubicBezTo>
                  <a:cubicBezTo>
                    <a:pt x="1012" y="778"/>
                    <a:pt x="1012" y="39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855318" y="2627241"/>
              <a:ext cx="51538" cy="58574"/>
            </a:xfrm>
            <a:custGeom>
              <a:avLst/>
              <a:gdLst/>
              <a:ahLst/>
              <a:cxnLst/>
              <a:rect l="l" t="t" r="r" b="b"/>
              <a:pathLst>
                <a:path w="857" h="974" extrusionOk="0">
                  <a:moveTo>
                    <a:pt x="312" y="1"/>
                  </a:moveTo>
                  <a:cubicBezTo>
                    <a:pt x="234" y="40"/>
                    <a:pt x="157" y="79"/>
                    <a:pt x="118" y="117"/>
                  </a:cubicBezTo>
                  <a:lnTo>
                    <a:pt x="40" y="195"/>
                  </a:lnTo>
                  <a:cubicBezTo>
                    <a:pt x="1" y="273"/>
                    <a:pt x="1" y="351"/>
                    <a:pt x="1" y="429"/>
                  </a:cubicBezTo>
                  <a:lnTo>
                    <a:pt x="1" y="546"/>
                  </a:lnTo>
                  <a:cubicBezTo>
                    <a:pt x="1" y="623"/>
                    <a:pt x="1" y="662"/>
                    <a:pt x="40" y="740"/>
                  </a:cubicBezTo>
                  <a:cubicBezTo>
                    <a:pt x="79" y="818"/>
                    <a:pt x="157" y="896"/>
                    <a:pt x="234" y="935"/>
                  </a:cubicBezTo>
                  <a:cubicBezTo>
                    <a:pt x="312" y="974"/>
                    <a:pt x="351" y="974"/>
                    <a:pt x="429" y="974"/>
                  </a:cubicBezTo>
                  <a:lnTo>
                    <a:pt x="546" y="974"/>
                  </a:lnTo>
                  <a:cubicBezTo>
                    <a:pt x="585" y="974"/>
                    <a:pt x="662" y="935"/>
                    <a:pt x="701" y="857"/>
                  </a:cubicBezTo>
                  <a:lnTo>
                    <a:pt x="779" y="779"/>
                  </a:lnTo>
                  <a:cubicBezTo>
                    <a:pt x="818" y="740"/>
                    <a:pt x="857" y="662"/>
                    <a:pt x="857" y="584"/>
                  </a:cubicBezTo>
                  <a:lnTo>
                    <a:pt x="857" y="429"/>
                  </a:lnTo>
                  <a:cubicBezTo>
                    <a:pt x="857" y="390"/>
                    <a:pt x="818" y="312"/>
                    <a:pt x="818" y="273"/>
                  </a:cubicBezTo>
                  <a:cubicBezTo>
                    <a:pt x="779" y="156"/>
                    <a:pt x="662" y="79"/>
                    <a:pt x="585" y="40"/>
                  </a:cubicBezTo>
                  <a:cubicBezTo>
                    <a:pt x="507" y="40"/>
                    <a:pt x="468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4972346" y="2559406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6" y="0"/>
                  </a:moveTo>
                  <a:cubicBezTo>
                    <a:pt x="1" y="39"/>
                    <a:pt x="1" y="778"/>
                    <a:pt x="506" y="856"/>
                  </a:cubicBezTo>
                  <a:cubicBezTo>
                    <a:pt x="1012" y="778"/>
                    <a:pt x="1012" y="39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5108076" y="2646004"/>
              <a:ext cx="63265" cy="51538"/>
            </a:xfrm>
            <a:custGeom>
              <a:avLst/>
              <a:gdLst/>
              <a:ahLst/>
              <a:cxnLst/>
              <a:rect l="l" t="t" r="r" b="b"/>
              <a:pathLst>
                <a:path w="1052" h="857" extrusionOk="0">
                  <a:moveTo>
                    <a:pt x="545" y="0"/>
                  </a:moveTo>
                  <a:cubicBezTo>
                    <a:pt x="1" y="78"/>
                    <a:pt x="1" y="817"/>
                    <a:pt x="545" y="856"/>
                  </a:cubicBezTo>
                  <a:cubicBezTo>
                    <a:pt x="1051" y="817"/>
                    <a:pt x="1051" y="78"/>
                    <a:pt x="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5161899" y="2528976"/>
              <a:ext cx="63265" cy="51538"/>
            </a:xfrm>
            <a:custGeom>
              <a:avLst/>
              <a:gdLst/>
              <a:ahLst/>
              <a:cxnLst/>
              <a:rect l="l" t="t" r="r" b="b"/>
              <a:pathLst>
                <a:path w="1052" h="857" extrusionOk="0">
                  <a:moveTo>
                    <a:pt x="545" y="0"/>
                  </a:moveTo>
                  <a:cubicBezTo>
                    <a:pt x="1" y="39"/>
                    <a:pt x="1" y="779"/>
                    <a:pt x="545" y="856"/>
                  </a:cubicBezTo>
                  <a:cubicBezTo>
                    <a:pt x="1051" y="779"/>
                    <a:pt x="1051" y="39"/>
                    <a:pt x="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5019133" y="2734887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7" y="1"/>
                  </a:moveTo>
                  <a:cubicBezTo>
                    <a:pt x="1" y="79"/>
                    <a:pt x="1" y="818"/>
                    <a:pt x="507" y="857"/>
                  </a:cubicBezTo>
                  <a:cubicBezTo>
                    <a:pt x="1013" y="818"/>
                    <a:pt x="1013" y="79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4977037" y="2894011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6" y="1"/>
                  </a:moveTo>
                  <a:cubicBezTo>
                    <a:pt x="0" y="79"/>
                    <a:pt x="0" y="818"/>
                    <a:pt x="506" y="857"/>
                  </a:cubicBezTo>
                  <a:cubicBezTo>
                    <a:pt x="1012" y="818"/>
                    <a:pt x="1012" y="79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4750017" y="2879999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7" y="0"/>
                  </a:moveTo>
                  <a:cubicBezTo>
                    <a:pt x="1" y="39"/>
                    <a:pt x="1" y="779"/>
                    <a:pt x="507" y="856"/>
                  </a:cubicBezTo>
                  <a:cubicBezTo>
                    <a:pt x="1013" y="779"/>
                    <a:pt x="1013" y="39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4864700" y="2727851"/>
              <a:ext cx="60919" cy="51598"/>
            </a:xfrm>
            <a:custGeom>
              <a:avLst/>
              <a:gdLst/>
              <a:ahLst/>
              <a:cxnLst/>
              <a:rect l="l" t="t" r="r" b="b"/>
              <a:pathLst>
                <a:path w="1013" h="858" extrusionOk="0">
                  <a:moveTo>
                    <a:pt x="506" y="1"/>
                  </a:moveTo>
                  <a:cubicBezTo>
                    <a:pt x="1" y="40"/>
                    <a:pt x="1" y="779"/>
                    <a:pt x="506" y="857"/>
                  </a:cubicBezTo>
                  <a:cubicBezTo>
                    <a:pt x="1012" y="779"/>
                    <a:pt x="1012" y="40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4721933" y="2664707"/>
              <a:ext cx="63265" cy="51538"/>
            </a:xfrm>
            <a:custGeom>
              <a:avLst/>
              <a:gdLst/>
              <a:ahLst/>
              <a:cxnLst/>
              <a:rect l="l" t="t" r="r" b="b"/>
              <a:pathLst>
                <a:path w="1052" h="857" extrusionOk="0">
                  <a:moveTo>
                    <a:pt x="546" y="0"/>
                  </a:moveTo>
                  <a:cubicBezTo>
                    <a:pt x="1" y="39"/>
                    <a:pt x="1" y="779"/>
                    <a:pt x="546" y="856"/>
                  </a:cubicBezTo>
                  <a:cubicBezTo>
                    <a:pt x="1051" y="779"/>
                    <a:pt x="1051" y="39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768780" y="2545334"/>
              <a:ext cx="60859" cy="51538"/>
            </a:xfrm>
            <a:custGeom>
              <a:avLst/>
              <a:gdLst/>
              <a:ahLst/>
              <a:cxnLst/>
              <a:rect l="l" t="t" r="r" b="b"/>
              <a:pathLst>
                <a:path w="1012" h="857" extrusionOk="0">
                  <a:moveTo>
                    <a:pt x="506" y="1"/>
                  </a:moveTo>
                  <a:cubicBezTo>
                    <a:pt x="0" y="79"/>
                    <a:pt x="0" y="818"/>
                    <a:pt x="506" y="857"/>
                  </a:cubicBezTo>
                  <a:cubicBezTo>
                    <a:pt x="1012" y="818"/>
                    <a:pt x="1012" y="79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4501950" y="2585145"/>
              <a:ext cx="60919" cy="49192"/>
            </a:xfrm>
            <a:custGeom>
              <a:avLst/>
              <a:gdLst/>
              <a:ahLst/>
              <a:cxnLst/>
              <a:rect l="l" t="t" r="r" b="b"/>
              <a:pathLst>
                <a:path w="1013" h="818" extrusionOk="0">
                  <a:moveTo>
                    <a:pt x="507" y="0"/>
                  </a:moveTo>
                  <a:cubicBezTo>
                    <a:pt x="1" y="39"/>
                    <a:pt x="1" y="779"/>
                    <a:pt x="507" y="817"/>
                  </a:cubicBezTo>
                  <a:cubicBezTo>
                    <a:pt x="1013" y="779"/>
                    <a:pt x="1013" y="39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4406031" y="2434380"/>
              <a:ext cx="51538" cy="59536"/>
            </a:xfrm>
            <a:custGeom>
              <a:avLst/>
              <a:gdLst/>
              <a:ahLst/>
              <a:cxnLst/>
              <a:rect l="l" t="t" r="r" b="b"/>
              <a:pathLst>
                <a:path w="857" h="990" extrusionOk="0">
                  <a:moveTo>
                    <a:pt x="488" y="1"/>
                  </a:moveTo>
                  <a:cubicBezTo>
                    <a:pt x="471" y="1"/>
                    <a:pt x="451" y="5"/>
                    <a:pt x="429" y="17"/>
                  </a:cubicBezTo>
                  <a:lnTo>
                    <a:pt x="312" y="17"/>
                  </a:lnTo>
                  <a:cubicBezTo>
                    <a:pt x="234" y="17"/>
                    <a:pt x="195" y="56"/>
                    <a:pt x="117" y="95"/>
                  </a:cubicBezTo>
                  <a:lnTo>
                    <a:pt x="78" y="211"/>
                  </a:lnTo>
                  <a:cubicBezTo>
                    <a:pt x="39" y="250"/>
                    <a:pt x="0" y="328"/>
                    <a:pt x="0" y="406"/>
                  </a:cubicBezTo>
                  <a:lnTo>
                    <a:pt x="0" y="562"/>
                  </a:lnTo>
                  <a:cubicBezTo>
                    <a:pt x="0" y="600"/>
                    <a:pt x="0" y="639"/>
                    <a:pt x="39" y="717"/>
                  </a:cubicBezTo>
                  <a:cubicBezTo>
                    <a:pt x="78" y="756"/>
                    <a:pt x="78" y="795"/>
                    <a:pt x="117" y="834"/>
                  </a:cubicBezTo>
                  <a:cubicBezTo>
                    <a:pt x="156" y="873"/>
                    <a:pt x="234" y="912"/>
                    <a:pt x="273" y="951"/>
                  </a:cubicBezTo>
                  <a:cubicBezTo>
                    <a:pt x="312" y="951"/>
                    <a:pt x="390" y="990"/>
                    <a:pt x="429" y="990"/>
                  </a:cubicBezTo>
                  <a:lnTo>
                    <a:pt x="545" y="990"/>
                  </a:lnTo>
                  <a:cubicBezTo>
                    <a:pt x="623" y="951"/>
                    <a:pt x="701" y="912"/>
                    <a:pt x="740" y="873"/>
                  </a:cubicBezTo>
                  <a:lnTo>
                    <a:pt x="818" y="795"/>
                  </a:lnTo>
                  <a:cubicBezTo>
                    <a:pt x="857" y="717"/>
                    <a:pt x="857" y="639"/>
                    <a:pt x="857" y="562"/>
                  </a:cubicBezTo>
                  <a:lnTo>
                    <a:pt x="857" y="445"/>
                  </a:lnTo>
                  <a:cubicBezTo>
                    <a:pt x="857" y="367"/>
                    <a:pt x="857" y="328"/>
                    <a:pt x="818" y="250"/>
                  </a:cubicBezTo>
                  <a:cubicBezTo>
                    <a:pt x="818" y="211"/>
                    <a:pt x="779" y="172"/>
                    <a:pt x="740" y="134"/>
                  </a:cubicBezTo>
                  <a:cubicBezTo>
                    <a:pt x="701" y="95"/>
                    <a:pt x="662" y="56"/>
                    <a:pt x="584" y="56"/>
                  </a:cubicBezTo>
                  <a:cubicBezTo>
                    <a:pt x="557" y="28"/>
                    <a:pt x="529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4312397" y="2269182"/>
              <a:ext cx="60919" cy="51598"/>
            </a:xfrm>
            <a:custGeom>
              <a:avLst/>
              <a:gdLst/>
              <a:ahLst/>
              <a:cxnLst/>
              <a:rect l="l" t="t" r="r" b="b"/>
              <a:pathLst>
                <a:path w="1013" h="858" extrusionOk="0">
                  <a:moveTo>
                    <a:pt x="507" y="1"/>
                  </a:moveTo>
                  <a:cubicBezTo>
                    <a:pt x="1" y="79"/>
                    <a:pt x="1" y="818"/>
                    <a:pt x="507" y="857"/>
                  </a:cubicBezTo>
                  <a:cubicBezTo>
                    <a:pt x="1013" y="818"/>
                    <a:pt x="1013" y="79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153273" y="2236468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7" y="0"/>
                  </a:moveTo>
                  <a:cubicBezTo>
                    <a:pt x="1" y="39"/>
                    <a:pt x="1" y="778"/>
                    <a:pt x="507" y="856"/>
                  </a:cubicBezTo>
                  <a:cubicBezTo>
                    <a:pt x="1013" y="778"/>
                    <a:pt x="1013" y="39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3952053" y="2191966"/>
              <a:ext cx="60859" cy="51538"/>
            </a:xfrm>
            <a:custGeom>
              <a:avLst/>
              <a:gdLst/>
              <a:ahLst/>
              <a:cxnLst/>
              <a:rect l="l" t="t" r="r" b="b"/>
              <a:pathLst>
                <a:path w="1012" h="857" extrusionOk="0">
                  <a:moveTo>
                    <a:pt x="506" y="1"/>
                  </a:moveTo>
                  <a:cubicBezTo>
                    <a:pt x="0" y="79"/>
                    <a:pt x="0" y="818"/>
                    <a:pt x="506" y="857"/>
                  </a:cubicBezTo>
                  <a:cubicBezTo>
                    <a:pt x="1012" y="818"/>
                    <a:pt x="1012" y="79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153273" y="2032842"/>
              <a:ext cx="60919" cy="56229"/>
            </a:xfrm>
            <a:custGeom>
              <a:avLst/>
              <a:gdLst/>
              <a:ahLst/>
              <a:cxnLst/>
              <a:rect l="l" t="t" r="r" b="b"/>
              <a:pathLst>
                <a:path w="1013" h="935" extrusionOk="0">
                  <a:moveTo>
                    <a:pt x="468" y="1"/>
                  </a:moveTo>
                  <a:cubicBezTo>
                    <a:pt x="390" y="1"/>
                    <a:pt x="312" y="40"/>
                    <a:pt x="273" y="117"/>
                  </a:cubicBezTo>
                  <a:lnTo>
                    <a:pt x="118" y="234"/>
                  </a:lnTo>
                  <a:cubicBezTo>
                    <a:pt x="79" y="273"/>
                    <a:pt x="40" y="312"/>
                    <a:pt x="40" y="351"/>
                  </a:cubicBezTo>
                  <a:cubicBezTo>
                    <a:pt x="1" y="390"/>
                    <a:pt x="1" y="468"/>
                    <a:pt x="1" y="507"/>
                  </a:cubicBezTo>
                  <a:cubicBezTo>
                    <a:pt x="1" y="584"/>
                    <a:pt x="1" y="623"/>
                    <a:pt x="40" y="701"/>
                  </a:cubicBezTo>
                  <a:cubicBezTo>
                    <a:pt x="40" y="740"/>
                    <a:pt x="79" y="779"/>
                    <a:pt x="118" y="818"/>
                  </a:cubicBezTo>
                  <a:lnTo>
                    <a:pt x="195" y="896"/>
                  </a:lnTo>
                  <a:cubicBezTo>
                    <a:pt x="273" y="935"/>
                    <a:pt x="351" y="935"/>
                    <a:pt x="429" y="935"/>
                  </a:cubicBezTo>
                  <a:lnTo>
                    <a:pt x="546" y="935"/>
                  </a:lnTo>
                  <a:cubicBezTo>
                    <a:pt x="623" y="935"/>
                    <a:pt x="662" y="896"/>
                    <a:pt x="740" y="857"/>
                  </a:cubicBezTo>
                  <a:lnTo>
                    <a:pt x="857" y="701"/>
                  </a:lnTo>
                  <a:cubicBezTo>
                    <a:pt x="896" y="662"/>
                    <a:pt x="935" y="623"/>
                    <a:pt x="974" y="584"/>
                  </a:cubicBezTo>
                  <a:cubicBezTo>
                    <a:pt x="1013" y="468"/>
                    <a:pt x="1013" y="351"/>
                    <a:pt x="974" y="234"/>
                  </a:cubicBezTo>
                  <a:cubicBezTo>
                    <a:pt x="935" y="195"/>
                    <a:pt x="896" y="156"/>
                    <a:pt x="857" y="117"/>
                  </a:cubicBezTo>
                  <a:lnTo>
                    <a:pt x="779" y="40"/>
                  </a:lnTo>
                  <a:cubicBezTo>
                    <a:pt x="740" y="1"/>
                    <a:pt x="662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4251598" y="1993091"/>
              <a:ext cx="60859" cy="51538"/>
            </a:xfrm>
            <a:custGeom>
              <a:avLst/>
              <a:gdLst/>
              <a:ahLst/>
              <a:cxnLst/>
              <a:rect l="l" t="t" r="r" b="b"/>
              <a:pathLst>
                <a:path w="1012" h="857" extrusionOk="0">
                  <a:moveTo>
                    <a:pt x="506" y="0"/>
                  </a:moveTo>
                  <a:cubicBezTo>
                    <a:pt x="0" y="39"/>
                    <a:pt x="0" y="778"/>
                    <a:pt x="506" y="856"/>
                  </a:cubicBezTo>
                  <a:cubicBezTo>
                    <a:pt x="1012" y="778"/>
                    <a:pt x="1012" y="39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347517" y="2379174"/>
              <a:ext cx="58574" cy="60919"/>
            </a:xfrm>
            <a:custGeom>
              <a:avLst/>
              <a:gdLst/>
              <a:ahLst/>
              <a:cxnLst/>
              <a:rect l="l" t="t" r="r" b="b"/>
              <a:pathLst>
                <a:path w="974" h="1013" extrusionOk="0">
                  <a:moveTo>
                    <a:pt x="429" y="1"/>
                  </a:moveTo>
                  <a:cubicBezTo>
                    <a:pt x="390" y="1"/>
                    <a:pt x="312" y="1"/>
                    <a:pt x="273" y="40"/>
                  </a:cubicBezTo>
                  <a:cubicBezTo>
                    <a:pt x="195" y="40"/>
                    <a:pt x="156" y="79"/>
                    <a:pt x="117" y="118"/>
                  </a:cubicBezTo>
                  <a:lnTo>
                    <a:pt x="78" y="195"/>
                  </a:lnTo>
                  <a:cubicBezTo>
                    <a:pt x="1" y="273"/>
                    <a:pt x="1" y="351"/>
                    <a:pt x="1" y="429"/>
                  </a:cubicBezTo>
                  <a:lnTo>
                    <a:pt x="1" y="546"/>
                  </a:lnTo>
                  <a:cubicBezTo>
                    <a:pt x="40" y="623"/>
                    <a:pt x="40" y="662"/>
                    <a:pt x="117" y="740"/>
                  </a:cubicBezTo>
                  <a:lnTo>
                    <a:pt x="234" y="857"/>
                  </a:lnTo>
                  <a:cubicBezTo>
                    <a:pt x="273" y="896"/>
                    <a:pt x="312" y="935"/>
                    <a:pt x="390" y="974"/>
                  </a:cubicBezTo>
                  <a:cubicBezTo>
                    <a:pt x="429" y="974"/>
                    <a:pt x="468" y="1013"/>
                    <a:pt x="545" y="1013"/>
                  </a:cubicBezTo>
                  <a:cubicBezTo>
                    <a:pt x="584" y="1013"/>
                    <a:pt x="662" y="974"/>
                    <a:pt x="701" y="974"/>
                  </a:cubicBezTo>
                  <a:cubicBezTo>
                    <a:pt x="740" y="935"/>
                    <a:pt x="779" y="896"/>
                    <a:pt x="818" y="857"/>
                  </a:cubicBezTo>
                  <a:lnTo>
                    <a:pt x="896" y="779"/>
                  </a:lnTo>
                  <a:cubicBezTo>
                    <a:pt x="935" y="701"/>
                    <a:pt x="973" y="662"/>
                    <a:pt x="973" y="585"/>
                  </a:cubicBezTo>
                  <a:lnTo>
                    <a:pt x="973" y="468"/>
                  </a:lnTo>
                  <a:cubicBezTo>
                    <a:pt x="935" y="390"/>
                    <a:pt x="896" y="312"/>
                    <a:pt x="857" y="273"/>
                  </a:cubicBezTo>
                  <a:lnTo>
                    <a:pt x="740" y="118"/>
                  </a:lnTo>
                  <a:cubicBezTo>
                    <a:pt x="701" y="79"/>
                    <a:pt x="623" y="40"/>
                    <a:pt x="584" y="40"/>
                  </a:cubicBezTo>
                  <a:cubicBezTo>
                    <a:pt x="545" y="1"/>
                    <a:pt x="468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4195429" y="2290291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6" y="0"/>
                  </a:moveTo>
                  <a:cubicBezTo>
                    <a:pt x="0" y="39"/>
                    <a:pt x="0" y="778"/>
                    <a:pt x="506" y="856"/>
                  </a:cubicBezTo>
                  <a:cubicBezTo>
                    <a:pt x="1012" y="778"/>
                    <a:pt x="1012" y="39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4534725" y="2332387"/>
              <a:ext cx="63265" cy="51538"/>
            </a:xfrm>
            <a:custGeom>
              <a:avLst/>
              <a:gdLst/>
              <a:ahLst/>
              <a:cxnLst/>
              <a:rect l="l" t="t" r="r" b="b"/>
              <a:pathLst>
                <a:path w="1052" h="857" extrusionOk="0">
                  <a:moveTo>
                    <a:pt x="546" y="1"/>
                  </a:moveTo>
                  <a:cubicBezTo>
                    <a:pt x="1" y="78"/>
                    <a:pt x="1" y="818"/>
                    <a:pt x="546" y="857"/>
                  </a:cubicBezTo>
                  <a:cubicBezTo>
                    <a:pt x="1051" y="818"/>
                    <a:pt x="1051" y="78"/>
                    <a:pt x="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5299975" y="2634277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6" y="0"/>
                  </a:moveTo>
                  <a:cubicBezTo>
                    <a:pt x="0" y="39"/>
                    <a:pt x="0" y="779"/>
                    <a:pt x="506" y="857"/>
                  </a:cubicBezTo>
                  <a:cubicBezTo>
                    <a:pt x="1012" y="779"/>
                    <a:pt x="1012" y="39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5634640" y="2716184"/>
              <a:ext cx="63205" cy="51538"/>
            </a:xfrm>
            <a:custGeom>
              <a:avLst/>
              <a:gdLst/>
              <a:ahLst/>
              <a:cxnLst/>
              <a:rect l="l" t="t" r="r" b="b"/>
              <a:pathLst>
                <a:path w="1051" h="857" extrusionOk="0">
                  <a:moveTo>
                    <a:pt x="545" y="0"/>
                  </a:moveTo>
                  <a:cubicBezTo>
                    <a:pt x="0" y="78"/>
                    <a:pt x="0" y="818"/>
                    <a:pt x="545" y="857"/>
                  </a:cubicBezTo>
                  <a:cubicBezTo>
                    <a:pt x="1051" y="818"/>
                    <a:pt x="1051" y="78"/>
                    <a:pt x="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5487183" y="2685755"/>
              <a:ext cx="51538" cy="58574"/>
            </a:xfrm>
            <a:custGeom>
              <a:avLst/>
              <a:gdLst/>
              <a:ahLst/>
              <a:cxnLst/>
              <a:rect l="l" t="t" r="r" b="b"/>
              <a:pathLst>
                <a:path w="857" h="974" extrusionOk="0">
                  <a:moveTo>
                    <a:pt x="312" y="1"/>
                  </a:moveTo>
                  <a:cubicBezTo>
                    <a:pt x="234" y="1"/>
                    <a:pt x="156" y="39"/>
                    <a:pt x="117" y="78"/>
                  </a:cubicBezTo>
                  <a:lnTo>
                    <a:pt x="39" y="195"/>
                  </a:lnTo>
                  <a:cubicBezTo>
                    <a:pt x="1" y="234"/>
                    <a:pt x="1" y="312"/>
                    <a:pt x="1" y="390"/>
                  </a:cubicBezTo>
                  <a:lnTo>
                    <a:pt x="1" y="545"/>
                  </a:lnTo>
                  <a:cubicBezTo>
                    <a:pt x="1" y="584"/>
                    <a:pt x="1" y="623"/>
                    <a:pt x="39" y="701"/>
                  </a:cubicBezTo>
                  <a:cubicBezTo>
                    <a:pt x="39" y="740"/>
                    <a:pt x="78" y="779"/>
                    <a:pt x="117" y="818"/>
                  </a:cubicBezTo>
                  <a:cubicBezTo>
                    <a:pt x="156" y="857"/>
                    <a:pt x="195" y="896"/>
                    <a:pt x="273" y="934"/>
                  </a:cubicBezTo>
                  <a:cubicBezTo>
                    <a:pt x="312" y="934"/>
                    <a:pt x="351" y="973"/>
                    <a:pt x="429" y="973"/>
                  </a:cubicBezTo>
                  <a:lnTo>
                    <a:pt x="545" y="973"/>
                  </a:lnTo>
                  <a:cubicBezTo>
                    <a:pt x="623" y="934"/>
                    <a:pt x="662" y="896"/>
                    <a:pt x="740" y="857"/>
                  </a:cubicBezTo>
                  <a:lnTo>
                    <a:pt x="779" y="779"/>
                  </a:lnTo>
                  <a:cubicBezTo>
                    <a:pt x="818" y="701"/>
                    <a:pt x="857" y="623"/>
                    <a:pt x="857" y="545"/>
                  </a:cubicBezTo>
                  <a:lnTo>
                    <a:pt x="857" y="429"/>
                  </a:lnTo>
                  <a:cubicBezTo>
                    <a:pt x="857" y="351"/>
                    <a:pt x="818" y="312"/>
                    <a:pt x="818" y="234"/>
                  </a:cubicBezTo>
                  <a:cubicBezTo>
                    <a:pt x="779" y="156"/>
                    <a:pt x="701" y="78"/>
                    <a:pt x="584" y="39"/>
                  </a:cubicBezTo>
                  <a:cubicBezTo>
                    <a:pt x="545" y="1"/>
                    <a:pt x="468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5342071" y="2704458"/>
              <a:ext cx="63265" cy="49253"/>
            </a:xfrm>
            <a:custGeom>
              <a:avLst/>
              <a:gdLst/>
              <a:ahLst/>
              <a:cxnLst/>
              <a:rect l="l" t="t" r="r" b="b"/>
              <a:pathLst>
                <a:path w="1052" h="819" extrusionOk="0">
                  <a:moveTo>
                    <a:pt x="546" y="1"/>
                  </a:moveTo>
                  <a:cubicBezTo>
                    <a:pt x="1" y="40"/>
                    <a:pt x="1" y="779"/>
                    <a:pt x="546" y="818"/>
                  </a:cubicBezTo>
                  <a:cubicBezTo>
                    <a:pt x="1052" y="779"/>
                    <a:pt x="1052" y="40"/>
                    <a:pt x="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5349107" y="2793401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7" y="1"/>
                  </a:moveTo>
                  <a:cubicBezTo>
                    <a:pt x="1" y="78"/>
                    <a:pt x="1" y="818"/>
                    <a:pt x="507" y="857"/>
                  </a:cubicBezTo>
                  <a:cubicBezTo>
                    <a:pt x="1012" y="818"/>
                    <a:pt x="1012" y="78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5220413" y="2854260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6" y="0"/>
                  </a:moveTo>
                  <a:cubicBezTo>
                    <a:pt x="0" y="78"/>
                    <a:pt x="0" y="818"/>
                    <a:pt x="506" y="856"/>
                  </a:cubicBezTo>
                  <a:cubicBezTo>
                    <a:pt x="1012" y="818"/>
                    <a:pt x="1012" y="78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5206341" y="2664707"/>
              <a:ext cx="60919" cy="51538"/>
            </a:xfrm>
            <a:custGeom>
              <a:avLst/>
              <a:gdLst/>
              <a:ahLst/>
              <a:cxnLst/>
              <a:rect l="l" t="t" r="r" b="b"/>
              <a:pathLst>
                <a:path w="1013" h="857" extrusionOk="0">
                  <a:moveTo>
                    <a:pt x="507" y="0"/>
                  </a:moveTo>
                  <a:cubicBezTo>
                    <a:pt x="1" y="39"/>
                    <a:pt x="1" y="779"/>
                    <a:pt x="507" y="856"/>
                  </a:cubicBezTo>
                  <a:cubicBezTo>
                    <a:pt x="1013" y="779"/>
                    <a:pt x="1013" y="39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5545697" y="2765317"/>
              <a:ext cx="65550" cy="51538"/>
            </a:xfrm>
            <a:custGeom>
              <a:avLst/>
              <a:gdLst/>
              <a:ahLst/>
              <a:cxnLst/>
              <a:rect l="l" t="t" r="r" b="b"/>
              <a:pathLst>
                <a:path w="1090" h="857" extrusionOk="0">
                  <a:moveTo>
                    <a:pt x="545" y="1"/>
                  </a:moveTo>
                  <a:cubicBezTo>
                    <a:pt x="0" y="1"/>
                    <a:pt x="0" y="857"/>
                    <a:pt x="545" y="857"/>
                  </a:cubicBezTo>
                  <a:cubicBezTo>
                    <a:pt x="1090" y="857"/>
                    <a:pt x="1090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3937981" y="2655325"/>
              <a:ext cx="308986" cy="322999"/>
            </a:xfrm>
            <a:custGeom>
              <a:avLst/>
              <a:gdLst/>
              <a:ahLst/>
              <a:cxnLst/>
              <a:rect l="l" t="t" r="r" b="b"/>
              <a:pathLst>
                <a:path w="5138" h="5371" fill="none" extrusionOk="0">
                  <a:moveTo>
                    <a:pt x="5137" y="5371"/>
                  </a:moveTo>
                  <a:cubicBezTo>
                    <a:pt x="2686" y="4476"/>
                    <a:pt x="740" y="2491"/>
                    <a:pt x="1" y="1"/>
                  </a:cubicBezTo>
                </a:path>
              </a:pathLst>
            </a:custGeom>
            <a:noFill/>
            <a:ln w="8750" cap="flat" cmpd="sng">
              <a:solidFill>
                <a:schemeClr val="dk1"/>
              </a:solidFill>
              <a:prstDash val="solid"/>
              <a:miter lim="389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4069020" y="2667052"/>
              <a:ext cx="149863" cy="184923"/>
            </a:xfrm>
            <a:custGeom>
              <a:avLst/>
              <a:gdLst/>
              <a:ahLst/>
              <a:cxnLst/>
              <a:rect l="l" t="t" r="r" b="b"/>
              <a:pathLst>
                <a:path w="2492" h="3075" fill="none" extrusionOk="0">
                  <a:moveTo>
                    <a:pt x="2491" y="3074"/>
                  </a:moveTo>
                  <a:cubicBezTo>
                    <a:pt x="1324" y="2413"/>
                    <a:pt x="429" y="1323"/>
                    <a:pt x="1" y="0"/>
                  </a:cubicBezTo>
                </a:path>
              </a:pathLst>
            </a:custGeom>
            <a:noFill/>
            <a:ln w="8750" cap="flat" cmpd="sng">
              <a:solidFill>
                <a:schemeClr val="dk1"/>
              </a:solidFill>
              <a:prstDash val="solid"/>
              <a:miter lim="389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3640781" y="2032842"/>
              <a:ext cx="159184" cy="428299"/>
            </a:xfrm>
            <a:custGeom>
              <a:avLst/>
              <a:gdLst/>
              <a:ahLst/>
              <a:cxnLst/>
              <a:rect l="l" t="t" r="r" b="b"/>
              <a:pathLst>
                <a:path w="2647" h="7122" fill="none" extrusionOk="0">
                  <a:moveTo>
                    <a:pt x="2647" y="7122"/>
                  </a:moveTo>
                  <a:cubicBezTo>
                    <a:pt x="1363" y="4943"/>
                    <a:pt x="468" y="2530"/>
                    <a:pt x="1" y="1"/>
                  </a:cubicBezTo>
                </a:path>
              </a:pathLst>
            </a:custGeom>
            <a:noFill/>
            <a:ln w="8750" cap="flat" cmpd="sng">
              <a:solidFill>
                <a:schemeClr val="dk1"/>
              </a:solidFill>
              <a:prstDash val="solid"/>
              <a:miter lim="389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3757809" y="2103083"/>
              <a:ext cx="103016" cy="243437"/>
            </a:xfrm>
            <a:custGeom>
              <a:avLst/>
              <a:gdLst/>
              <a:ahLst/>
              <a:cxnLst/>
              <a:rect l="l" t="t" r="r" b="b"/>
              <a:pathLst>
                <a:path w="1713" h="4048" fill="none" extrusionOk="0">
                  <a:moveTo>
                    <a:pt x="1713" y="4047"/>
                  </a:moveTo>
                  <a:cubicBezTo>
                    <a:pt x="895" y="2802"/>
                    <a:pt x="312" y="1440"/>
                    <a:pt x="0" y="0"/>
                  </a:cubicBezTo>
                </a:path>
              </a:pathLst>
            </a:custGeom>
            <a:noFill/>
            <a:ln w="8750" cap="flat" cmpd="sng">
              <a:solidFill>
                <a:schemeClr val="dk1"/>
              </a:solidFill>
              <a:prstDash val="solid"/>
              <a:miter lim="389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3462955" y="939963"/>
              <a:ext cx="266830" cy="259854"/>
            </a:xfrm>
            <a:custGeom>
              <a:avLst/>
              <a:gdLst/>
              <a:ahLst/>
              <a:cxnLst/>
              <a:rect l="l" t="t" r="r" b="b"/>
              <a:pathLst>
                <a:path w="4437" h="4321" extrusionOk="0">
                  <a:moveTo>
                    <a:pt x="4086" y="1"/>
                  </a:moveTo>
                  <a:cubicBezTo>
                    <a:pt x="3970" y="1"/>
                    <a:pt x="3853" y="118"/>
                    <a:pt x="3853" y="234"/>
                  </a:cubicBezTo>
                  <a:cubicBezTo>
                    <a:pt x="3853" y="935"/>
                    <a:pt x="3775" y="1674"/>
                    <a:pt x="3619" y="2375"/>
                  </a:cubicBezTo>
                  <a:cubicBezTo>
                    <a:pt x="3541" y="2686"/>
                    <a:pt x="3386" y="2958"/>
                    <a:pt x="3191" y="3231"/>
                  </a:cubicBezTo>
                  <a:cubicBezTo>
                    <a:pt x="2997" y="3464"/>
                    <a:pt x="2724" y="3581"/>
                    <a:pt x="2452" y="3581"/>
                  </a:cubicBezTo>
                  <a:cubicBezTo>
                    <a:pt x="2412" y="3586"/>
                    <a:pt x="2372" y="3588"/>
                    <a:pt x="2333" y="3588"/>
                  </a:cubicBezTo>
                  <a:cubicBezTo>
                    <a:pt x="2071" y="3588"/>
                    <a:pt x="1843" y="3478"/>
                    <a:pt x="1674" y="3309"/>
                  </a:cubicBezTo>
                  <a:cubicBezTo>
                    <a:pt x="1401" y="3075"/>
                    <a:pt x="1207" y="2842"/>
                    <a:pt x="1051" y="2530"/>
                  </a:cubicBezTo>
                  <a:cubicBezTo>
                    <a:pt x="740" y="1869"/>
                    <a:pt x="506" y="1168"/>
                    <a:pt x="389" y="468"/>
                  </a:cubicBezTo>
                  <a:cubicBezTo>
                    <a:pt x="389" y="390"/>
                    <a:pt x="312" y="312"/>
                    <a:pt x="195" y="312"/>
                  </a:cubicBezTo>
                  <a:cubicBezTo>
                    <a:pt x="78" y="312"/>
                    <a:pt x="0" y="429"/>
                    <a:pt x="0" y="507"/>
                  </a:cubicBezTo>
                  <a:cubicBezTo>
                    <a:pt x="39" y="1285"/>
                    <a:pt x="195" y="2063"/>
                    <a:pt x="506" y="2803"/>
                  </a:cubicBezTo>
                  <a:cubicBezTo>
                    <a:pt x="662" y="3192"/>
                    <a:pt x="895" y="3542"/>
                    <a:pt x="1207" y="3815"/>
                  </a:cubicBezTo>
                  <a:cubicBezTo>
                    <a:pt x="1557" y="4126"/>
                    <a:pt x="2024" y="4320"/>
                    <a:pt x="2491" y="4320"/>
                  </a:cubicBezTo>
                  <a:cubicBezTo>
                    <a:pt x="2958" y="4281"/>
                    <a:pt x="3425" y="4048"/>
                    <a:pt x="3697" y="3698"/>
                  </a:cubicBezTo>
                  <a:cubicBezTo>
                    <a:pt x="3970" y="3348"/>
                    <a:pt x="4164" y="2958"/>
                    <a:pt x="4242" y="2530"/>
                  </a:cubicBezTo>
                  <a:cubicBezTo>
                    <a:pt x="4398" y="1791"/>
                    <a:pt x="4436" y="974"/>
                    <a:pt x="4320" y="196"/>
                  </a:cubicBezTo>
                  <a:cubicBezTo>
                    <a:pt x="4281" y="79"/>
                    <a:pt x="4203" y="1"/>
                    <a:pt x="4086" y="1"/>
                  </a:cubicBezTo>
                  <a:close/>
                </a:path>
              </a:pathLst>
            </a:custGeom>
            <a:solidFill>
              <a:srgbClr val="222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5997329" y="2814449"/>
              <a:ext cx="877647" cy="1242681"/>
            </a:xfrm>
            <a:custGeom>
              <a:avLst/>
              <a:gdLst/>
              <a:ahLst/>
              <a:cxnLst/>
              <a:rect l="l" t="t" r="r" b="b"/>
              <a:pathLst>
                <a:path w="14594" h="20664" fill="none" extrusionOk="0">
                  <a:moveTo>
                    <a:pt x="1" y="1"/>
                  </a:moveTo>
                  <a:cubicBezTo>
                    <a:pt x="3892" y="4476"/>
                    <a:pt x="8406" y="9963"/>
                    <a:pt x="12220" y="14516"/>
                  </a:cubicBezTo>
                  <a:cubicBezTo>
                    <a:pt x="13153" y="15527"/>
                    <a:pt x="13932" y="16695"/>
                    <a:pt x="14515" y="17979"/>
                  </a:cubicBezTo>
                  <a:cubicBezTo>
                    <a:pt x="14593" y="18173"/>
                    <a:pt x="14438" y="18407"/>
                    <a:pt x="14204" y="18407"/>
                  </a:cubicBezTo>
                  <a:cubicBezTo>
                    <a:pt x="13737" y="18290"/>
                    <a:pt x="13270" y="17979"/>
                    <a:pt x="12959" y="17590"/>
                  </a:cubicBezTo>
                  <a:cubicBezTo>
                    <a:pt x="9457" y="13815"/>
                    <a:pt x="6071" y="9885"/>
                    <a:pt x="2841" y="5799"/>
                  </a:cubicBezTo>
                  <a:lnTo>
                    <a:pt x="11830" y="16695"/>
                  </a:lnTo>
                  <a:cubicBezTo>
                    <a:pt x="12414" y="17395"/>
                    <a:pt x="13270" y="18251"/>
                    <a:pt x="13582" y="19146"/>
                  </a:cubicBezTo>
                  <a:cubicBezTo>
                    <a:pt x="13659" y="19341"/>
                    <a:pt x="13465" y="19574"/>
                    <a:pt x="13270" y="19535"/>
                  </a:cubicBezTo>
                  <a:cubicBezTo>
                    <a:pt x="12297" y="19380"/>
                    <a:pt x="11286" y="18563"/>
                    <a:pt x="10663" y="17862"/>
                  </a:cubicBezTo>
                  <a:cubicBezTo>
                    <a:pt x="7122" y="13971"/>
                    <a:pt x="3697" y="9924"/>
                    <a:pt x="429" y="5760"/>
                  </a:cubicBezTo>
                  <a:cubicBezTo>
                    <a:pt x="2530" y="8212"/>
                    <a:pt x="4631" y="10741"/>
                    <a:pt x="6655" y="13270"/>
                  </a:cubicBezTo>
                  <a:cubicBezTo>
                    <a:pt x="8328" y="15294"/>
                    <a:pt x="10274" y="17512"/>
                    <a:pt x="11480" y="19886"/>
                  </a:cubicBezTo>
                  <a:cubicBezTo>
                    <a:pt x="11636" y="20158"/>
                    <a:pt x="11714" y="20664"/>
                    <a:pt x="11441" y="20430"/>
                  </a:cubicBezTo>
                  <a:cubicBezTo>
                    <a:pt x="10896" y="20041"/>
                    <a:pt x="6071" y="15177"/>
                    <a:pt x="1285" y="9457"/>
                  </a:cubicBezTo>
                </a:path>
              </a:pathLst>
            </a:custGeom>
            <a:noFill/>
            <a:ln w="8750" cap="rnd" cmpd="sng">
              <a:solidFill>
                <a:schemeClr val="dk2"/>
              </a:solidFill>
              <a:prstDash val="solid"/>
              <a:miter lim="389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0"/>
      <p:bldP spid="39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63"/>
          <p:cNvSpPr txBox="1">
            <a:spLocks noGrp="1"/>
          </p:cNvSpPr>
          <p:nvPr>
            <p:ph type="title"/>
          </p:nvPr>
        </p:nvSpPr>
        <p:spPr>
          <a:xfrm>
            <a:off x="3591649" y="13214"/>
            <a:ext cx="19607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Avance real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2C31C16-A297-A483-FEB5-794313C445DB}"/>
              </a:ext>
            </a:extLst>
          </p:cNvPr>
          <p:cNvGrpSpPr/>
          <p:nvPr/>
        </p:nvGrpSpPr>
        <p:grpSpPr>
          <a:xfrm>
            <a:off x="152400" y="1110343"/>
            <a:ext cx="4354924" cy="3576418"/>
            <a:chOff x="1561909" y="736331"/>
            <a:chExt cx="6251831" cy="4052908"/>
          </a:xfrm>
        </p:grpSpPr>
        <p:grpSp>
          <p:nvGrpSpPr>
            <p:cNvPr id="2592" name="Google Shape;2592;p63"/>
            <p:cNvGrpSpPr/>
            <p:nvPr/>
          </p:nvGrpSpPr>
          <p:grpSpPr>
            <a:xfrm>
              <a:off x="1561909" y="736331"/>
              <a:ext cx="6251831" cy="4052908"/>
              <a:chOff x="5201375" y="3526600"/>
              <a:chExt cx="2083475" cy="1664425"/>
            </a:xfrm>
          </p:grpSpPr>
          <p:sp>
            <p:nvSpPr>
              <p:cNvPr id="2593" name="Google Shape;2593;p63"/>
              <p:cNvSpPr/>
              <p:nvPr/>
            </p:nvSpPr>
            <p:spPr>
              <a:xfrm>
                <a:off x="5930100" y="5171375"/>
                <a:ext cx="64667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25867" h="786" extrusionOk="0">
                    <a:moveTo>
                      <a:pt x="0" y="1"/>
                    </a:moveTo>
                    <a:lnTo>
                      <a:pt x="0" y="83"/>
                    </a:lnTo>
                    <a:cubicBezTo>
                      <a:pt x="0" y="558"/>
                      <a:pt x="785" y="785"/>
                      <a:pt x="2849" y="785"/>
                    </a:cubicBezTo>
                    <a:lnTo>
                      <a:pt x="23101" y="785"/>
                    </a:lnTo>
                    <a:cubicBezTo>
                      <a:pt x="25144" y="785"/>
                      <a:pt x="25867" y="517"/>
                      <a:pt x="25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Google Shape;2594;p63"/>
              <p:cNvSpPr/>
              <p:nvPr/>
            </p:nvSpPr>
            <p:spPr>
              <a:xfrm>
                <a:off x="5873325" y="4952050"/>
                <a:ext cx="754550" cy="232250"/>
              </a:xfrm>
              <a:custGeom>
                <a:avLst/>
                <a:gdLst/>
                <a:ahLst/>
                <a:cxnLst/>
                <a:rect l="l" t="t" r="r" b="b"/>
                <a:pathLst>
                  <a:path w="30182" h="9290" extrusionOk="0">
                    <a:moveTo>
                      <a:pt x="6586" y="0"/>
                    </a:moveTo>
                    <a:cubicBezTo>
                      <a:pt x="6586" y="0"/>
                      <a:pt x="6503" y="3984"/>
                      <a:pt x="4687" y="5842"/>
                    </a:cubicBezTo>
                    <a:cubicBezTo>
                      <a:pt x="2849" y="7700"/>
                      <a:pt x="0" y="9290"/>
                      <a:pt x="4955" y="9290"/>
                    </a:cubicBezTo>
                    <a:lnTo>
                      <a:pt x="25227" y="9290"/>
                    </a:lnTo>
                    <a:cubicBezTo>
                      <a:pt x="30182" y="9290"/>
                      <a:pt x="27333" y="7721"/>
                      <a:pt x="25495" y="5842"/>
                    </a:cubicBezTo>
                    <a:cubicBezTo>
                      <a:pt x="23679" y="3984"/>
                      <a:pt x="23617" y="0"/>
                      <a:pt x="23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2900" cap="flat" cmpd="sng">
                <a:solidFill>
                  <a:schemeClr val="dk2"/>
                </a:solidFill>
                <a:prstDash val="solid"/>
                <a:miter lim="206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Google Shape;2595;p63"/>
              <p:cNvSpPr/>
              <p:nvPr/>
            </p:nvSpPr>
            <p:spPr>
              <a:xfrm>
                <a:off x="5201375" y="4771400"/>
                <a:ext cx="2083475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83339" h="7247" extrusionOk="0">
                    <a:moveTo>
                      <a:pt x="0" y="4790"/>
                    </a:moveTo>
                    <a:cubicBezTo>
                      <a:pt x="0" y="6153"/>
                      <a:pt x="1280" y="7226"/>
                      <a:pt x="2643" y="7226"/>
                    </a:cubicBezTo>
                    <a:lnTo>
                      <a:pt x="80882" y="7226"/>
                    </a:lnTo>
                    <a:cubicBezTo>
                      <a:pt x="82245" y="7247"/>
                      <a:pt x="83339" y="6153"/>
                      <a:pt x="83339" y="4790"/>
                    </a:cubicBezTo>
                    <a:lnTo>
                      <a:pt x="83339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Google Shape;2596;p63"/>
              <p:cNvSpPr/>
              <p:nvPr/>
            </p:nvSpPr>
            <p:spPr>
              <a:xfrm>
                <a:off x="5201375" y="3526600"/>
                <a:ext cx="2083475" cy="1244825"/>
              </a:xfrm>
              <a:custGeom>
                <a:avLst/>
                <a:gdLst/>
                <a:ahLst/>
                <a:cxnLst/>
                <a:rect l="l" t="t" r="r" b="b"/>
                <a:pathLst>
                  <a:path w="83339" h="49793" extrusionOk="0">
                    <a:moveTo>
                      <a:pt x="79726" y="3097"/>
                    </a:moveTo>
                    <a:lnTo>
                      <a:pt x="79726" y="46180"/>
                    </a:lnTo>
                    <a:lnTo>
                      <a:pt x="3613" y="46180"/>
                    </a:lnTo>
                    <a:lnTo>
                      <a:pt x="3613" y="3097"/>
                    </a:lnTo>
                    <a:close/>
                    <a:moveTo>
                      <a:pt x="2643" y="0"/>
                    </a:moveTo>
                    <a:cubicBezTo>
                      <a:pt x="1280" y="0"/>
                      <a:pt x="0" y="971"/>
                      <a:pt x="0" y="2333"/>
                    </a:cubicBezTo>
                    <a:lnTo>
                      <a:pt x="0" y="49793"/>
                    </a:lnTo>
                    <a:lnTo>
                      <a:pt x="83339" y="49793"/>
                    </a:lnTo>
                    <a:lnTo>
                      <a:pt x="83339" y="2333"/>
                    </a:lnTo>
                    <a:cubicBezTo>
                      <a:pt x="83339" y="971"/>
                      <a:pt x="82245" y="0"/>
                      <a:pt x="808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2900" cap="flat" cmpd="sng">
                <a:solidFill>
                  <a:schemeClr val="dk2"/>
                </a:solidFill>
                <a:prstDash val="solid"/>
                <a:miter lim="206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Google Shape;2597;p63"/>
              <p:cNvSpPr/>
              <p:nvPr/>
            </p:nvSpPr>
            <p:spPr>
              <a:xfrm>
                <a:off x="5201375" y="4771400"/>
                <a:ext cx="2083475" cy="180675"/>
              </a:xfrm>
              <a:custGeom>
                <a:avLst/>
                <a:gdLst/>
                <a:ahLst/>
                <a:cxnLst/>
                <a:rect l="l" t="t" r="r" b="b"/>
                <a:pathLst>
                  <a:path w="83339" h="7227" extrusionOk="0">
                    <a:moveTo>
                      <a:pt x="0" y="1"/>
                    </a:moveTo>
                    <a:lnTo>
                      <a:pt x="0" y="4522"/>
                    </a:lnTo>
                    <a:cubicBezTo>
                      <a:pt x="0" y="5884"/>
                      <a:pt x="1280" y="7226"/>
                      <a:pt x="2643" y="7226"/>
                    </a:cubicBezTo>
                    <a:lnTo>
                      <a:pt x="80882" y="7226"/>
                    </a:lnTo>
                    <a:cubicBezTo>
                      <a:pt x="82245" y="7226"/>
                      <a:pt x="83339" y="5884"/>
                      <a:pt x="83339" y="4522"/>
                    </a:cubicBezTo>
                    <a:lnTo>
                      <a:pt x="83339" y="1"/>
                    </a:lnTo>
                    <a:close/>
                  </a:path>
                </a:pathLst>
              </a:custGeom>
              <a:solidFill>
                <a:schemeClr val="dk2"/>
              </a:solidFill>
              <a:ln w="12900" cap="flat" cmpd="sng">
                <a:solidFill>
                  <a:schemeClr val="dk2"/>
                </a:solidFill>
                <a:prstDash val="solid"/>
                <a:miter lim="206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EA67848-6F23-FC0E-1F1A-8CAB24454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164" y="900256"/>
              <a:ext cx="5787927" cy="2724037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7E06267-24DB-E584-E2A8-D0C85950CEAF}"/>
              </a:ext>
            </a:extLst>
          </p:cNvPr>
          <p:cNvGrpSpPr/>
          <p:nvPr/>
        </p:nvGrpSpPr>
        <p:grpSpPr>
          <a:xfrm>
            <a:off x="4636676" y="1110343"/>
            <a:ext cx="4354924" cy="3576418"/>
            <a:chOff x="4636676" y="1110343"/>
            <a:chExt cx="4354924" cy="3576418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C63D29B3-803C-D85C-A3B7-7F85ACE217D6}"/>
                </a:ext>
              </a:extLst>
            </p:cNvPr>
            <p:cNvGrpSpPr/>
            <p:nvPr/>
          </p:nvGrpSpPr>
          <p:grpSpPr>
            <a:xfrm>
              <a:off x="4636676" y="1110343"/>
              <a:ext cx="4354924" cy="3576418"/>
              <a:chOff x="3817241" y="1973943"/>
              <a:chExt cx="3374572" cy="2392408"/>
            </a:xfrm>
          </p:grpSpPr>
          <p:sp>
            <p:nvSpPr>
              <p:cNvPr id="3" name="Google Shape;2594;p63">
                <a:extLst>
                  <a:ext uri="{FF2B5EF4-FFF2-40B4-BE49-F238E27FC236}">
                    <a16:creationId xmlns:a16="http://schemas.microsoft.com/office/drawing/2014/main" id="{1F954CC1-DF5D-FDFF-8575-22B104E5F10A}"/>
                  </a:ext>
                </a:extLst>
              </p:cNvPr>
              <p:cNvSpPr/>
              <p:nvPr/>
            </p:nvSpPr>
            <p:spPr>
              <a:xfrm>
                <a:off x="4905588" y="4031166"/>
                <a:ext cx="1222133" cy="335185"/>
              </a:xfrm>
              <a:custGeom>
                <a:avLst/>
                <a:gdLst/>
                <a:ahLst/>
                <a:cxnLst/>
                <a:rect l="l" t="t" r="r" b="b"/>
                <a:pathLst>
                  <a:path w="30182" h="9290" extrusionOk="0">
                    <a:moveTo>
                      <a:pt x="6586" y="0"/>
                    </a:moveTo>
                    <a:cubicBezTo>
                      <a:pt x="6586" y="0"/>
                      <a:pt x="6503" y="3984"/>
                      <a:pt x="4687" y="5842"/>
                    </a:cubicBezTo>
                    <a:cubicBezTo>
                      <a:pt x="2849" y="7700"/>
                      <a:pt x="0" y="9290"/>
                      <a:pt x="4955" y="9290"/>
                    </a:cubicBezTo>
                    <a:lnTo>
                      <a:pt x="25227" y="9290"/>
                    </a:lnTo>
                    <a:cubicBezTo>
                      <a:pt x="30182" y="9290"/>
                      <a:pt x="27333" y="7721"/>
                      <a:pt x="25495" y="5842"/>
                    </a:cubicBezTo>
                    <a:cubicBezTo>
                      <a:pt x="23679" y="3984"/>
                      <a:pt x="23617" y="0"/>
                      <a:pt x="23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2900" cap="flat" cmpd="sng">
                <a:solidFill>
                  <a:schemeClr val="dk2"/>
                </a:solidFill>
                <a:prstDash val="solid"/>
                <a:miter lim="206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" name="Google Shape;2596;p63">
                <a:extLst>
                  <a:ext uri="{FF2B5EF4-FFF2-40B4-BE49-F238E27FC236}">
                    <a16:creationId xmlns:a16="http://schemas.microsoft.com/office/drawing/2014/main" id="{654A6814-61F7-1388-8C91-D061DF01686D}"/>
                  </a:ext>
                </a:extLst>
              </p:cNvPr>
              <p:cNvSpPr/>
              <p:nvPr/>
            </p:nvSpPr>
            <p:spPr>
              <a:xfrm>
                <a:off x="3817241" y="1973943"/>
                <a:ext cx="3374572" cy="1796543"/>
              </a:xfrm>
              <a:custGeom>
                <a:avLst/>
                <a:gdLst/>
                <a:ahLst/>
                <a:cxnLst/>
                <a:rect l="l" t="t" r="r" b="b"/>
                <a:pathLst>
                  <a:path w="83339" h="49793" extrusionOk="0">
                    <a:moveTo>
                      <a:pt x="79726" y="3097"/>
                    </a:moveTo>
                    <a:lnTo>
                      <a:pt x="79726" y="46180"/>
                    </a:lnTo>
                    <a:lnTo>
                      <a:pt x="3613" y="46180"/>
                    </a:lnTo>
                    <a:lnTo>
                      <a:pt x="3613" y="3097"/>
                    </a:lnTo>
                    <a:close/>
                    <a:moveTo>
                      <a:pt x="2643" y="0"/>
                    </a:moveTo>
                    <a:cubicBezTo>
                      <a:pt x="1280" y="0"/>
                      <a:pt x="0" y="971"/>
                      <a:pt x="0" y="2333"/>
                    </a:cubicBezTo>
                    <a:lnTo>
                      <a:pt x="0" y="49793"/>
                    </a:lnTo>
                    <a:lnTo>
                      <a:pt x="83339" y="49793"/>
                    </a:lnTo>
                    <a:lnTo>
                      <a:pt x="83339" y="2333"/>
                    </a:lnTo>
                    <a:cubicBezTo>
                      <a:pt x="83339" y="971"/>
                      <a:pt x="82245" y="0"/>
                      <a:pt x="808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2900" cap="flat" cmpd="sng">
                <a:solidFill>
                  <a:schemeClr val="dk2"/>
                </a:solidFill>
                <a:prstDash val="solid"/>
                <a:miter lim="206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" name="Google Shape;2597;p63">
                <a:extLst>
                  <a:ext uri="{FF2B5EF4-FFF2-40B4-BE49-F238E27FC236}">
                    <a16:creationId xmlns:a16="http://schemas.microsoft.com/office/drawing/2014/main" id="{DA42BF17-634A-1159-201A-4D1B9DD87203}"/>
                  </a:ext>
                </a:extLst>
              </p:cNvPr>
              <p:cNvSpPr/>
              <p:nvPr/>
            </p:nvSpPr>
            <p:spPr>
              <a:xfrm>
                <a:off x="3817241" y="3770450"/>
                <a:ext cx="3374572" cy="260752"/>
              </a:xfrm>
              <a:custGeom>
                <a:avLst/>
                <a:gdLst/>
                <a:ahLst/>
                <a:cxnLst/>
                <a:rect l="l" t="t" r="r" b="b"/>
                <a:pathLst>
                  <a:path w="83339" h="7227" extrusionOk="0">
                    <a:moveTo>
                      <a:pt x="0" y="1"/>
                    </a:moveTo>
                    <a:lnTo>
                      <a:pt x="0" y="4522"/>
                    </a:lnTo>
                    <a:cubicBezTo>
                      <a:pt x="0" y="5884"/>
                      <a:pt x="1280" y="7226"/>
                      <a:pt x="2643" y="7226"/>
                    </a:cubicBezTo>
                    <a:lnTo>
                      <a:pt x="80882" y="7226"/>
                    </a:lnTo>
                    <a:cubicBezTo>
                      <a:pt x="82245" y="7226"/>
                      <a:pt x="83339" y="5884"/>
                      <a:pt x="83339" y="4522"/>
                    </a:cubicBezTo>
                    <a:lnTo>
                      <a:pt x="83339" y="1"/>
                    </a:lnTo>
                    <a:close/>
                  </a:path>
                </a:pathLst>
              </a:custGeom>
              <a:solidFill>
                <a:schemeClr val="dk2"/>
              </a:solidFill>
              <a:ln w="12900" cap="flat" cmpd="sng">
                <a:solidFill>
                  <a:schemeClr val="dk2"/>
                </a:solidFill>
                <a:prstDash val="solid"/>
                <a:miter lim="206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6DB5B00-F43A-7DAD-56B1-D99BEFF6C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6171" y="1254996"/>
              <a:ext cx="4172858" cy="2382958"/>
            </a:xfrm>
            <a:prstGeom prst="rect">
              <a:avLst/>
            </a:prstGeom>
          </p:spPr>
        </p:pic>
      </p:grpSp>
      <p:grpSp>
        <p:nvGrpSpPr>
          <p:cNvPr id="61" name="Google Shape;1861;p30">
            <a:extLst>
              <a:ext uri="{FF2B5EF4-FFF2-40B4-BE49-F238E27FC236}">
                <a16:creationId xmlns:a16="http://schemas.microsoft.com/office/drawing/2014/main" id="{1E654C74-1E65-5606-1320-539E08D1639A}"/>
              </a:ext>
            </a:extLst>
          </p:cNvPr>
          <p:cNvGrpSpPr/>
          <p:nvPr/>
        </p:nvGrpSpPr>
        <p:grpSpPr>
          <a:xfrm flipH="1">
            <a:off x="-208562" y="3435646"/>
            <a:ext cx="1471320" cy="1694218"/>
            <a:chOff x="7694326" y="3"/>
            <a:chExt cx="2369302" cy="3125191"/>
          </a:xfrm>
        </p:grpSpPr>
        <p:sp>
          <p:nvSpPr>
            <p:cNvPr id="62" name="Google Shape;1862;p30">
              <a:extLst>
                <a:ext uri="{FF2B5EF4-FFF2-40B4-BE49-F238E27FC236}">
                  <a16:creationId xmlns:a16="http://schemas.microsoft.com/office/drawing/2014/main" id="{A9B1FD47-559A-A806-AFD4-8A6E0F93573B}"/>
                </a:ext>
              </a:extLst>
            </p:cNvPr>
            <p:cNvSpPr/>
            <p:nvPr/>
          </p:nvSpPr>
          <p:spPr>
            <a:xfrm>
              <a:off x="7694326" y="17816"/>
              <a:ext cx="2369302" cy="3101722"/>
            </a:xfrm>
            <a:custGeom>
              <a:avLst/>
              <a:gdLst/>
              <a:ahLst/>
              <a:cxnLst/>
              <a:rect l="l" t="t" r="r" b="b"/>
              <a:pathLst>
                <a:path w="21415" h="28035" extrusionOk="0">
                  <a:moveTo>
                    <a:pt x="1563" y="1"/>
                  </a:moveTo>
                  <a:cubicBezTo>
                    <a:pt x="1" y="1"/>
                    <a:pt x="2057" y="3375"/>
                    <a:pt x="2305" y="3869"/>
                  </a:cubicBezTo>
                  <a:cubicBezTo>
                    <a:pt x="3204" y="5680"/>
                    <a:pt x="3203" y="7732"/>
                    <a:pt x="3096" y="9778"/>
                  </a:cubicBezTo>
                  <a:cubicBezTo>
                    <a:pt x="3156" y="9789"/>
                    <a:pt x="3207" y="9836"/>
                    <a:pt x="3207" y="9915"/>
                  </a:cubicBezTo>
                  <a:cubicBezTo>
                    <a:pt x="3219" y="11852"/>
                    <a:pt x="2977" y="13780"/>
                    <a:pt x="2760" y="15703"/>
                  </a:cubicBezTo>
                  <a:cubicBezTo>
                    <a:pt x="2612" y="17725"/>
                    <a:pt x="2392" y="19744"/>
                    <a:pt x="1998" y="21769"/>
                  </a:cubicBezTo>
                  <a:cubicBezTo>
                    <a:pt x="1775" y="22921"/>
                    <a:pt x="718" y="27905"/>
                    <a:pt x="3129" y="27935"/>
                  </a:cubicBezTo>
                  <a:cubicBezTo>
                    <a:pt x="5844" y="27968"/>
                    <a:pt x="8557" y="28000"/>
                    <a:pt x="11272" y="28034"/>
                  </a:cubicBezTo>
                  <a:cubicBezTo>
                    <a:pt x="11319" y="28034"/>
                    <a:pt x="11367" y="28035"/>
                    <a:pt x="11414" y="28035"/>
                  </a:cubicBezTo>
                  <a:cubicBezTo>
                    <a:pt x="12422" y="28035"/>
                    <a:pt x="13418" y="27909"/>
                    <a:pt x="14426" y="27875"/>
                  </a:cubicBezTo>
                  <a:cubicBezTo>
                    <a:pt x="15428" y="27841"/>
                    <a:pt x="16442" y="27808"/>
                    <a:pt x="17434" y="27621"/>
                  </a:cubicBezTo>
                  <a:cubicBezTo>
                    <a:pt x="18405" y="27437"/>
                    <a:pt x="19367" y="27087"/>
                    <a:pt x="20125" y="26452"/>
                  </a:cubicBezTo>
                  <a:cubicBezTo>
                    <a:pt x="20882" y="25816"/>
                    <a:pt x="21415" y="24865"/>
                    <a:pt x="21382" y="23877"/>
                  </a:cubicBezTo>
                  <a:lnTo>
                    <a:pt x="21382" y="23877"/>
                  </a:lnTo>
                  <a:cubicBezTo>
                    <a:pt x="21201" y="23992"/>
                    <a:pt x="21018" y="24099"/>
                    <a:pt x="20837" y="24206"/>
                  </a:cubicBezTo>
                  <a:cubicBezTo>
                    <a:pt x="20837" y="23592"/>
                    <a:pt x="20942" y="22888"/>
                    <a:pt x="20849" y="22285"/>
                  </a:cubicBezTo>
                  <a:cubicBezTo>
                    <a:pt x="20778" y="21823"/>
                    <a:pt x="20502" y="21319"/>
                    <a:pt x="20243" y="20933"/>
                  </a:cubicBezTo>
                  <a:cubicBezTo>
                    <a:pt x="20008" y="20583"/>
                    <a:pt x="19710" y="20268"/>
                    <a:pt x="19343" y="20065"/>
                  </a:cubicBezTo>
                  <a:cubicBezTo>
                    <a:pt x="18956" y="19852"/>
                    <a:pt x="18520" y="19780"/>
                    <a:pt x="18074" y="19780"/>
                  </a:cubicBezTo>
                  <a:cubicBezTo>
                    <a:pt x="17537" y="19780"/>
                    <a:pt x="16986" y="19884"/>
                    <a:pt x="16490" y="19972"/>
                  </a:cubicBezTo>
                  <a:cubicBezTo>
                    <a:pt x="16746" y="20265"/>
                    <a:pt x="17027" y="20533"/>
                    <a:pt x="17330" y="20776"/>
                  </a:cubicBezTo>
                  <a:cubicBezTo>
                    <a:pt x="17417" y="20846"/>
                    <a:pt x="17505" y="20915"/>
                    <a:pt x="17582" y="20995"/>
                  </a:cubicBezTo>
                  <a:cubicBezTo>
                    <a:pt x="17493" y="20973"/>
                    <a:pt x="17400" y="20962"/>
                    <a:pt x="17308" y="20962"/>
                  </a:cubicBezTo>
                  <a:cubicBezTo>
                    <a:pt x="17142" y="20962"/>
                    <a:pt x="16975" y="20997"/>
                    <a:pt x="16823" y="21065"/>
                  </a:cubicBezTo>
                  <a:cubicBezTo>
                    <a:pt x="17441" y="21339"/>
                    <a:pt x="17922" y="21759"/>
                    <a:pt x="18079" y="22430"/>
                  </a:cubicBezTo>
                  <a:cubicBezTo>
                    <a:pt x="18224" y="23044"/>
                    <a:pt x="18268" y="23693"/>
                    <a:pt x="18095" y="24321"/>
                  </a:cubicBezTo>
                  <a:cubicBezTo>
                    <a:pt x="18024" y="24580"/>
                    <a:pt x="17851" y="24798"/>
                    <a:pt x="17665" y="24991"/>
                  </a:cubicBezTo>
                  <a:cubicBezTo>
                    <a:pt x="17280" y="25394"/>
                    <a:pt x="16797" y="25736"/>
                    <a:pt x="16245" y="25809"/>
                  </a:cubicBezTo>
                  <a:cubicBezTo>
                    <a:pt x="16003" y="25842"/>
                    <a:pt x="15769" y="25844"/>
                    <a:pt x="15548" y="25951"/>
                  </a:cubicBezTo>
                  <a:cubicBezTo>
                    <a:pt x="15541" y="25895"/>
                    <a:pt x="15535" y="25838"/>
                    <a:pt x="15532" y="25784"/>
                  </a:cubicBezTo>
                  <a:cubicBezTo>
                    <a:pt x="15491" y="25324"/>
                    <a:pt x="15496" y="24871"/>
                    <a:pt x="15496" y="24407"/>
                  </a:cubicBezTo>
                  <a:cubicBezTo>
                    <a:pt x="15489" y="20616"/>
                    <a:pt x="14418" y="16833"/>
                    <a:pt x="12437" y="13600"/>
                  </a:cubicBezTo>
                  <a:cubicBezTo>
                    <a:pt x="11057" y="11350"/>
                    <a:pt x="9174" y="9137"/>
                    <a:pt x="9241" y="6497"/>
                  </a:cubicBezTo>
                  <a:cubicBezTo>
                    <a:pt x="9260" y="5721"/>
                    <a:pt x="9415" y="4839"/>
                    <a:pt x="9385" y="4004"/>
                  </a:cubicBezTo>
                  <a:cubicBezTo>
                    <a:pt x="9809" y="3411"/>
                    <a:pt x="10258" y="2834"/>
                    <a:pt x="10729" y="2276"/>
                  </a:cubicBezTo>
                  <a:cubicBezTo>
                    <a:pt x="10802" y="2190"/>
                    <a:pt x="10768" y="2014"/>
                    <a:pt x="10638" y="2014"/>
                  </a:cubicBezTo>
                  <a:cubicBezTo>
                    <a:pt x="10633" y="2014"/>
                    <a:pt x="10628" y="2014"/>
                    <a:pt x="10622" y="2015"/>
                  </a:cubicBezTo>
                  <a:cubicBezTo>
                    <a:pt x="10158" y="2066"/>
                    <a:pt x="9692" y="2107"/>
                    <a:pt x="9227" y="2146"/>
                  </a:cubicBezTo>
                  <a:cubicBezTo>
                    <a:pt x="9577" y="1912"/>
                    <a:pt x="9907" y="1655"/>
                    <a:pt x="10152" y="1304"/>
                  </a:cubicBezTo>
                  <a:cubicBezTo>
                    <a:pt x="10226" y="1200"/>
                    <a:pt x="10124" y="1075"/>
                    <a:pt x="10014" y="1075"/>
                  </a:cubicBezTo>
                  <a:cubicBezTo>
                    <a:pt x="10003" y="1075"/>
                    <a:pt x="9992" y="1077"/>
                    <a:pt x="9981" y="1079"/>
                  </a:cubicBezTo>
                  <a:cubicBezTo>
                    <a:pt x="9253" y="1264"/>
                    <a:pt x="8524" y="1449"/>
                    <a:pt x="7796" y="1633"/>
                  </a:cubicBezTo>
                  <a:cubicBezTo>
                    <a:pt x="7501" y="1553"/>
                    <a:pt x="7183" y="1517"/>
                    <a:pt x="6862" y="1517"/>
                  </a:cubicBezTo>
                  <a:cubicBezTo>
                    <a:pt x="6154" y="1517"/>
                    <a:pt x="5431" y="1691"/>
                    <a:pt x="4911" y="1940"/>
                  </a:cubicBezTo>
                  <a:cubicBezTo>
                    <a:pt x="4808" y="1755"/>
                    <a:pt x="4616" y="1636"/>
                    <a:pt x="4434" y="1526"/>
                  </a:cubicBezTo>
                  <a:lnTo>
                    <a:pt x="2402" y="306"/>
                  </a:lnTo>
                  <a:cubicBezTo>
                    <a:pt x="2178" y="171"/>
                    <a:pt x="1944" y="31"/>
                    <a:pt x="1684" y="7"/>
                  </a:cubicBezTo>
                  <a:cubicBezTo>
                    <a:pt x="1641" y="3"/>
                    <a:pt x="1601" y="1"/>
                    <a:pt x="1563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Google Shape;1863;p30">
              <a:extLst>
                <a:ext uri="{FF2B5EF4-FFF2-40B4-BE49-F238E27FC236}">
                  <a16:creationId xmlns:a16="http://schemas.microsoft.com/office/drawing/2014/main" id="{CCA9EFD0-AA3D-1876-0E76-11AFC72131BB}"/>
                </a:ext>
              </a:extLst>
            </p:cNvPr>
            <p:cNvSpPr/>
            <p:nvPr/>
          </p:nvSpPr>
          <p:spPr>
            <a:xfrm>
              <a:off x="8484180" y="1894684"/>
              <a:ext cx="502626" cy="1230510"/>
            </a:xfrm>
            <a:custGeom>
              <a:avLst/>
              <a:gdLst/>
              <a:ahLst/>
              <a:cxnLst/>
              <a:rect l="l" t="t" r="r" b="b"/>
              <a:pathLst>
                <a:path w="4543" h="11122" extrusionOk="0">
                  <a:moveTo>
                    <a:pt x="4483" y="0"/>
                  </a:moveTo>
                  <a:cubicBezTo>
                    <a:pt x="4462" y="0"/>
                    <a:pt x="4443" y="13"/>
                    <a:pt x="4434" y="34"/>
                  </a:cubicBezTo>
                  <a:lnTo>
                    <a:pt x="1405" y="8130"/>
                  </a:lnTo>
                  <a:cubicBezTo>
                    <a:pt x="1034" y="9125"/>
                    <a:pt x="649" y="10157"/>
                    <a:pt x="16" y="11036"/>
                  </a:cubicBezTo>
                  <a:cubicBezTo>
                    <a:pt x="0" y="11060"/>
                    <a:pt x="6" y="11093"/>
                    <a:pt x="29" y="11110"/>
                  </a:cubicBezTo>
                  <a:cubicBezTo>
                    <a:pt x="39" y="11118"/>
                    <a:pt x="49" y="11121"/>
                    <a:pt x="60" y="11121"/>
                  </a:cubicBezTo>
                  <a:cubicBezTo>
                    <a:pt x="76" y="11121"/>
                    <a:pt x="92" y="11114"/>
                    <a:pt x="102" y="11098"/>
                  </a:cubicBezTo>
                  <a:cubicBezTo>
                    <a:pt x="741" y="10207"/>
                    <a:pt x="1130" y="9171"/>
                    <a:pt x="1505" y="8167"/>
                  </a:cubicBezTo>
                  <a:lnTo>
                    <a:pt x="4534" y="71"/>
                  </a:lnTo>
                  <a:cubicBezTo>
                    <a:pt x="4542" y="46"/>
                    <a:pt x="4528" y="14"/>
                    <a:pt x="4502" y="4"/>
                  </a:cubicBezTo>
                  <a:cubicBezTo>
                    <a:pt x="4496" y="1"/>
                    <a:pt x="4489" y="0"/>
                    <a:pt x="448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0" name="Google Shape;1864;p30">
              <a:extLst>
                <a:ext uri="{FF2B5EF4-FFF2-40B4-BE49-F238E27FC236}">
                  <a16:creationId xmlns:a16="http://schemas.microsoft.com/office/drawing/2014/main" id="{6FC65F83-FDC3-39CF-FB09-B65ECE83E009}"/>
                </a:ext>
              </a:extLst>
            </p:cNvPr>
            <p:cNvSpPr/>
            <p:nvPr/>
          </p:nvSpPr>
          <p:spPr>
            <a:xfrm>
              <a:off x="7824438" y="1091450"/>
              <a:ext cx="1707137" cy="1946777"/>
            </a:xfrm>
            <a:custGeom>
              <a:avLst/>
              <a:gdLst/>
              <a:ahLst/>
              <a:cxnLst/>
              <a:rect l="l" t="t" r="r" b="b"/>
              <a:pathLst>
                <a:path w="15430" h="17596" extrusionOk="0">
                  <a:moveTo>
                    <a:pt x="13833" y="3290"/>
                  </a:moveTo>
                  <a:cubicBezTo>
                    <a:pt x="13855" y="3290"/>
                    <a:pt x="13876" y="3295"/>
                    <a:pt x="13894" y="3311"/>
                  </a:cubicBezTo>
                  <a:cubicBezTo>
                    <a:pt x="13938" y="3349"/>
                    <a:pt x="13938" y="3438"/>
                    <a:pt x="13935" y="3490"/>
                  </a:cubicBezTo>
                  <a:cubicBezTo>
                    <a:pt x="13915" y="3813"/>
                    <a:pt x="13577" y="4053"/>
                    <a:pt x="13337" y="4223"/>
                  </a:cubicBezTo>
                  <a:cubicBezTo>
                    <a:pt x="12995" y="4466"/>
                    <a:pt x="12653" y="4704"/>
                    <a:pt x="12310" y="4945"/>
                  </a:cubicBezTo>
                  <a:cubicBezTo>
                    <a:pt x="12514" y="4433"/>
                    <a:pt x="12843" y="3979"/>
                    <a:pt x="13271" y="3622"/>
                  </a:cubicBezTo>
                  <a:cubicBezTo>
                    <a:pt x="13405" y="3510"/>
                    <a:pt x="13557" y="3391"/>
                    <a:pt x="13716" y="3321"/>
                  </a:cubicBezTo>
                  <a:cubicBezTo>
                    <a:pt x="13749" y="3308"/>
                    <a:pt x="13792" y="3290"/>
                    <a:pt x="13833" y="3290"/>
                  </a:cubicBezTo>
                  <a:close/>
                  <a:moveTo>
                    <a:pt x="14303" y="4975"/>
                  </a:moveTo>
                  <a:cubicBezTo>
                    <a:pt x="14387" y="4975"/>
                    <a:pt x="14472" y="4978"/>
                    <a:pt x="14556" y="4983"/>
                  </a:cubicBezTo>
                  <a:cubicBezTo>
                    <a:pt x="14709" y="4993"/>
                    <a:pt x="14854" y="5000"/>
                    <a:pt x="14983" y="5088"/>
                  </a:cubicBezTo>
                  <a:lnTo>
                    <a:pt x="14987" y="5094"/>
                  </a:lnTo>
                  <a:cubicBezTo>
                    <a:pt x="14966" y="5101"/>
                    <a:pt x="14922" y="5128"/>
                    <a:pt x="14907" y="5132"/>
                  </a:cubicBezTo>
                  <a:cubicBezTo>
                    <a:pt x="14857" y="5150"/>
                    <a:pt x="14807" y="5164"/>
                    <a:pt x="14756" y="5178"/>
                  </a:cubicBezTo>
                  <a:cubicBezTo>
                    <a:pt x="14349" y="5295"/>
                    <a:pt x="13929" y="5372"/>
                    <a:pt x="13507" y="5402"/>
                  </a:cubicBezTo>
                  <a:cubicBezTo>
                    <a:pt x="13355" y="5413"/>
                    <a:pt x="13203" y="5419"/>
                    <a:pt x="13051" y="5419"/>
                  </a:cubicBezTo>
                  <a:cubicBezTo>
                    <a:pt x="12849" y="5419"/>
                    <a:pt x="12646" y="5409"/>
                    <a:pt x="12446" y="5389"/>
                  </a:cubicBezTo>
                  <a:cubicBezTo>
                    <a:pt x="13026" y="5118"/>
                    <a:pt x="13661" y="4975"/>
                    <a:pt x="14303" y="4975"/>
                  </a:cubicBezTo>
                  <a:close/>
                  <a:moveTo>
                    <a:pt x="1908" y="1"/>
                  </a:moveTo>
                  <a:cubicBezTo>
                    <a:pt x="1828" y="3925"/>
                    <a:pt x="1206" y="8164"/>
                    <a:pt x="822" y="12065"/>
                  </a:cubicBezTo>
                  <a:cubicBezTo>
                    <a:pt x="733" y="12977"/>
                    <a:pt x="1" y="16212"/>
                    <a:pt x="838" y="17596"/>
                  </a:cubicBezTo>
                  <a:cubicBezTo>
                    <a:pt x="890" y="17345"/>
                    <a:pt x="995" y="17105"/>
                    <a:pt x="1155" y="16905"/>
                  </a:cubicBezTo>
                  <a:cubicBezTo>
                    <a:pt x="1434" y="16552"/>
                    <a:pt x="1856" y="16332"/>
                    <a:pt x="2282" y="16205"/>
                  </a:cubicBezTo>
                  <a:cubicBezTo>
                    <a:pt x="2610" y="16108"/>
                    <a:pt x="2956" y="16060"/>
                    <a:pt x="3300" y="16060"/>
                  </a:cubicBezTo>
                  <a:cubicBezTo>
                    <a:pt x="3443" y="16060"/>
                    <a:pt x="3586" y="16068"/>
                    <a:pt x="3727" y="16085"/>
                  </a:cubicBezTo>
                  <a:cubicBezTo>
                    <a:pt x="4084" y="16128"/>
                    <a:pt x="4447" y="16219"/>
                    <a:pt x="4761" y="16397"/>
                  </a:cubicBezTo>
                  <a:cubicBezTo>
                    <a:pt x="4797" y="15547"/>
                    <a:pt x="4840" y="14699"/>
                    <a:pt x="4904" y="13851"/>
                  </a:cubicBezTo>
                  <a:cubicBezTo>
                    <a:pt x="5041" y="12036"/>
                    <a:pt x="5269" y="10215"/>
                    <a:pt x="5745" y="8456"/>
                  </a:cubicBezTo>
                  <a:cubicBezTo>
                    <a:pt x="5849" y="8065"/>
                    <a:pt x="5969" y="7675"/>
                    <a:pt x="6103" y="7290"/>
                  </a:cubicBezTo>
                  <a:cubicBezTo>
                    <a:pt x="5766" y="6732"/>
                    <a:pt x="5612" y="6065"/>
                    <a:pt x="5678" y="5409"/>
                  </a:cubicBezTo>
                  <a:cubicBezTo>
                    <a:pt x="5766" y="4527"/>
                    <a:pt x="6233" y="3663"/>
                    <a:pt x="7046" y="3255"/>
                  </a:cubicBezTo>
                  <a:cubicBezTo>
                    <a:pt x="7393" y="3080"/>
                    <a:pt x="7777" y="2997"/>
                    <a:pt x="8163" y="2997"/>
                  </a:cubicBezTo>
                  <a:cubicBezTo>
                    <a:pt x="8263" y="2997"/>
                    <a:pt x="8363" y="3003"/>
                    <a:pt x="8462" y="3014"/>
                  </a:cubicBezTo>
                  <a:cubicBezTo>
                    <a:pt x="9082" y="3082"/>
                    <a:pt x="9621" y="3333"/>
                    <a:pt x="10087" y="3745"/>
                  </a:cubicBezTo>
                  <a:cubicBezTo>
                    <a:pt x="10582" y="4182"/>
                    <a:pt x="10972" y="4748"/>
                    <a:pt x="11246" y="5348"/>
                  </a:cubicBezTo>
                  <a:cubicBezTo>
                    <a:pt x="11565" y="6041"/>
                    <a:pt x="11963" y="7217"/>
                    <a:pt x="11535" y="7940"/>
                  </a:cubicBezTo>
                  <a:cubicBezTo>
                    <a:pt x="11516" y="7968"/>
                    <a:pt x="11496" y="8000"/>
                    <a:pt x="11468" y="8017"/>
                  </a:cubicBezTo>
                  <a:cubicBezTo>
                    <a:pt x="11443" y="8031"/>
                    <a:pt x="11413" y="8035"/>
                    <a:pt x="11385" y="8040"/>
                  </a:cubicBezTo>
                  <a:cubicBezTo>
                    <a:pt x="11342" y="8045"/>
                    <a:pt x="11301" y="8051"/>
                    <a:pt x="11258" y="8057"/>
                  </a:cubicBezTo>
                  <a:cubicBezTo>
                    <a:pt x="11280" y="8056"/>
                    <a:pt x="11302" y="8056"/>
                    <a:pt x="11324" y="8056"/>
                  </a:cubicBezTo>
                  <a:cubicBezTo>
                    <a:pt x="11883" y="8056"/>
                    <a:pt x="12437" y="8211"/>
                    <a:pt x="12928" y="8501"/>
                  </a:cubicBezTo>
                  <a:cubicBezTo>
                    <a:pt x="13135" y="8622"/>
                    <a:pt x="13320" y="8766"/>
                    <a:pt x="13488" y="8925"/>
                  </a:cubicBezTo>
                  <a:cubicBezTo>
                    <a:pt x="13172" y="7844"/>
                    <a:pt x="12771" y="6789"/>
                    <a:pt x="12286" y="5774"/>
                  </a:cubicBezTo>
                  <a:lnTo>
                    <a:pt x="12286" y="5774"/>
                  </a:lnTo>
                  <a:cubicBezTo>
                    <a:pt x="12556" y="5805"/>
                    <a:pt x="12831" y="5822"/>
                    <a:pt x="13106" y="5822"/>
                  </a:cubicBezTo>
                  <a:cubicBezTo>
                    <a:pt x="13764" y="5822"/>
                    <a:pt x="14425" y="5727"/>
                    <a:pt x="15037" y="5512"/>
                  </a:cubicBezTo>
                  <a:cubicBezTo>
                    <a:pt x="15243" y="5441"/>
                    <a:pt x="15430" y="5295"/>
                    <a:pt x="15407" y="5055"/>
                  </a:cubicBezTo>
                  <a:cubicBezTo>
                    <a:pt x="15383" y="4853"/>
                    <a:pt x="15200" y="4723"/>
                    <a:pt x="15022" y="4651"/>
                  </a:cubicBezTo>
                  <a:cubicBezTo>
                    <a:pt x="14823" y="4573"/>
                    <a:pt x="14587" y="4573"/>
                    <a:pt x="14378" y="4568"/>
                  </a:cubicBezTo>
                  <a:cubicBezTo>
                    <a:pt x="14359" y="4568"/>
                    <a:pt x="14341" y="4568"/>
                    <a:pt x="14322" y="4568"/>
                  </a:cubicBezTo>
                  <a:cubicBezTo>
                    <a:pt x="14084" y="4568"/>
                    <a:pt x="13847" y="4585"/>
                    <a:pt x="13612" y="4618"/>
                  </a:cubicBezTo>
                  <a:cubicBezTo>
                    <a:pt x="13552" y="4628"/>
                    <a:pt x="13494" y="4637"/>
                    <a:pt x="13437" y="4647"/>
                  </a:cubicBezTo>
                  <a:cubicBezTo>
                    <a:pt x="13492" y="4608"/>
                    <a:pt x="13549" y="4568"/>
                    <a:pt x="13605" y="4528"/>
                  </a:cubicBezTo>
                  <a:cubicBezTo>
                    <a:pt x="13952" y="4274"/>
                    <a:pt x="14320" y="3952"/>
                    <a:pt x="14343" y="3488"/>
                  </a:cubicBezTo>
                  <a:cubicBezTo>
                    <a:pt x="14355" y="3268"/>
                    <a:pt x="14262" y="3029"/>
                    <a:pt x="14056" y="2929"/>
                  </a:cubicBezTo>
                  <a:cubicBezTo>
                    <a:pt x="13988" y="2896"/>
                    <a:pt x="13918" y="2882"/>
                    <a:pt x="13847" y="2882"/>
                  </a:cubicBezTo>
                  <a:cubicBezTo>
                    <a:pt x="13681" y="2882"/>
                    <a:pt x="13515" y="2959"/>
                    <a:pt x="13377" y="3046"/>
                  </a:cubicBezTo>
                  <a:cubicBezTo>
                    <a:pt x="12998" y="3283"/>
                    <a:pt x="12671" y="3595"/>
                    <a:pt x="12403" y="3952"/>
                  </a:cubicBezTo>
                  <a:cubicBezTo>
                    <a:pt x="12173" y="4257"/>
                    <a:pt x="11995" y="4600"/>
                    <a:pt x="11872" y="4961"/>
                  </a:cubicBezTo>
                  <a:cubicBezTo>
                    <a:pt x="11679" y="4601"/>
                    <a:pt x="11478" y="4244"/>
                    <a:pt x="11263" y="3895"/>
                  </a:cubicBezTo>
                  <a:cubicBezTo>
                    <a:pt x="10897" y="3298"/>
                    <a:pt x="10507" y="2719"/>
                    <a:pt x="10126" y="2134"/>
                  </a:cubicBezTo>
                  <a:cubicBezTo>
                    <a:pt x="9966" y="1888"/>
                    <a:pt x="9780" y="1404"/>
                    <a:pt x="9550" y="1232"/>
                  </a:cubicBezTo>
                  <a:cubicBezTo>
                    <a:pt x="9452" y="1158"/>
                    <a:pt x="9381" y="1136"/>
                    <a:pt x="9304" y="1136"/>
                  </a:cubicBezTo>
                  <a:cubicBezTo>
                    <a:pt x="9226" y="1136"/>
                    <a:pt x="9143" y="1159"/>
                    <a:pt x="9023" y="1172"/>
                  </a:cubicBezTo>
                  <a:cubicBezTo>
                    <a:pt x="8519" y="1229"/>
                    <a:pt x="8010" y="1252"/>
                    <a:pt x="7501" y="1252"/>
                  </a:cubicBezTo>
                  <a:cubicBezTo>
                    <a:pt x="6547" y="1252"/>
                    <a:pt x="5589" y="1172"/>
                    <a:pt x="4647" y="1086"/>
                  </a:cubicBezTo>
                  <a:cubicBezTo>
                    <a:pt x="3667" y="997"/>
                    <a:pt x="2719" y="561"/>
                    <a:pt x="1908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1" name="Google Shape;1865;p30">
              <a:extLst>
                <a:ext uri="{FF2B5EF4-FFF2-40B4-BE49-F238E27FC236}">
                  <a16:creationId xmlns:a16="http://schemas.microsoft.com/office/drawing/2014/main" id="{3F5396CC-D496-2F58-1201-86E18C47EFD5}"/>
                </a:ext>
              </a:extLst>
            </p:cNvPr>
            <p:cNvSpPr/>
            <p:nvPr/>
          </p:nvSpPr>
          <p:spPr>
            <a:xfrm>
              <a:off x="8951410" y="1993041"/>
              <a:ext cx="44698" cy="14494"/>
            </a:xfrm>
            <a:custGeom>
              <a:avLst/>
              <a:gdLst/>
              <a:ahLst/>
              <a:cxnLst/>
              <a:rect l="l" t="t" r="r" b="b"/>
              <a:pathLst>
                <a:path w="404" h="131" extrusionOk="0">
                  <a:moveTo>
                    <a:pt x="404" y="0"/>
                  </a:moveTo>
                  <a:lnTo>
                    <a:pt x="404" y="0"/>
                  </a:lnTo>
                  <a:cubicBezTo>
                    <a:pt x="382" y="3"/>
                    <a:pt x="359" y="6"/>
                    <a:pt x="338" y="9"/>
                  </a:cubicBezTo>
                  <a:cubicBezTo>
                    <a:pt x="234" y="23"/>
                    <a:pt x="127" y="38"/>
                    <a:pt x="39" y="96"/>
                  </a:cubicBezTo>
                  <a:cubicBezTo>
                    <a:pt x="25" y="108"/>
                    <a:pt x="14" y="120"/>
                    <a:pt x="1" y="130"/>
                  </a:cubicBezTo>
                  <a:cubicBezTo>
                    <a:pt x="95" y="93"/>
                    <a:pt x="194" y="58"/>
                    <a:pt x="291" y="29"/>
                  </a:cubicBezTo>
                  <a:cubicBezTo>
                    <a:pt x="329" y="18"/>
                    <a:pt x="366" y="9"/>
                    <a:pt x="404" y="0"/>
                  </a:cubicBezTo>
                  <a:close/>
                </a:path>
              </a:pathLst>
            </a:custGeom>
            <a:solidFill>
              <a:srgbClr val="799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2" name="Google Shape;1866;p30">
              <a:extLst>
                <a:ext uri="{FF2B5EF4-FFF2-40B4-BE49-F238E27FC236}">
                  <a16:creationId xmlns:a16="http://schemas.microsoft.com/office/drawing/2014/main" id="{B7792B4D-B4F0-C288-555B-981889180E42}"/>
                </a:ext>
              </a:extLst>
            </p:cNvPr>
            <p:cNvSpPr/>
            <p:nvPr/>
          </p:nvSpPr>
          <p:spPr>
            <a:xfrm>
              <a:off x="7855749" y="405492"/>
              <a:ext cx="1054597" cy="502405"/>
            </a:xfrm>
            <a:custGeom>
              <a:avLst/>
              <a:gdLst/>
              <a:ahLst/>
              <a:cxnLst/>
              <a:rect l="l" t="t" r="r" b="b"/>
              <a:pathLst>
                <a:path w="9532" h="4541" extrusionOk="0">
                  <a:moveTo>
                    <a:pt x="4930" y="1"/>
                  </a:moveTo>
                  <a:cubicBezTo>
                    <a:pt x="2746" y="1"/>
                    <a:pt x="808" y="344"/>
                    <a:pt x="1" y="717"/>
                  </a:cubicBezTo>
                  <a:lnTo>
                    <a:pt x="1737" y="4318"/>
                  </a:lnTo>
                  <a:cubicBezTo>
                    <a:pt x="1738" y="4318"/>
                    <a:pt x="1740" y="4318"/>
                    <a:pt x="1741" y="4318"/>
                  </a:cubicBezTo>
                  <a:cubicBezTo>
                    <a:pt x="2025" y="4318"/>
                    <a:pt x="7961" y="4540"/>
                    <a:pt x="7961" y="4540"/>
                  </a:cubicBezTo>
                  <a:lnTo>
                    <a:pt x="9531" y="601"/>
                  </a:lnTo>
                  <a:cubicBezTo>
                    <a:pt x="8076" y="166"/>
                    <a:pt x="6444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3" name="Google Shape;1867;p30">
              <a:extLst>
                <a:ext uri="{FF2B5EF4-FFF2-40B4-BE49-F238E27FC236}">
                  <a16:creationId xmlns:a16="http://schemas.microsoft.com/office/drawing/2014/main" id="{30DC824B-5416-EB01-F6AB-627B38E80EE0}"/>
                </a:ext>
              </a:extLst>
            </p:cNvPr>
            <p:cNvSpPr/>
            <p:nvPr/>
          </p:nvSpPr>
          <p:spPr>
            <a:xfrm>
              <a:off x="8511065" y="896063"/>
              <a:ext cx="244620" cy="14825"/>
            </a:xfrm>
            <a:custGeom>
              <a:avLst/>
              <a:gdLst/>
              <a:ahLst/>
              <a:cxnLst/>
              <a:rect l="l" t="t" r="r" b="b"/>
              <a:pathLst>
                <a:path w="2211" h="134" extrusionOk="0">
                  <a:moveTo>
                    <a:pt x="54" y="1"/>
                  </a:moveTo>
                  <a:cubicBezTo>
                    <a:pt x="30" y="1"/>
                    <a:pt x="3" y="24"/>
                    <a:pt x="0" y="52"/>
                  </a:cubicBezTo>
                  <a:cubicBezTo>
                    <a:pt x="0" y="83"/>
                    <a:pt x="24" y="106"/>
                    <a:pt x="53" y="108"/>
                  </a:cubicBezTo>
                  <a:cubicBezTo>
                    <a:pt x="528" y="123"/>
                    <a:pt x="1011" y="133"/>
                    <a:pt x="1489" y="133"/>
                  </a:cubicBezTo>
                  <a:cubicBezTo>
                    <a:pt x="1714" y="133"/>
                    <a:pt x="1938" y="131"/>
                    <a:pt x="2159" y="126"/>
                  </a:cubicBezTo>
                  <a:cubicBezTo>
                    <a:pt x="2188" y="126"/>
                    <a:pt x="2210" y="101"/>
                    <a:pt x="2210" y="72"/>
                  </a:cubicBezTo>
                  <a:cubicBezTo>
                    <a:pt x="2210" y="43"/>
                    <a:pt x="2189" y="21"/>
                    <a:pt x="2156" y="21"/>
                  </a:cubicBezTo>
                  <a:cubicBezTo>
                    <a:pt x="1930" y="25"/>
                    <a:pt x="1703" y="27"/>
                    <a:pt x="1475" y="27"/>
                  </a:cubicBezTo>
                  <a:cubicBezTo>
                    <a:pt x="1002" y="27"/>
                    <a:pt x="527" y="18"/>
                    <a:pt x="56" y="1"/>
                  </a:cubicBezTo>
                  <a:cubicBezTo>
                    <a:pt x="55" y="1"/>
                    <a:pt x="54" y="1"/>
                    <a:pt x="54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4" name="Google Shape;1868;p30">
              <a:extLst>
                <a:ext uri="{FF2B5EF4-FFF2-40B4-BE49-F238E27FC236}">
                  <a16:creationId xmlns:a16="http://schemas.microsoft.com/office/drawing/2014/main" id="{77432E79-C3A4-0B4D-5DA3-945E46BB7FB0}"/>
                </a:ext>
              </a:extLst>
            </p:cNvPr>
            <p:cNvSpPr/>
            <p:nvPr/>
          </p:nvSpPr>
          <p:spPr>
            <a:xfrm>
              <a:off x="8084551" y="890199"/>
              <a:ext cx="314432" cy="12170"/>
            </a:xfrm>
            <a:custGeom>
              <a:avLst/>
              <a:gdLst/>
              <a:ahLst/>
              <a:cxnLst/>
              <a:rect l="l" t="t" r="r" b="b"/>
              <a:pathLst>
                <a:path w="2842" h="110" extrusionOk="0">
                  <a:moveTo>
                    <a:pt x="54" y="1"/>
                  </a:moveTo>
                  <a:cubicBezTo>
                    <a:pt x="23" y="1"/>
                    <a:pt x="0" y="25"/>
                    <a:pt x="0" y="54"/>
                  </a:cubicBezTo>
                  <a:cubicBezTo>
                    <a:pt x="0" y="84"/>
                    <a:pt x="26" y="108"/>
                    <a:pt x="54" y="108"/>
                  </a:cubicBezTo>
                  <a:lnTo>
                    <a:pt x="2789" y="109"/>
                  </a:lnTo>
                  <a:cubicBezTo>
                    <a:pt x="2819" y="109"/>
                    <a:pt x="2841" y="87"/>
                    <a:pt x="2841" y="55"/>
                  </a:cubicBezTo>
                  <a:cubicBezTo>
                    <a:pt x="2841" y="25"/>
                    <a:pt x="2817" y="2"/>
                    <a:pt x="2789" y="2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5" name="Google Shape;1869;p30">
              <a:extLst>
                <a:ext uri="{FF2B5EF4-FFF2-40B4-BE49-F238E27FC236}">
                  <a16:creationId xmlns:a16="http://schemas.microsoft.com/office/drawing/2014/main" id="{67BD0324-8E90-5131-9460-026949BA46CE}"/>
                </a:ext>
              </a:extLst>
            </p:cNvPr>
            <p:cNvSpPr/>
            <p:nvPr/>
          </p:nvSpPr>
          <p:spPr>
            <a:xfrm>
              <a:off x="8492589" y="1544182"/>
              <a:ext cx="109420" cy="360457"/>
            </a:xfrm>
            <a:custGeom>
              <a:avLst/>
              <a:gdLst/>
              <a:ahLst/>
              <a:cxnLst/>
              <a:rect l="l" t="t" r="r" b="b"/>
              <a:pathLst>
                <a:path w="989" h="3258" extrusionOk="0">
                  <a:moveTo>
                    <a:pt x="930" y="0"/>
                  </a:moveTo>
                  <a:cubicBezTo>
                    <a:pt x="908" y="0"/>
                    <a:pt x="888" y="12"/>
                    <a:pt x="880" y="32"/>
                  </a:cubicBezTo>
                  <a:cubicBezTo>
                    <a:pt x="581" y="736"/>
                    <a:pt x="414" y="1466"/>
                    <a:pt x="253" y="2171"/>
                  </a:cubicBezTo>
                  <a:cubicBezTo>
                    <a:pt x="179" y="2504"/>
                    <a:pt x="100" y="2850"/>
                    <a:pt x="7" y="3189"/>
                  </a:cubicBezTo>
                  <a:cubicBezTo>
                    <a:pt x="0" y="3218"/>
                    <a:pt x="16" y="3249"/>
                    <a:pt x="44" y="3256"/>
                  </a:cubicBezTo>
                  <a:cubicBezTo>
                    <a:pt x="50" y="3258"/>
                    <a:pt x="53" y="3258"/>
                    <a:pt x="59" y="3258"/>
                  </a:cubicBezTo>
                  <a:cubicBezTo>
                    <a:pt x="84" y="3258"/>
                    <a:pt x="106" y="3244"/>
                    <a:pt x="109" y="3216"/>
                  </a:cubicBezTo>
                  <a:cubicBezTo>
                    <a:pt x="201" y="2874"/>
                    <a:pt x="280" y="2528"/>
                    <a:pt x="357" y="2194"/>
                  </a:cubicBezTo>
                  <a:cubicBezTo>
                    <a:pt x="524" y="1460"/>
                    <a:pt x="684" y="768"/>
                    <a:pt x="978" y="74"/>
                  </a:cubicBezTo>
                  <a:cubicBezTo>
                    <a:pt x="988" y="47"/>
                    <a:pt x="977" y="15"/>
                    <a:pt x="950" y="4"/>
                  </a:cubicBezTo>
                  <a:cubicBezTo>
                    <a:pt x="943" y="1"/>
                    <a:pt x="936" y="0"/>
                    <a:pt x="93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6" name="Google Shape;1870;p30">
              <a:extLst>
                <a:ext uri="{FF2B5EF4-FFF2-40B4-BE49-F238E27FC236}">
                  <a16:creationId xmlns:a16="http://schemas.microsoft.com/office/drawing/2014/main" id="{B7E37764-7950-E83D-852C-A38A0256A2A9}"/>
                </a:ext>
              </a:extLst>
            </p:cNvPr>
            <p:cNvSpPr/>
            <p:nvPr/>
          </p:nvSpPr>
          <p:spPr>
            <a:xfrm>
              <a:off x="8924967" y="1970803"/>
              <a:ext cx="277147" cy="58859"/>
            </a:xfrm>
            <a:custGeom>
              <a:avLst/>
              <a:gdLst/>
              <a:ahLst/>
              <a:cxnLst/>
              <a:rect l="l" t="t" r="r" b="b"/>
              <a:pathLst>
                <a:path w="2505" h="532" extrusionOk="0">
                  <a:moveTo>
                    <a:pt x="1339" y="0"/>
                  </a:moveTo>
                  <a:cubicBezTo>
                    <a:pt x="847" y="0"/>
                    <a:pt x="383" y="148"/>
                    <a:pt x="26" y="437"/>
                  </a:cubicBezTo>
                  <a:cubicBezTo>
                    <a:pt x="4" y="454"/>
                    <a:pt x="0" y="488"/>
                    <a:pt x="19" y="511"/>
                  </a:cubicBezTo>
                  <a:cubicBezTo>
                    <a:pt x="29" y="524"/>
                    <a:pt x="43" y="531"/>
                    <a:pt x="60" y="531"/>
                  </a:cubicBezTo>
                  <a:cubicBezTo>
                    <a:pt x="71" y="531"/>
                    <a:pt x="83" y="528"/>
                    <a:pt x="91" y="518"/>
                  </a:cubicBezTo>
                  <a:cubicBezTo>
                    <a:pt x="430" y="245"/>
                    <a:pt x="871" y="105"/>
                    <a:pt x="1338" y="105"/>
                  </a:cubicBezTo>
                  <a:cubicBezTo>
                    <a:pt x="1694" y="105"/>
                    <a:pt x="2067" y="186"/>
                    <a:pt x="2420" y="353"/>
                  </a:cubicBezTo>
                  <a:cubicBezTo>
                    <a:pt x="2428" y="356"/>
                    <a:pt x="2436" y="358"/>
                    <a:pt x="2444" y="358"/>
                  </a:cubicBezTo>
                  <a:cubicBezTo>
                    <a:pt x="2464" y="358"/>
                    <a:pt x="2483" y="347"/>
                    <a:pt x="2492" y="329"/>
                  </a:cubicBezTo>
                  <a:cubicBezTo>
                    <a:pt x="2504" y="301"/>
                    <a:pt x="2494" y="269"/>
                    <a:pt x="2467" y="257"/>
                  </a:cubicBezTo>
                  <a:cubicBezTo>
                    <a:pt x="2099" y="85"/>
                    <a:pt x="1711" y="0"/>
                    <a:pt x="1339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7" name="Google Shape;1871;p30">
              <a:extLst>
                <a:ext uri="{FF2B5EF4-FFF2-40B4-BE49-F238E27FC236}">
                  <a16:creationId xmlns:a16="http://schemas.microsoft.com/office/drawing/2014/main" id="{288EC697-DFA7-E139-A1C4-9DF21473EB1A}"/>
                </a:ext>
              </a:extLst>
            </p:cNvPr>
            <p:cNvSpPr/>
            <p:nvPr/>
          </p:nvSpPr>
          <p:spPr>
            <a:xfrm>
              <a:off x="8228271" y="221501"/>
              <a:ext cx="35625" cy="50561"/>
            </a:xfrm>
            <a:custGeom>
              <a:avLst/>
              <a:gdLst/>
              <a:ahLst/>
              <a:cxnLst/>
              <a:rect l="l" t="t" r="r" b="b"/>
              <a:pathLst>
                <a:path w="322" h="457" extrusionOk="0">
                  <a:moveTo>
                    <a:pt x="62" y="1"/>
                  </a:moveTo>
                  <a:cubicBezTo>
                    <a:pt x="32" y="1"/>
                    <a:pt x="12" y="23"/>
                    <a:pt x="10" y="51"/>
                  </a:cubicBezTo>
                  <a:cubicBezTo>
                    <a:pt x="0" y="215"/>
                    <a:pt x="93" y="376"/>
                    <a:pt x="239" y="451"/>
                  </a:cubicBezTo>
                  <a:cubicBezTo>
                    <a:pt x="247" y="455"/>
                    <a:pt x="254" y="456"/>
                    <a:pt x="263" y="456"/>
                  </a:cubicBezTo>
                  <a:cubicBezTo>
                    <a:pt x="283" y="456"/>
                    <a:pt x="300" y="445"/>
                    <a:pt x="310" y="428"/>
                  </a:cubicBezTo>
                  <a:cubicBezTo>
                    <a:pt x="322" y="402"/>
                    <a:pt x="313" y="371"/>
                    <a:pt x="286" y="356"/>
                  </a:cubicBezTo>
                  <a:cubicBezTo>
                    <a:pt x="179" y="301"/>
                    <a:pt x="110" y="178"/>
                    <a:pt x="115" y="57"/>
                  </a:cubicBezTo>
                  <a:cubicBezTo>
                    <a:pt x="117" y="28"/>
                    <a:pt x="93" y="2"/>
                    <a:pt x="65" y="1"/>
                  </a:cubicBezTo>
                  <a:cubicBezTo>
                    <a:pt x="64" y="1"/>
                    <a:pt x="63" y="1"/>
                    <a:pt x="6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8" name="Google Shape;1872;p30">
              <a:extLst>
                <a:ext uri="{FF2B5EF4-FFF2-40B4-BE49-F238E27FC236}">
                  <a16:creationId xmlns:a16="http://schemas.microsoft.com/office/drawing/2014/main" id="{6A0B5CDC-7C38-B595-1464-6DA2F20F0DA2}"/>
                </a:ext>
              </a:extLst>
            </p:cNvPr>
            <p:cNvSpPr/>
            <p:nvPr/>
          </p:nvSpPr>
          <p:spPr>
            <a:xfrm>
              <a:off x="8633322" y="248386"/>
              <a:ext cx="107318" cy="17702"/>
            </a:xfrm>
            <a:custGeom>
              <a:avLst/>
              <a:gdLst/>
              <a:ahLst/>
              <a:cxnLst/>
              <a:rect l="l" t="t" r="r" b="b"/>
              <a:pathLst>
                <a:path w="970" h="160" extrusionOk="0">
                  <a:moveTo>
                    <a:pt x="914" y="1"/>
                  </a:moveTo>
                  <a:cubicBezTo>
                    <a:pt x="913" y="1"/>
                    <a:pt x="912" y="1"/>
                    <a:pt x="911" y="1"/>
                  </a:cubicBezTo>
                  <a:lnTo>
                    <a:pt x="52" y="52"/>
                  </a:lnTo>
                  <a:cubicBezTo>
                    <a:pt x="23" y="55"/>
                    <a:pt x="0" y="81"/>
                    <a:pt x="2" y="109"/>
                  </a:cubicBezTo>
                  <a:cubicBezTo>
                    <a:pt x="5" y="138"/>
                    <a:pt x="27" y="159"/>
                    <a:pt x="56" y="159"/>
                  </a:cubicBezTo>
                  <a:lnTo>
                    <a:pt x="59" y="159"/>
                  </a:lnTo>
                  <a:lnTo>
                    <a:pt x="918" y="108"/>
                  </a:lnTo>
                  <a:cubicBezTo>
                    <a:pt x="947" y="106"/>
                    <a:pt x="970" y="79"/>
                    <a:pt x="968" y="51"/>
                  </a:cubicBezTo>
                  <a:cubicBezTo>
                    <a:pt x="966" y="23"/>
                    <a:pt x="943" y="1"/>
                    <a:pt x="914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9" name="Google Shape;1873;p30">
              <a:extLst>
                <a:ext uri="{FF2B5EF4-FFF2-40B4-BE49-F238E27FC236}">
                  <a16:creationId xmlns:a16="http://schemas.microsoft.com/office/drawing/2014/main" id="{3FD185A7-658F-3102-18FA-432D48C15677}"/>
                </a:ext>
              </a:extLst>
            </p:cNvPr>
            <p:cNvSpPr/>
            <p:nvPr/>
          </p:nvSpPr>
          <p:spPr>
            <a:xfrm>
              <a:off x="8692956" y="296403"/>
              <a:ext cx="118935" cy="58638"/>
            </a:xfrm>
            <a:custGeom>
              <a:avLst/>
              <a:gdLst/>
              <a:ahLst/>
              <a:cxnLst/>
              <a:rect l="l" t="t" r="r" b="b"/>
              <a:pathLst>
                <a:path w="1075" h="530" extrusionOk="0">
                  <a:moveTo>
                    <a:pt x="993" y="1"/>
                  </a:moveTo>
                  <a:cubicBezTo>
                    <a:pt x="986" y="1"/>
                    <a:pt x="980" y="2"/>
                    <a:pt x="973" y="2"/>
                  </a:cubicBezTo>
                  <a:cubicBezTo>
                    <a:pt x="741" y="24"/>
                    <a:pt x="227" y="66"/>
                    <a:pt x="98" y="303"/>
                  </a:cubicBezTo>
                  <a:cubicBezTo>
                    <a:pt x="0" y="485"/>
                    <a:pt x="80" y="529"/>
                    <a:pt x="202" y="529"/>
                  </a:cubicBezTo>
                  <a:cubicBezTo>
                    <a:pt x="317" y="529"/>
                    <a:pt x="470" y="491"/>
                    <a:pt x="550" y="491"/>
                  </a:cubicBezTo>
                  <a:cubicBezTo>
                    <a:pt x="562" y="491"/>
                    <a:pt x="572" y="491"/>
                    <a:pt x="581" y="493"/>
                  </a:cubicBezTo>
                  <a:cubicBezTo>
                    <a:pt x="620" y="502"/>
                    <a:pt x="660" y="518"/>
                    <a:pt x="701" y="518"/>
                  </a:cubicBezTo>
                  <a:cubicBezTo>
                    <a:pt x="708" y="518"/>
                    <a:pt x="715" y="517"/>
                    <a:pt x="722" y="516"/>
                  </a:cubicBezTo>
                  <a:cubicBezTo>
                    <a:pt x="772" y="509"/>
                    <a:pt x="812" y="475"/>
                    <a:pt x="848" y="438"/>
                  </a:cubicBezTo>
                  <a:cubicBezTo>
                    <a:pt x="929" y="356"/>
                    <a:pt x="993" y="259"/>
                    <a:pt x="1040" y="156"/>
                  </a:cubicBezTo>
                  <a:cubicBezTo>
                    <a:pt x="1066" y="103"/>
                    <a:pt x="1075" y="25"/>
                    <a:pt x="1022" y="6"/>
                  </a:cubicBezTo>
                  <a:cubicBezTo>
                    <a:pt x="1012" y="2"/>
                    <a:pt x="1002" y="1"/>
                    <a:pt x="993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0" name="Google Shape;1874;p30">
              <a:extLst>
                <a:ext uri="{FF2B5EF4-FFF2-40B4-BE49-F238E27FC236}">
                  <a16:creationId xmlns:a16="http://schemas.microsoft.com/office/drawing/2014/main" id="{C95D7A86-79C7-37F3-7E97-8A3B755C2C47}"/>
                </a:ext>
              </a:extLst>
            </p:cNvPr>
            <p:cNvSpPr/>
            <p:nvPr/>
          </p:nvSpPr>
          <p:spPr>
            <a:xfrm>
              <a:off x="8586521" y="2682097"/>
              <a:ext cx="179786" cy="304032"/>
            </a:xfrm>
            <a:custGeom>
              <a:avLst/>
              <a:gdLst/>
              <a:ahLst/>
              <a:cxnLst/>
              <a:rect l="l" t="t" r="r" b="b"/>
              <a:pathLst>
                <a:path w="1625" h="2748" extrusionOk="0">
                  <a:moveTo>
                    <a:pt x="935" y="0"/>
                  </a:moveTo>
                  <a:cubicBezTo>
                    <a:pt x="934" y="0"/>
                    <a:pt x="932" y="0"/>
                    <a:pt x="930" y="1"/>
                  </a:cubicBezTo>
                  <a:cubicBezTo>
                    <a:pt x="902" y="5"/>
                    <a:pt x="880" y="31"/>
                    <a:pt x="884" y="61"/>
                  </a:cubicBezTo>
                  <a:cubicBezTo>
                    <a:pt x="992" y="933"/>
                    <a:pt x="1193" y="1791"/>
                    <a:pt x="1481" y="2614"/>
                  </a:cubicBezTo>
                  <a:cubicBezTo>
                    <a:pt x="1070" y="2500"/>
                    <a:pt x="648" y="2442"/>
                    <a:pt x="221" y="2442"/>
                  </a:cubicBezTo>
                  <a:cubicBezTo>
                    <a:pt x="165" y="2442"/>
                    <a:pt x="109" y="2443"/>
                    <a:pt x="53" y="2445"/>
                  </a:cubicBezTo>
                  <a:cubicBezTo>
                    <a:pt x="23" y="2446"/>
                    <a:pt x="1" y="2471"/>
                    <a:pt x="2" y="2499"/>
                  </a:cubicBezTo>
                  <a:cubicBezTo>
                    <a:pt x="3" y="2529"/>
                    <a:pt x="28" y="2552"/>
                    <a:pt x="53" y="2552"/>
                  </a:cubicBezTo>
                  <a:cubicBezTo>
                    <a:pt x="55" y="2552"/>
                    <a:pt x="56" y="2552"/>
                    <a:pt x="58" y="2552"/>
                  </a:cubicBezTo>
                  <a:cubicBezTo>
                    <a:pt x="110" y="2550"/>
                    <a:pt x="163" y="2549"/>
                    <a:pt x="215" y="2549"/>
                  </a:cubicBezTo>
                  <a:cubicBezTo>
                    <a:pt x="669" y="2549"/>
                    <a:pt x="1118" y="2616"/>
                    <a:pt x="1553" y="2746"/>
                  </a:cubicBezTo>
                  <a:cubicBezTo>
                    <a:pt x="1558" y="2748"/>
                    <a:pt x="1564" y="2748"/>
                    <a:pt x="1570" y="2748"/>
                  </a:cubicBezTo>
                  <a:cubicBezTo>
                    <a:pt x="1584" y="2748"/>
                    <a:pt x="1598" y="2742"/>
                    <a:pt x="1607" y="2732"/>
                  </a:cubicBezTo>
                  <a:cubicBezTo>
                    <a:pt x="1620" y="2716"/>
                    <a:pt x="1624" y="2696"/>
                    <a:pt x="1617" y="2676"/>
                  </a:cubicBezTo>
                  <a:cubicBezTo>
                    <a:pt x="1313" y="1832"/>
                    <a:pt x="1100" y="949"/>
                    <a:pt x="989" y="48"/>
                  </a:cubicBezTo>
                  <a:cubicBezTo>
                    <a:pt x="986" y="21"/>
                    <a:pt x="962" y="0"/>
                    <a:pt x="935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1" name="Google Shape;1875;p30">
              <a:extLst>
                <a:ext uri="{FF2B5EF4-FFF2-40B4-BE49-F238E27FC236}">
                  <a16:creationId xmlns:a16="http://schemas.microsoft.com/office/drawing/2014/main" id="{CD14ABDD-5758-9FA7-3667-A91CDB483A62}"/>
                </a:ext>
              </a:extLst>
            </p:cNvPr>
            <p:cNvSpPr/>
            <p:nvPr/>
          </p:nvSpPr>
          <p:spPr>
            <a:xfrm>
              <a:off x="8814881" y="869177"/>
              <a:ext cx="562370" cy="446312"/>
            </a:xfrm>
            <a:custGeom>
              <a:avLst/>
              <a:gdLst/>
              <a:ahLst/>
              <a:cxnLst/>
              <a:rect l="l" t="t" r="r" b="b"/>
              <a:pathLst>
                <a:path w="5083" h="4034" extrusionOk="0">
                  <a:moveTo>
                    <a:pt x="2656" y="404"/>
                  </a:moveTo>
                  <a:cubicBezTo>
                    <a:pt x="2675" y="404"/>
                    <a:pt x="2689" y="416"/>
                    <a:pt x="2693" y="449"/>
                  </a:cubicBezTo>
                  <a:cubicBezTo>
                    <a:pt x="2706" y="566"/>
                    <a:pt x="2641" y="695"/>
                    <a:pt x="2586" y="793"/>
                  </a:cubicBezTo>
                  <a:cubicBezTo>
                    <a:pt x="2449" y="1035"/>
                    <a:pt x="2262" y="1250"/>
                    <a:pt x="2087" y="1466"/>
                  </a:cubicBezTo>
                  <a:cubicBezTo>
                    <a:pt x="1900" y="1701"/>
                    <a:pt x="1709" y="1936"/>
                    <a:pt x="1515" y="2164"/>
                  </a:cubicBezTo>
                  <a:cubicBezTo>
                    <a:pt x="1331" y="2380"/>
                    <a:pt x="1144" y="2594"/>
                    <a:pt x="952" y="2805"/>
                  </a:cubicBezTo>
                  <a:cubicBezTo>
                    <a:pt x="1155" y="2100"/>
                    <a:pt x="1441" y="1420"/>
                    <a:pt x="1965" y="892"/>
                  </a:cubicBezTo>
                  <a:cubicBezTo>
                    <a:pt x="2134" y="722"/>
                    <a:pt x="2321" y="573"/>
                    <a:pt x="2533" y="459"/>
                  </a:cubicBezTo>
                  <a:cubicBezTo>
                    <a:pt x="2573" y="439"/>
                    <a:pt x="2622" y="404"/>
                    <a:pt x="2656" y="404"/>
                  </a:cubicBezTo>
                  <a:close/>
                  <a:moveTo>
                    <a:pt x="4316" y="1763"/>
                  </a:moveTo>
                  <a:cubicBezTo>
                    <a:pt x="4347" y="1763"/>
                    <a:pt x="4377" y="1765"/>
                    <a:pt x="4408" y="1770"/>
                  </a:cubicBezTo>
                  <a:cubicBezTo>
                    <a:pt x="4722" y="1827"/>
                    <a:pt x="4486" y="2144"/>
                    <a:pt x="4355" y="2265"/>
                  </a:cubicBezTo>
                  <a:cubicBezTo>
                    <a:pt x="4121" y="2482"/>
                    <a:pt x="3792" y="2628"/>
                    <a:pt x="3507" y="2759"/>
                  </a:cubicBezTo>
                  <a:cubicBezTo>
                    <a:pt x="3205" y="2899"/>
                    <a:pt x="2891" y="3014"/>
                    <a:pt x="2570" y="3102"/>
                  </a:cubicBezTo>
                  <a:cubicBezTo>
                    <a:pt x="2076" y="3242"/>
                    <a:pt x="1569" y="3316"/>
                    <a:pt x="1058" y="3333"/>
                  </a:cubicBezTo>
                  <a:cubicBezTo>
                    <a:pt x="1793" y="2691"/>
                    <a:pt x="2661" y="2203"/>
                    <a:pt x="3599" y="1920"/>
                  </a:cubicBezTo>
                  <a:cubicBezTo>
                    <a:pt x="3744" y="1877"/>
                    <a:pt x="3889" y="1837"/>
                    <a:pt x="4035" y="1804"/>
                  </a:cubicBezTo>
                  <a:cubicBezTo>
                    <a:pt x="4125" y="1784"/>
                    <a:pt x="4222" y="1763"/>
                    <a:pt x="4316" y="1763"/>
                  </a:cubicBezTo>
                  <a:close/>
                  <a:moveTo>
                    <a:pt x="2678" y="0"/>
                  </a:moveTo>
                  <a:cubicBezTo>
                    <a:pt x="2451" y="0"/>
                    <a:pt x="2216" y="165"/>
                    <a:pt x="2044" y="291"/>
                  </a:cubicBezTo>
                  <a:cubicBezTo>
                    <a:pt x="1579" y="633"/>
                    <a:pt x="1221" y="1100"/>
                    <a:pt x="965" y="1619"/>
                  </a:cubicBezTo>
                  <a:cubicBezTo>
                    <a:pt x="699" y="2157"/>
                    <a:pt x="538" y="2735"/>
                    <a:pt x="401" y="3319"/>
                  </a:cubicBezTo>
                  <a:cubicBezTo>
                    <a:pt x="360" y="3315"/>
                    <a:pt x="321" y="3313"/>
                    <a:pt x="280" y="3311"/>
                  </a:cubicBezTo>
                  <a:cubicBezTo>
                    <a:pt x="275" y="3310"/>
                    <a:pt x="270" y="3310"/>
                    <a:pt x="266" y="3310"/>
                  </a:cubicBezTo>
                  <a:cubicBezTo>
                    <a:pt x="163" y="3310"/>
                    <a:pt x="77" y="3415"/>
                    <a:pt x="77" y="3513"/>
                  </a:cubicBezTo>
                  <a:cubicBezTo>
                    <a:pt x="77" y="3576"/>
                    <a:pt x="103" y="3626"/>
                    <a:pt x="144" y="3662"/>
                  </a:cubicBezTo>
                  <a:cubicBezTo>
                    <a:pt x="140" y="3668"/>
                    <a:pt x="135" y="3670"/>
                    <a:pt x="131" y="3676"/>
                  </a:cubicBezTo>
                  <a:cubicBezTo>
                    <a:pt x="0" y="3825"/>
                    <a:pt x="130" y="4025"/>
                    <a:pt x="281" y="4025"/>
                  </a:cubicBezTo>
                  <a:cubicBezTo>
                    <a:pt x="314" y="4025"/>
                    <a:pt x="348" y="4015"/>
                    <a:pt x="381" y="3993"/>
                  </a:cubicBezTo>
                  <a:cubicBezTo>
                    <a:pt x="420" y="4019"/>
                    <a:pt x="466" y="4033"/>
                    <a:pt x="511" y="4033"/>
                  </a:cubicBezTo>
                  <a:cubicBezTo>
                    <a:pt x="590" y="4033"/>
                    <a:pt x="665" y="3990"/>
                    <a:pt x="688" y="3889"/>
                  </a:cubicBezTo>
                  <a:cubicBezTo>
                    <a:pt x="699" y="3839"/>
                    <a:pt x="709" y="3790"/>
                    <a:pt x="721" y="3740"/>
                  </a:cubicBezTo>
                  <a:cubicBezTo>
                    <a:pt x="772" y="3742"/>
                    <a:pt x="823" y="3742"/>
                    <a:pt x="874" y="3742"/>
                  </a:cubicBezTo>
                  <a:cubicBezTo>
                    <a:pt x="1446" y="3742"/>
                    <a:pt x="2017" y="3669"/>
                    <a:pt x="2570" y="3522"/>
                  </a:cubicBezTo>
                  <a:cubicBezTo>
                    <a:pt x="2947" y="3425"/>
                    <a:pt x="3314" y="3291"/>
                    <a:pt x="3669" y="3128"/>
                  </a:cubicBezTo>
                  <a:cubicBezTo>
                    <a:pt x="4003" y="2977"/>
                    <a:pt x="4368" y="2804"/>
                    <a:pt x="4640" y="2551"/>
                  </a:cubicBezTo>
                  <a:cubicBezTo>
                    <a:pt x="4882" y="2333"/>
                    <a:pt x="5083" y="1978"/>
                    <a:pt x="4906" y="1659"/>
                  </a:cubicBezTo>
                  <a:cubicBezTo>
                    <a:pt x="4780" y="1431"/>
                    <a:pt x="4546" y="1360"/>
                    <a:pt x="4307" y="1360"/>
                  </a:cubicBezTo>
                  <a:cubicBezTo>
                    <a:pt x="4214" y="1360"/>
                    <a:pt x="4120" y="1371"/>
                    <a:pt x="4032" y="1387"/>
                  </a:cubicBezTo>
                  <a:cubicBezTo>
                    <a:pt x="3351" y="1516"/>
                    <a:pt x="2680" y="1791"/>
                    <a:pt x="2076" y="2126"/>
                  </a:cubicBezTo>
                  <a:cubicBezTo>
                    <a:pt x="2206" y="1966"/>
                    <a:pt x="2336" y="1806"/>
                    <a:pt x="2463" y="1643"/>
                  </a:cubicBezTo>
                  <a:cubicBezTo>
                    <a:pt x="2666" y="1384"/>
                    <a:pt x="2898" y="1126"/>
                    <a:pt x="3023" y="819"/>
                  </a:cubicBezTo>
                  <a:cubicBezTo>
                    <a:pt x="3125" y="566"/>
                    <a:pt x="3157" y="192"/>
                    <a:pt x="2870" y="45"/>
                  </a:cubicBezTo>
                  <a:cubicBezTo>
                    <a:pt x="2808" y="13"/>
                    <a:pt x="2743" y="0"/>
                    <a:pt x="2678" y="0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2" name="Google Shape;1876;p30">
              <a:extLst>
                <a:ext uri="{FF2B5EF4-FFF2-40B4-BE49-F238E27FC236}">
                  <a16:creationId xmlns:a16="http://schemas.microsoft.com/office/drawing/2014/main" id="{C4D9BAA5-EBA9-62D9-4B15-2C7E0C449EEC}"/>
                </a:ext>
              </a:extLst>
            </p:cNvPr>
            <p:cNvSpPr/>
            <p:nvPr/>
          </p:nvSpPr>
          <p:spPr>
            <a:xfrm>
              <a:off x="7805518" y="3"/>
              <a:ext cx="208441" cy="334015"/>
            </a:xfrm>
            <a:custGeom>
              <a:avLst/>
              <a:gdLst/>
              <a:ahLst/>
              <a:cxnLst/>
              <a:rect l="l" t="t" r="r" b="b"/>
              <a:pathLst>
                <a:path w="1884" h="3019" extrusionOk="0">
                  <a:moveTo>
                    <a:pt x="489" y="1"/>
                  </a:moveTo>
                  <a:cubicBezTo>
                    <a:pt x="418" y="1"/>
                    <a:pt x="349" y="15"/>
                    <a:pt x="290" y="48"/>
                  </a:cubicBezTo>
                  <a:cubicBezTo>
                    <a:pt x="273" y="58"/>
                    <a:pt x="259" y="67"/>
                    <a:pt x="248" y="80"/>
                  </a:cubicBezTo>
                  <a:cubicBezTo>
                    <a:pt x="226" y="97"/>
                    <a:pt x="156" y="210"/>
                    <a:pt x="113" y="302"/>
                  </a:cubicBezTo>
                  <a:cubicBezTo>
                    <a:pt x="108" y="308"/>
                    <a:pt x="105" y="312"/>
                    <a:pt x="100" y="319"/>
                  </a:cubicBezTo>
                  <a:cubicBezTo>
                    <a:pt x="20" y="517"/>
                    <a:pt x="0" y="754"/>
                    <a:pt x="42" y="1025"/>
                  </a:cubicBezTo>
                  <a:cubicBezTo>
                    <a:pt x="176" y="1900"/>
                    <a:pt x="884" y="2700"/>
                    <a:pt x="1808" y="3015"/>
                  </a:cubicBezTo>
                  <a:cubicBezTo>
                    <a:pt x="1814" y="3017"/>
                    <a:pt x="1820" y="3018"/>
                    <a:pt x="1827" y="3018"/>
                  </a:cubicBezTo>
                  <a:cubicBezTo>
                    <a:pt x="1848" y="3018"/>
                    <a:pt x="1870" y="3004"/>
                    <a:pt x="1877" y="2982"/>
                  </a:cubicBezTo>
                  <a:cubicBezTo>
                    <a:pt x="1884" y="2951"/>
                    <a:pt x="1870" y="2921"/>
                    <a:pt x="1841" y="2911"/>
                  </a:cubicBezTo>
                  <a:cubicBezTo>
                    <a:pt x="954" y="2608"/>
                    <a:pt x="272" y="1844"/>
                    <a:pt x="145" y="1008"/>
                  </a:cubicBezTo>
                  <a:cubicBezTo>
                    <a:pt x="113" y="796"/>
                    <a:pt x="120" y="609"/>
                    <a:pt x="166" y="448"/>
                  </a:cubicBezTo>
                  <a:cubicBezTo>
                    <a:pt x="322" y="508"/>
                    <a:pt x="450" y="641"/>
                    <a:pt x="623" y="641"/>
                  </a:cubicBezTo>
                  <a:cubicBezTo>
                    <a:pt x="648" y="641"/>
                    <a:pt x="673" y="638"/>
                    <a:pt x="700" y="632"/>
                  </a:cubicBezTo>
                  <a:cubicBezTo>
                    <a:pt x="847" y="598"/>
                    <a:pt x="973" y="458"/>
                    <a:pt x="951" y="309"/>
                  </a:cubicBezTo>
                  <a:cubicBezTo>
                    <a:pt x="936" y="188"/>
                    <a:pt x="830" y="97"/>
                    <a:pt x="719" y="48"/>
                  </a:cubicBezTo>
                  <a:cubicBezTo>
                    <a:pt x="651" y="19"/>
                    <a:pt x="569" y="1"/>
                    <a:pt x="489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3" name="Google Shape;1877;p30">
              <a:extLst>
                <a:ext uri="{FF2B5EF4-FFF2-40B4-BE49-F238E27FC236}">
                  <a16:creationId xmlns:a16="http://schemas.microsoft.com/office/drawing/2014/main" id="{9FA6046B-5F42-91E1-083B-90B2BF088F77}"/>
                </a:ext>
              </a:extLst>
            </p:cNvPr>
            <p:cNvSpPr/>
            <p:nvPr/>
          </p:nvSpPr>
          <p:spPr>
            <a:xfrm>
              <a:off x="9972943" y="2673467"/>
              <a:ext cx="36510" cy="65608"/>
            </a:xfrm>
            <a:custGeom>
              <a:avLst/>
              <a:gdLst/>
              <a:ahLst/>
              <a:cxnLst/>
              <a:rect l="l" t="t" r="r" b="b"/>
              <a:pathLst>
                <a:path w="330" h="593" extrusionOk="0">
                  <a:moveTo>
                    <a:pt x="276" y="0"/>
                  </a:moveTo>
                  <a:cubicBezTo>
                    <a:pt x="247" y="0"/>
                    <a:pt x="226" y="22"/>
                    <a:pt x="223" y="50"/>
                  </a:cubicBezTo>
                  <a:cubicBezTo>
                    <a:pt x="216" y="219"/>
                    <a:pt x="142" y="383"/>
                    <a:pt x="22" y="503"/>
                  </a:cubicBezTo>
                  <a:cubicBezTo>
                    <a:pt x="2" y="521"/>
                    <a:pt x="0" y="555"/>
                    <a:pt x="22" y="577"/>
                  </a:cubicBezTo>
                  <a:cubicBezTo>
                    <a:pt x="33" y="587"/>
                    <a:pt x="44" y="593"/>
                    <a:pt x="59" y="593"/>
                  </a:cubicBezTo>
                  <a:cubicBezTo>
                    <a:pt x="72" y="593"/>
                    <a:pt x="86" y="590"/>
                    <a:pt x="94" y="578"/>
                  </a:cubicBezTo>
                  <a:cubicBezTo>
                    <a:pt x="234" y="441"/>
                    <a:pt x="320" y="250"/>
                    <a:pt x="329" y="56"/>
                  </a:cubicBezTo>
                  <a:cubicBezTo>
                    <a:pt x="330" y="27"/>
                    <a:pt x="307" y="3"/>
                    <a:pt x="279" y="0"/>
                  </a:cubicBezTo>
                  <a:cubicBezTo>
                    <a:pt x="278" y="0"/>
                    <a:pt x="277" y="0"/>
                    <a:pt x="276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4" name="Google Shape;1878;p30">
              <a:extLst>
                <a:ext uri="{FF2B5EF4-FFF2-40B4-BE49-F238E27FC236}">
                  <a16:creationId xmlns:a16="http://schemas.microsoft.com/office/drawing/2014/main" id="{4F1C0FC4-CA11-DDAE-748C-47AB83268F6E}"/>
                </a:ext>
              </a:extLst>
            </p:cNvPr>
            <p:cNvSpPr/>
            <p:nvPr/>
          </p:nvSpPr>
          <p:spPr>
            <a:xfrm>
              <a:off x="9620003" y="2324846"/>
              <a:ext cx="99352" cy="84748"/>
            </a:xfrm>
            <a:custGeom>
              <a:avLst/>
              <a:gdLst/>
              <a:ahLst/>
              <a:cxnLst/>
              <a:rect l="l" t="t" r="r" b="b"/>
              <a:pathLst>
                <a:path w="898" h="766" extrusionOk="0">
                  <a:moveTo>
                    <a:pt x="59" y="0"/>
                  </a:moveTo>
                  <a:cubicBezTo>
                    <a:pt x="34" y="0"/>
                    <a:pt x="11" y="18"/>
                    <a:pt x="6" y="43"/>
                  </a:cubicBezTo>
                  <a:cubicBezTo>
                    <a:pt x="0" y="71"/>
                    <a:pt x="19" y="100"/>
                    <a:pt x="48" y="106"/>
                  </a:cubicBezTo>
                  <a:cubicBezTo>
                    <a:pt x="375" y="174"/>
                    <a:pt x="664" y="421"/>
                    <a:pt x="789" y="731"/>
                  </a:cubicBezTo>
                  <a:cubicBezTo>
                    <a:pt x="797" y="752"/>
                    <a:pt x="816" y="765"/>
                    <a:pt x="839" y="765"/>
                  </a:cubicBezTo>
                  <a:cubicBezTo>
                    <a:pt x="846" y="765"/>
                    <a:pt x="853" y="764"/>
                    <a:pt x="856" y="761"/>
                  </a:cubicBezTo>
                  <a:cubicBezTo>
                    <a:pt x="884" y="751"/>
                    <a:pt x="897" y="719"/>
                    <a:pt x="886" y="692"/>
                  </a:cubicBezTo>
                  <a:cubicBezTo>
                    <a:pt x="747" y="345"/>
                    <a:pt x="435" y="80"/>
                    <a:pt x="69" y="1"/>
                  </a:cubicBezTo>
                  <a:cubicBezTo>
                    <a:pt x="66" y="1"/>
                    <a:pt x="62" y="0"/>
                    <a:pt x="59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5" name="Google Shape;1879;p30">
              <a:extLst>
                <a:ext uri="{FF2B5EF4-FFF2-40B4-BE49-F238E27FC236}">
                  <a16:creationId xmlns:a16="http://schemas.microsoft.com/office/drawing/2014/main" id="{F543052F-7477-C727-7438-1A68D674B25F}"/>
                </a:ext>
              </a:extLst>
            </p:cNvPr>
            <p:cNvSpPr/>
            <p:nvPr/>
          </p:nvSpPr>
          <p:spPr>
            <a:xfrm>
              <a:off x="9387771" y="2867416"/>
              <a:ext cx="24230" cy="151463"/>
            </a:xfrm>
            <a:custGeom>
              <a:avLst/>
              <a:gdLst/>
              <a:ahLst/>
              <a:cxnLst/>
              <a:rect l="l" t="t" r="r" b="b"/>
              <a:pathLst>
                <a:path w="219" h="1369" extrusionOk="0">
                  <a:moveTo>
                    <a:pt x="160" y="0"/>
                  </a:moveTo>
                  <a:cubicBezTo>
                    <a:pt x="132" y="0"/>
                    <a:pt x="108" y="25"/>
                    <a:pt x="108" y="53"/>
                  </a:cubicBezTo>
                  <a:cubicBezTo>
                    <a:pt x="113" y="473"/>
                    <a:pt x="79" y="894"/>
                    <a:pt x="6" y="1307"/>
                  </a:cubicBezTo>
                  <a:cubicBezTo>
                    <a:pt x="1" y="1337"/>
                    <a:pt x="21" y="1364"/>
                    <a:pt x="49" y="1368"/>
                  </a:cubicBezTo>
                  <a:lnTo>
                    <a:pt x="58" y="1368"/>
                  </a:lnTo>
                  <a:cubicBezTo>
                    <a:pt x="83" y="1368"/>
                    <a:pt x="105" y="1351"/>
                    <a:pt x="110" y="1324"/>
                  </a:cubicBezTo>
                  <a:cubicBezTo>
                    <a:pt x="183" y="904"/>
                    <a:pt x="219" y="476"/>
                    <a:pt x="213" y="52"/>
                  </a:cubicBezTo>
                  <a:cubicBezTo>
                    <a:pt x="213" y="23"/>
                    <a:pt x="189" y="0"/>
                    <a:pt x="16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6" name="Google Shape;1880;p30">
              <a:extLst>
                <a:ext uri="{FF2B5EF4-FFF2-40B4-BE49-F238E27FC236}">
                  <a16:creationId xmlns:a16="http://schemas.microsoft.com/office/drawing/2014/main" id="{B01A9B14-B1C3-4F6D-32A9-716192C71611}"/>
                </a:ext>
              </a:extLst>
            </p:cNvPr>
            <p:cNvSpPr/>
            <p:nvPr/>
          </p:nvSpPr>
          <p:spPr>
            <a:xfrm>
              <a:off x="8551006" y="2772931"/>
              <a:ext cx="117829" cy="255905"/>
            </a:xfrm>
            <a:custGeom>
              <a:avLst/>
              <a:gdLst/>
              <a:ahLst/>
              <a:cxnLst/>
              <a:rect l="l" t="t" r="r" b="b"/>
              <a:pathLst>
                <a:path w="1065" h="2313" extrusionOk="0">
                  <a:moveTo>
                    <a:pt x="1001" y="1"/>
                  </a:moveTo>
                  <a:lnTo>
                    <a:pt x="1001" y="1"/>
                  </a:lnTo>
                  <a:cubicBezTo>
                    <a:pt x="986" y="15"/>
                    <a:pt x="970" y="29"/>
                    <a:pt x="953" y="46"/>
                  </a:cubicBezTo>
                  <a:cubicBezTo>
                    <a:pt x="689" y="565"/>
                    <a:pt x="486" y="1114"/>
                    <a:pt x="220" y="1633"/>
                  </a:cubicBezTo>
                  <a:cubicBezTo>
                    <a:pt x="186" y="1720"/>
                    <a:pt x="152" y="1805"/>
                    <a:pt x="120" y="1892"/>
                  </a:cubicBezTo>
                  <a:cubicBezTo>
                    <a:pt x="79" y="2005"/>
                    <a:pt x="45" y="2167"/>
                    <a:pt x="0" y="2312"/>
                  </a:cubicBezTo>
                  <a:cubicBezTo>
                    <a:pt x="13" y="2305"/>
                    <a:pt x="26" y="2298"/>
                    <a:pt x="39" y="2291"/>
                  </a:cubicBezTo>
                  <a:cubicBezTo>
                    <a:pt x="123" y="2105"/>
                    <a:pt x="197" y="1914"/>
                    <a:pt x="359" y="1793"/>
                  </a:cubicBezTo>
                  <a:cubicBezTo>
                    <a:pt x="497" y="1689"/>
                    <a:pt x="668" y="1660"/>
                    <a:pt x="844" y="1660"/>
                  </a:cubicBezTo>
                  <a:cubicBezTo>
                    <a:pt x="903" y="1660"/>
                    <a:pt x="962" y="1664"/>
                    <a:pt x="1021" y="1668"/>
                  </a:cubicBezTo>
                  <a:cubicBezTo>
                    <a:pt x="1036" y="1654"/>
                    <a:pt x="1050" y="1641"/>
                    <a:pt x="1064" y="1627"/>
                  </a:cubicBezTo>
                  <a:cubicBezTo>
                    <a:pt x="1014" y="1567"/>
                    <a:pt x="1001" y="1476"/>
                    <a:pt x="1007" y="1396"/>
                  </a:cubicBezTo>
                  <a:cubicBezTo>
                    <a:pt x="1014" y="1288"/>
                    <a:pt x="1037" y="1174"/>
                    <a:pt x="993" y="1076"/>
                  </a:cubicBezTo>
                  <a:cubicBezTo>
                    <a:pt x="960" y="1007"/>
                    <a:pt x="900" y="957"/>
                    <a:pt x="864" y="892"/>
                  </a:cubicBezTo>
                  <a:cubicBezTo>
                    <a:pt x="721" y="635"/>
                    <a:pt x="951" y="256"/>
                    <a:pt x="100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7" name="Google Shape;1881;p30">
              <a:extLst>
                <a:ext uri="{FF2B5EF4-FFF2-40B4-BE49-F238E27FC236}">
                  <a16:creationId xmlns:a16="http://schemas.microsoft.com/office/drawing/2014/main" id="{A557DA35-1067-0DBD-C9C8-DBBCD93D06AF}"/>
                </a:ext>
              </a:extLst>
            </p:cNvPr>
            <p:cNvSpPr/>
            <p:nvPr/>
          </p:nvSpPr>
          <p:spPr>
            <a:xfrm>
              <a:off x="8934814" y="1877535"/>
              <a:ext cx="152458" cy="139625"/>
            </a:xfrm>
            <a:custGeom>
              <a:avLst/>
              <a:gdLst/>
              <a:ahLst/>
              <a:cxnLst/>
              <a:rect l="l" t="t" r="r" b="b"/>
              <a:pathLst>
                <a:path w="1378" h="1262" extrusionOk="0">
                  <a:moveTo>
                    <a:pt x="723" y="1"/>
                  </a:moveTo>
                  <a:cubicBezTo>
                    <a:pt x="685" y="1"/>
                    <a:pt x="648" y="6"/>
                    <a:pt x="614" y="18"/>
                  </a:cubicBezTo>
                  <a:cubicBezTo>
                    <a:pt x="513" y="54"/>
                    <a:pt x="387" y="161"/>
                    <a:pt x="363" y="274"/>
                  </a:cubicBezTo>
                  <a:lnTo>
                    <a:pt x="363" y="274"/>
                  </a:lnTo>
                  <a:cubicBezTo>
                    <a:pt x="223" y="596"/>
                    <a:pt x="102" y="926"/>
                    <a:pt x="1" y="1261"/>
                  </a:cubicBezTo>
                  <a:cubicBezTo>
                    <a:pt x="425" y="1060"/>
                    <a:pt x="822" y="982"/>
                    <a:pt x="1279" y="912"/>
                  </a:cubicBezTo>
                  <a:cubicBezTo>
                    <a:pt x="1302" y="909"/>
                    <a:pt x="1329" y="905"/>
                    <a:pt x="1346" y="889"/>
                  </a:cubicBezTo>
                  <a:cubicBezTo>
                    <a:pt x="1372" y="869"/>
                    <a:pt x="1377" y="832"/>
                    <a:pt x="1377" y="800"/>
                  </a:cubicBezTo>
                  <a:cubicBezTo>
                    <a:pt x="1375" y="625"/>
                    <a:pt x="1250" y="563"/>
                    <a:pt x="1120" y="480"/>
                  </a:cubicBezTo>
                  <a:cubicBezTo>
                    <a:pt x="1100" y="466"/>
                    <a:pt x="1079" y="453"/>
                    <a:pt x="1066" y="432"/>
                  </a:cubicBezTo>
                  <a:cubicBezTo>
                    <a:pt x="1032" y="379"/>
                    <a:pt x="1068" y="308"/>
                    <a:pt x="1070" y="243"/>
                  </a:cubicBezTo>
                  <a:cubicBezTo>
                    <a:pt x="1072" y="169"/>
                    <a:pt x="1028" y="102"/>
                    <a:pt x="966" y="61"/>
                  </a:cubicBezTo>
                  <a:cubicBezTo>
                    <a:pt x="906" y="22"/>
                    <a:pt x="832" y="5"/>
                    <a:pt x="759" y="2"/>
                  </a:cubicBezTo>
                  <a:cubicBezTo>
                    <a:pt x="747" y="1"/>
                    <a:pt x="735" y="1"/>
                    <a:pt x="723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8" name="Google Shape;1882;p30">
              <a:extLst>
                <a:ext uri="{FF2B5EF4-FFF2-40B4-BE49-F238E27FC236}">
                  <a16:creationId xmlns:a16="http://schemas.microsoft.com/office/drawing/2014/main" id="{D68B6203-46F8-377F-13F7-6DB0728A17B0}"/>
                </a:ext>
              </a:extLst>
            </p:cNvPr>
            <p:cNvSpPr/>
            <p:nvPr/>
          </p:nvSpPr>
          <p:spPr>
            <a:xfrm>
              <a:off x="8037750" y="875595"/>
              <a:ext cx="292526" cy="121259"/>
            </a:xfrm>
            <a:custGeom>
              <a:avLst/>
              <a:gdLst/>
              <a:ahLst/>
              <a:cxnLst/>
              <a:rect l="l" t="t" r="r" b="b"/>
              <a:pathLst>
                <a:path w="2644" h="1096" extrusionOk="0">
                  <a:moveTo>
                    <a:pt x="22" y="0"/>
                  </a:moveTo>
                  <a:cubicBezTo>
                    <a:pt x="22" y="184"/>
                    <a:pt x="5" y="370"/>
                    <a:pt x="2" y="555"/>
                  </a:cubicBezTo>
                  <a:cubicBezTo>
                    <a:pt x="0" y="772"/>
                    <a:pt x="92" y="1027"/>
                    <a:pt x="302" y="1084"/>
                  </a:cubicBezTo>
                  <a:cubicBezTo>
                    <a:pt x="332" y="1092"/>
                    <a:pt x="362" y="1096"/>
                    <a:pt x="391" y="1096"/>
                  </a:cubicBezTo>
                  <a:cubicBezTo>
                    <a:pt x="619" y="1096"/>
                    <a:pt x="833" y="879"/>
                    <a:pt x="1073" y="862"/>
                  </a:cubicBezTo>
                  <a:cubicBezTo>
                    <a:pt x="1084" y="862"/>
                    <a:pt x="1096" y="861"/>
                    <a:pt x="1107" y="861"/>
                  </a:cubicBezTo>
                  <a:cubicBezTo>
                    <a:pt x="1246" y="861"/>
                    <a:pt x="1381" y="920"/>
                    <a:pt x="1519" y="920"/>
                  </a:cubicBezTo>
                  <a:cubicBezTo>
                    <a:pt x="1521" y="920"/>
                    <a:pt x="1522" y="920"/>
                    <a:pt x="1524" y="920"/>
                  </a:cubicBezTo>
                  <a:cubicBezTo>
                    <a:pt x="1751" y="915"/>
                    <a:pt x="1945" y="757"/>
                    <a:pt x="2105" y="595"/>
                  </a:cubicBezTo>
                  <a:cubicBezTo>
                    <a:pt x="2265" y="436"/>
                    <a:pt x="2426" y="256"/>
                    <a:pt x="2643" y="189"/>
                  </a:cubicBezTo>
                  <a:cubicBezTo>
                    <a:pt x="2510" y="136"/>
                    <a:pt x="2369" y="110"/>
                    <a:pt x="2225" y="101"/>
                  </a:cubicBezTo>
                  <a:cubicBezTo>
                    <a:pt x="2145" y="103"/>
                    <a:pt x="2065" y="104"/>
                    <a:pt x="1984" y="104"/>
                  </a:cubicBezTo>
                  <a:cubicBezTo>
                    <a:pt x="1861" y="104"/>
                    <a:pt x="1736" y="102"/>
                    <a:pt x="1611" y="99"/>
                  </a:cubicBezTo>
                  <a:cubicBezTo>
                    <a:pt x="1547" y="99"/>
                    <a:pt x="1481" y="97"/>
                    <a:pt x="1418" y="93"/>
                  </a:cubicBezTo>
                  <a:cubicBezTo>
                    <a:pt x="1408" y="93"/>
                    <a:pt x="1400" y="91"/>
                    <a:pt x="1390" y="91"/>
                  </a:cubicBezTo>
                  <a:cubicBezTo>
                    <a:pt x="934" y="71"/>
                    <a:pt x="477" y="36"/>
                    <a:pt x="22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9" name="Google Shape;1883;p30">
              <a:extLst>
                <a:ext uri="{FF2B5EF4-FFF2-40B4-BE49-F238E27FC236}">
                  <a16:creationId xmlns:a16="http://schemas.microsoft.com/office/drawing/2014/main" id="{7BDDF91C-91B4-22E1-F6C5-4F4C5D0E3FCD}"/>
                </a:ext>
              </a:extLst>
            </p:cNvPr>
            <p:cNvSpPr/>
            <p:nvPr/>
          </p:nvSpPr>
          <p:spPr>
            <a:xfrm>
              <a:off x="8262901" y="278037"/>
              <a:ext cx="112850" cy="95148"/>
            </a:xfrm>
            <a:custGeom>
              <a:avLst/>
              <a:gdLst/>
              <a:ahLst/>
              <a:cxnLst/>
              <a:rect l="l" t="t" r="r" b="b"/>
              <a:pathLst>
                <a:path w="1020" h="860" extrusionOk="0">
                  <a:moveTo>
                    <a:pt x="468" y="1"/>
                  </a:moveTo>
                  <a:cubicBezTo>
                    <a:pt x="209" y="1"/>
                    <a:pt x="6" y="168"/>
                    <a:pt x="1" y="391"/>
                  </a:cubicBezTo>
                  <a:cubicBezTo>
                    <a:pt x="0" y="629"/>
                    <a:pt x="223" y="836"/>
                    <a:pt x="504" y="858"/>
                  </a:cubicBezTo>
                  <a:cubicBezTo>
                    <a:pt x="520" y="859"/>
                    <a:pt x="535" y="859"/>
                    <a:pt x="550" y="859"/>
                  </a:cubicBezTo>
                  <a:cubicBezTo>
                    <a:pt x="809" y="859"/>
                    <a:pt x="1013" y="690"/>
                    <a:pt x="1015" y="468"/>
                  </a:cubicBezTo>
                  <a:cubicBezTo>
                    <a:pt x="1019" y="232"/>
                    <a:pt x="794" y="24"/>
                    <a:pt x="514" y="2"/>
                  </a:cubicBezTo>
                  <a:cubicBezTo>
                    <a:pt x="498" y="1"/>
                    <a:pt x="483" y="1"/>
                    <a:pt x="468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0" name="Google Shape;1884;p30">
              <a:extLst>
                <a:ext uri="{FF2B5EF4-FFF2-40B4-BE49-F238E27FC236}">
                  <a16:creationId xmlns:a16="http://schemas.microsoft.com/office/drawing/2014/main" id="{7678CD3D-3E2C-645B-417D-92DA7F6124A5}"/>
                </a:ext>
              </a:extLst>
            </p:cNvPr>
            <p:cNvSpPr/>
            <p:nvPr/>
          </p:nvSpPr>
          <p:spPr>
            <a:xfrm>
              <a:off x="8310366" y="293526"/>
              <a:ext cx="40161" cy="31864"/>
            </a:xfrm>
            <a:custGeom>
              <a:avLst/>
              <a:gdLst/>
              <a:ahLst/>
              <a:cxnLst/>
              <a:rect l="l" t="t" r="r" b="b"/>
              <a:pathLst>
                <a:path w="363" h="288" extrusionOk="0">
                  <a:moveTo>
                    <a:pt x="131" y="1"/>
                  </a:moveTo>
                  <a:cubicBezTo>
                    <a:pt x="97" y="1"/>
                    <a:pt x="66" y="12"/>
                    <a:pt x="46" y="35"/>
                  </a:cubicBezTo>
                  <a:cubicBezTo>
                    <a:pt x="1" y="87"/>
                    <a:pt x="27" y="177"/>
                    <a:pt x="101" y="237"/>
                  </a:cubicBezTo>
                  <a:cubicBezTo>
                    <a:pt x="143" y="271"/>
                    <a:pt x="191" y="288"/>
                    <a:pt x="233" y="288"/>
                  </a:cubicBezTo>
                  <a:cubicBezTo>
                    <a:pt x="267" y="288"/>
                    <a:pt x="297" y="277"/>
                    <a:pt x="318" y="254"/>
                  </a:cubicBezTo>
                  <a:cubicBezTo>
                    <a:pt x="362" y="201"/>
                    <a:pt x="336" y="112"/>
                    <a:pt x="262" y="51"/>
                  </a:cubicBezTo>
                  <a:cubicBezTo>
                    <a:pt x="220" y="18"/>
                    <a:pt x="173" y="1"/>
                    <a:pt x="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581" name="Google Shape;1885;p30">
              <a:extLst>
                <a:ext uri="{FF2B5EF4-FFF2-40B4-BE49-F238E27FC236}">
                  <a16:creationId xmlns:a16="http://schemas.microsoft.com/office/drawing/2014/main" id="{6BD28B06-DD49-EB8C-238C-6741DAF89D97}"/>
                </a:ext>
              </a:extLst>
            </p:cNvPr>
            <p:cNvGrpSpPr/>
            <p:nvPr/>
          </p:nvGrpSpPr>
          <p:grpSpPr>
            <a:xfrm>
              <a:off x="8013942" y="1244905"/>
              <a:ext cx="1186848" cy="1475812"/>
              <a:chOff x="8013942" y="1244905"/>
              <a:chExt cx="1186848" cy="1475812"/>
            </a:xfrm>
          </p:grpSpPr>
          <p:sp>
            <p:nvSpPr>
              <p:cNvPr id="2582" name="Google Shape;1886;p30">
                <a:extLst>
                  <a:ext uri="{FF2B5EF4-FFF2-40B4-BE49-F238E27FC236}">
                    <a16:creationId xmlns:a16="http://schemas.microsoft.com/office/drawing/2014/main" id="{5F4FF43A-4469-E8DD-ABD6-3926FD290DB4}"/>
                  </a:ext>
                </a:extLst>
              </p:cNvPr>
              <p:cNvSpPr/>
              <p:nvPr/>
            </p:nvSpPr>
            <p:spPr>
              <a:xfrm>
                <a:off x="8172841" y="1455339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0" y="0"/>
                    </a:moveTo>
                    <a:cubicBezTo>
                      <a:pt x="59" y="0"/>
                      <a:pt x="0" y="59"/>
                      <a:pt x="0" y="130"/>
                    </a:cubicBezTo>
                    <a:cubicBezTo>
                      <a:pt x="0" y="203"/>
                      <a:pt x="59" y="260"/>
                      <a:pt x="130" y="260"/>
                    </a:cubicBezTo>
                    <a:cubicBezTo>
                      <a:pt x="203" y="260"/>
                      <a:pt x="260" y="203"/>
                      <a:pt x="260" y="130"/>
                    </a:cubicBezTo>
                    <a:cubicBezTo>
                      <a:pt x="260" y="59"/>
                      <a:pt x="203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3" name="Google Shape;1887;p30">
                <a:extLst>
                  <a:ext uri="{FF2B5EF4-FFF2-40B4-BE49-F238E27FC236}">
                    <a16:creationId xmlns:a16="http://schemas.microsoft.com/office/drawing/2014/main" id="{C33E7EA6-BF55-CBB7-D922-861D9B0302A4}"/>
                  </a:ext>
                </a:extLst>
              </p:cNvPr>
              <p:cNvSpPr/>
              <p:nvPr/>
            </p:nvSpPr>
            <p:spPr>
              <a:xfrm>
                <a:off x="8425099" y="1440956"/>
                <a:ext cx="28987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1" extrusionOk="0">
                    <a:moveTo>
                      <a:pt x="132" y="0"/>
                    </a:moveTo>
                    <a:cubicBezTo>
                      <a:pt x="59" y="0"/>
                      <a:pt x="0" y="59"/>
                      <a:pt x="0" y="130"/>
                    </a:cubicBezTo>
                    <a:cubicBezTo>
                      <a:pt x="0" y="202"/>
                      <a:pt x="59" y="260"/>
                      <a:pt x="132" y="260"/>
                    </a:cubicBezTo>
                    <a:cubicBezTo>
                      <a:pt x="203" y="260"/>
                      <a:pt x="262" y="202"/>
                      <a:pt x="262" y="130"/>
                    </a:cubicBezTo>
                    <a:cubicBezTo>
                      <a:pt x="262" y="59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4" name="Google Shape;1888;p30">
                <a:extLst>
                  <a:ext uri="{FF2B5EF4-FFF2-40B4-BE49-F238E27FC236}">
                    <a16:creationId xmlns:a16="http://schemas.microsoft.com/office/drawing/2014/main" id="{911D7244-DF42-C582-120F-640210B8F6C5}"/>
                  </a:ext>
                </a:extLst>
              </p:cNvPr>
              <p:cNvSpPr/>
              <p:nvPr/>
            </p:nvSpPr>
            <p:spPr>
              <a:xfrm>
                <a:off x="8114977" y="1244905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1" y="0"/>
                    </a:moveTo>
                    <a:cubicBezTo>
                      <a:pt x="59" y="0"/>
                      <a:pt x="1" y="57"/>
                      <a:pt x="1" y="130"/>
                    </a:cubicBezTo>
                    <a:cubicBezTo>
                      <a:pt x="1" y="202"/>
                      <a:pt x="58" y="260"/>
                      <a:pt x="131" y="260"/>
                    </a:cubicBezTo>
                    <a:cubicBezTo>
                      <a:pt x="202" y="260"/>
                      <a:pt x="260" y="203"/>
                      <a:pt x="260" y="130"/>
                    </a:cubicBezTo>
                    <a:cubicBezTo>
                      <a:pt x="260" y="57"/>
                      <a:pt x="202" y="0"/>
                      <a:pt x="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5" name="Google Shape;1889;p30">
                <a:extLst>
                  <a:ext uri="{FF2B5EF4-FFF2-40B4-BE49-F238E27FC236}">
                    <a16:creationId xmlns:a16="http://schemas.microsoft.com/office/drawing/2014/main" id="{7F78C42D-CB21-60FC-499F-A22C728D1EE3}"/>
                  </a:ext>
                </a:extLst>
              </p:cNvPr>
              <p:cNvSpPr/>
              <p:nvPr/>
            </p:nvSpPr>
            <p:spPr>
              <a:xfrm>
                <a:off x="8484844" y="1300778"/>
                <a:ext cx="28987" cy="29098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3" extrusionOk="0">
                    <a:moveTo>
                      <a:pt x="130" y="1"/>
                    </a:moveTo>
                    <a:cubicBezTo>
                      <a:pt x="59" y="1"/>
                      <a:pt x="0" y="59"/>
                      <a:pt x="0" y="132"/>
                    </a:cubicBezTo>
                    <a:cubicBezTo>
                      <a:pt x="0" y="203"/>
                      <a:pt x="59" y="262"/>
                      <a:pt x="130" y="262"/>
                    </a:cubicBezTo>
                    <a:cubicBezTo>
                      <a:pt x="201" y="262"/>
                      <a:pt x="261" y="205"/>
                      <a:pt x="261" y="132"/>
                    </a:cubicBezTo>
                    <a:cubicBezTo>
                      <a:pt x="261" y="61"/>
                      <a:pt x="201" y="1"/>
                      <a:pt x="1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6" name="Google Shape;1890;p30">
                <a:extLst>
                  <a:ext uri="{FF2B5EF4-FFF2-40B4-BE49-F238E27FC236}">
                    <a16:creationId xmlns:a16="http://schemas.microsoft.com/office/drawing/2014/main" id="{EDA2487B-D151-AC3C-F964-B29B8B8033C1}"/>
                  </a:ext>
                </a:extLst>
              </p:cNvPr>
              <p:cNvSpPr/>
              <p:nvPr/>
            </p:nvSpPr>
            <p:spPr>
              <a:xfrm>
                <a:off x="8348979" y="2120165"/>
                <a:ext cx="28987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1" extrusionOk="0">
                    <a:moveTo>
                      <a:pt x="130" y="1"/>
                    </a:moveTo>
                    <a:cubicBezTo>
                      <a:pt x="59" y="1"/>
                      <a:pt x="0" y="58"/>
                      <a:pt x="0" y="131"/>
                    </a:cubicBezTo>
                    <a:cubicBezTo>
                      <a:pt x="0" y="202"/>
                      <a:pt x="59" y="261"/>
                      <a:pt x="130" y="261"/>
                    </a:cubicBezTo>
                    <a:cubicBezTo>
                      <a:pt x="202" y="261"/>
                      <a:pt x="261" y="204"/>
                      <a:pt x="261" y="131"/>
                    </a:cubicBezTo>
                    <a:cubicBezTo>
                      <a:pt x="261" y="59"/>
                      <a:pt x="202" y="1"/>
                      <a:pt x="1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7" name="Google Shape;1891;p30">
                <a:extLst>
                  <a:ext uri="{FF2B5EF4-FFF2-40B4-BE49-F238E27FC236}">
                    <a16:creationId xmlns:a16="http://schemas.microsoft.com/office/drawing/2014/main" id="{BF445830-0ACA-1F06-CA58-F73FE5671AFA}"/>
                  </a:ext>
                </a:extLst>
              </p:cNvPr>
              <p:cNvSpPr/>
              <p:nvPr/>
            </p:nvSpPr>
            <p:spPr>
              <a:xfrm>
                <a:off x="8212892" y="2009416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1" y="1"/>
                    </a:moveTo>
                    <a:cubicBezTo>
                      <a:pt x="59" y="1"/>
                      <a:pt x="1" y="58"/>
                      <a:pt x="1" y="131"/>
                    </a:cubicBezTo>
                    <a:cubicBezTo>
                      <a:pt x="1" y="202"/>
                      <a:pt x="59" y="261"/>
                      <a:pt x="131" y="261"/>
                    </a:cubicBezTo>
                    <a:cubicBezTo>
                      <a:pt x="202" y="261"/>
                      <a:pt x="261" y="204"/>
                      <a:pt x="261" y="131"/>
                    </a:cubicBezTo>
                    <a:cubicBezTo>
                      <a:pt x="261" y="58"/>
                      <a:pt x="202" y="1"/>
                      <a:pt x="1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8" name="Google Shape;1892;p30">
                <a:extLst>
                  <a:ext uri="{FF2B5EF4-FFF2-40B4-BE49-F238E27FC236}">
                    <a16:creationId xmlns:a16="http://schemas.microsoft.com/office/drawing/2014/main" id="{CCDF8963-037C-CB08-2B97-4E9EE5AA8F8A}"/>
                  </a:ext>
                </a:extLst>
              </p:cNvPr>
              <p:cNvSpPr/>
              <p:nvPr/>
            </p:nvSpPr>
            <p:spPr>
              <a:xfrm>
                <a:off x="8172841" y="2665059"/>
                <a:ext cx="28987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1" extrusionOk="0">
                    <a:moveTo>
                      <a:pt x="130" y="0"/>
                    </a:moveTo>
                    <a:cubicBezTo>
                      <a:pt x="59" y="0"/>
                      <a:pt x="0" y="56"/>
                      <a:pt x="0" y="130"/>
                    </a:cubicBezTo>
                    <a:cubicBezTo>
                      <a:pt x="0" y="202"/>
                      <a:pt x="59" y="260"/>
                      <a:pt x="130" y="260"/>
                    </a:cubicBezTo>
                    <a:cubicBezTo>
                      <a:pt x="201" y="260"/>
                      <a:pt x="261" y="203"/>
                      <a:pt x="261" y="130"/>
                    </a:cubicBezTo>
                    <a:cubicBezTo>
                      <a:pt x="261" y="56"/>
                      <a:pt x="201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9" name="Google Shape;1893;p30">
                <a:extLst>
                  <a:ext uri="{FF2B5EF4-FFF2-40B4-BE49-F238E27FC236}">
                    <a16:creationId xmlns:a16="http://schemas.microsoft.com/office/drawing/2014/main" id="{58A8F52F-7A9D-1473-2E44-08E4BDB2B44F}"/>
                  </a:ext>
                </a:extLst>
              </p:cNvPr>
              <p:cNvSpPr/>
              <p:nvPr/>
            </p:nvSpPr>
            <p:spPr>
              <a:xfrm>
                <a:off x="8809017" y="1375569"/>
                <a:ext cx="28987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2" extrusionOk="0">
                    <a:moveTo>
                      <a:pt x="131" y="0"/>
                    </a:moveTo>
                    <a:cubicBezTo>
                      <a:pt x="59" y="0"/>
                      <a:pt x="0" y="59"/>
                      <a:pt x="0" y="130"/>
                    </a:cubicBezTo>
                    <a:cubicBezTo>
                      <a:pt x="0" y="203"/>
                      <a:pt x="59" y="261"/>
                      <a:pt x="131" y="261"/>
                    </a:cubicBezTo>
                    <a:cubicBezTo>
                      <a:pt x="203" y="261"/>
                      <a:pt x="261" y="203"/>
                      <a:pt x="261" y="130"/>
                    </a:cubicBezTo>
                    <a:cubicBezTo>
                      <a:pt x="261" y="59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1" name="Google Shape;1894;p30">
                <a:extLst>
                  <a:ext uri="{FF2B5EF4-FFF2-40B4-BE49-F238E27FC236}">
                    <a16:creationId xmlns:a16="http://schemas.microsoft.com/office/drawing/2014/main" id="{4BB3C049-B425-68AF-DED2-874587A8D52E}"/>
                  </a:ext>
                </a:extLst>
              </p:cNvPr>
              <p:cNvSpPr/>
              <p:nvPr/>
            </p:nvSpPr>
            <p:spPr>
              <a:xfrm>
                <a:off x="9048883" y="1569186"/>
                <a:ext cx="29098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2" extrusionOk="0">
                    <a:moveTo>
                      <a:pt x="132" y="1"/>
                    </a:moveTo>
                    <a:cubicBezTo>
                      <a:pt x="59" y="1"/>
                      <a:pt x="1" y="59"/>
                      <a:pt x="1" y="132"/>
                    </a:cubicBezTo>
                    <a:cubicBezTo>
                      <a:pt x="1" y="203"/>
                      <a:pt x="59" y="262"/>
                      <a:pt x="132" y="262"/>
                    </a:cubicBezTo>
                    <a:cubicBezTo>
                      <a:pt x="204" y="262"/>
                      <a:pt x="262" y="203"/>
                      <a:pt x="262" y="132"/>
                    </a:cubicBezTo>
                    <a:cubicBezTo>
                      <a:pt x="262" y="59"/>
                      <a:pt x="204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8" name="Google Shape;1895;p30">
                <a:extLst>
                  <a:ext uri="{FF2B5EF4-FFF2-40B4-BE49-F238E27FC236}">
                    <a16:creationId xmlns:a16="http://schemas.microsoft.com/office/drawing/2014/main" id="{D425EF64-B3F0-7BFF-1C44-FB36F3328920}"/>
                  </a:ext>
                </a:extLst>
              </p:cNvPr>
              <p:cNvSpPr/>
              <p:nvPr/>
            </p:nvSpPr>
            <p:spPr>
              <a:xfrm>
                <a:off x="8673705" y="1300778"/>
                <a:ext cx="29098" cy="29098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1" y="1"/>
                      <a:pt x="1" y="59"/>
                      <a:pt x="1" y="132"/>
                    </a:cubicBezTo>
                    <a:cubicBezTo>
                      <a:pt x="1" y="203"/>
                      <a:pt x="61" y="262"/>
                      <a:pt x="132" y="262"/>
                    </a:cubicBezTo>
                    <a:cubicBezTo>
                      <a:pt x="204" y="262"/>
                      <a:pt x="262" y="205"/>
                      <a:pt x="262" y="132"/>
                    </a:cubicBezTo>
                    <a:cubicBezTo>
                      <a:pt x="262" y="61"/>
                      <a:pt x="204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9" name="Google Shape;1896;p30">
                <a:extLst>
                  <a:ext uri="{FF2B5EF4-FFF2-40B4-BE49-F238E27FC236}">
                    <a16:creationId xmlns:a16="http://schemas.microsoft.com/office/drawing/2014/main" id="{F650FD57-19B5-82B9-47EF-C1471422B916}"/>
                  </a:ext>
                </a:extLst>
              </p:cNvPr>
              <p:cNvSpPr/>
              <p:nvPr/>
            </p:nvSpPr>
            <p:spPr>
              <a:xfrm>
                <a:off x="9172025" y="1939271"/>
                <a:ext cx="2876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1" extrusionOk="0">
                    <a:moveTo>
                      <a:pt x="130" y="1"/>
                    </a:moveTo>
                    <a:cubicBezTo>
                      <a:pt x="59" y="1"/>
                      <a:pt x="0" y="60"/>
                      <a:pt x="0" y="131"/>
                    </a:cubicBezTo>
                    <a:cubicBezTo>
                      <a:pt x="0" y="202"/>
                      <a:pt x="59" y="261"/>
                      <a:pt x="130" y="261"/>
                    </a:cubicBezTo>
                    <a:cubicBezTo>
                      <a:pt x="203" y="261"/>
                      <a:pt x="260" y="202"/>
                      <a:pt x="260" y="131"/>
                    </a:cubicBezTo>
                    <a:cubicBezTo>
                      <a:pt x="260" y="60"/>
                      <a:pt x="203" y="1"/>
                      <a:pt x="1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0" name="Google Shape;1897;p30">
                <a:extLst>
                  <a:ext uri="{FF2B5EF4-FFF2-40B4-BE49-F238E27FC236}">
                    <a16:creationId xmlns:a16="http://schemas.microsoft.com/office/drawing/2014/main" id="{64B6FD2F-9D17-E1AD-0BC2-6B1B36A3769D}"/>
                  </a:ext>
                </a:extLst>
              </p:cNvPr>
              <p:cNvSpPr/>
              <p:nvPr/>
            </p:nvSpPr>
            <p:spPr>
              <a:xfrm>
                <a:off x="8144075" y="1710139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0" y="0"/>
                    </a:moveTo>
                    <a:cubicBezTo>
                      <a:pt x="59" y="0"/>
                      <a:pt x="0" y="57"/>
                      <a:pt x="0" y="130"/>
                    </a:cubicBezTo>
                    <a:cubicBezTo>
                      <a:pt x="0" y="202"/>
                      <a:pt x="59" y="260"/>
                      <a:pt x="130" y="260"/>
                    </a:cubicBezTo>
                    <a:cubicBezTo>
                      <a:pt x="202" y="260"/>
                      <a:pt x="260" y="203"/>
                      <a:pt x="260" y="130"/>
                    </a:cubicBezTo>
                    <a:cubicBezTo>
                      <a:pt x="260" y="57"/>
                      <a:pt x="202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1" name="Google Shape;1898;p30">
                <a:extLst>
                  <a:ext uri="{FF2B5EF4-FFF2-40B4-BE49-F238E27FC236}">
                    <a16:creationId xmlns:a16="http://schemas.microsoft.com/office/drawing/2014/main" id="{8A9B4E3D-DCD2-690F-6F2D-C6AD5CB6B557}"/>
                  </a:ext>
                </a:extLst>
              </p:cNvPr>
              <p:cNvSpPr/>
              <p:nvPr/>
            </p:nvSpPr>
            <p:spPr>
              <a:xfrm>
                <a:off x="8072934" y="1906412"/>
                <a:ext cx="28876" cy="29098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3" extrusionOk="0">
                    <a:moveTo>
                      <a:pt x="133" y="1"/>
                    </a:moveTo>
                    <a:cubicBezTo>
                      <a:pt x="132" y="1"/>
                      <a:pt x="132" y="1"/>
                      <a:pt x="131" y="1"/>
                    </a:cubicBezTo>
                    <a:cubicBezTo>
                      <a:pt x="59" y="1"/>
                      <a:pt x="1" y="58"/>
                      <a:pt x="1" y="132"/>
                    </a:cubicBezTo>
                    <a:cubicBezTo>
                      <a:pt x="1" y="204"/>
                      <a:pt x="58" y="262"/>
                      <a:pt x="131" y="262"/>
                    </a:cubicBezTo>
                    <a:cubicBezTo>
                      <a:pt x="202" y="262"/>
                      <a:pt x="261" y="205"/>
                      <a:pt x="261" y="132"/>
                    </a:cubicBezTo>
                    <a:cubicBezTo>
                      <a:pt x="261" y="59"/>
                      <a:pt x="204" y="1"/>
                      <a:pt x="1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2" name="Google Shape;1899;p30">
                <a:extLst>
                  <a:ext uri="{FF2B5EF4-FFF2-40B4-BE49-F238E27FC236}">
                    <a16:creationId xmlns:a16="http://schemas.microsoft.com/office/drawing/2014/main" id="{0E000423-2554-2D0E-1FA0-F1EB14714259}"/>
                  </a:ext>
                </a:extLst>
              </p:cNvPr>
              <p:cNvSpPr/>
              <p:nvPr/>
            </p:nvSpPr>
            <p:spPr>
              <a:xfrm>
                <a:off x="8207692" y="2187654"/>
                <a:ext cx="28987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2" extrusionOk="0">
                    <a:moveTo>
                      <a:pt x="135" y="0"/>
                    </a:moveTo>
                    <a:cubicBezTo>
                      <a:pt x="134" y="0"/>
                      <a:pt x="133" y="1"/>
                      <a:pt x="132" y="1"/>
                    </a:cubicBezTo>
                    <a:cubicBezTo>
                      <a:pt x="61" y="1"/>
                      <a:pt x="1" y="60"/>
                      <a:pt x="1" y="132"/>
                    </a:cubicBezTo>
                    <a:cubicBezTo>
                      <a:pt x="1" y="203"/>
                      <a:pt x="58" y="262"/>
                      <a:pt x="132" y="262"/>
                    </a:cubicBezTo>
                    <a:cubicBezTo>
                      <a:pt x="203" y="262"/>
                      <a:pt x="262" y="205"/>
                      <a:pt x="262" y="132"/>
                    </a:cubicBezTo>
                    <a:cubicBezTo>
                      <a:pt x="262" y="59"/>
                      <a:pt x="206" y="0"/>
                      <a:pt x="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3" name="Google Shape;1900;p30">
                <a:extLst>
                  <a:ext uri="{FF2B5EF4-FFF2-40B4-BE49-F238E27FC236}">
                    <a16:creationId xmlns:a16="http://schemas.microsoft.com/office/drawing/2014/main" id="{A4B1B3A4-9C5D-8972-98AD-6213D2780D8F}"/>
                  </a:ext>
                </a:extLst>
              </p:cNvPr>
              <p:cNvSpPr/>
              <p:nvPr/>
            </p:nvSpPr>
            <p:spPr>
              <a:xfrm>
                <a:off x="8279276" y="2618148"/>
                <a:ext cx="28876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2" extrusionOk="0">
                    <a:moveTo>
                      <a:pt x="130" y="0"/>
                    </a:moveTo>
                    <a:cubicBezTo>
                      <a:pt x="59" y="0"/>
                      <a:pt x="1" y="59"/>
                      <a:pt x="1" y="130"/>
                    </a:cubicBezTo>
                    <a:cubicBezTo>
                      <a:pt x="1" y="203"/>
                      <a:pt x="59" y="262"/>
                      <a:pt x="130" y="262"/>
                    </a:cubicBezTo>
                    <a:cubicBezTo>
                      <a:pt x="202" y="262"/>
                      <a:pt x="260" y="203"/>
                      <a:pt x="260" y="130"/>
                    </a:cubicBezTo>
                    <a:cubicBezTo>
                      <a:pt x="260" y="59"/>
                      <a:pt x="202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4" name="Google Shape;1901;p30">
                <a:extLst>
                  <a:ext uri="{FF2B5EF4-FFF2-40B4-BE49-F238E27FC236}">
                    <a16:creationId xmlns:a16="http://schemas.microsoft.com/office/drawing/2014/main" id="{7EB160F7-15CA-FD5F-B82E-91C5E54AAE9C}"/>
                  </a:ext>
                </a:extLst>
              </p:cNvPr>
              <p:cNvSpPr/>
              <p:nvPr/>
            </p:nvSpPr>
            <p:spPr>
              <a:xfrm>
                <a:off x="8287353" y="2398199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0" y="1"/>
                    </a:moveTo>
                    <a:cubicBezTo>
                      <a:pt x="59" y="1"/>
                      <a:pt x="0" y="59"/>
                      <a:pt x="0" y="131"/>
                    </a:cubicBezTo>
                    <a:cubicBezTo>
                      <a:pt x="0" y="202"/>
                      <a:pt x="59" y="261"/>
                      <a:pt x="130" y="261"/>
                    </a:cubicBezTo>
                    <a:cubicBezTo>
                      <a:pt x="203" y="261"/>
                      <a:pt x="260" y="202"/>
                      <a:pt x="260" y="131"/>
                    </a:cubicBezTo>
                    <a:cubicBezTo>
                      <a:pt x="260" y="59"/>
                      <a:pt x="203" y="1"/>
                      <a:pt x="1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5" name="Google Shape;1902;p30">
                <a:extLst>
                  <a:ext uri="{FF2B5EF4-FFF2-40B4-BE49-F238E27FC236}">
                    <a16:creationId xmlns:a16="http://schemas.microsoft.com/office/drawing/2014/main" id="{CF69AD2C-A5ED-E01A-D76A-FDFA856D47C6}"/>
                  </a:ext>
                </a:extLst>
              </p:cNvPr>
              <p:cNvSpPr/>
              <p:nvPr/>
            </p:nvSpPr>
            <p:spPr>
              <a:xfrm>
                <a:off x="8332383" y="1627492"/>
                <a:ext cx="28987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2" extrusionOk="0">
                    <a:moveTo>
                      <a:pt x="130" y="0"/>
                    </a:moveTo>
                    <a:cubicBezTo>
                      <a:pt x="59" y="0"/>
                      <a:pt x="0" y="58"/>
                      <a:pt x="0" y="130"/>
                    </a:cubicBezTo>
                    <a:cubicBezTo>
                      <a:pt x="0" y="202"/>
                      <a:pt x="59" y="262"/>
                      <a:pt x="130" y="262"/>
                    </a:cubicBezTo>
                    <a:cubicBezTo>
                      <a:pt x="202" y="262"/>
                      <a:pt x="262" y="205"/>
                      <a:pt x="262" y="130"/>
                    </a:cubicBezTo>
                    <a:cubicBezTo>
                      <a:pt x="262" y="58"/>
                      <a:pt x="202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6" name="Google Shape;1903;p30">
                <a:extLst>
                  <a:ext uri="{FF2B5EF4-FFF2-40B4-BE49-F238E27FC236}">
                    <a16:creationId xmlns:a16="http://schemas.microsoft.com/office/drawing/2014/main" id="{4E52D754-9BE6-1F3F-27D5-BF211B847755}"/>
                  </a:ext>
                </a:extLst>
              </p:cNvPr>
              <p:cNvSpPr/>
              <p:nvPr/>
            </p:nvSpPr>
            <p:spPr>
              <a:xfrm>
                <a:off x="8058440" y="1583680"/>
                <a:ext cx="28987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1" extrusionOk="0">
                    <a:moveTo>
                      <a:pt x="132" y="1"/>
                    </a:moveTo>
                    <a:cubicBezTo>
                      <a:pt x="60" y="1"/>
                      <a:pt x="0" y="58"/>
                      <a:pt x="0" y="131"/>
                    </a:cubicBezTo>
                    <a:cubicBezTo>
                      <a:pt x="0" y="202"/>
                      <a:pt x="60" y="261"/>
                      <a:pt x="132" y="261"/>
                    </a:cubicBezTo>
                    <a:cubicBezTo>
                      <a:pt x="203" y="261"/>
                      <a:pt x="262" y="204"/>
                      <a:pt x="262" y="131"/>
                    </a:cubicBezTo>
                    <a:cubicBezTo>
                      <a:pt x="262" y="60"/>
                      <a:pt x="20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7" name="Google Shape;1904;p30">
                <a:extLst>
                  <a:ext uri="{FF2B5EF4-FFF2-40B4-BE49-F238E27FC236}">
                    <a16:creationId xmlns:a16="http://schemas.microsoft.com/office/drawing/2014/main" id="{A0C8D5D9-E4B5-B9AF-F0C3-0706AB18EFA4}"/>
                  </a:ext>
                </a:extLst>
              </p:cNvPr>
              <p:cNvSpPr/>
              <p:nvPr/>
            </p:nvSpPr>
            <p:spPr>
              <a:xfrm>
                <a:off x="8279276" y="1329875"/>
                <a:ext cx="28876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2" extrusionOk="0">
                    <a:moveTo>
                      <a:pt x="130" y="0"/>
                    </a:moveTo>
                    <a:cubicBezTo>
                      <a:pt x="59" y="0"/>
                      <a:pt x="1" y="59"/>
                      <a:pt x="1" y="130"/>
                    </a:cubicBezTo>
                    <a:cubicBezTo>
                      <a:pt x="1" y="203"/>
                      <a:pt x="59" y="262"/>
                      <a:pt x="130" y="262"/>
                    </a:cubicBezTo>
                    <a:cubicBezTo>
                      <a:pt x="202" y="262"/>
                      <a:pt x="260" y="203"/>
                      <a:pt x="260" y="130"/>
                    </a:cubicBezTo>
                    <a:cubicBezTo>
                      <a:pt x="260" y="59"/>
                      <a:pt x="202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8" name="Google Shape;1905;p30">
                <a:extLst>
                  <a:ext uri="{FF2B5EF4-FFF2-40B4-BE49-F238E27FC236}">
                    <a16:creationId xmlns:a16="http://schemas.microsoft.com/office/drawing/2014/main" id="{31AA7CC3-C776-A811-44FB-12A2C4502239}"/>
                  </a:ext>
                </a:extLst>
              </p:cNvPr>
              <p:cNvSpPr/>
              <p:nvPr/>
            </p:nvSpPr>
            <p:spPr>
              <a:xfrm>
                <a:off x="8129360" y="2383595"/>
                <a:ext cx="28987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2" extrusionOk="0">
                    <a:moveTo>
                      <a:pt x="130" y="0"/>
                    </a:moveTo>
                    <a:cubicBezTo>
                      <a:pt x="59" y="0"/>
                      <a:pt x="1" y="57"/>
                      <a:pt x="1" y="131"/>
                    </a:cubicBezTo>
                    <a:cubicBezTo>
                      <a:pt x="1" y="203"/>
                      <a:pt x="59" y="261"/>
                      <a:pt x="130" y="261"/>
                    </a:cubicBezTo>
                    <a:cubicBezTo>
                      <a:pt x="202" y="261"/>
                      <a:pt x="262" y="204"/>
                      <a:pt x="262" y="131"/>
                    </a:cubicBezTo>
                    <a:cubicBezTo>
                      <a:pt x="262" y="60"/>
                      <a:pt x="202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9" name="Google Shape;1906;p30">
                <a:extLst>
                  <a:ext uri="{FF2B5EF4-FFF2-40B4-BE49-F238E27FC236}">
                    <a16:creationId xmlns:a16="http://schemas.microsoft.com/office/drawing/2014/main" id="{0A5EE6DC-D2C9-B969-7BCC-609605361E7D}"/>
                  </a:ext>
                </a:extLst>
              </p:cNvPr>
              <p:cNvSpPr/>
              <p:nvPr/>
            </p:nvSpPr>
            <p:spPr>
              <a:xfrm>
                <a:off x="8378851" y="1915152"/>
                <a:ext cx="28766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2" extrusionOk="0">
                    <a:moveTo>
                      <a:pt x="130" y="1"/>
                    </a:moveTo>
                    <a:cubicBezTo>
                      <a:pt x="59" y="1"/>
                      <a:pt x="0" y="58"/>
                      <a:pt x="0" y="132"/>
                    </a:cubicBezTo>
                    <a:cubicBezTo>
                      <a:pt x="0" y="203"/>
                      <a:pt x="59" y="262"/>
                      <a:pt x="130" y="262"/>
                    </a:cubicBezTo>
                    <a:cubicBezTo>
                      <a:pt x="201" y="262"/>
                      <a:pt x="260" y="205"/>
                      <a:pt x="260" y="132"/>
                    </a:cubicBezTo>
                    <a:cubicBezTo>
                      <a:pt x="260" y="58"/>
                      <a:pt x="201" y="1"/>
                      <a:pt x="1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0" name="Google Shape;1907;p30">
                <a:extLst>
                  <a:ext uri="{FF2B5EF4-FFF2-40B4-BE49-F238E27FC236}">
                    <a16:creationId xmlns:a16="http://schemas.microsoft.com/office/drawing/2014/main" id="{00F7398F-76EA-56DC-3F2F-8E091E8FB229}"/>
                  </a:ext>
                </a:extLst>
              </p:cNvPr>
              <p:cNvSpPr/>
              <p:nvPr/>
            </p:nvSpPr>
            <p:spPr>
              <a:xfrm>
                <a:off x="8227275" y="1849101"/>
                <a:ext cx="29098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1" extrusionOk="0">
                    <a:moveTo>
                      <a:pt x="136" y="1"/>
                    </a:moveTo>
                    <a:cubicBezTo>
                      <a:pt x="134" y="1"/>
                      <a:pt x="132" y="1"/>
                      <a:pt x="131" y="1"/>
                    </a:cubicBezTo>
                    <a:cubicBezTo>
                      <a:pt x="59" y="1"/>
                      <a:pt x="1" y="58"/>
                      <a:pt x="1" y="131"/>
                    </a:cubicBezTo>
                    <a:cubicBezTo>
                      <a:pt x="1" y="202"/>
                      <a:pt x="58" y="261"/>
                      <a:pt x="131" y="261"/>
                    </a:cubicBezTo>
                    <a:cubicBezTo>
                      <a:pt x="202" y="261"/>
                      <a:pt x="262" y="203"/>
                      <a:pt x="262" y="131"/>
                    </a:cubicBezTo>
                    <a:cubicBezTo>
                      <a:pt x="262" y="59"/>
                      <a:pt x="205" y="1"/>
                      <a:pt x="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1" name="Google Shape;1908;p30">
                <a:extLst>
                  <a:ext uri="{FF2B5EF4-FFF2-40B4-BE49-F238E27FC236}">
                    <a16:creationId xmlns:a16="http://schemas.microsoft.com/office/drawing/2014/main" id="{A7B4EF0B-D77F-E981-A940-53712572B156}"/>
                  </a:ext>
                </a:extLst>
              </p:cNvPr>
              <p:cNvSpPr/>
              <p:nvPr/>
            </p:nvSpPr>
            <p:spPr>
              <a:xfrm>
                <a:off x="8058492" y="2091291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1" y="1"/>
                    </a:moveTo>
                    <a:cubicBezTo>
                      <a:pt x="59" y="1"/>
                      <a:pt x="1" y="58"/>
                      <a:pt x="1" y="131"/>
                    </a:cubicBezTo>
                    <a:cubicBezTo>
                      <a:pt x="1" y="202"/>
                      <a:pt x="59" y="261"/>
                      <a:pt x="131" y="261"/>
                    </a:cubicBezTo>
                    <a:cubicBezTo>
                      <a:pt x="202" y="261"/>
                      <a:pt x="261" y="204"/>
                      <a:pt x="261" y="131"/>
                    </a:cubicBezTo>
                    <a:cubicBezTo>
                      <a:pt x="261" y="58"/>
                      <a:pt x="202" y="1"/>
                      <a:pt x="1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2" name="Google Shape;1909;p30">
                <a:extLst>
                  <a:ext uri="{FF2B5EF4-FFF2-40B4-BE49-F238E27FC236}">
                    <a16:creationId xmlns:a16="http://schemas.microsoft.com/office/drawing/2014/main" id="{6312BFAF-0499-33ED-AA12-CF25568F7B03}"/>
                  </a:ext>
                </a:extLst>
              </p:cNvPr>
              <p:cNvSpPr/>
              <p:nvPr/>
            </p:nvSpPr>
            <p:spPr>
              <a:xfrm>
                <a:off x="8013942" y="2297516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1" y="1"/>
                    </a:moveTo>
                    <a:cubicBezTo>
                      <a:pt x="59" y="1"/>
                      <a:pt x="1" y="58"/>
                      <a:pt x="1" y="131"/>
                    </a:cubicBezTo>
                    <a:cubicBezTo>
                      <a:pt x="1" y="202"/>
                      <a:pt x="59" y="261"/>
                      <a:pt x="131" y="261"/>
                    </a:cubicBezTo>
                    <a:cubicBezTo>
                      <a:pt x="202" y="261"/>
                      <a:pt x="261" y="204"/>
                      <a:pt x="261" y="131"/>
                    </a:cubicBezTo>
                    <a:cubicBezTo>
                      <a:pt x="261" y="58"/>
                      <a:pt x="202" y="1"/>
                      <a:pt x="1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3" name="Google Shape;1910;p30">
                <a:extLst>
                  <a:ext uri="{FF2B5EF4-FFF2-40B4-BE49-F238E27FC236}">
                    <a16:creationId xmlns:a16="http://schemas.microsoft.com/office/drawing/2014/main" id="{703B92BB-AB20-6BDE-0D14-1AED0A9DE0F6}"/>
                  </a:ext>
                </a:extLst>
              </p:cNvPr>
              <p:cNvSpPr/>
              <p:nvPr/>
            </p:nvSpPr>
            <p:spPr>
              <a:xfrm>
                <a:off x="8037742" y="2544603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1" y="1"/>
                    </a:moveTo>
                    <a:cubicBezTo>
                      <a:pt x="59" y="1"/>
                      <a:pt x="1" y="58"/>
                      <a:pt x="1" y="131"/>
                    </a:cubicBezTo>
                    <a:cubicBezTo>
                      <a:pt x="1" y="202"/>
                      <a:pt x="59" y="261"/>
                      <a:pt x="131" y="261"/>
                    </a:cubicBezTo>
                    <a:cubicBezTo>
                      <a:pt x="202" y="261"/>
                      <a:pt x="261" y="204"/>
                      <a:pt x="261" y="131"/>
                    </a:cubicBezTo>
                    <a:cubicBezTo>
                      <a:pt x="261" y="58"/>
                      <a:pt x="202" y="1"/>
                      <a:pt x="1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4" name="Google Shape;1911;p30">
                <a:extLst>
                  <a:ext uri="{FF2B5EF4-FFF2-40B4-BE49-F238E27FC236}">
                    <a16:creationId xmlns:a16="http://schemas.microsoft.com/office/drawing/2014/main" id="{F3101691-906A-0DE1-6339-63C5A355BF3E}"/>
                  </a:ext>
                </a:extLst>
              </p:cNvPr>
              <p:cNvSpPr/>
              <p:nvPr/>
            </p:nvSpPr>
            <p:spPr>
              <a:xfrm>
                <a:off x="8013942" y="2691841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1" y="1"/>
                    </a:moveTo>
                    <a:cubicBezTo>
                      <a:pt x="59" y="1"/>
                      <a:pt x="1" y="58"/>
                      <a:pt x="1" y="131"/>
                    </a:cubicBezTo>
                    <a:cubicBezTo>
                      <a:pt x="1" y="202"/>
                      <a:pt x="59" y="261"/>
                      <a:pt x="131" y="261"/>
                    </a:cubicBezTo>
                    <a:cubicBezTo>
                      <a:pt x="202" y="261"/>
                      <a:pt x="261" y="204"/>
                      <a:pt x="261" y="131"/>
                    </a:cubicBezTo>
                    <a:cubicBezTo>
                      <a:pt x="261" y="58"/>
                      <a:pt x="202" y="1"/>
                      <a:pt x="1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2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63"/>
          <p:cNvSpPr txBox="1">
            <a:spLocks noGrp="1"/>
          </p:cNvSpPr>
          <p:nvPr>
            <p:ph type="title"/>
          </p:nvPr>
        </p:nvSpPr>
        <p:spPr>
          <a:xfrm>
            <a:off x="3591649" y="13214"/>
            <a:ext cx="19607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Avance real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1A4B0D1-CA76-0C10-F942-954608A61BBA}"/>
              </a:ext>
            </a:extLst>
          </p:cNvPr>
          <p:cNvGrpSpPr/>
          <p:nvPr/>
        </p:nvGrpSpPr>
        <p:grpSpPr>
          <a:xfrm>
            <a:off x="4636676" y="1110343"/>
            <a:ext cx="4354924" cy="3576418"/>
            <a:chOff x="4636676" y="1110343"/>
            <a:chExt cx="4354924" cy="3576418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C63D29B3-803C-D85C-A3B7-7F85ACE217D6}"/>
                </a:ext>
              </a:extLst>
            </p:cNvPr>
            <p:cNvGrpSpPr/>
            <p:nvPr/>
          </p:nvGrpSpPr>
          <p:grpSpPr>
            <a:xfrm>
              <a:off x="4636676" y="1110343"/>
              <a:ext cx="4354924" cy="3576418"/>
              <a:chOff x="3817241" y="1973943"/>
              <a:chExt cx="3374572" cy="2392408"/>
            </a:xfrm>
          </p:grpSpPr>
          <p:sp>
            <p:nvSpPr>
              <p:cNvPr id="3" name="Google Shape;2594;p63">
                <a:extLst>
                  <a:ext uri="{FF2B5EF4-FFF2-40B4-BE49-F238E27FC236}">
                    <a16:creationId xmlns:a16="http://schemas.microsoft.com/office/drawing/2014/main" id="{1F954CC1-DF5D-FDFF-8575-22B104E5F10A}"/>
                  </a:ext>
                </a:extLst>
              </p:cNvPr>
              <p:cNvSpPr/>
              <p:nvPr/>
            </p:nvSpPr>
            <p:spPr>
              <a:xfrm>
                <a:off x="4905588" y="4031166"/>
                <a:ext cx="1222133" cy="335185"/>
              </a:xfrm>
              <a:custGeom>
                <a:avLst/>
                <a:gdLst/>
                <a:ahLst/>
                <a:cxnLst/>
                <a:rect l="l" t="t" r="r" b="b"/>
                <a:pathLst>
                  <a:path w="30182" h="9290" extrusionOk="0">
                    <a:moveTo>
                      <a:pt x="6586" y="0"/>
                    </a:moveTo>
                    <a:cubicBezTo>
                      <a:pt x="6586" y="0"/>
                      <a:pt x="6503" y="3984"/>
                      <a:pt x="4687" y="5842"/>
                    </a:cubicBezTo>
                    <a:cubicBezTo>
                      <a:pt x="2849" y="7700"/>
                      <a:pt x="0" y="9290"/>
                      <a:pt x="4955" y="9290"/>
                    </a:cubicBezTo>
                    <a:lnTo>
                      <a:pt x="25227" y="9290"/>
                    </a:lnTo>
                    <a:cubicBezTo>
                      <a:pt x="30182" y="9290"/>
                      <a:pt x="27333" y="7721"/>
                      <a:pt x="25495" y="5842"/>
                    </a:cubicBezTo>
                    <a:cubicBezTo>
                      <a:pt x="23679" y="3984"/>
                      <a:pt x="23617" y="0"/>
                      <a:pt x="23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2900" cap="flat" cmpd="sng">
                <a:solidFill>
                  <a:schemeClr val="dk2"/>
                </a:solidFill>
                <a:prstDash val="solid"/>
                <a:miter lim="206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" name="Google Shape;2596;p63">
                <a:extLst>
                  <a:ext uri="{FF2B5EF4-FFF2-40B4-BE49-F238E27FC236}">
                    <a16:creationId xmlns:a16="http://schemas.microsoft.com/office/drawing/2014/main" id="{654A6814-61F7-1388-8C91-D061DF01686D}"/>
                  </a:ext>
                </a:extLst>
              </p:cNvPr>
              <p:cNvSpPr/>
              <p:nvPr/>
            </p:nvSpPr>
            <p:spPr>
              <a:xfrm>
                <a:off x="3817241" y="1973943"/>
                <a:ext cx="3374572" cy="1796543"/>
              </a:xfrm>
              <a:custGeom>
                <a:avLst/>
                <a:gdLst/>
                <a:ahLst/>
                <a:cxnLst/>
                <a:rect l="l" t="t" r="r" b="b"/>
                <a:pathLst>
                  <a:path w="83339" h="49793" extrusionOk="0">
                    <a:moveTo>
                      <a:pt x="79726" y="3097"/>
                    </a:moveTo>
                    <a:lnTo>
                      <a:pt x="79726" y="46180"/>
                    </a:lnTo>
                    <a:lnTo>
                      <a:pt x="3613" y="46180"/>
                    </a:lnTo>
                    <a:lnTo>
                      <a:pt x="3613" y="3097"/>
                    </a:lnTo>
                    <a:close/>
                    <a:moveTo>
                      <a:pt x="2643" y="0"/>
                    </a:moveTo>
                    <a:cubicBezTo>
                      <a:pt x="1280" y="0"/>
                      <a:pt x="0" y="971"/>
                      <a:pt x="0" y="2333"/>
                    </a:cubicBezTo>
                    <a:lnTo>
                      <a:pt x="0" y="49793"/>
                    </a:lnTo>
                    <a:lnTo>
                      <a:pt x="83339" y="49793"/>
                    </a:lnTo>
                    <a:lnTo>
                      <a:pt x="83339" y="2333"/>
                    </a:lnTo>
                    <a:cubicBezTo>
                      <a:pt x="83339" y="971"/>
                      <a:pt x="82245" y="0"/>
                      <a:pt x="808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2900" cap="flat" cmpd="sng">
                <a:solidFill>
                  <a:schemeClr val="dk2"/>
                </a:solidFill>
                <a:prstDash val="solid"/>
                <a:miter lim="206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" name="Google Shape;2597;p63">
                <a:extLst>
                  <a:ext uri="{FF2B5EF4-FFF2-40B4-BE49-F238E27FC236}">
                    <a16:creationId xmlns:a16="http://schemas.microsoft.com/office/drawing/2014/main" id="{DA42BF17-634A-1159-201A-4D1B9DD87203}"/>
                  </a:ext>
                </a:extLst>
              </p:cNvPr>
              <p:cNvSpPr/>
              <p:nvPr/>
            </p:nvSpPr>
            <p:spPr>
              <a:xfrm>
                <a:off x="3817241" y="3770450"/>
                <a:ext cx="3374572" cy="260752"/>
              </a:xfrm>
              <a:custGeom>
                <a:avLst/>
                <a:gdLst/>
                <a:ahLst/>
                <a:cxnLst/>
                <a:rect l="l" t="t" r="r" b="b"/>
                <a:pathLst>
                  <a:path w="83339" h="7227" extrusionOk="0">
                    <a:moveTo>
                      <a:pt x="0" y="1"/>
                    </a:moveTo>
                    <a:lnTo>
                      <a:pt x="0" y="4522"/>
                    </a:lnTo>
                    <a:cubicBezTo>
                      <a:pt x="0" y="5884"/>
                      <a:pt x="1280" y="7226"/>
                      <a:pt x="2643" y="7226"/>
                    </a:cubicBezTo>
                    <a:lnTo>
                      <a:pt x="80882" y="7226"/>
                    </a:lnTo>
                    <a:cubicBezTo>
                      <a:pt x="82245" y="7226"/>
                      <a:pt x="83339" y="5884"/>
                      <a:pt x="83339" y="4522"/>
                    </a:cubicBezTo>
                    <a:lnTo>
                      <a:pt x="83339" y="1"/>
                    </a:lnTo>
                    <a:close/>
                  </a:path>
                </a:pathLst>
              </a:custGeom>
              <a:solidFill>
                <a:schemeClr val="dk2"/>
              </a:solidFill>
              <a:ln w="12900" cap="flat" cmpd="sng">
                <a:solidFill>
                  <a:schemeClr val="dk2"/>
                </a:solidFill>
                <a:prstDash val="solid"/>
                <a:miter lim="206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1FF84AA8-35FB-39B8-65F3-8060528A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7709" y="1233213"/>
              <a:ext cx="4172858" cy="2439865"/>
            </a:xfrm>
            <a:prstGeom prst="rect">
              <a:avLst/>
            </a:prstGeom>
          </p:spPr>
        </p:pic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190D335-186B-3B3A-F873-18310C902C97}"/>
              </a:ext>
            </a:extLst>
          </p:cNvPr>
          <p:cNvGrpSpPr/>
          <p:nvPr/>
        </p:nvGrpSpPr>
        <p:grpSpPr>
          <a:xfrm>
            <a:off x="104274" y="1110343"/>
            <a:ext cx="4354924" cy="3576418"/>
            <a:chOff x="152400" y="1110343"/>
            <a:chExt cx="4354924" cy="3576418"/>
          </a:xfrm>
        </p:grpSpPr>
        <p:grpSp>
          <p:nvGrpSpPr>
            <p:cNvPr id="2592" name="Google Shape;2592;p63"/>
            <p:cNvGrpSpPr/>
            <p:nvPr/>
          </p:nvGrpSpPr>
          <p:grpSpPr>
            <a:xfrm>
              <a:off x="152400" y="1110343"/>
              <a:ext cx="4354924" cy="3576418"/>
              <a:chOff x="5201375" y="3526600"/>
              <a:chExt cx="2083475" cy="1664425"/>
            </a:xfrm>
          </p:grpSpPr>
          <p:sp>
            <p:nvSpPr>
              <p:cNvPr id="2593" name="Google Shape;2593;p63"/>
              <p:cNvSpPr/>
              <p:nvPr/>
            </p:nvSpPr>
            <p:spPr>
              <a:xfrm>
                <a:off x="5930100" y="5171375"/>
                <a:ext cx="64667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25867" h="786" extrusionOk="0">
                    <a:moveTo>
                      <a:pt x="0" y="1"/>
                    </a:moveTo>
                    <a:lnTo>
                      <a:pt x="0" y="83"/>
                    </a:lnTo>
                    <a:cubicBezTo>
                      <a:pt x="0" y="558"/>
                      <a:pt x="785" y="785"/>
                      <a:pt x="2849" y="785"/>
                    </a:cubicBezTo>
                    <a:lnTo>
                      <a:pt x="23101" y="785"/>
                    </a:lnTo>
                    <a:cubicBezTo>
                      <a:pt x="25144" y="785"/>
                      <a:pt x="25867" y="517"/>
                      <a:pt x="258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Google Shape;2594;p63"/>
              <p:cNvSpPr/>
              <p:nvPr/>
            </p:nvSpPr>
            <p:spPr>
              <a:xfrm>
                <a:off x="5873325" y="4952050"/>
                <a:ext cx="754550" cy="232250"/>
              </a:xfrm>
              <a:custGeom>
                <a:avLst/>
                <a:gdLst/>
                <a:ahLst/>
                <a:cxnLst/>
                <a:rect l="l" t="t" r="r" b="b"/>
                <a:pathLst>
                  <a:path w="30182" h="9290" extrusionOk="0">
                    <a:moveTo>
                      <a:pt x="6586" y="0"/>
                    </a:moveTo>
                    <a:cubicBezTo>
                      <a:pt x="6586" y="0"/>
                      <a:pt x="6503" y="3984"/>
                      <a:pt x="4687" y="5842"/>
                    </a:cubicBezTo>
                    <a:cubicBezTo>
                      <a:pt x="2849" y="7700"/>
                      <a:pt x="0" y="9290"/>
                      <a:pt x="4955" y="9290"/>
                    </a:cubicBezTo>
                    <a:lnTo>
                      <a:pt x="25227" y="9290"/>
                    </a:lnTo>
                    <a:cubicBezTo>
                      <a:pt x="30182" y="9290"/>
                      <a:pt x="27333" y="7721"/>
                      <a:pt x="25495" y="5842"/>
                    </a:cubicBezTo>
                    <a:cubicBezTo>
                      <a:pt x="23679" y="3984"/>
                      <a:pt x="23617" y="0"/>
                      <a:pt x="23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2900" cap="flat" cmpd="sng">
                <a:solidFill>
                  <a:schemeClr val="dk2"/>
                </a:solidFill>
                <a:prstDash val="solid"/>
                <a:miter lim="206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Google Shape;2595;p63"/>
              <p:cNvSpPr/>
              <p:nvPr/>
            </p:nvSpPr>
            <p:spPr>
              <a:xfrm>
                <a:off x="5201375" y="4771400"/>
                <a:ext cx="2083475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83339" h="7247" extrusionOk="0">
                    <a:moveTo>
                      <a:pt x="0" y="4790"/>
                    </a:moveTo>
                    <a:cubicBezTo>
                      <a:pt x="0" y="6153"/>
                      <a:pt x="1280" y="7226"/>
                      <a:pt x="2643" y="7226"/>
                    </a:cubicBezTo>
                    <a:lnTo>
                      <a:pt x="80882" y="7226"/>
                    </a:lnTo>
                    <a:cubicBezTo>
                      <a:pt x="82245" y="7247"/>
                      <a:pt x="83339" y="6153"/>
                      <a:pt x="83339" y="4790"/>
                    </a:cubicBezTo>
                    <a:lnTo>
                      <a:pt x="83339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Google Shape;2596;p63"/>
              <p:cNvSpPr/>
              <p:nvPr/>
            </p:nvSpPr>
            <p:spPr>
              <a:xfrm>
                <a:off x="5201375" y="3526600"/>
                <a:ext cx="2083475" cy="1244825"/>
              </a:xfrm>
              <a:custGeom>
                <a:avLst/>
                <a:gdLst/>
                <a:ahLst/>
                <a:cxnLst/>
                <a:rect l="l" t="t" r="r" b="b"/>
                <a:pathLst>
                  <a:path w="83339" h="49793" extrusionOk="0">
                    <a:moveTo>
                      <a:pt x="79726" y="3097"/>
                    </a:moveTo>
                    <a:lnTo>
                      <a:pt x="79726" y="46180"/>
                    </a:lnTo>
                    <a:lnTo>
                      <a:pt x="3613" y="46180"/>
                    </a:lnTo>
                    <a:lnTo>
                      <a:pt x="3613" y="3097"/>
                    </a:lnTo>
                    <a:close/>
                    <a:moveTo>
                      <a:pt x="2643" y="0"/>
                    </a:moveTo>
                    <a:cubicBezTo>
                      <a:pt x="1280" y="0"/>
                      <a:pt x="0" y="971"/>
                      <a:pt x="0" y="2333"/>
                    </a:cubicBezTo>
                    <a:lnTo>
                      <a:pt x="0" y="49793"/>
                    </a:lnTo>
                    <a:lnTo>
                      <a:pt x="83339" y="49793"/>
                    </a:lnTo>
                    <a:lnTo>
                      <a:pt x="83339" y="2333"/>
                    </a:lnTo>
                    <a:cubicBezTo>
                      <a:pt x="83339" y="971"/>
                      <a:pt x="82245" y="0"/>
                      <a:pt x="808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2900" cap="flat" cmpd="sng">
                <a:solidFill>
                  <a:schemeClr val="dk2"/>
                </a:solidFill>
                <a:prstDash val="solid"/>
                <a:miter lim="206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Google Shape;2597;p63"/>
              <p:cNvSpPr/>
              <p:nvPr/>
            </p:nvSpPr>
            <p:spPr>
              <a:xfrm>
                <a:off x="5201375" y="4771400"/>
                <a:ext cx="2083475" cy="180675"/>
              </a:xfrm>
              <a:custGeom>
                <a:avLst/>
                <a:gdLst/>
                <a:ahLst/>
                <a:cxnLst/>
                <a:rect l="l" t="t" r="r" b="b"/>
                <a:pathLst>
                  <a:path w="83339" h="7227" extrusionOk="0">
                    <a:moveTo>
                      <a:pt x="0" y="1"/>
                    </a:moveTo>
                    <a:lnTo>
                      <a:pt x="0" y="4522"/>
                    </a:lnTo>
                    <a:cubicBezTo>
                      <a:pt x="0" y="5884"/>
                      <a:pt x="1280" y="7226"/>
                      <a:pt x="2643" y="7226"/>
                    </a:cubicBezTo>
                    <a:lnTo>
                      <a:pt x="80882" y="7226"/>
                    </a:lnTo>
                    <a:cubicBezTo>
                      <a:pt x="82245" y="7226"/>
                      <a:pt x="83339" y="5884"/>
                      <a:pt x="83339" y="4522"/>
                    </a:cubicBezTo>
                    <a:lnTo>
                      <a:pt x="83339" y="1"/>
                    </a:lnTo>
                    <a:close/>
                  </a:path>
                </a:pathLst>
              </a:custGeom>
              <a:solidFill>
                <a:schemeClr val="dk2"/>
              </a:solidFill>
              <a:ln w="12900" cap="flat" cmpd="sng">
                <a:solidFill>
                  <a:schemeClr val="dk2"/>
                </a:solidFill>
                <a:prstDash val="solid"/>
                <a:miter lim="2064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9929E9AA-A664-5FF2-A765-56E1283D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433" y="1226457"/>
              <a:ext cx="4168910" cy="2446622"/>
            </a:xfrm>
            <a:prstGeom prst="rect">
              <a:avLst/>
            </a:prstGeom>
          </p:spPr>
        </p:pic>
      </p:grpSp>
      <p:grpSp>
        <p:nvGrpSpPr>
          <p:cNvPr id="61" name="Google Shape;1861;p30">
            <a:extLst>
              <a:ext uri="{FF2B5EF4-FFF2-40B4-BE49-F238E27FC236}">
                <a16:creationId xmlns:a16="http://schemas.microsoft.com/office/drawing/2014/main" id="{3527FD5F-6B39-1619-8377-6D6362094301}"/>
              </a:ext>
            </a:extLst>
          </p:cNvPr>
          <p:cNvGrpSpPr/>
          <p:nvPr/>
        </p:nvGrpSpPr>
        <p:grpSpPr>
          <a:xfrm flipH="1">
            <a:off x="-332315" y="3449282"/>
            <a:ext cx="1471320" cy="1694218"/>
            <a:chOff x="7694326" y="3"/>
            <a:chExt cx="2369302" cy="3125191"/>
          </a:xfrm>
        </p:grpSpPr>
        <p:sp>
          <p:nvSpPr>
            <p:cNvPr id="62" name="Google Shape;1862;p30">
              <a:extLst>
                <a:ext uri="{FF2B5EF4-FFF2-40B4-BE49-F238E27FC236}">
                  <a16:creationId xmlns:a16="http://schemas.microsoft.com/office/drawing/2014/main" id="{B1C5525C-5A89-A99A-8342-80598B374C6F}"/>
                </a:ext>
              </a:extLst>
            </p:cNvPr>
            <p:cNvSpPr/>
            <p:nvPr/>
          </p:nvSpPr>
          <p:spPr>
            <a:xfrm>
              <a:off x="7694326" y="17816"/>
              <a:ext cx="2369302" cy="3101722"/>
            </a:xfrm>
            <a:custGeom>
              <a:avLst/>
              <a:gdLst/>
              <a:ahLst/>
              <a:cxnLst/>
              <a:rect l="l" t="t" r="r" b="b"/>
              <a:pathLst>
                <a:path w="21415" h="28035" extrusionOk="0">
                  <a:moveTo>
                    <a:pt x="1563" y="1"/>
                  </a:moveTo>
                  <a:cubicBezTo>
                    <a:pt x="1" y="1"/>
                    <a:pt x="2057" y="3375"/>
                    <a:pt x="2305" y="3869"/>
                  </a:cubicBezTo>
                  <a:cubicBezTo>
                    <a:pt x="3204" y="5680"/>
                    <a:pt x="3203" y="7732"/>
                    <a:pt x="3096" y="9778"/>
                  </a:cubicBezTo>
                  <a:cubicBezTo>
                    <a:pt x="3156" y="9789"/>
                    <a:pt x="3207" y="9836"/>
                    <a:pt x="3207" y="9915"/>
                  </a:cubicBezTo>
                  <a:cubicBezTo>
                    <a:pt x="3219" y="11852"/>
                    <a:pt x="2977" y="13780"/>
                    <a:pt x="2760" y="15703"/>
                  </a:cubicBezTo>
                  <a:cubicBezTo>
                    <a:pt x="2612" y="17725"/>
                    <a:pt x="2392" y="19744"/>
                    <a:pt x="1998" y="21769"/>
                  </a:cubicBezTo>
                  <a:cubicBezTo>
                    <a:pt x="1775" y="22921"/>
                    <a:pt x="718" y="27905"/>
                    <a:pt x="3129" y="27935"/>
                  </a:cubicBezTo>
                  <a:cubicBezTo>
                    <a:pt x="5844" y="27968"/>
                    <a:pt x="8557" y="28000"/>
                    <a:pt x="11272" y="28034"/>
                  </a:cubicBezTo>
                  <a:cubicBezTo>
                    <a:pt x="11319" y="28034"/>
                    <a:pt x="11367" y="28035"/>
                    <a:pt x="11414" y="28035"/>
                  </a:cubicBezTo>
                  <a:cubicBezTo>
                    <a:pt x="12422" y="28035"/>
                    <a:pt x="13418" y="27909"/>
                    <a:pt x="14426" y="27875"/>
                  </a:cubicBezTo>
                  <a:cubicBezTo>
                    <a:pt x="15428" y="27841"/>
                    <a:pt x="16442" y="27808"/>
                    <a:pt x="17434" y="27621"/>
                  </a:cubicBezTo>
                  <a:cubicBezTo>
                    <a:pt x="18405" y="27437"/>
                    <a:pt x="19367" y="27087"/>
                    <a:pt x="20125" y="26452"/>
                  </a:cubicBezTo>
                  <a:cubicBezTo>
                    <a:pt x="20882" y="25816"/>
                    <a:pt x="21415" y="24865"/>
                    <a:pt x="21382" y="23877"/>
                  </a:cubicBezTo>
                  <a:lnTo>
                    <a:pt x="21382" y="23877"/>
                  </a:lnTo>
                  <a:cubicBezTo>
                    <a:pt x="21201" y="23992"/>
                    <a:pt x="21018" y="24099"/>
                    <a:pt x="20837" y="24206"/>
                  </a:cubicBezTo>
                  <a:cubicBezTo>
                    <a:pt x="20837" y="23592"/>
                    <a:pt x="20942" y="22888"/>
                    <a:pt x="20849" y="22285"/>
                  </a:cubicBezTo>
                  <a:cubicBezTo>
                    <a:pt x="20778" y="21823"/>
                    <a:pt x="20502" y="21319"/>
                    <a:pt x="20243" y="20933"/>
                  </a:cubicBezTo>
                  <a:cubicBezTo>
                    <a:pt x="20008" y="20583"/>
                    <a:pt x="19710" y="20268"/>
                    <a:pt x="19343" y="20065"/>
                  </a:cubicBezTo>
                  <a:cubicBezTo>
                    <a:pt x="18956" y="19852"/>
                    <a:pt x="18520" y="19780"/>
                    <a:pt x="18074" y="19780"/>
                  </a:cubicBezTo>
                  <a:cubicBezTo>
                    <a:pt x="17537" y="19780"/>
                    <a:pt x="16986" y="19884"/>
                    <a:pt x="16490" y="19972"/>
                  </a:cubicBezTo>
                  <a:cubicBezTo>
                    <a:pt x="16746" y="20265"/>
                    <a:pt x="17027" y="20533"/>
                    <a:pt x="17330" y="20776"/>
                  </a:cubicBezTo>
                  <a:cubicBezTo>
                    <a:pt x="17417" y="20846"/>
                    <a:pt x="17505" y="20915"/>
                    <a:pt x="17582" y="20995"/>
                  </a:cubicBezTo>
                  <a:cubicBezTo>
                    <a:pt x="17493" y="20973"/>
                    <a:pt x="17400" y="20962"/>
                    <a:pt x="17308" y="20962"/>
                  </a:cubicBezTo>
                  <a:cubicBezTo>
                    <a:pt x="17142" y="20962"/>
                    <a:pt x="16975" y="20997"/>
                    <a:pt x="16823" y="21065"/>
                  </a:cubicBezTo>
                  <a:cubicBezTo>
                    <a:pt x="17441" y="21339"/>
                    <a:pt x="17922" y="21759"/>
                    <a:pt x="18079" y="22430"/>
                  </a:cubicBezTo>
                  <a:cubicBezTo>
                    <a:pt x="18224" y="23044"/>
                    <a:pt x="18268" y="23693"/>
                    <a:pt x="18095" y="24321"/>
                  </a:cubicBezTo>
                  <a:cubicBezTo>
                    <a:pt x="18024" y="24580"/>
                    <a:pt x="17851" y="24798"/>
                    <a:pt x="17665" y="24991"/>
                  </a:cubicBezTo>
                  <a:cubicBezTo>
                    <a:pt x="17280" y="25394"/>
                    <a:pt x="16797" y="25736"/>
                    <a:pt x="16245" y="25809"/>
                  </a:cubicBezTo>
                  <a:cubicBezTo>
                    <a:pt x="16003" y="25842"/>
                    <a:pt x="15769" y="25844"/>
                    <a:pt x="15548" y="25951"/>
                  </a:cubicBezTo>
                  <a:cubicBezTo>
                    <a:pt x="15541" y="25895"/>
                    <a:pt x="15535" y="25838"/>
                    <a:pt x="15532" y="25784"/>
                  </a:cubicBezTo>
                  <a:cubicBezTo>
                    <a:pt x="15491" y="25324"/>
                    <a:pt x="15496" y="24871"/>
                    <a:pt x="15496" y="24407"/>
                  </a:cubicBezTo>
                  <a:cubicBezTo>
                    <a:pt x="15489" y="20616"/>
                    <a:pt x="14418" y="16833"/>
                    <a:pt x="12437" y="13600"/>
                  </a:cubicBezTo>
                  <a:cubicBezTo>
                    <a:pt x="11057" y="11350"/>
                    <a:pt x="9174" y="9137"/>
                    <a:pt x="9241" y="6497"/>
                  </a:cubicBezTo>
                  <a:cubicBezTo>
                    <a:pt x="9260" y="5721"/>
                    <a:pt x="9415" y="4839"/>
                    <a:pt x="9385" y="4004"/>
                  </a:cubicBezTo>
                  <a:cubicBezTo>
                    <a:pt x="9809" y="3411"/>
                    <a:pt x="10258" y="2834"/>
                    <a:pt x="10729" y="2276"/>
                  </a:cubicBezTo>
                  <a:cubicBezTo>
                    <a:pt x="10802" y="2190"/>
                    <a:pt x="10768" y="2014"/>
                    <a:pt x="10638" y="2014"/>
                  </a:cubicBezTo>
                  <a:cubicBezTo>
                    <a:pt x="10633" y="2014"/>
                    <a:pt x="10628" y="2014"/>
                    <a:pt x="10622" y="2015"/>
                  </a:cubicBezTo>
                  <a:cubicBezTo>
                    <a:pt x="10158" y="2066"/>
                    <a:pt x="9692" y="2107"/>
                    <a:pt x="9227" y="2146"/>
                  </a:cubicBezTo>
                  <a:cubicBezTo>
                    <a:pt x="9577" y="1912"/>
                    <a:pt x="9907" y="1655"/>
                    <a:pt x="10152" y="1304"/>
                  </a:cubicBezTo>
                  <a:cubicBezTo>
                    <a:pt x="10226" y="1200"/>
                    <a:pt x="10124" y="1075"/>
                    <a:pt x="10014" y="1075"/>
                  </a:cubicBezTo>
                  <a:cubicBezTo>
                    <a:pt x="10003" y="1075"/>
                    <a:pt x="9992" y="1077"/>
                    <a:pt x="9981" y="1079"/>
                  </a:cubicBezTo>
                  <a:cubicBezTo>
                    <a:pt x="9253" y="1264"/>
                    <a:pt x="8524" y="1449"/>
                    <a:pt x="7796" y="1633"/>
                  </a:cubicBezTo>
                  <a:cubicBezTo>
                    <a:pt x="7501" y="1553"/>
                    <a:pt x="7183" y="1517"/>
                    <a:pt x="6862" y="1517"/>
                  </a:cubicBezTo>
                  <a:cubicBezTo>
                    <a:pt x="6154" y="1517"/>
                    <a:pt x="5431" y="1691"/>
                    <a:pt x="4911" y="1940"/>
                  </a:cubicBezTo>
                  <a:cubicBezTo>
                    <a:pt x="4808" y="1755"/>
                    <a:pt x="4616" y="1636"/>
                    <a:pt x="4434" y="1526"/>
                  </a:cubicBezTo>
                  <a:lnTo>
                    <a:pt x="2402" y="306"/>
                  </a:lnTo>
                  <a:cubicBezTo>
                    <a:pt x="2178" y="171"/>
                    <a:pt x="1944" y="31"/>
                    <a:pt x="1684" y="7"/>
                  </a:cubicBezTo>
                  <a:cubicBezTo>
                    <a:pt x="1641" y="3"/>
                    <a:pt x="1601" y="1"/>
                    <a:pt x="1563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Google Shape;1863;p30">
              <a:extLst>
                <a:ext uri="{FF2B5EF4-FFF2-40B4-BE49-F238E27FC236}">
                  <a16:creationId xmlns:a16="http://schemas.microsoft.com/office/drawing/2014/main" id="{6BED7182-06FE-6C81-2397-7A26DA971A80}"/>
                </a:ext>
              </a:extLst>
            </p:cNvPr>
            <p:cNvSpPr/>
            <p:nvPr/>
          </p:nvSpPr>
          <p:spPr>
            <a:xfrm>
              <a:off x="8484180" y="1894684"/>
              <a:ext cx="502626" cy="1230510"/>
            </a:xfrm>
            <a:custGeom>
              <a:avLst/>
              <a:gdLst/>
              <a:ahLst/>
              <a:cxnLst/>
              <a:rect l="l" t="t" r="r" b="b"/>
              <a:pathLst>
                <a:path w="4543" h="11122" extrusionOk="0">
                  <a:moveTo>
                    <a:pt x="4483" y="0"/>
                  </a:moveTo>
                  <a:cubicBezTo>
                    <a:pt x="4462" y="0"/>
                    <a:pt x="4443" y="13"/>
                    <a:pt x="4434" y="34"/>
                  </a:cubicBezTo>
                  <a:lnTo>
                    <a:pt x="1405" y="8130"/>
                  </a:lnTo>
                  <a:cubicBezTo>
                    <a:pt x="1034" y="9125"/>
                    <a:pt x="649" y="10157"/>
                    <a:pt x="16" y="11036"/>
                  </a:cubicBezTo>
                  <a:cubicBezTo>
                    <a:pt x="0" y="11060"/>
                    <a:pt x="6" y="11093"/>
                    <a:pt x="29" y="11110"/>
                  </a:cubicBezTo>
                  <a:cubicBezTo>
                    <a:pt x="39" y="11118"/>
                    <a:pt x="49" y="11121"/>
                    <a:pt x="60" y="11121"/>
                  </a:cubicBezTo>
                  <a:cubicBezTo>
                    <a:pt x="76" y="11121"/>
                    <a:pt x="92" y="11114"/>
                    <a:pt x="102" y="11098"/>
                  </a:cubicBezTo>
                  <a:cubicBezTo>
                    <a:pt x="741" y="10207"/>
                    <a:pt x="1130" y="9171"/>
                    <a:pt x="1505" y="8167"/>
                  </a:cubicBezTo>
                  <a:lnTo>
                    <a:pt x="4534" y="71"/>
                  </a:lnTo>
                  <a:cubicBezTo>
                    <a:pt x="4542" y="46"/>
                    <a:pt x="4528" y="14"/>
                    <a:pt x="4502" y="4"/>
                  </a:cubicBezTo>
                  <a:cubicBezTo>
                    <a:pt x="4496" y="1"/>
                    <a:pt x="4489" y="0"/>
                    <a:pt x="448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0" name="Google Shape;1864;p30">
              <a:extLst>
                <a:ext uri="{FF2B5EF4-FFF2-40B4-BE49-F238E27FC236}">
                  <a16:creationId xmlns:a16="http://schemas.microsoft.com/office/drawing/2014/main" id="{01368963-F3BD-2421-D8E4-073E377090B8}"/>
                </a:ext>
              </a:extLst>
            </p:cNvPr>
            <p:cNvSpPr/>
            <p:nvPr/>
          </p:nvSpPr>
          <p:spPr>
            <a:xfrm>
              <a:off x="7824438" y="1091450"/>
              <a:ext cx="1707137" cy="1946777"/>
            </a:xfrm>
            <a:custGeom>
              <a:avLst/>
              <a:gdLst/>
              <a:ahLst/>
              <a:cxnLst/>
              <a:rect l="l" t="t" r="r" b="b"/>
              <a:pathLst>
                <a:path w="15430" h="17596" extrusionOk="0">
                  <a:moveTo>
                    <a:pt x="13833" y="3290"/>
                  </a:moveTo>
                  <a:cubicBezTo>
                    <a:pt x="13855" y="3290"/>
                    <a:pt x="13876" y="3295"/>
                    <a:pt x="13894" y="3311"/>
                  </a:cubicBezTo>
                  <a:cubicBezTo>
                    <a:pt x="13938" y="3349"/>
                    <a:pt x="13938" y="3438"/>
                    <a:pt x="13935" y="3490"/>
                  </a:cubicBezTo>
                  <a:cubicBezTo>
                    <a:pt x="13915" y="3813"/>
                    <a:pt x="13577" y="4053"/>
                    <a:pt x="13337" y="4223"/>
                  </a:cubicBezTo>
                  <a:cubicBezTo>
                    <a:pt x="12995" y="4466"/>
                    <a:pt x="12653" y="4704"/>
                    <a:pt x="12310" y="4945"/>
                  </a:cubicBezTo>
                  <a:cubicBezTo>
                    <a:pt x="12514" y="4433"/>
                    <a:pt x="12843" y="3979"/>
                    <a:pt x="13271" y="3622"/>
                  </a:cubicBezTo>
                  <a:cubicBezTo>
                    <a:pt x="13405" y="3510"/>
                    <a:pt x="13557" y="3391"/>
                    <a:pt x="13716" y="3321"/>
                  </a:cubicBezTo>
                  <a:cubicBezTo>
                    <a:pt x="13749" y="3308"/>
                    <a:pt x="13792" y="3290"/>
                    <a:pt x="13833" y="3290"/>
                  </a:cubicBezTo>
                  <a:close/>
                  <a:moveTo>
                    <a:pt x="14303" y="4975"/>
                  </a:moveTo>
                  <a:cubicBezTo>
                    <a:pt x="14387" y="4975"/>
                    <a:pt x="14472" y="4978"/>
                    <a:pt x="14556" y="4983"/>
                  </a:cubicBezTo>
                  <a:cubicBezTo>
                    <a:pt x="14709" y="4993"/>
                    <a:pt x="14854" y="5000"/>
                    <a:pt x="14983" y="5088"/>
                  </a:cubicBezTo>
                  <a:lnTo>
                    <a:pt x="14987" y="5094"/>
                  </a:lnTo>
                  <a:cubicBezTo>
                    <a:pt x="14966" y="5101"/>
                    <a:pt x="14922" y="5128"/>
                    <a:pt x="14907" y="5132"/>
                  </a:cubicBezTo>
                  <a:cubicBezTo>
                    <a:pt x="14857" y="5150"/>
                    <a:pt x="14807" y="5164"/>
                    <a:pt x="14756" y="5178"/>
                  </a:cubicBezTo>
                  <a:cubicBezTo>
                    <a:pt x="14349" y="5295"/>
                    <a:pt x="13929" y="5372"/>
                    <a:pt x="13507" y="5402"/>
                  </a:cubicBezTo>
                  <a:cubicBezTo>
                    <a:pt x="13355" y="5413"/>
                    <a:pt x="13203" y="5419"/>
                    <a:pt x="13051" y="5419"/>
                  </a:cubicBezTo>
                  <a:cubicBezTo>
                    <a:pt x="12849" y="5419"/>
                    <a:pt x="12646" y="5409"/>
                    <a:pt x="12446" y="5389"/>
                  </a:cubicBezTo>
                  <a:cubicBezTo>
                    <a:pt x="13026" y="5118"/>
                    <a:pt x="13661" y="4975"/>
                    <a:pt x="14303" y="4975"/>
                  </a:cubicBezTo>
                  <a:close/>
                  <a:moveTo>
                    <a:pt x="1908" y="1"/>
                  </a:moveTo>
                  <a:cubicBezTo>
                    <a:pt x="1828" y="3925"/>
                    <a:pt x="1206" y="8164"/>
                    <a:pt x="822" y="12065"/>
                  </a:cubicBezTo>
                  <a:cubicBezTo>
                    <a:pt x="733" y="12977"/>
                    <a:pt x="1" y="16212"/>
                    <a:pt x="838" y="17596"/>
                  </a:cubicBezTo>
                  <a:cubicBezTo>
                    <a:pt x="890" y="17345"/>
                    <a:pt x="995" y="17105"/>
                    <a:pt x="1155" y="16905"/>
                  </a:cubicBezTo>
                  <a:cubicBezTo>
                    <a:pt x="1434" y="16552"/>
                    <a:pt x="1856" y="16332"/>
                    <a:pt x="2282" y="16205"/>
                  </a:cubicBezTo>
                  <a:cubicBezTo>
                    <a:pt x="2610" y="16108"/>
                    <a:pt x="2956" y="16060"/>
                    <a:pt x="3300" y="16060"/>
                  </a:cubicBezTo>
                  <a:cubicBezTo>
                    <a:pt x="3443" y="16060"/>
                    <a:pt x="3586" y="16068"/>
                    <a:pt x="3727" y="16085"/>
                  </a:cubicBezTo>
                  <a:cubicBezTo>
                    <a:pt x="4084" y="16128"/>
                    <a:pt x="4447" y="16219"/>
                    <a:pt x="4761" y="16397"/>
                  </a:cubicBezTo>
                  <a:cubicBezTo>
                    <a:pt x="4797" y="15547"/>
                    <a:pt x="4840" y="14699"/>
                    <a:pt x="4904" y="13851"/>
                  </a:cubicBezTo>
                  <a:cubicBezTo>
                    <a:pt x="5041" y="12036"/>
                    <a:pt x="5269" y="10215"/>
                    <a:pt x="5745" y="8456"/>
                  </a:cubicBezTo>
                  <a:cubicBezTo>
                    <a:pt x="5849" y="8065"/>
                    <a:pt x="5969" y="7675"/>
                    <a:pt x="6103" y="7290"/>
                  </a:cubicBezTo>
                  <a:cubicBezTo>
                    <a:pt x="5766" y="6732"/>
                    <a:pt x="5612" y="6065"/>
                    <a:pt x="5678" y="5409"/>
                  </a:cubicBezTo>
                  <a:cubicBezTo>
                    <a:pt x="5766" y="4527"/>
                    <a:pt x="6233" y="3663"/>
                    <a:pt x="7046" y="3255"/>
                  </a:cubicBezTo>
                  <a:cubicBezTo>
                    <a:pt x="7393" y="3080"/>
                    <a:pt x="7777" y="2997"/>
                    <a:pt x="8163" y="2997"/>
                  </a:cubicBezTo>
                  <a:cubicBezTo>
                    <a:pt x="8263" y="2997"/>
                    <a:pt x="8363" y="3003"/>
                    <a:pt x="8462" y="3014"/>
                  </a:cubicBezTo>
                  <a:cubicBezTo>
                    <a:pt x="9082" y="3082"/>
                    <a:pt x="9621" y="3333"/>
                    <a:pt x="10087" y="3745"/>
                  </a:cubicBezTo>
                  <a:cubicBezTo>
                    <a:pt x="10582" y="4182"/>
                    <a:pt x="10972" y="4748"/>
                    <a:pt x="11246" y="5348"/>
                  </a:cubicBezTo>
                  <a:cubicBezTo>
                    <a:pt x="11565" y="6041"/>
                    <a:pt x="11963" y="7217"/>
                    <a:pt x="11535" y="7940"/>
                  </a:cubicBezTo>
                  <a:cubicBezTo>
                    <a:pt x="11516" y="7968"/>
                    <a:pt x="11496" y="8000"/>
                    <a:pt x="11468" y="8017"/>
                  </a:cubicBezTo>
                  <a:cubicBezTo>
                    <a:pt x="11443" y="8031"/>
                    <a:pt x="11413" y="8035"/>
                    <a:pt x="11385" y="8040"/>
                  </a:cubicBezTo>
                  <a:cubicBezTo>
                    <a:pt x="11342" y="8045"/>
                    <a:pt x="11301" y="8051"/>
                    <a:pt x="11258" y="8057"/>
                  </a:cubicBezTo>
                  <a:cubicBezTo>
                    <a:pt x="11280" y="8056"/>
                    <a:pt x="11302" y="8056"/>
                    <a:pt x="11324" y="8056"/>
                  </a:cubicBezTo>
                  <a:cubicBezTo>
                    <a:pt x="11883" y="8056"/>
                    <a:pt x="12437" y="8211"/>
                    <a:pt x="12928" y="8501"/>
                  </a:cubicBezTo>
                  <a:cubicBezTo>
                    <a:pt x="13135" y="8622"/>
                    <a:pt x="13320" y="8766"/>
                    <a:pt x="13488" y="8925"/>
                  </a:cubicBezTo>
                  <a:cubicBezTo>
                    <a:pt x="13172" y="7844"/>
                    <a:pt x="12771" y="6789"/>
                    <a:pt x="12286" y="5774"/>
                  </a:cubicBezTo>
                  <a:lnTo>
                    <a:pt x="12286" y="5774"/>
                  </a:lnTo>
                  <a:cubicBezTo>
                    <a:pt x="12556" y="5805"/>
                    <a:pt x="12831" y="5822"/>
                    <a:pt x="13106" y="5822"/>
                  </a:cubicBezTo>
                  <a:cubicBezTo>
                    <a:pt x="13764" y="5822"/>
                    <a:pt x="14425" y="5727"/>
                    <a:pt x="15037" y="5512"/>
                  </a:cubicBezTo>
                  <a:cubicBezTo>
                    <a:pt x="15243" y="5441"/>
                    <a:pt x="15430" y="5295"/>
                    <a:pt x="15407" y="5055"/>
                  </a:cubicBezTo>
                  <a:cubicBezTo>
                    <a:pt x="15383" y="4853"/>
                    <a:pt x="15200" y="4723"/>
                    <a:pt x="15022" y="4651"/>
                  </a:cubicBezTo>
                  <a:cubicBezTo>
                    <a:pt x="14823" y="4573"/>
                    <a:pt x="14587" y="4573"/>
                    <a:pt x="14378" y="4568"/>
                  </a:cubicBezTo>
                  <a:cubicBezTo>
                    <a:pt x="14359" y="4568"/>
                    <a:pt x="14341" y="4568"/>
                    <a:pt x="14322" y="4568"/>
                  </a:cubicBezTo>
                  <a:cubicBezTo>
                    <a:pt x="14084" y="4568"/>
                    <a:pt x="13847" y="4585"/>
                    <a:pt x="13612" y="4618"/>
                  </a:cubicBezTo>
                  <a:cubicBezTo>
                    <a:pt x="13552" y="4628"/>
                    <a:pt x="13494" y="4637"/>
                    <a:pt x="13437" y="4647"/>
                  </a:cubicBezTo>
                  <a:cubicBezTo>
                    <a:pt x="13492" y="4608"/>
                    <a:pt x="13549" y="4568"/>
                    <a:pt x="13605" y="4528"/>
                  </a:cubicBezTo>
                  <a:cubicBezTo>
                    <a:pt x="13952" y="4274"/>
                    <a:pt x="14320" y="3952"/>
                    <a:pt x="14343" y="3488"/>
                  </a:cubicBezTo>
                  <a:cubicBezTo>
                    <a:pt x="14355" y="3268"/>
                    <a:pt x="14262" y="3029"/>
                    <a:pt x="14056" y="2929"/>
                  </a:cubicBezTo>
                  <a:cubicBezTo>
                    <a:pt x="13988" y="2896"/>
                    <a:pt x="13918" y="2882"/>
                    <a:pt x="13847" y="2882"/>
                  </a:cubicBezTo>
                  <a:cubicBezTo>
                    <a:pt x="13681" y="2882"/>
                    <a:pt x="13515" y="2959"/>
                    <a:pt x="13377" y="3046"/>
                  </a:cubicBezTo>
                  <a:cubicBezTo>
                    <a:pt x="12998" y="3283"/>
                    <a:pt x="12671" y="3595"/>
                    <a:pt x="12403" y="3952"/>
                  </a:cubicBezTo>
                  <a:cubicBezTo>
                    <a:pt x="12173" y="4257"/>
                    <a:pt x="11995" y="4600"/>
                    <a:pt x="11872" y="4961"/>
                  </a:cubicBezTo>
                  <a:cubicBezTo>
                    <a:pt x="11679" y="4601"/>
                    <a:pt x="11478" y="4244"/>
                    <a:pt x="11263" y="3895"/>
                  </a:cubicBezTo>
                  <a:cubicBezTo>
                    <a:pt x="10897" y="3298"/>
                    <a:pt x="10507" y="2719"/>
                    <a:pt x="10126" y="2134"/>
                  </a:cubicBezTo>
                  <a:cubicBezTo>
                    <a:pt x="9966" y="1888"/>
                    <a:pt x="9780" y="1404"/>
                    <a:pt x="9550" y="1232"/>
                  </a:cubicBezTo>
                  <a:cubicBezTo>
                    <a:pt x="9452" y="1158"/>
                    <a:pt x="9381" y="1136"/>
                    <a:pt x="9304" y="1136"/>
                  </a:cubicBezTo>
                  <a:cubicBezTo>
                    <a:pt x="9226" y="1136"/>
                    <a:pt x="9143" y="1159"/>
                    <a:pt x="9023" y="1172"/>
                  </a:cubicBezTo>
                  <a:cubicBezTo>
                    <a:pt x="8519" y="1229"/>
                    <a:pt x="8010" y="1252"/>
                    <a:pt x="7501" y="1252"/>
                  </a:cubicBezTo>
                  <a:cubicBezTo>
                    <a:pt x="6547" y="1252"/>
                    <a:pt x="5589" y="1172"/>
                    <a:pt x="4647" y="1086"/>
                  </a:cubicBezTo>
                  <a:cubicBezTo>
                    <a:pt x="3667" y="997"/>
                    <a:pt x="2719" y="561"/>
                    <a:pt x="1908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1" name="Google Shape;1865;p30">
              <a:extLst>
                <a:ext uri="{FF2B5EF4-FFF2-40B4-BE49-F238E27FC236}">
                  <a16:creationId xmlns:a16="http://schemas.microsoft.com/office/drawing/2014/main" id="{9F96B7F6-F272-9767-9AC7-D604C5F8B05F}"/>
                </a:ext>
              </a:extLst>
            </p:cNvPr>
            <p:cNvSpPr/>
            <p:nvPr/>
          </p:nvSpPr>
          <p:spPr>
            <a:xfrm>
              <a:off x="8951410" y="1993041"/>
              <a:ext cx="44698" cy="14494"/>
            </a:xfrm>
            <a:custGeom>
              <a:avLst/>
              <a:gdLst/>
              <a:ahLst/>
              <a:cxnLst/>
              <a:rect l="l" t="t" r="r" b="b"/>
              <a:pathLst>
                <a:path w="404" h="131" extrusionOk="0">
                  <a:moveTo>
                    <a:pt x="404" y="0"/>
                  </a:moveTo>
                  <a:lnTo>
                    <a:pt x="404" y="0"/>
                  </a:lnTo>
                  <a:cubicBezTo>
                    <a:pt x="382" y="3"/>
                    <a:pt x="359" y="6"/>
                    <a:pt x="338" y="9"/>
                  </a:cubicBezTo>
                  <a:cubicBezTo>
                    <a:pt x="234" y="23"/>
                    <a:pt x="127" y="38"/>
                    <a:pt x="39" y="96"/>
                  </a:cubicBezTo>
                  <a:cubicBezTo>
                    <a:pt x="25" y="108"/>
                    <a:pt x="14" y="120"/>
                    <a:pt x="1" y="130"/>
                  </a:cubicBezTo>
                  <a:cubicBezTo>
                    <a:pt x="95" y="93"/>
                    <a:pt x="194" y="58"/>
                    <a:pt x="291" y="29"/>
                  </a:cubicBezTo>
                  <a:cubicBezTo>
                    <a:pt x="329" y="18"/>
                    <a:pt x="366" y="9"/>
                    <a:pt x="404" y="0"/>
                  </a:cubicBezTo>
                  <a:close/>
                </a:path>
              </a:pathLst>
            </a:custGeom>
            <a:solidFill>
              <a:srgbClr val="799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2" name="Google Shape;1866;p30">
              <a:extLst>
                <a:ext uri="{FF2B5EF4-FFF2-40B4-BE49-F238E27FC236}">
                  <a16:creationId xmlns:a16="http://schemas.microsoft.com/office/drawing/2014/main" id="{92D269E8-9369-58A5-8250-C401454B7837}"/>
                </a:ext>
              </a:extLst>
            </p:cNvPr>
            <p:cNvSpPr/>
            <p:nvPr/>
          </p:nvSpPr>
          <p:spPr>
            <a:xfrm>
              <a:off x="7855749" y="405492"/>
              <a:ext cx="1054597" cy="502405"/>
            </a:xfrm>
            <a:custGeom>
              <a:avLst/>
              <a:gdLst/>
              <a:ahLst/>
              <a:cxnLst/>
              <a:rect l="l" t="t" r="r" b="b"/>
              <a:pathLst>
                <a:path w="9532" h="4541" extrusionOk="0">
                  <a:moveTo>
                    <a:pt x="4930" y="1"/>
                  </a:moveTo>
                  <a:cubicBezTo>
                    <a:pt x="2746" y="1"/>
                    <a:pt x="808" y="344"/>
                    <a:pt x="1" y="717"/>
                  </a:cubicBezTo>
                  <a:lnTo>
                    <a:pt x="1737" y="4318"/>
                  </a:lnTo>
                  <a:cubicBezTo>
                    <a:pt x="1738" y="4318"/>
                    <a:pt x="1740" y="4318"/>
                    <a:pt x="1741" y="4318"/>
                  </a:cubicBezTo>
                  <a:cubicBezTo>
                    <a:pt x="2025" y="4318"/>
                    <a:pt x="7961" y="4540"/>
                    <a:pt x="7961" y="4540"/>
                  </a:cubicBezTo>
                  <a:lnTo>
                    <a:pt x="9531" y="601"/>
                  </a:lnTo>
                  <a:cubicBezTo>
                    <a:pt x="8076" y="166"/>
                    <a:pt x="6444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3" name="Google Shape;1867;p30">
              <a:extLst>
                <a:ext uri="{FF2B5EF4-FFF2-40B4-BE49-F238E27FC236}">
                  <a16:creationId xmlns:a16="http://schemas.microsoft.com/office/drawing/2014/main" id="{C8CF1EEB-B1BF-31BC-C981-4E189D4D18DC}"/>
                </a:ext>
              </a:extLst>
            </p:cNvPr>
            <p:cNvSpPr/>
            <p:nvPr/>
          </p:nvSpPr>
          <p:spPr>
            <a:xfrm>
              <a:off x="8511065" y="896063"/>
              <a:ext cx="244620" cy="14825"/>
            </a:xfrm>
            <a:custGeom>
              <a:avLst/>
              <a:gdLst/>
              <a:ahLst/>
              <a:cxnLst/>
              <a:rect l="l" t="t" r="r" b="b"/>
              <a:pathLst>
                <a:path w="2211" h="134" extrusionOk="0">
                  <a:moveTo>
                    <a:pt x="54" y="1"/>
                  </a:moveTo>
                  <a:cubicBezTo>
                    <a:pt x="30" y="1"/>
                    <a:pt x="3" y="24"/>
                    <a:pt x="0" y="52"/>
                  </a:cubicBezTo>
                  <a:cubicBezTo>
                    <a:pt x="0" y="83"/>
                    <a:pt x="24" y="106"/>
                    <a:pt x="53" y="108"/>
                  </a:cubicBezTo>
                  <a:cubicBezTo>
                    <a:pt x="528" y="123"/>
                    <a:pt x="1011" y="133"/>
                    <a:pt x="1489" y="133"/>
                  </a:cubicBezTo>
                  <a:cubicBezTo>
                    <a:pt x="1714" y="133"/>
                    <a:pt x="1938" y="131"/>
                    <a:pt x="2159" y="126"/>
                  </a:cubicBezTo>
                  <a:cubicBezTo>
                    <a:pt x="2188" y="126"/>
                    <a:pt x="2210" y="101"/>
                    <a:pt x="2210" y="72"/>
                  </a:cubicBezTo>
                  <a:cubicBezTo>
                    <a:pt x="2210" y="43"/>
                    <a:pt x="2189" y="21"/>
                    <a:pt x="2156" y="21"/>
                  </a:cubicBezTo>
                  <a:cubicBezTo>
                    <a:pt x="1930" y="25"/>
                    <a:pt x="1703" y="27"/>
                    <a:pt x="1475" y="27"/>
                  </a:cubicBezTo>
                  <a:cubicBezTo>
                    <a:pt x="1002" y="27"/>
                    <a:pt x="527" y="18"/>
                    <a:pt x="56" y="1"/>
                  </a:cubicBezTo>
                  <a:cubicBezTo>
                    <a:pt x="55" y="1"/>
                    <a:pt x="54" y="1"/>
                    <a:pt x="54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4" name="Google Shape;1868;p30">
              <a:extLst>
                <a:ext uri="{FF2B5EF4-FFF2-40B4-BE49-F238E27FC236}">
                  <a16:creationId xmlns:a16="http://schemas.microsoft.com/office/drawing/2014/main" id="{C3E29287-A6E8-4196-45A8-F26093471860}"/>
                </a:ext>
              </a:extLst>
            </p:cNvPr>
            <p:cNvSpPr/>
            <p:nvPr/>
          </p:nvSpPr>
          <p:spPr>
            <a:xfrm>
              <a:off x="8084551" y="890199"/>
              <a:ext cx="314432" cy="12170"/>
            </a:xfrm>
            <a:custGeom>
              <a:avLst/>
              <a:gdLst/>
              <a:ahLst/>
              <a:cxnLst/>
              <a:rect l="l" t="t" r="r" b="b"/>
              <a:pathLst>
                <a:path w="2842" h="110" extrusionOk="0">
                  <a:moveTo>
                    <a:pt x="54" y="1"/>
                  </a:moveTo>
                  <a:cubicBezTo>
                    <a:pt x="23" y="1"/>
                    <a:pt x="0" y="25"/>
                    <a:pt x="0" y="54"/>
                  </a:cubicBezTo>
                  <a:cubicBezTo>
                    <a:pt x="0" y="84"/>
                    <a:pt x="26" y="108"/>
                    <a:pt x="54" y="108"/>
                  </a:cubicBezTo>
                  <a:lnTo>
                    <a:pt x="2789" y="109"/>
                  </a:lnTo>
                  <a:cubicBezTo>
                    <a:pt x="2819" y="109"/>
                    <a:pt x="2841" y="87"/>
                    <a:pt x="2841" y="55"/>
                  </a:cubicBezTo>
                  <a:cubicBezTo>
                    <a:pt x="2841" y="25"/>
                    <a:pt x="2817" y="2"/>
                    <a:pt x="2789" y="2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5" name="Google Shape;1869;p30">
              <a:extLst>
                <a:ext uri="{FF2B5EF4-FFF2-40B4-BE49-F238E27FC236}">
                  <a16:creationId xmlns:a16="http://schemas.microsoft.com/office/drawing/2014/main" id="{6E3C05C3-7267-951E-ECC6-99EADA0F1755}"/>
                </a:ext>
              </a:extLst>
            </p:cNvPr>
            <p:cNvSpPr/>
            <p:nvPr/>
          </p:nvSpPr>
          <p:spPr>
            <a:xfrm>
              <a:off x="8492589" y="1544182"/>
              <a:ext cx="109420" cy="360457"/>
            </a:xfrm>
            <a:custGeom>
              <a:avLst/>
              <a:gdLst/>
              <a:ahLst/>
              <a:cxnLst/>
              <a:rect l="l" t="t" r="r" b="b"/>
              <a:pathLst>
                <a:path w="989" h="3258" extrusionOk="0">
                  <a:moveTo>
                    <a:pt x="930" y="0"/>
                  </a:moveTo>
                  <a:cubicBezTo>
                    <a:pt x="908" y="0"/>
                    <a:pt x="888" y="12"/>
                    <a:pt x="880" y="32"/>
                  </a:cubicBezTo>
                  <a:cubicBezTo>
                    <a:pt x="581" y="736"/>
                    <a:pt x="414" y="1466"/>
                    <a:pt x="253" y="2171"/>
                  </a:cubicBezTo>
                  <a:cubicBezTo>
                    <a:pt x="179" y="2504"/>
                    <a:pt x="100" y="2850"/>
                    <a:pt x="7" y="3189"/>
                  </a:cubicBezTo>
                  <a:cubicBezTo>
                    <a:pt x="0" y="3218"/>
                    <a:pt x="16" y="3249"/>
                    <a:pt x="44" y="3256"/>
                  </a:cubicBezTo>
                  <a:cubicBezTo>
                    <a:pt x="50" y="3258"/>
                    <a:pt x="53" y="3258"/>
                    <a:pt x="59" y="3258"/>
                  </a:cubicBezTo>
                  <a:cubicBezTo>
                    <a:pt x="84" y="3258"/>
                    <a:pt x="106" y="3244"/>
                    <a:pt x="109" y="3216"/>
                  </a:cubicBezTo>
                  <a:cubicBezTo>
                    <a:pt x="201" y="2874"/>
                    <a:pt x="280" y="2528"/>
                    <a:pt x="357" y="2194"/>
                  </a:cubicBezTo>
                  <a:cubicBezTo>
                    <a:pt x="524" y="1460"/>
                    <a:pt x="684" y="768"/>
                    <a:pt x="978" y="74"/>
                  </a:cubicBezTo>
                  <a:cubicBezTo>
                    <a:pt x="988" y="47"/>
                    <a:pt x="977" y="15"/>
                    <a:pt x="950" y="4"/>
                  </a:cubicBezTo>
                  <a:cubicBezTo>
                    <a:pt x="943" y="1"/>
                    <a:pt x="936" y="0"/>
                    <a:pt x="93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6" name="Google Shape;1870;p30">
              <a:extLst>
                <a:ext uri="{FF2B5EF4-FFF2-40B4-BE49-F238E27FC236}">
                  <a16:creationId xmlns:a16="http://schemas.microsoft.com/office/drawing/2014/main" id="{3EC5C4D9-E411-EC44-5CB7-8B94FDB8824A}"/>
                </a:ext>
              </a:extLst>
            </p:cNvPr>
            <p:cNvSpPr/>
            <p:nvPr/>
          </p:nvSpPr>
          <p:spPr>
            <a:xfrm>
              <a:off x="8924967" y="1970803"/>
              <a:ext cx="277147" cy="58859"/>
            </a:xfrm>
            <a:custGeom>
              <a:avLst/>
              <a:gdLst/>
              <a:ahLst/>
              <a:cxnLst/>
              <a:rect l="l" t="t" r="r" b="b"/>
              <a:pathLst>
                <a:path w="2505" h="532" extrusionOk="0">
                  <a:moveTo>
                    <a:pt x="1339" y="0"/>
                  </a:moveTo>
                  <a:cubicBezTo>
                    <a:pt x="847" y="0"/>
                    <a:pt x="383" y="148"/>
                    <a:pt x="26" y="437"/>
                  </a:cubicBezTo>
                  <a:cubicBezTo>
                    <a:pt x="4" y="454"/>
                    <a:pt x="0" y="488"/>
                    <a:pt x="19" y="511"/>
                  </a:cubicBezTo>
                  <a:cubicBezTo>
                    <a:pt x="29" y="524"/>
                    <a:pt x="43" y="531"/>
                    <a:pt x="60" y="531"/>
                  </a:cubicBezTo>
                  <a:cubicBezTo>
                    <a:pt x="71" y="531"/>
                    <a:pt x="83" y="528"/>
                    <a:pt x="91" y="518"/>
                  </a:cubicBezTo>
                  <a:cubicBezTo>
                    <a:pt x="430" y="245"/>
                    <a:pt x="871" y="105"/>
                    <a:pt x="1338" y="105"/>
                  </a:cubicBezTo>
                  <a:cubicBezTo>
                    <a:pt x="1694" y="105"/>
                    <a:pt x="2067" y="186"/>
                    <a:pt x="2420" y="353"/>
                  </a:cubicBezTo>
                  <a:cubicBezTo>
                    <a:pt x="2428" y="356"/>
                    <a:pt x="2436" y="358"/>
                    <a:pt x="2444" y="358"/>
                  </a:cubicBezTo>
                  <a:cubicBezTo>
                    <a:pt x="2464" y="358"/>
                    <a:pt x="2483" y="347"/>
                    <a:pt x="2492" y="329"/>
                  </a:cubicBezTo>
                  <a:cubicBezTo>
                    <a:pt x="2504" y="301"/>
                    <a:pt x="2494" y="269"/>
                    <a:pt x="2467" y="257"/>
                  </a:cubicBezTo>
                  <a:cubicBezTo>
                    <a:pt x="2099" y="85"/>
                    <a:pt x="1711" y="0"/>
                    <a:pt x="1339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7" name="Google Shape;1871;p30">
              <a:extLst>
                <a:ext uri="{FF2B5EF4-FFF2-40B4-BE49-F238E27FC236}">
                  <a16:creationId xmlns:a16="http://schemas.microsoft.com/office/drawing/2014/main" id="{D4BB774A-CAA5-66FB-DA6E-B645A5932226}"/>
                </a:ext>
              </a:extLst>
            </p:cNvPr>
            <p:cNvSpPr/>
            <p:nvPr/>
          </p:nvSpPr>
          <p:spPr>
            <a:xfrm>
              <a:off x="8228271" y="221501"/>
              <a:ext cx="35625" cy="50561"/>
            </a:xfrm>
            <a:custGeom>
              <a:avLst/>
              <a:gdLst/>
              <a:ahLst/>
              <a:cxnLst/>
              <a:rect l="l" t="t" r="r" b="b"/>
              <a:pathLst>
                <a:path w="322" h="457" extrusionOk="0">
                  <a:moveTo>
                    <a:pt x="62" y="1"/>
                  </a:moveTo>
                  <a:cubicBezTo>
                    <a:pt x="32" y="1"/>
                    <a:pt x="12" y="23"/>
                    <a:pt x="10" y="51"/>
                  </a:cubicBezTo>
                  <a:cubicBezTo>
                    <a:pt x="0" y="215"/>
                    <a:pt x="93" y="376"/>
                    <a:pt x="239" y="451"/>
                  </a:cubicBezTo>
                  <a:cubicBezTo>
                    <a:pt x="247" y="455"/>
                    <a:pt x="254" y="456"/>
                    <a:pt x="263" y="456"/>
                  </a:cubicBezTo>
                  <a:cubicBezTo>
                    <a:pt x="283" y="456"/>
                    <a:pt x="300" y="445"/>
                    <a:pt x="310" y="428"/>
                  </a:cubicBezTo>
                  <a:cubicBezTo>
                    <a:pt x="322" y="402"/>
                    <a:pt x="313" y="371"/>
                    <a:pt x="286" y="356"/>
                  </a:cubicBezTo>
                  <a:cubicBezTo>
                    <a:pt x="179" y="301"/>
                    <a:pt x="110" y="178"/>
                    <a:pt x="115" y="57"/>
                  </a:cubicBezTo>
                  <a:cubicBezTo>
                    <a:pt x="117" y="28"/>
                    <a:pt x="93" y="2"/>
                    <a:pt x="65" y="1"/>
                  </a:cubicBezTo>
                  <a:cubicBezTo>
                    <a:pt x="64" y="1"/>
                    <a:pt x="63" y="1"/>
                    <a:pt x="6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8" name="Google Shape;1872;p30">
              <a:extLst>
                <a:ext uri="{FF2B5EF4-FFF2-40B4-BE49-F238E27FC236}">
                  <a16:creationId xmlns:a16="http://schemas.microsoft.com/office/drawing/2014/main" id="{EE661504-1FA8-B520-24DA-3448F45849A0}"/>
                </a:ext>
              </a:extLst>
            </p:cNvPr>
            <p:cNvSpPr/>
            <p:nvPr/>
          </p:nvSpPr>
          <p:spPr>
            <a:xfrm>
              <a:off x="8633322" y="248386"/>
              <a:ext cx="107318" cy="17702"/>
            </a:xfrm>
            <a:custGeom>
              <a:avLst/>
              <a:gdLst/>
              <a:ahLst/>
              <a:cxnLst/>
              <a:rect l="l" t="t" r="r" b="b"/>
              <a:pathLst>
                <a:path w="970" h="160" extrusionOk="0">
                  <a:moveTo>
                    <a:pt x="914" y="1"/>
                  </a:moveTo>
                  <a:cubicBezTo>
                    <a:pt x="913" y="1"/>
                    <a:pt x="912" y="1"/>
                    <a:pt x="911" y="1"/>
                  </a:cubicBezTo>
                  <a:lnTo>
                    <a:pt x="52" y="52"/>
                  </a:lnTo>
                  <a:cubicBezTo>
                    <a:pt x="23" y="55"/>
                    <a:pt x="0" y="81"/>
                    <a:pt x="2" y="109"/>
                  </a:cubicBezTo>
                  <a:cubicBezTo>
                    <a:pt x="5" y="138"/>
                    <a:pt x="27" y="159"/>
                    <a:pt x="56" y="159"/>
                  </a:cubicBezTo>
                  <a:lnTo>
                    <a:pt x="59" y="159"/>
                  </a:lnTo>
                  <a:lnTo>
                    <a:pt x="918" y="108"/>
                  </a:lnTo>
                  <a:cubicBezTo>
                    <a:pt x="947" y="106"/>
                    <a:pt x="970" y="79"/>
                    <a:pt x="968" y="51"/>
                  </a:cubicBezTo>
                  <a:cubicBezTo>
                    <a:pt x="966" y="23"/>
                    <a:pt x="943" y="1"/>
                    <a:pt x="914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9" name="Google Shape;1873;p30">
              <a:extLst>
                <a:ext uri="{FF2B5EF4-FFF2-40B4-BE49-F238E27FC236}">
                  <a16:creationId xmlns:a16="http://schemas.microsoft.com/office/drawing/2014/main" id="{AC01A86E-8DF5-0E4D-57A3-F3BD6AA2BFEB}"/>
                </a:ext>
              </a:extLst>
            </p:cNvPr>
            <p:cNvSpPr/>
            <p:nvPr/>
          </p:nvSpPr>
          <p:spPr>
            <a:xfrm>
              <a:off x="8692956" y="296403"/>
              <a:ext cx="118935" cy="58638"/>
            </a:xfrm>
            <a:custGeom>
              <a:avLst/>
              <a:gdLst/>
              <a:ahLst/>
              <a:cxnLst/>
              <a:rect l="l" t="t" r="r" b="b"/>
              <a:pathLst>
                <a:path w="1075" h="530" extrusionOk="0">
                  <a:moveTo>
                    <a:pt x="993" y="1"/>
                  </a:moveTo>
                  <a:cubicBezTo>
                    <a:pt x="986" y="1"/>
                    <a:pt x="980" y="2"/>
                    <a:pt x="973" y="2"/>
                  </a:cubicBezTo>
                  <a:cubicBezTo>
                    <a:pt x="741" y="24"/>
                    <a:pt x="227" y="66"/>
                    <a:pt x="98" y="303"/>
                  </a:cubicBezTo>
                  <a:cubicBezTo>
                    <a:pt x="0" y="485"/>
                    <a:pt x="80" y="529"/>
                    <a:pt x="202" y="529"/>
                  </a:cubicBezTo>
                  <a:cubicBezTo>
                    <a:pt x="317" y="529"/>
                    <a:pt x="470" y="491"/>
                    <a:pt x="550" y="491"/>
                  </a:cubicBezTo>
                  <a:cubicBezTo>
                    <a:pt x="562" y="491"/>
                    <a:pt x="572" y="491"/>
                    <a:pt x="581" y="493"/>
                  </a:cubicBezTo>
                  <a:cubicBezTo>
                    <a:pt x="620" y="502"/>
                    <a:pt x="660" y="518"/>
                    <a:pt x="701" y="518"/>
                  </a:cubicBezTo>
                  <a:cubicBezTo>
                    <a:pt x="708" y="518"/>
                    <a:pt x="715" y="517"/>
                    <a:pt x="722" y="516"/>
                  </a:cubicBezTo>
                  <a:cubicBezTo>
                    <a:pt x="772" y="509"/>
                    <a:pt x="812" y="475"/>
                    <a:pt x="848" y="438"/>
                  </a:cubicBezTo>
                  <a:cubicBezTo>
                    <a:pt x="929" y="356"/>
                    <a:pt x="993" y="259"/>
                    <a:pt x="1040" y="156"/>
                  </a:cubicBezTo>
                  <a:cubicBezTo>
                    <a:pt x="1066" y="103"/>
                    <a:pt x="1075" y="25"/>
                    <a:pt x="1022" y="6"/>
                  </a:cubicBezTo>
                  <a:cubicBezTo>
                    <a:pt x="1012" y="2"/>
                    <a:pt x="1002" y="1"/>
                    <a:pt x="993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0" name="Google Shape;1874;p30">
              <a:extLst>
                <a:ext uri="{FF2B5EF4-FFF2-40B4-BE49-F238E27FC236}">
                  <a16:creationId xmlns:a16="http://schemas.microsoft.com/office/drawing/2014/main" id="{DD6608CB-0002-533A-64F4-14A83E93AE7B}"/>
                </a:ext>
              </a:extLst>
            </p:cNvPr>
            <p:cNvSpPr/>
            <p:nvPr/>
          </p:nvSpPr>
          <p:spPr>
            <a:xfrm>
              <a:off x="8586521" y="2682097"/>
              <a:ext cx="179786" cy="304032"/>
            </a:xfrm>
            <a:custGeom>
              <a:avLst/>
              <a:gdLst/>
              <a:ahLst/>
              <a:cxnLst/>
              <a:rect l="l" t="t" r="r" b="b"/>
              <a:pathLst>
                <a:path w="1625" h="2748" extrusionOk="0">
                  <a:moveTo>
                    <a:pt x="935" y="0"/>
                  </a:moveTo>
                  <a:cubicBezTo>
                    <a:pt x="934" y="0"/>
                    <a:pt x="932" y="0"/>
                    <a:pt x="930" y="1"/>
                  </a:cubicBezTo>
                  <a:cubicBezTo>
                    <a:pt x="902" y="5"/>
                    <a:pt x="880" y="31"/>
                    <a:pt x="884" y="61"/>
                  </a:cubicBezTo>
                  <a:cubicBezTo>
                    <a:pt x="992" y="933"/>
                    <a:pt x="1193" y="1791"/>
                    <a:pt x="1481" y="2614"/>
                  </a:cubicBezTo>
                  <a:cubicBezTo>
                    <a:pt x="1070" y="2500"/>
                    <a:pt x="648" y="2442"/>
                    <a:pt x="221" y="2442"/>
                  </a:cubicBezTo>
                  <a:cubicBezTo>
                    <a:pt x="165" y="2442"/>
                    <a:pt x="109" y="2443"/>
                    <a:pt x="53" y="2445"/>
                  </a:cubicBezTo>
                  <a:cubicBezTo>
                    <a:pt x="23" y="2446"/>
                    <a:pt x="1" y="2471"/>
                    <a:pt x="2" y="2499"/>
                  </a:cubicBezTo>
                  <a:cubicBezTo>
                    <a:pt x="3" y="2529"/>
                    <a:pt x="28" y="2552"/>
                    <a:pt x="53" y="2552"/>
                  </a:cubicBezTo>
                  <a:cubicBezTo>
                    <a:pt x="55" y="2552"/>
                    <a:pt x="56" y="2552"/>
                    <a:pt x="58" y="2552"/>
                  </a:cubicBezTo>
                  <a:cubicBezTo>
                    <a:pt x="110" y="2550"/>
                    <a:pt x="163" y="2549"/>
                    <a:pt x="215" y="2549"/>
                  </a:cubicBezTo>
                  <a:cubicBezTo>
                    <a:pt x="669" y="2549"/>
                    <a:pt x="1118" y="2616"/>
                    <a:pt x="1553" y="2746"/>
                  </a:cubicBezTo>
                  <a:cubicBezTo>
                    <a:pt x="1558" y="2748"/>
                    <a:pt x="1564" y="2748"/>
                    <a:pt x="1570" y="2748"/>
                  </a:cubicBezTo>
                  <a:cubicBezTo>
                    <a:pt x="1584" y="2748"/>
                    <a:pt x="1598" y="2742"/>
                    <a:pt x="1607" y="2732"/>
                  </a:cubicBezTo>
                  <a:cubicBezTo>
                    <a:pt x="1620" y="2716"/>
                    <a:pt x="1624" y="2696"/>
                    <a:pt x="1617" y="2676"/>
                  </a:cubicBezTo>
                  <a:cubicBezTo>
                    <a:pt x="1313" y="1832"/>
                    <a:pt x="1100" y="949"/>
                    <a:pt x="989" y="48"/>
                  </a:cubicBezTo>
                  <a:cubicBezTo>
                    <a:pt x="986" y="21"/>
                    <a:pt x="962" y="0"/>
                    <a:pt x="935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1" name="Google Shape;1875;p30">
              <a:extLst>
                <a:ext uri="{FF2B5EF4-FFF2-40B4-BE49-F238E27FC236}">
                  <a16:creationId xmlns:a16="http://schemas.microsoft.com/office/drawing/2014/main" id="{889C6E8A-A7E5-A8DA-B516-B65456F0738E}"/>
                </a:ext>
              </a:extLst>
            </p:cNvPr>
            <p:cNvSpPr/>
            <p:nvPr/>
          </p:nvSpPr>
          <p:spPr>
            <a:xfrm>
              <a:off x="8814881" y="869177"/>
              <a:ext cx="562370" cy="446312"/>
            </a:xfrm>
            <a:custGeom>
              <a:avLst/>
              <a:gdLst/>
              <a:ahLst/>
              <a:cxnLst/>
              <a:rect l="l" t="t" r="r" b="b"/>
              <a:pathLst>
                <a:path w="5083" h="4034" extrusionOk="0">
                  <a:moveTo>
                    <a:pt x="2656" y="404"/>
                  </a:moveTo>
                  <a:cubicBezTo>
                    <a:pt x="2675" y="404"/>
                    <a:pt x="2689" y="416"/>
                    <a:pt x="2693" y="449"/>
                  </a:cubicBezTo>
                  <a:cubicBezTo>
                    <a:pt x="2706" y="566"/>
                    <a:pt x="2641" y="695"/>
                    <a:pt x="2586" y="793"/>
                  </a:cubicBezTo>
                  <a:cubicBezTo>
                    <a:pt x="2449" y="1035"/>
                    <a:pt x="2262" y="1250"/>
                    <a:pt x="2087" y="1466"/>
                  </a:cubicBezTo>
                  <a:cubicBezTo>
                    <a:pt x="1900" y="1701"/>
                    <a:pt x="1709" y="1936"/>
                    <a:pt x="1515" y="2164"/>
                  </a:cubicBezTo>
                  <a:cubicBezTo>
                    <a:pt x="1331" y="2380"/>
                    <a:pt x="1144" y="2594"/>
                    <a:pt x="952" y="2805"/>
                  </a:cubicBezTo>
                  <a:cubicBezTo>
                    <a:pt x="1155" y="2100"/>
                    <a:pt x="1441" y="1420"/>
                    <a:pt x="1965" y="892"/>
                  </a:cubicBezTo>
                  <a:cubicBezTo>
                    <a:pt x="2134" y="722"/>
                    <a:pt x="2321" y="573"/>
                    <a:pt x="2533" y="459"/>
                  </a:cubicBezTo>
                  <a:cubicBezTo>
                    <a:pt x="2573" y="439"/>
                    <a:pt x="2622" y="404"/>
                    <a:pt x="2656" y="404"/>
                  </a:cubicBezTo>
                  <a:close/>
                  <a:moveTo>
                    <a:pt x="4316" y="1763"/>
                  </a:moveTo>
                  <a:cubicBezTo>
                    <a:pt x="4347" y="1763"/>
                    <a:pt x="4377" y="1765"/>
                    <a:pt x="4408" y="1770"/>
                  </a:cubicBezTo>
                  <a:cubicBezTo>
                    <a:pt x="4722" y="1827"/>
                    <a:pt x="4486" y="2144"/>
                    <a:pt x="4355" y="2265"/>
                  </a:cubicBezTo>
                  <a:cubicBezTo>
                    <a:pt x="4121" y="2482"/>
                    <a:pt x="3792" y="2628"/>
                    <a:pt x="3507" y="2759"/>
                  </a:cubicBezTo>
                  <a:cubicBezTo>
                    <a:pt x="3205" y="2899"/>
                    <a:pt x="2891" y="3014"/>
                    <a:pt x="2570" y="3102"/>
                  </a:cubicBezTo>
                  <a:cubicBezTo>
                    <a:pt x="2076" y="3242"/>
                    <a:pt x="1569" y="3316"/>
                    <a:pt x="1058" y="3333"/>
                  </a:cubicBezTo>
                  <a:cubicBezTo>
                    <a:pt x="1793" y="2691"/>
                    <a:pt x="2661" y="2203"/>
                    <a:pt x="3599" y="1920"/>
                  </a:cubicBezTo>
                  <a:cubicBezTo>
                    <a:pt x="3744" y="1877"/>
                    <a:pt x="3889" y="1837"/>
                    <a:pt x="4035" y="1804"/>
                  </a:cubicBezTo>
                  <a:cubicBezTo>
                    <a:pt x="4125" y="1784"/>
                    <a:pt x="4222" y="1763"/>
                    <a:pt x="4316" y="1763"/>
                  </a:cubicBezTo>
                  <a:close/>
                  <a:moveTo>
                    <a:pt x="2678" y="0"/>
                  </a:moveTo>
                  <a:cubicBezTo>
                    <a:pt x="2451" y="0"/>
                    <a:pt x="2216" y="165"/>
                    <a:pt x="2044" y="291"/>
                  </a:cubicBezTo>
                  <a:cubicBezTo>
                    <a:pt x="1579" y="633"/>
                    <a:pt x="1221" y="1100"/>
                    <a:pt x="965" y="1619"/>
                  </a:cubicBezTo>
                  <a:cubicBezTo>
                    <a:pt x="699" y="2157"/>
                    <a:pt x="538" y="2735"/>
                    <a:pt x="401" y="3319"/>
                  </a:cubicBezTo>
                  <a:cubicBezTo>
                    <a:pt x="360" y="3315"/>
                    <a:pt x="321" y="3313"/>
                    <a:pt x="280" y="3311"/>
                  </a:cubicBezTo>
                  <a:cubicBezTo>
                    <a:pt x="275" y="3310"/>
                    <a:pt x="270" y="3310"/>
                    <a:pt x="266" y="3310"/>
                  </a:cubicBezTo>
                  <a:cubicBezTo>
                    <a:pt x="163" y="3310"/>
                    <a:pt x="77" y="3415"/>
                    <a:pt x="77" y="3513"/>
                  </a:cubicBezTo>
                  <a:cubicBezTo>
                    <a:pt x="77" y="3576"/>
                    <a:pt x="103" y="3626"/>
                    <a:pt x="144" y="3662"/>
                  </a:cubicBezTo>
                  <a:cubicBezTo>
                    <a:pt x="140" y="3668"/>
                    <a:pt x="135" y="3670"/>
                    <a:pt x="131" y="3676"/>
                  </a:cubicBezTo>
                  <a:cubicBezTo>
                    <a:pt x="0" y="3825"/>
                    <a:pt x="130" y="4025"/>
                    <a:pt x="281" y="4025"/>
                  </a:cubicBezTo>
                  <a:cubicBezTo>
                    <a:pt x="314" y="4025"/>
                    <a:pt x="348" y="4015"/>
                    <a:pt x="381" y="3993"/>
                  </a:cubicBezTo>
                  <a:cubicBezTo>
                    <a:pt x="420" y="4019"/>
                    <a:pt x="466" y="4033"/>
                    <a:pt x="511" y="4033"/>
                  </a:cubicBezTo>
                  <a:cubicBezTo>
                    <a:pt x="590" y="4033"/>
                    <a:pt x="665" y="3990"/>
                    <a:pt x="688" y="3889"/>
                  </a:cubicBezTo>
                  <a:cubicBezTo>
                    <a:pt x="699" y="3839"/>
                    <a:pt x="709" y="3790"/>
                    <a:pt x="721" y="3740"/>
                  </a:cubicBezTo>
                  <a:cubicBezTo>
                    <a:pt x="772" y="3742"/>
                    <a:pt x="823" y="3742"/>
                    <a:pt x="874" y="3742"/>
                  </a:cubicBezTo>
                  <a:cubicBezTo>
                    <a:pt x="1446" y="3742"/>
                    <a:pt x="2017" y="3669"/>
                    <a:pt x="2570" y="3522"/>
                  </a:cubicBezTo>
                  <a:cubicBezTo>
                    <a:pt x="2947" y="3425"/>
                    <a:pt x="3314" y="3291"/>
                    <a:pt x="3669" y="3128"/>
                  </a:cubicBezTo>
                  <a:cubicBezTo>
                    <a:pt x="4003" y="2977"/>
                    <a:pt x="4368" y="2804"/>
                    <a:pt x="4640" y="2551"/>
                  </a:cubicBezTo>
                  <a:cubicBezTo>
                    <a:pt x="4882" y="2333"/>
                    <a:pt x="5083" y="1978"/>
                    <a:pt x="4906" y="1659"/>
                  </a:cubicBezTo>
                  <a:cubicBezTo>
                    <a:pt x="4780" y="1431"/>
                    <a:pt x="4546" y="1360"/>
                    <a:pt x="4307" y="1360"/>
                  </a:cubicBezTo>
                  <a:cubicBezTo>
                    <a:pt x="4214" y="1360"/>
                    <a:pt x="4120" y="1371"/>
                    <a:pt x="4032" y="1387"/>
                  </a:cubicBezTo>
                  <a:cubicBezTo>
                    <a:pt x="3351" y="1516"/>
                    <a:pt x="2680" y="1791"/>
                    <a:pt x="2076" y="2126"/>
                  </a:cubicBezTo>
                  <a:cubicBezTo>
                    <a:pt x="2206" y="1966"/>
                    <a:pt x="2336" y="1806"/>
                    <a:pt x="2463" y="1643"/>
                  </a:cubicBezTo>
                  <a:cubicBezTo>
                    <a:pt x="2666" y="1384"/>
                    <a:pt x="2898" y="1126"/>
                    <a:pt x="3023" y="819"/>
                  </a:cubicBezTo>
                  <a:cubicBezTo>
                    <a:pt x="3125" y="566"/>
                    <a:pt x="3157" y="192"/>
                    <a:pt x="2870" y="45"/>
                  </a:cubicBezTo>
                  <a:cubicBezTo>
                    <a:pt x="2808" y="13"/>
                    <a:pt x="2743" y="0"/>
                    <a:pt x="2678" y="0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2" name="Google Shape;1876;p30">
              <a:extLst>
                <a:ext uri="{FF2B5EF4-FFF2-40B4-BE49-F238E27FC236}">
                  <a16:creationId xmlns:a16="http://schemas.microsoft.com/office/drawing/2014/main" id="{FF6DF70C-57D8-678F-65D0-A3D4F8C0A2E0}"/>
                </a:ext>
              </a:extLst>
            </p:cNvPr>
            <p:cNvSpPr/>
            <p:nvPr/>
          </p:nvSpPr>
          <p:spPr>
            <a:xfrm>
              <a:off x="7805518" y="3"/>
              <a:ext cx="208441" cy="334015"/>
            </a:xfrm>
            <a:custGeom>
              <a:avLst/>
              <a:gdLst/>
              <a:ahLst/>
              <a:cxnLst/>
              <a:rect l="l" t="t" r="r" b="b"/>
              <a:pathLst>
                <a:path w="1884" h="3019" extrusionOk="0">
                  <a:moveTo>
                    <a:pt x="489" y="1"/>
                  </a:moveTo>
                  <a:cubicBezTo>
                    <a:pt x="418" y="1"/>
                    <a:pt x="349" y="15"/>
                    <a:pt x="290" y="48"/>
                  </a:cubicBezTo>
                  <a:cubicBezTo>
                    <a:pt x="273" y="58"/>
                    <a:pt x="259" y="67"/>
                    <a:pt x="248" y="80"/>
                  </a:cubicBezTo>
                  <a:cubicBezTo>
                    <a:pt x="226" y="97"/>
                    <a:pt x="156" y="210"/>
                    <a:pt x="113" y="302"/>
                  </a:cubicBezTo>
                  <a:cubicBezTo>
                    <a:pt x="108" y="308"/>
                    <a:pt x="105" y="312"/>
                    <a:pt x="100" y="319"/>
                  </a:cubicBezTo>
                  <a:cubicBezTo>
                    <a:pt x="20" y="517"/>
                    <a:pt x="0" y="754"/>
                    <a:pt x="42" y="1025"/>
                  </a:cubicBezTo>
                  <a:cubicBezTo>
                    <a:pt x="176" y="1900"/>
                    <a:pt x="884" y="2700"/>
                    <a:pt x="1808" y="3015"/>
                  </a:cubicBezTo>
                  <a:cubicBezTo>
                    <a:pt x="1814" y="3017"/>
                    <a:pt x="1820" y="3018"/>
                    <a:pt x="1827" y="3018"/>
                  </a:cubicBezTo>
                  <a:cubicBezTo>
                    <a:pt x="1848" y="3018"/>
                    <a:pt x="1870" y="3004"/>
                    <a:pt x="1877" y="2982"/>
                  </a:cubicBezTo>
                  <a:cubicBezTo>
                    <a:pt x="1884" y="2951"/>
                    <a:pt x="1870" y="2921"/>
                    <a:pt x="1841" y="2911"/>
                  </a:cubicBezTo>
                  <a:cubicBezTo>
                    <a:pt x="954" y="2608"/>
                    <a:pt x="272" y="1844"/>
                    <a:pt x="145" y="1008"/>
                  </a:cubicBezTo>
                  <a:cubicBezTo>
                    <a:pt x="113" y="796"/>
                    <a:pt x="120" y="609"/>
                    <a:pt x="166" y="448"/>
                  </a:cubicBezTo>
                  <a:cubicBezTo>
                    <a:pt x="322" y="508"/>
                    <a:pt x="450" y="641"/>
                    <a:pt x="623" y="641"/>
                  </a:cubicBezTo>
                  <a:cubicBezTo>
                    <a:pt x="648" y="641"/>
                    <a:pt x="673" y="638"/>
                    <a:pt x="700" y="632"/>
                  </a:cubicBezTo>
                  <a:cubicBezTo>
                    <a:pt x="847" y="598"/>
                    <a:pt x="973" y="458"/>
                    <a:pt x="951" y="309"/>
                  </a:cubicBezTo>
                  <a:cubicBezTo>
                    <a:pt x="936" y="188"/>
                    <a:pt x="830" y="97"/>
                    <a:pt x="719" y="48"/>
                  </a:cubicBezTo>
                  <a:cubicBezTo>
                    <a:pt x="651" y="19"/>
                    <a:pt x="569" y="1"/>
                    <a:pt x="489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3" name="Google Shape;1877;p30">
              <a:extLst>
                <a:ext uri="{FF2B5EF4-FFF2-40B4-BE49-F238E27FC236}">
                  <a16:creationId xmlns:a16="http://schemas.microsoft.com/office/drawing/2014/main" id="{3BCC157D-9AFF-DA9C-F6BF-C91BD5E665DA}"/>
                </a:ext>
              </a:extLst>
            </p:cNvPr>
            <p:cNvSpPr/>
            <p:nvPr/>
          </p:nvSpPr>
          <p:spPr>
            <a:xfrm>
              <a:off x="9972943" y="2673467"/>
              <a:ext cx="36510" cy="65608"/>
            </a:xfrm>
            <a:custGeom>
              <a:avLst/>
              <a:gdLst/>
              <a:ahLst/>
              <a:cxnLst/>
              <a:rect l="l" t="t" r="r" b="b"/>
              <a:pathLst>
                <a:path w="330" h="593" extrusionOk="0">
                  <a:moveTo>
                    <a:pt x="276" y="0"/>
                  </a:moveTo>
                  <a:cubicBezTo>
                    <a:pt x="247" y="0"/>
                    <a:pt x="226" y="22"/>
                    <a:pt x="223" y="50"/>
                  </a:cubicBezTo>
                  <a:cubicBezTo>
                    <a:pt x="216" y="219"/>
                    <a:pt x="142" y="383"/>
                    <a:pt x="22" y="503"/>
                  </a:cubicBezTo>
                  <a:cubicBezTo>
                    <a:pt x="2" y="521"/>
                    <a:pt x="0" y="555"/>
                    <a:pt x="22" y="577"/>
                  </a:cubicBezTo>
                  <a:cubicBezTo>
                    <a:pt x="33" y="587"/>
                    <a:pt x="44" y="593"/>
                    <a:pt x="59" y="593"/>
                  </a:cubicBezTo>
                  <a:cubicBezTo>
                    <a:pt x="72" y="593"/>
                    <a:pt x="86" y="590"/>
                    <a:pt x="94" y="578"/>
                  </a:cubicBezTo>
                  <a:cubicBezTo>
                    <a:pt x="234" y="441"/>
                    <a:pt x="320" y="250"/>
                    <a:pt x="329" y="56"/>
                  </a:cubicBezTo>
                  <a:cubicBezTo>
                    <a:pt x="330" y="27"/>
                    <a:pt x="307" y="3"/>
                    <a:pt x="279" y="0"/>
                  </a:cubicBezTo>
                  <a:cubicBezTo>
                    <a:pt x="278" y="0"/>
                    <a:pt x="277" y="0"/>
                    <a:pt x="276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4" name="Google Shape;1878;p30">
              <a:extLst>
                <a:ext uri="{FF2B5EF4-FFF2-40B4-BE49-F238E27FC236}">
                  <a16:creationId xmlns:a16="http://schemas.microsoft.com/office/drawing/2014/main" id="{945BE3E7-E708-6667-78F1-B3000FC8CEA4}"/>
                </a:ext>
              </a:extLst>
            </p:cNvPr>
            <p:cNvSpPr/>
            <p:nvPr/>
          </p:nvSpPr>
          <p:spPr>
            <a:xfrm>
              <a:off x="9620003" y="2324846"/>
              <a:ext cx="99352" cy="84748"/>
            </a:xfrm>
            <a:custGeom>
              <a:avLst/>
              <a:gdLst/>
              <a:ahLst/>
              <a:cxnLst/>
              <a:rect l="l" t="t" r="r" b="b"/>
              <a:pathLst>
                <a:path w="898" h="766" extrusionOk="0">
                  <a:moveTo>
                    <a:pt x="59" y="0"/>
                  </a:moveTo>
                  <a:cubicBezTo>
                    <a:pt x="34" y="0"/>
                    <a:pt x="11" y="18"/>
                    <a:pt x="6" y="43"/>
                  </a:cubicBezTo>
                  <a:cubicBezTo>
                    <a:pt x="0" y="71"/>
                    <a:pt x="19" y="100"/>
                    <a:pt x="48" y="106"/>
                  </a:cubicBezTo>
                  <a:cubicBezTo>
                    <a:pt x="375" y="174"/>
                    <a:pt x="664" y="421"/>
                    <a:pt x="789" y="731"/>
                  </a:cubicBezTo>
                  <a:cubicBezTo>
                    <a:pt x="797" y="752"/>
                    <a:pt x="816" y="765"/>
                    <a:pt x="839" y="765"/>
                  </a:cubicBezTo>
                  <a:cubicBezTo>
                    <a:pt x="846" y="765"/>
                    <a:pt x="853" y="764"/>
                    <a:pt x="856" y="761"/>
                  </a:cubicBezTo>
                  <a:cubicBezTo>
                    <a:pt x="884" y="751"/>
                    <a:pt x="897" y="719"/>
                    <a:pt x="886" y="692"/>
                  </a:cubicBezTo>
                  <a:cubicBezTo>
                    <a:pt x="747" y="345"/>
                    <a:pt x="435" y="80"/>
                    <a:pt x="69" y="1"/>
                  </a:cubicBezTo>
                  <a:cubicBezTo>
                    <a:pt x="66" y="1"/>
                    <a:pt x="62" y="0"/>
                    <a:pt x="59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5" name="Google Shape;1879;p30">
              <a:extLst>
                <a:ext uri="{FF2B5EF4-FFF2-40B4-BE49-F238E27FC236}">
                  <a16:creationId xmlns:a16="http://schemas.microsoft.com/office/drawing/2014/main" id="{473FDE3A-50D4-72ED-6614-E895117CBEB6}"/>
                </a:ext>
              </a:extLst>
            </p:cNvPr>
            <p:cNvSpPr/>
            <p:nvPr/>
          </p:nvSpPr>
          <p:spPr>
            <a:xfrm>
              <a:off x="9387771" y="2867416"/>
              <a:ext cx="24230" cy="151463"/>
            </a:xfrm>
            <a:custGeom>
              <a:avLst/>
              <a:gdLst/>
              <a:ahLst/>
              <a:cxnLst/>
              <a:rect l="l" t="t" r="r" b="b"/>
              <a:pathLst>
                <a:path w="219" h="1369" extrusionOk="0">
                  <a:moveTo>
                    <a:pt x="160" y="0"/>
                  </a:moveTo>
                  <a:cubicBezTo>
                    <a:pt x="132" y="0"/>
                    <a:pt x="108" y="25"/>
                    <a:pt x="108" y="53"/>
                  </a:cubicBezTo>
                  <a:cubicBezTo>
                    <a:pt x="113" y="473"/>
                    <a:pt x="79" y="894"/>
                    <a:pt x="6" y="1307"/>
                  </a:cubicBezTo>
                  <a:cubicBezTo>
                    <a:pt x="1" y="1337"/>
                    <a:pt x="21" y="1364"/>
                    <a:pt x="49" y="1368"/>
                  </a:cubicBezTo>
                  <a:lnTo>
                    <a:pt x="58" y="1368"/>
                  </a:lnTo>
                  <a:cubicBezTo>
                    <a:pt x="83" y="1368"/>
                    <a:pt x="105" y="1351"/>
                    <a:pt x="110" y="1324"/>
                  </a:cubicBezTo>
                  <a:cubicBezTo>
                    <a:pt x="183" y="904"/>
                    <a:pt x="219" y="476"/>
                    <a:pt x="213" y="52"/>
                  </a:cubicBezTo>
                  <a:cubicBezTo>
                    <a:pt x="213" y="23"/>
                    <a:pt x="189" y="0"/>
                    <a:pt x="16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6" name="Google Shape;1880;p30">
              <a:extLst>
                <a:ext uri="{FF2B5EF4-FFF2-40B4-BE49-F238E27FC236}">
                  <a16:creationId xmlns:a16="http://schemas.microsoft.com/office/drawing/2014/main" id="{F07443A4-EDE0-D45B-1195-25D151896CCD}"/>
                </a:ext>
              </a:extLst>
            </p:cNvPr>
            <p:cNvSpPr/>
            <p:nvPr/>
          </p:nvSpPr>
          <p:spPr>
            <a:xfrm>
              <a:off x="8551006" y="2772931"/>
              <a:ext cx="117829" cy="255905"/>
            </a:xfrm>
            <a:custGeom>
              <a:avLst/>
              <a:gdLst/>
              <a:ahLst/>
              <a:cxnLst/>
              <a:rect l="l" t="t" r="r" b="b"/>
              <a:pathLst>
                <a:path w="1065" h="2313" extrusionOk="0">
                  <a:moveTo>
                    <a:pt x="1001" y="1"/>
                  </a:moveTo>
                  <a:lnTo>
                    <a:pt x="1001" y="1"/>
                  </a:lnTo>
                  <a:cubicBezTo>
                    <a:pt x="986" y="15"/>
                    <a:pt x="970" y="29"/>
                    <a:pt x="953" y="46"/>
                  </a:cubicBezTo>
                  <a:cubicBezTo>
                    <a:pt x="689" y="565"/>
                    <a:pt x="486" y="1114"/>
                    <a:pt x="220" y="1633"/>
                  </a:cubicBezTo>
                  <a:cubicBezTo>
                    <a:pt x="186" y="1720"/>
                    <a:pt x="152" y="1805"/>
                    <a:pt x="120" y="1892"/>
                  </a:cubicBezTo>
                  <a:cubicBezTo>
                    <a:pt x="79" y="2005"/>
                    <a:pt x="45" y="2167"/>
                    <a:pt x="0" y="2312"/>
                  </a:cubicBezTo>
                  <a:cubicBezTo>
                    <a:pt x="13" y="2305"/>
                    <a:pt x="26" y="2298"/>
                    <a:pt x="39" y="2291"/>
                  </a:cubicBezTo>
                  <a:cubicBezTo>
                    <a:pt x="123" y="2105"/>
                    <a:pt x="197" y="1914"/>
                    <a:pt x="359" y="1793"/>
                  </a:cubicBezTo>
                  <a:cubicBezTo>
                    <a:pt x="497" y="1689"/>
                    <a:pt x="668" y="1660"/>
                    <a:pt x="844" y="1660"/>
                  </a:cubicBezTo>
                  <a:cubicBezTo>
                    <a:pt x="903" y="1660"/>
                    <a:pt x="962" y="1664"/>
                    <a:pt x="1021" y="1668"/>
                  </a:cubicBezTo>
                  <a:cubicBezTo>
                    <a:pt x="1036" y="1654"/>
                    <a:pt x="1050" y="1641"/>
                    <a:pt x="1064" y="1627"/>
                  </a:cubicBezTo>
                  <a:cubicBezTo>
                    <a:pt x="1014" y="1567"/>
                    <a:pt x="1001" y="1476"/>
                    <a:pt x="1007" y="1396"/>
                  </a:cubicBezTo>
                  <a:cubicBezTo>
                    <a:pt x="1014" y="1288"/>
                    <a:pt x="1037" y="1174"/>
                    <a:pt x="993" y="1076"/>
                  </a:cubicBezTo>
                  <a:cubicBezTo>
                    <a:pt x="960" y="1007"/>
                    <a:pt x="900" y="957"/>
                    <a:pt x="864" y="892"/>
                  </a:cubicBezTo>
                  <a:cubicBezTo>
                    <a:pt x="721" y="635"/>
                    <a:pt x="951" y="256"/>
                    <a:pt x="100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7" name="Google Shape;1881;p30">
              <a:extLst>
                <a:ext uri="{FF2B5EF4-FFF2-40B4-BE49-F238E27FC236}">
                  <a16:creationId xmlns:a16="http://schemas.microsoft.com/office/drawing/2014/main" id="{09449D72-DD9A-3E11-6704-99FAB9D02B73}"/>
                </a:ext>
              </a:extLst>
            </p:cNvPr>
            <p:cNvSpPr/>
            <p:nvPr/>
          </p:nvSpPr>
          <p:spPr>
            <a:xfrm>
              <a:off x="8934814" y="1877535"/>
              <a:ext cx="152458" cy="139625"/>
            </a:xfrm>
            <a:custGeom>
              <a:avLst/>
              <a:gdLst/>
              <a:ahLst/>
              <a:cxnLst/>
              <a:rect l="l" t="t" r="r" b="b"/>
              <a:pathLst>
                <a:path w="1378" h="1262" extrusionOk="0">
                  <a:moveTo>
                    <a:pt x="723" y="1"/>
                  </a:moveTo>
                  <a:cubicBezTo>
                    <a:pt x="685" y="1"/>
                    <a:pt x="648" y="6"/>
                    <a:pt x="614" y="18"/>
                  </a:cubicBezTo>
                  <a:cubicBezTo>
                    <a:pt x="513" y="54"/>
                    <a:pt x="387" y="161"/>
                    <a:pt x="363" y="274"/>
                  </a:cubicBezTo>
                  <a:lnTo>
                    <a:pt x="363" y="274"/>
                  </a:lnTo>
                  <a:cubicBezTo>
                    <a:pt x="223" y="596"/>
                    <a:pt x="102" y="926"/>
                    <a:pt x="1" y="1261"/>
                  </a:cubicBezTo>
                  <a:cubicBezTo>
                    <a:pt x="425" y="1060"/>
                    <a:pt x="822" y="982"/>
                    <a:pt x="1279" y="912"/>
                  </a:cubicBezTo>
                  <a:cubicBezTo>
                    <a:pt x="1302" y="909"/>
                    <a:pt x="1329" y="905"/>
                    <a:pt x="1346" y="889"/>
                  </a:cubicBezTo>
                  <a:cubicBezTo>
                    <a:pt x="1372" y="869"/>
                    <a:pt x="1377" y="832"/>
                    <a:pt x="1377" y="800"/>
                  </a:cubicBezTo>
                  <a:cubicBezTo>
                    <a:pt x="1375" y="625"/>
                    <a:pt x="1250" y="563"/>
                    <a:pt x="1120" y="480"/>
                  </a:cubicBezTo>
                  <a:cubicBezTo>
                    <a:pt x="1100" y="466"/>
                    <a:pt x="1079" y="453"/>
                    <a:pt x="1066" y="432"/>
                  </a:cubicBezTo>
                  <a:cubicBezTo>
                    <a:pt x="1032" y="379"/>
                    <a:pt x="1068" y="308"/>
                    <a:pt x="1070" y="243"/>
                  </a:cubicBezTo>
                  <a:cubicBezTo>
                    <a:pt x="1072" y="169"/>
                    <a:pt x="1028" y="102"/>
                    <a:pt x="966" y="61"/>
                  </a:cubicBezTo>
                  <a:cubicBezTo>
                    <a:pt x="906" y="22"/>
                    <a:pt x="832" y="5"/>
                    <a:pt x="759" y="2"/>
                  </a:cubicBezTo>
                  <a:cubicBezTo>
                    <a:pt x="747" y="1"/>
                    <a:pt x="735" y="1"/>
                    <a:pt x="723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8" name="Google Shape;1882;p30">
              <a:extLst>
                <a:ext uri="{FF2B5EF4-FFF2-40B4-BE49-F238E27FC236}">
                  <a16:creationId xmlns:a16="http://schemas.microsoft.com/office/drawing/2014/main" id="{85F7C849-AA25-6F21-219F-1801A69D6756}"/>
                </a:ext>
              </a:extLst>
            </p:cNvPr>
            <p:cNvSpPr/>
            <p:nvPr/>
          </p:nvSpPr>
          <p:spPr>
            <a:xfrm>
              <a:off x="8037750" y="875595"/>
              <a:ext cx="292526" cy="121259"/>
            </a:xfrm>
            <a:custGeom>
              <a:avLst/>
              <a:gdLst/>
              <a:ahLst/>
              <a:cxnLst/>
              <a:rect l="l" t="t" r="r" b="b"/>
              <a:pathLst>
                <a:path w="2644" h="1096" extrusionOk="0">
                  <a:moveTo>
                    <a:pt x="22" y="0"/>
                  </a:moveTo>
                  <a:cubicBezTo>
                    <a:pt x="22" y="184"/>
                    <a:pt x="5" y="370"/>
                    <a:pt x="2" y="555"/>
                  </a:cubicBezTo>
                  <a:cubicBezTo>
                    <a:pt x="0" y="772"/>
                    <a:pt x="92" y="1027"/>
                    <a:pt x="302" y="1084"/>
                  </a:cubicBezTo>
                  <a:cubicBezTo>
                    <a:pt x="332" y="1092"/>
                    <a:pt x="362" y="1096"/>
                    <a:pt x="391" y="1096"/>
                  </a:cubicBezTo>
                  <a:cubicBezTo>
                    <a:pt x="619" y="1096"/>
                    <a:pt x="833" y="879"/>
                    <a:pt x="1073" y="862"/>
                  </a:cubicBezTo>
                  <a:cubicBezTo>
                    <a:pt x="1084" y="862"/>
                    <a:pt x="1096" y="861"/>
                    <a:pt x="1107" y="861"/>
                  </a:cubicBezTo>
                  <a:cubicBezTo>
                    <a:pt x="1246" y="861"/>
                    <a:pt x="1381" y="920"/>
                    <a:pt x="1519" y="920"/>
                  </a:cubicBezTo>
                  <a:cubicBezTo>
                    <a:pt x="1521" y="920"/>
                    <a:pt x="1522" y="920"/>
                    <a:pt x="1524" y="920"/>
                  </a:cubicBezTo>
                  <a:cubicBezTo>
                    <a:pt x="1751" y="915"/>
                    <a:pt x="1945" y="757"/>
                    <a:pt x="2105" y="595"/>
                  </a:cubicBezTo>
                  <a:cubicBezTo>
                    <a:pt x="2265" y="436"/>
                    <a:pt x="2426" y="256"/>
                    <a:pt x="2643" y="189"/>
                  </a:cubicBezTo>
                  <a:cubicBezTo>
                    <a:pt x="2510" y="136"/>
                    <a:pt x="2369" y="110"/>
                    <a:pt x="2225" y="101"/>
                  </a:cubicBezTo>
                  <a:cubicBezTo>
                    <a:pt x="2145" y="103"/>
                    <a:pt x="2065" y="104"/>
                    <a:pt x="1984" y="104"/>
                  </a:cubicBezTo>
                  <a:cubicBezTo>
                    <a:pt x="1861" y="104"/>
                    <a:pt x="1736" y="102"/>
                    <a:pt x="1611" y="99"/>
                  </a:cubicBezTo>
                  <a:cubicBezTo>
                    <a:pt x="1547" y="99"/>
                    <a:pt x="1481" y="97"/>
                    <a:pt x="1418" y="93"/>
                  </a:cubicBezTo>
                  <a:cubicBezTo>
                    <a:pt x="1408" y="93"/>
                    <a:pt x="1400" y="91"/>
                    <a:pt x="1390" y="91"/>
                  </a:cubicBezTo>
                  <a:cubicBezTo>
                    <a:pt x="934" y="71"/>
                    <a:pt x="477" y="36"/>
                    <a:pt x="22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9" name="Google Shape;1883;p30">
              <a:extLst>
                <a:ext uri="{FF2B5EF4-FFF2-40B4-BE49-F238E27FC236}">
                  <a16:creationId xmlns:a16="http://schemas.microsoft.com/office/drawing/2014/main" id="{F0F7E940-47B4-A3DF-3021-C5DB63D46264}"/>
                </a:ext>
              </a:extLst>
            </p:cNvPr>
            <p:cNvSpPr/>
            <p:nvPr/>
          </p:nvSpPr>
          <p:spPr>
            <a:xfrm>
              <a:off x="8262901" y="278037"/>
              <a:ext cx="112850" cy="95148"/>
            </a:xfrm>
            <a:custGeom>
              <a:avLst/>
              <a:gdLst/>
              <a:ahLst/>
              <a:cxnLst/>
              <a:rect l="l" t="t" r="r" b="b"/>
              <a:pathLst>
                <a:path w="1020" h="860" extrusionOk="0">
                  <a:moveTo>
                    <a:pt x="468" y="1"/>
                  </a:moveTo>
                  <a:cubicBezTo>
                    <a:pt x="209" y="1"/>
                    <a:pt x="6" y="168"/>
                    <a:pt x="1" y="391"/>
                  </a:cubicBezTo>
                  <a:cubicBezTo>
                    <a:pt x="0" y="629"/>
                    <a:pt x="223" y="836"/>
                    <a:pt x="504" y="858"/>
                  </a:cubicBezTo>
                  <a:cubicBezTo>
                    <a:pt x="520" y="859"/>
                    <a:pt x="535" y="859"/>
                    <a:pt x="550" y="859"/>
                  </a:cubicBezTo>
                  <a:cubicBezTo>
                    <a:pt x="809" y="859"/>
                    <a:pt x="1013" y="690"/>
                    <a:pt x="1015" y="468"/>
                  </a:cubicBezTo>
                  <a:cubicBezTo>
                    <a:pt x="1019" y="232"/>
                    <a:pt x="794" y="24"/>
                    <a:pt x="514" y="2"/>
                  </a:cubicBezTo>
                  <a:cubicBezTo>
                    <a:pt x="498" y="1"/>
                    <a:pt x="483" y="1"/>
                    <a:pt x="468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0" name="Google Shape;1884;p30">
              <a:extLst>
                <a:ext uri="{FF2B5EF4-FFF2-40B4-BE49-F238E27FC236}">
                  <a16:creationId xmlns:a16="http://schemas.microsoft.com/office/drawing/2014/main" id="{BCD68E1B-3E09-B340-98D8-04DE8D6EF031}"/>
                </a:ext>
              </a:extLst>
            </p:cNvPr>
            <p:cNvSpPr/>
            <p:nvPr/>
          </p:nvSpPr>
          <p:spPr>
            <a:xfrm>
              <a:off x="8310366" y="293526"/>
              <a:ext cx="40161" cy="31864"/>
            </a:xfrm>
            <a:custGeom>
              <a:avLst/>
              <a:gdLst/>
              <a:ahLst/>
              <a:cxnLst/>
              <a:rect l="l" t="t" r="r" b="b"/>
              <a:pathLst>
                <a:path w="363" h="288" extrusionOk="0">
                  <a:moveTo>
                    <a:pt x="131" y="1"/>
                  </a:moveTo>
                  <a:cubicBezTo>
                    <a:pt x="97" y="1"/>
                    <a:pt x="66" y="12"/>
                    <a:pt x="46" y="35"/>
                  </a:cubicBezTo>
                  <a:cubicBezTo>
                    <a:pt x="1" y="87"/>
                    <a:pt x="27" y="177"/>
                    <a:pt x="101" y="237"/>
                  </a:cubicBezTo>
                  <a:cubicBezTo>
                    <a:pt x="143" y="271"/>
                    <a:pt x="191" y="288"/>
                    <a:pt x="233" y="288"/>
                  </a:cubicBezTo>
                  <a:cubicBezTo>
                    <a:pt x="267" y="288"/>
                    <a:pt x="297" y="277"/>
                    <a:pt x="318" y="254"/>
                  </a:cubicBezTo>
                  <a:cubicBezTo>
                    <a:pt x="362" y="201"/>
                    <a:pt x="336" y="112"/>
                    <a:pt x="262" y="51"/>
                  </a:cubicBezTo>
                  <a:cubicBezTo>
                    <a:pt x="220" y="18"/>
                    <a:pt x="173" y="1"/>
                    <a:pt x="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581" name="Google Shape;1885;p30">
              <a:extLst>
                <a:ext uri="{FF2B5EF4-FFF2-40B4-BE49-F238E27FC236}">
                  <a16:creationId xmlns:a16="http://schemas.microsoft.com/office/drawing/2014/main" id="{A3715EA9-8E4D-3606-12AF-F32A95F43D07}"/>
                </a:ext>
              </a:extLst>
            </p:cNvPr>
            <p:cNvGrpSpPr/>
            <p:nvPr/>
          </p:nvGrpSpPr>
          <p:grpSpPr>
            <a:xfrm>
              <a:off x="8013942" y="1244905"/>
              <a:ext cx="1186848" cy="1475812"/>
              <a:chOff x="8013942" y="1244905"/>
              <a:chExt cx="1186848" cy="1475812"/>
            </a:xfrm>
          </p:grpSpPr>
          <p:sp>
            <p:nvSpPr>
              <p:cNvPr id="2582" name="Google Shape;1886;p30">
                <a:extLst>
                  <a:ext uri="{FF2B5EF4-FFF2-40B4-BE49-F238E27FC236}">
                    <a16:creationId xmlns:a16="http://schemas.microsoft.com/office/drawing/2014/main" id="{E536DB12-C5C8-DCAA-7CB4-722BA16A1887}"/>
                  </a:ext>
                </a:extLst>
              </p:cNvPr>
              <p:cNvSpPr/>
              <p:nvPr/>
            </p:nvSpPr>
            <p:spPr>
              <a:xfrm>
                <a:off x="8172841" y="1455339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0" y="0"/>
                    </a:moveTo>
                    <a:cubicBezTo>
                      <a:pt x="59" y="0"/>
                      <a:pt x="0" y="59"/>
                      <a:pt x="0" y="130"/>
                    </a:cubicBezTo>
                    <a:cubicBezTo>
                      <a:pt x="0" y="203"/>
                      <a:pt x="59" y="260"/>
                      <a:pt x="130" y="260"/>
                    </a:cubicBezTo>
                    <a:cubicBezTo>
                      <a:pt x="203" y="260"/>
                      <a:pt x="260" y="203"/>
                      <a:pt x="260" y="130"/>
                    </a:cubicBezTo>
                    <a:cubicBezTo>
                      <a:pt x="260" y="59"/>
                      <a:pt x="203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3" name="Google Shape;1887;p30">
                <a:extLst>
                  <a:ext uri="{FF2B5EF4-FFF2-40B4-BE49-F238E27FC236}">
                    <a16:creationId xmlns:a16="http://schemas.microsoft.com/office/drawing/2014/main" id="{E2044CD8-B7A1-4060-C3B4-DB6D7F235275}"/>
                  </a:ext>
                </a:extLst>
              </p:cNvPr>
              <p:cNvSpPr/>
              <p:nvPr/>
            </p:nvSpPr>
            <p:spPr>
              <a:xfrm>
                <a:off x="8425099" y="1440956"/>
                <a:ext cx="28987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1" extrusionOk="0">
                    <a:moveTo>
                      <a:pt x="132" y="0"/>
                    </a:moveTo>
                    <a:cubicBezTo>
                      <a:pt x="59" y="0"/>
                      <a:pt x="0" y="59"/>
                      <a:pt x="0" y="130"/>
                    </a:cubicBezTo>
                    <a:cubicBezTo>
                      <a:pt x="0" y="202"/>
                      <a:pt x="59" y="260"/>
                      <a:pt x="132" y="260"/>
                    </a:cubicBezTo>
                    <a:cubicBezTo>
                      <a:pt x="203" y="260"/>
                      <a:pt x="262" y="202"/>
                      <a:pt x="262" y="130"/>
                    </a:cubicBezTo>
                    <a:cubicBezTo>
                      <a:pt x="262" y="59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4" name="Google Shape;1888;p30">
                <a:extLst>
                  <a:ext uri="{FF2B5EF4-FFF2-40B4-BE49-F238E27FC236}">
                    <a16:creationId xmlns:a16="http://schemas.microsoft.com/office/drawing/2014/main" id="{F79371A8-F769-FF78-597E-504842C2294D}"/>
                  </a:ext>
                </a:extLst>
              </p:cNvPr>
              <p:cNvSpPr/>
              <p:nvPr/>
            </p:nvSpPr>
            <p:spPr>
              <a:xfrm>
                <a:off x="8114977" y="1244905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1" y="0"/>
                    </a:moveTo>
                    <a:cubicBezTo>
                      <a:pt x="59" y="0"/>
                      <a:pt x="1" y="57"/>
                      <a:pt x="1" y="130"/>
                    </a:cubicBezTo>
                    <a:cubicBezTo>
                      <a:pt x="1" y="202"/>
                      <a:pt x="58" y="260"/>
                      <a:pt x="131" y="260"/>
                    </a:cubicBezTo>
                    <a:cubicBezTo>
                      <a:pt x="202" y="260"/>
                      <a:pt x="260" y="203"/>
                      <a:pt x="260" y="130"/>
                    </a:cubicBezTo>
                    <a:cubicBezTo>
                      <a:pt x="260" y="57"/>
                      <a:pt x="202" y="0"/>
                      <a:pt x="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5" name="Google Shape;1889;p30">
                <a:extLst>
                  <a:ext uri="{FF2B5EF4-FFF2-40B4-BE49-F238E27FC236}">
                    <a16:creationId xmlns:a16="http://schemas.microsoft.com/office/drawing/2014/main" id="{61326C69-21CA-B6DF-4530-90E8FBABF500}"/>
                  </a:ext>
                </a:extLst>
              </p:cNvPr>
              <p:cNvSpPr/>
              <p:nvPr/>
            </p:nvSpPr>
            <p:spPr>
              <a:xfrm>
                <a:off x="8484844" y="1300778"/>
                <a:ext cx="28987" cy="29098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3" extrusionOk="0">
                    <a:moveTo>
                      <a:pt x="130" y="1"/>
                    </a:moveTo>
                    <a:cubicBezTo>
                      <a:pt x="59" y="1"/>
                      <a:pt x="0" y="59"/>
                      <a:pt x="0" y="132"/>
                    </a:cubicBezTo>
                    <a:cubicBezTo>
                      <a:pt x="0" y="203"/>
                      <a:pt x="59" y="262"/>
                      <a:pt x="130" y="262"/>
                    </a:cubicBezTo>
                    <a:cubicBezTo>
                      <a:pt x="201" y="262"/>
                      <a:pt x="261" y="205"/>
                      <a:pt x="261" y="132"/>
                    </a:cubicBezTo>
                    <a:cubicBezTo>
                      <a:pt x="261" y="61"/>
                      <a:pt x="201" y="1"/>
                      <a:pt x="1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6" name="Google Shape;1890;p30">
                <a:extLst>
                  <a:ext uri="{FF2B5EF4-FFF2-40B4-BE49-F238E27FC236}">
                    <a16:creationId xmlns:a16="http://schemas.microsoft.com/office/drawing/2014/main" id="{AC84233A-0DE9-CD36-95A6-2A1AF8497DA2}"/>
                  </a:ext>
                </a:extLst>
              </p:cNvPr>
              <p:cNvSpPr/>
              <p:nvPr/>
            </p:nvSpPr>
            <p:spPr>
              <a:xfrm>
                <a:off x="8348979" y="2120165"/>
                <a:ext cx="28987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1" extrusionOk="0">
                    <a:moveTo>
                      <a:pt x="130" y="1"/>
                    </a:moveTo>
                    <a:cubicBezTo>
                      <a:pt x="59" y="1"/>
                      <a:pt x="0" y="58"/>
                      <a:pt x="0" y="131"/>
                    </a:cubicBezTo>
                    <a:cubicBezTo>
                      <a:pt x="0" y="202"/>
                      <a:pt x="59" y="261"/>
                      <a:pt x="130" y="261"/>
                    </a:cubicBezTo>
                    <a:cubicBezTo>
                      <a:pt x="202" y="261"/>
                      <a:pt x="261" y="204"/>
                      <a:pt x="261" y="131"/>
                    </a:cubicBezTo>
                    <a:cubicBezTo>
                      <a:pt x="261" y="59"/>
                      <a:pt x="202" y="1"/>
                      <a:pt x="1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7" name="Google Shape;1891;p30">
                <a:extLst>
                  <a:ext uri="{FF2B5EF4-FFF2-40B4-BE49-F238E27FC236}">
                    <a16:creationId xmlns:a16="http://schemas.microsoft.com/office/drawing/2014/main" id="{455D431F-197C-483F-6731-5D69227B199C}"/>
                  </a:ext>
                </a:extLst>
              </p:cNvPr>
              <p:cNvSpPr/>
              <p:nvPr/>
            </p:nvSpPr>
            <p:spPr>
              <a:xfrm>
                <a:off x="8212892" y="2009416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1" y="1"/>
                    </a:moveTo>
                    <a:cubicBezTo>
                      <a:pt x="59" y="1"/>
                      <a:pt x="1" y="58"/>
                      <a:pt x="1" y="131"/>
                    </a:cubicBezTo>
                    <a:cubicBezTo>
                      <a:pt x="1" y="202"/>
                      <a:pt x="59" y="261"/>
                      <a:pt x="131" y="261"/>
                    </a:cubicBezTo>
                    <a:cubicBezTo>
                      <a:pt x="202" y="261"/>
                      <a:pt x="261" y="204"/>
                      <a:pt x="261" y="131"/>
                    </a:cubicBezTo>
                    <a:cubicBezTo>
                      <a:pt x="261" y="58"/>
                      <a:pt x="202" y="1"/>
                      <a:pt x="1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8" name="Google Shape;1892;p30">
                <a:extLst>
                  <a:ext uri="{FF2B5EF4-FFF2-40B4-BE49-F238E27FC236}">
                    <a16:creationId xmlns:a16="http://schemas.microsoft.com/office/drawing/2014/main" id="{C3276C62-AA6C-6C1C-982D-BAAC073A24ED}"/>
                  </a:ext>
                </a:extLst>
              </p:cNvPr>
              <p:cNvSpPr/>
              <p:nvPr/>
            </p:nvSpPr>
            <p:spPr>
              <a:xfrm>
                <a:off x="8172841" y="2665059"/>
                <a:ext cx="28987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1" extrusionOk="0">
                    <a:moveTo>
                      <a:pt x="130" y="0"/>
                    </a:moveTo>
                    <a:cubicBezTo>
                      <a:pt x="59" y="0"/>
                      <a:pt x="0" y="56"/>
                      <a:pt x="0" y="130"/>
                    </a:cubicBezTo>
                    <a:cubicBezTo>
                      <a:pt x="0" y="202"/>
                      <a:pt x="59" y="260"/>
                      <a:pt x="130" y="260"/>
                    </a:cubicBezTo>
                    <a:cubicBezTo>
                      <a:pt x="201" y="260"/>
                      <a:pt x="261" y="203"/>
                      <a:pt x="261" y="130"/>
                    </a:cubicBezTo>
                    <a:cubicBezTo>
                      <a:pt x="261" y="56"/>
                      <a:pt x="201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9" name="Google Shape;1893;p30">
                <a:extLst>
                  <a:ext uri="{FF2B5EF4-FFF2-40B4-BE49-F238E27FC236}">
                    <a16:creationId xmlns:a16="http://schemas.microsoft.com/office/drawing/2014/main" id="{0825D2F9-7059-BB70-5114-9A3C4B24EF77}"/>
                  </a:ext>
                </a:extLst>
              </p:cNvPr>
              <p:cNvSpPr/>
              <p:nvPr/>
            </p:nvSpPr>
            <p:spPr>
              <a:xfrm>
                <a:off x="8809017" y="1375569"/>
                <a:ext cx="28987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2" extrusionOk="0">
                    <a:moveTo>
                      <a:pt x="131" y="0"/>
                    </a:moveTo>
                    <a:cubicBezTo>
                      <a:pt x="59" y="0"/>
                      <a:pt x="0" y="59"/>
                      <a:pt x="0" y="130"/>
                    </a:cubicBezTo>
                    <a:cubicBezTo>
                      <a:pt x="0" y="203"/>
                      <a:pt x="59" y="261"/>
                      <a:pt x="131" y="261"/>
                    </a:cubicBezTo>
                    <a:cubicBezTo>
                      <a:pt x="203" y="261"/>
                      <a:pt x="261" y="203"/>
                      <a:pt x="261" y="130"/>
                    </a:cubicBezTo>
                    <a:cubicBezTo>
                      <a:pt x="261" y="59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1" name="Google Shape;1894;p30">
                <a:extLst>
                  <a:ext uri="{FF2B5EF4-FFF2-40B4-BE49-F238E27FC236}">
                    <a16:creationId xmlns:a16="http://schemas.microsoft.com/office/drawing/2014/main" id="{811FF308-3F34-81F0-FC51-7AA9B0387D43}"/>
                  </a:ext>
                </a:extLst>
              </p:cNvPr>
              <p:cNvSpPr/>
              <p:nvPr/>
            </p:nvSpPr>
            <p:spPr>
              <a:xfrm>
                <a:off x="9048883" y="1569186"/>
                <a:ext cx="29098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2" extrusionOk="0">
                    <a:moveTo>
                      <a:pt x="132" y="1"/>
                    </a:moveTo>
                    <a:cubicBezTo>
                      <a:pt x="59" y="1"/>
                      <a:pt x="1" y="59"/>
                      <a:pt x="1" y="132"/>
                    </a:cubicBezTo>
                    <a:cubicBezTo>
                      <a:pt x="1" y="203"/>
                      <a:pt x="59" y="262"/>
                      <a:pt x="132" y="262"/>
                    </a:cubicBezTo>
                    <a:cubicBezTo>
                      <a:pt x="204" y="262"/>
                      <a:pt x="262" y="203"/>
                      <a:pt x="262" y="132"/>
                    </a:cubicBezTo>
                    <a:cubicBezTo>
                      <a:pt x="262" y="59"/>
                      <a:pt x="204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8" name="Google Shape;1895;p30">
                <a:extLst>
                  <a:ext uri="{FF2B5EF4-FFF2-40B4-BE49-F238E27FC236}">
                    <a16:creationId xmlns:a16="http://schemas.microsoft.com/office/drawing/2014/main" id="{933F5195-4FC0-CCED-AD0E-811189EA61FB}"/>
                  </a:ext>
                </a:extLst>
              </p:cNvPr>
              <p:cNvSpPr/>
              <p:nvPr/>
            </p:nvSpPr>
            <p:spPr>
              <a:xfrm>
                <a:off x="8673705" y="1300778"/>
                <a:ext cx="29098" cy="29098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2" y="1"/>
                    </a:moveTo>
                    <a:cubicBezTo>
                      <a:pt x="61" y="1"/>
                      <a:pt x="1" y="59"/>
                      <a:pt x="1" y="132"/>
                    </a:cubicBezTo>
                    <a:cubicBezTo>
                      <a:pt x="1" y="203"/>
                      <a:pt x="61" y="262"/>
                      <a:pt x="132" y="262"/>
                    </a:cubicBezTo>
                    <a:cubicBezTo>
                      <a:pt x="204" y="262"/>
                      <a:pt x="262" y="205"/>
                      <a:pt x="262" y="132"/>
                    </a:cubicBezTo>
                    <a:cubicBezTo>
                      <a:pt x="262" y="61"/>
                      <a:pt x="204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9" name="Google Shape;1896;p30">
                <a:extLst>
                  <a:ext uri="{FF2B5EF4-FFF2-40B4-BE49-F238E27FC236}">
                    <a16:creationId xmlns:a16="http://schemas.microsoft.com/office/drawing/2014/main" id="{CD26DEB3-7323-40CE-BEDB-DA034394F6BB}"/>
                  </a:ext>
                </a:extLst>
              </p:cNvPr>
              <p:cNvSpPr/>
              <p:nvPr/>
            </p:nvSpPr>
            <p:spPr>
              <a:xfrm>
                <a:off x="9172025" y="1939271"/>
                <a:ext cx="2876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1" extrusionOk="0">
                    <a:moveTo>
                      <a:pt x="130" y="1"/>
                    </a:moveTo>
                    <a:cubicBezTo>
                      <a:pt x="59" y="1"/>
                      <a:pt x="0" y="60"/>
                      <a:pt x="0" y="131"/>
                    </a:cubicBezTo>
                    <a:cubicBezTo>
                      <a:pt x="0" y="202"/>
                      <a:pt x="59" y="261"/>
                      <a:pt x="130" y="261"/>
                    </a:cubicBezTo>
                    <a:cubicBezTo>
                      <a:pt x="203" y="261"/>
                      <a:pt x="260" y="202"/>
                      <a:pt x="260" y="131"/>
                    </a:cubicBezTo>
                    <a:cubicBezTo>
                      <a:pt x="260" y="60"/>
                      <a:pt x="203" y="1"/>
                      <a:pt x="1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0" name="Google Shape;1897;p30">
                <a:extLst>
                  <a:ext uri="{FF2B5EF4-FFF2-40B4-BE49-F238E27FC236}">
                    <a16:creationId xmlns:a16="http://schemas.microsoft.com/office/drawing/2014/main" id="{C334A5E5-58CC-6471-084C-62DB3752E315}"/>
                  </a:ext>
                </a:extLst>
              </p:cNvPr>
              <p:cNvSpPr/>
              <p:nvPr/>
            </p:nvSpPr>
            <p:spPr>
              <a:xfrm>
                <a:off x="8144075" y="1710139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0" y="0"/>
                    </a:moveTo>
                    <a:cubicBezTo>
                      <a:pt x="59" y="0"/>
                      <a:pt x="0" y="57"/>
                      <a:pt x="0" y="130"/>
                    </a:cubicBezTo>
                    <a:cubicBezTo>
                      <a:pt x="0" y="202"/>
                      <a:pt x="59" y="260"/>
                      <a:pt x="130" y="260"/>
                    </a:cubicBezTo>
                    <a:cubicBezTo>
                      <a:pt x="202" y="260"/>
                      <a:pt x="260" y="203"/>
                      <a:pt x="260" y="130"/>
                    </a:cubicBezTo>
                    <a:cubicBezTo>
                      <a:pt x="260" y="57"/>
                      <a:pt x="202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1" name="Google Shape;1898;p30">
                <a:extLst>
                  <a:ext uri="{FF2B5EF4-FFF2-40B4-BE49-F238E27FC236}">
                    <a16:creationId xmlns:a16="http://schemas.microsoft.com/office/drawing/2014/main" id="{535A2626-1E9A-2179-C8BE-4D577DE2328E}"/>
                  </a:ext>
                </a:extLst>
              </p:cNvPr>
              <p:cNvSpPr/>
              <p:nvPr/>
            </p:nvSpPr>
            <p:spPr>
              <a:xfrm>
                <a:off x="8072934" y="1906412"/>
                <a:ext cx="28876" cy="29098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3" extrusionOk="0">
                    <a:moveTo>
                      <a:pt x="133" y="1"/>
                    </a:moveTo>
                    <a:cubicBezTo>
                      <a:pt x="132" y="1"/>
                      <a:pt x="132" y="1"/>
                      <a:pt x="131" y="1"/>
                    </a:cubicBezTo>
                    <a:cubicBezTo>
                      <a:pt x="59" y="1"/>
                      <a:pt x="1" y="58"/>
                      <a:pt x="1" y="132"/>
                    </a:cubicBezTo>
                    <a:cubicBezTo>
                      <a:pt x="1" y="204"/>
                      <a:pt x="58" y="262"/>
                      <a:pt x="131" y="262"/>
                    </a:cubicBezTo>
                    <a:cubicBezTo>
                      <a:pt x="202" y="262"/>
                      <a:pt x="261" y="205"/>
                      <a:pt x="261" y="132"/>
                    </a:cubicBezTo>
                    <a:cubicBezTo>
                      <a:pt x="261" y="59"/>
                      <a:pt x="204" y="1"/>
                      <a:pt x="1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2" name="Google Shape;1899;p30">
                <a:extLst>
                  <a:ext uri="{FF2B5EF4-FFF2-40B4-BE49-F238E27FC236}">
                    <a16:creationId xmlns:a16="http://schemas.microsoft.com/office/drawing/2014/main" id="{0E4AAF1F-2DCC-89E5-EE21-721573A92883}"/>
                  </a:ext>
                </a:extLst>
              </p:cNvPr>
              <p:cNvSpPr/>
              <p:nvPr/>
            </p:nvSpPr>
            <p:spPr>
              <a:xfrm>
                <a:off x="8207692" y="2187654"/>
                <a:ext cx="28987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2" extrusionOk="0">
                    <a:moveTo>
                      <a:pt x="135" y="0"/>
                    </a:moveTo>
                    <a:cubicBezTo>
                      <a:pt x="134" y="0"/>
                      <a:pt x="133" y="1"/>
                      <a:pt x="132" y="1"/>
                    </a:cubicBezTo>
                    <a:cubicBezTo>
                      <a:pt x="61" y="1"/>
                      <a:pt x="1" y="60"/>
                      <a:pt x="1" y="132"/>
                    </a:cubicBezTo>
                    <a:cubicBezTo>
                      <a:pt x="1" y="203"/>
                      <a:pt x="58" y="262"/>
                      <a:pt x="132" y="262"/>
                    </a:cubicBezTo>
                    <a:cubicBezTo>
                      <a:pt x="203" y="262"/>
                      <a:pt x="262" y="205"/>
                      <a:pt x="262" y="132"/>
                    </a:cubicBezTo>
                    <a:cubicBezTo>
                      <a:pt x="262" y="59"/>
                      <a:pt x="206" y="0"/>
                      <a:pt x="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3" name="Google Shape;1900;p30">
                <a:extLst>
                  <a:ext uri="{FF2B5EF4-FFF2-40B4-BE49-F238E27FC236}">
                    <a16:creationId xmlns:a16="http://schemas.microsoft.com/office/drawing/2014/main" id="{B272E49A-5762-BFCE-0CB1-47BAD7741807}"/>
                  </a:ext>
                </a:extLst>
              </p:cNvPr>
              <p:cNvSpPr/>
              <p:nvPr/>
            </p:nvSpPr>
            <p:spPr>
              <a:xfrm>
                <a:off x="8279276" y="2618148"/>
                <a:ext cx="28876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2" extrusionOk="0">
                    <a:moveTo>
                      <a:pt x="130" y="0"/>
                    </a:moveTo>
                    <a:cubicBezTo>
                      <a:pt x="59" y="0"/>
                      <a:pt x="1" y="59"/>
                      <a:pt x="1" y="130"/>
                    </a:cubicBezTo>
                    <a:cubicBezTo>
                      <a:pt x="1" y="203"/>
                      <a:pt x="59" y="262"/>
                      <a:pt x="130" y="262"/>
                    </a:cubicBezTo>
                    <a:cubicBezTo>
                      <a:pt x="202" y="262"/>
                      <a:pt x="260" y="203"/>
                      <a:pt x="260" y="130"/>
                    </a:cubicBezTo>
                    <a:cubicBezTo>
                      <a:pt x="260" y="59"/>
                      <a:pt x="202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4" name="Google Shape;1901;p30">
                <a:extLst>
                  <a:ext uri="{FF2B5EF4-FFF2-40B4-BE49-F238E27FC236}">
                    <a16:creationId xmlns:a16="http://schemas.microsoft.com/office/drawing/2014/main" id="{D5F792D6-ED55-EA55-53C6-FCF0B6248403}"/>
                  </a:ext>
                </a:extLst>
              </p:cNvPr>
              <p:cNvSpPr/>
              <p:nvPr/>
            </p:nvSpPr>
            <p:spPr>
              <a:xfrm>
                <a:off x="8287353" y="2398199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0" y="1"/>
                    </a:moveTo>
                    <a:cubicBezTo>
                      <a:pt x="59" y="1"/>
                      <a:pt x="0" y="59"/>
                      <a:pt x="0" y="131"/>
                    </a:cubicBezTo>
                    <a:cubicBezTo>
                      <a:pt x="0" y="202"/>
                      <a:pt x="59" y="261"/>
                      <a:pt x="130" y="261"/>
                    </a:cubicBezTo>
                    <a:cubicBezTo>
                      <a:pt x="203" y="261"/>
                      <a:pt x="260" y="202"/>
                      <a:pt x="260" y="131"/>
                    </a:cubicBezTo>
                    <a:cubicBezTo>
                      <a:pt x="260" y="59"/>
                      <a:pt x="203" y="1"/>
                      <a:pt x="1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5" name="Google Shape;1902;p30">
                <a:extLst>
                  <a:ext uri="{FF2B5EF4-FFF2-40B4-BE49-F238E27FC236}">
                    <a16:creationId xmlns:a16="http://schemas.microsoft.com/office/drawing/2014/main" id="{8124554C-4404-903C-CB05-1611CA14C8EB}"/>
                  </a:ext>
                </a:extLst>
              </p:cNvPr>
              <p:cNvSpPr/>
              <p:nvPr/>
            </p:nvSpPr>
            <p:spPr>
              <a:xfrm>
                <a:off x="8332383" y="1627492"/>
                <a:ext cx="28987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2" extrusionOk="0">
                    <a:moveTo>
                      <a:pt x="130" y="0"/>
                    </a:moveTo>
                    <a:cubicBezTo>
                      <a:pt x="59" y="0"/>
                      <a:pt x="0" y="58"/>
                      <a:pt x="0" y="130"/>
                    </a:cubicBezTo>
                    <a:cubicBezTo>
                      <a:pt x="0" y="202"/>
                      <a:pt x="59" y="262"/>
                      <a:pt x="130" y="262"/>
                    </a:cubicBezTo>
                    <a:cubicBezTo>
                      <a:pt x="202" y="262"/>
                      <a:pt x="262" y="205"/>
                      <a:pt x="262" y="130"/>
                    </a:cubicBezTo>
                    <a:cubicBezTo>
                      <a:pt x="262" y="58"/>
                      <a:pt x="202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6" name="Google Shape;1903;p30">
                <a:extLst>
                  <a:ext uri="{FF2B5EF4-FFF2-40B4-BE49-F238E27FC236}">
                    <a16:creationId xmlns:a16="http://schemas.microsoft.com/office/drawing/2014/main" id="{36764166-C9B9-B118-2058-AC2B0F15B065}"/>
                  </a:ext>
                </a:extLst>
              </p:cNvPr>
              <p:cNvSpPr/>
              <p:nvPr/>
            </p:nvSpPr>
            <p:spPr>
              <a:xfrm>
                <a:off x="8058440" y="1583680"/>
                <a:ext cx="28987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1" extrusionOk="0">
                    <a:moveTo>
                      <a:pt x="132" y="1"/>
                    </a:moveTo>
                    <a:cubicBezTo>
                      <a:pt x="60" y="1"/>
                      <a:pt x="0" y="58"/>
                      <a:pt x="0" y="131"/>
                    </a:cubicBezTo>
                    <a:cubicBezTo>
                      <a:pt x="0" y="202"/>
                      <a:pt x="60" y="261"/>
                      <a:pt x="132" y="261"/>
                    </a:cubicBezTo>
                    <a:cubicBezTo>
                      <a:pt x="203" y="261"/>
                      <a:pt x="262" y="204"/>
                      <a:pt x="262" y="131"/>
                    </a:cubicBezTo>
                    <a:cubicBezTo>
                      <a:pt x="262" y="60"/>
                      <a:pt x="20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7" name="Google Shape;1904;p30">
                <a:extLst>
                  <a:ext uri="{FF2B5EF4-FFF2-40B4-BE49-F238E27FC236}">
                    <a16:creationId xmlns:a16="http://schemas.microsoft.com/office/drawing/2014/main" id="{D9DAD90E-0BA0-98FE-EA65-6436F15D7B1E}"/>
                  </a:ext>
                </a:extLst>
              </p:cNvPr>
              <p:cNvSpPr/>
              <p:nvPr/>
            </p:nvSpPr>
            <p:spPr>
              <a:xfrm>
                <a:off x="8279276" y="1329875"/>
                <a:ext cx="28876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2" extrusionOk="0">
                    <a:moveTo>
                      <a:pt x="130" y="0"/>
                    </a:moveTo>
                    <a:cubicBezTo>
                      <a:pt x="59" y="0"/>
                      <a:pt x="1" y="59"/>
                      <a:pt x="1" y="130"/>
                    </a:cubicBezTo>
                    <a:cubicBezTo>
                      <a:pt x="1" y="203"/>
                      <a:pt x="59" y="262"/>
                      <a:pt x="130" y="262"/>
                    </a:cubicBezTo>
                    <a:cubicBezTo>
                      <a:pt x="202" y="262"/>
                      <a:pt x="260" y="203"/>
                      <a:pt x="260" y="130"/>
                    </a:cubicBezTo>
                    <a:cubicBezTo>
                      <a:pt x="260" y="59"/>
                      <a:pt x="202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8" name="Google Shape;1905;p30">
                <a:extLst>
                  <a:ext uri="{FF2B5EF4-FFF2-40B4-BE49-F238E27FC236}">
                    <a16:creationId xmlns:a16="http://schemas.microsoft.com/office/drawing/2014/main" id="{BB4F2CB1-5EB4-08D5-F653-C0FC5FC1CD1A}"/>
                  </a:ext>
                </a:extLst>
              </p:cNvPr>
              <p:cNvSpPr/>
              <p:nvPr/>
            </p:nvSpPr>
            <p:spPr>
              <a:xfrm>
                <a:off x="8129360" y="2383595"/>
                <a:ext cx="28987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62" extrusionOk="0">
                    <a:moveTo>
                      <a:pt x="130" y="0"/>
                    </a:moveTo>
                    <a:cubicBezTo>
                      <a:pt x="59" y="0"/>
                      <a:pt x="1" y="57"/>
                      <a:pt x="1" y="131"/>
                    </a:cubicBezTo>
                    <a:cubicBezTo>
                      <a:pt x="1" y="203"/>
                      <a:pt x="59" y="261"/>
                      <a:pt x="130" y="261"/>
                    </a:cubicBezTo>
                    <a:cubicBezTo>
                      <a:pt x="202" y="261"/>
                      <a:pt x="262" y="204"/>
                      <a:pt x="262" y="131"/>
                    </a:cubicBezTo>
                    <a:cubicBezTo>
                      <a:pt x="262" y="60"/>
                      <a:pt x="202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9" name="Google Shape;1906;p30">
                <a:extLst>
                  <a:ext uri="{FF2B5EF4-FFF2-40B4-BE49-F238E27FC236}">
                    <a16:creationId xmlns:a16="http://schemas.microsoft.com/office/drawing/2014/main" id="{F01E7A3F-1A17-E439-D540-642A5572653A}"/>
                  </a:ext>
                </a:extLst>
              </p:cNvPr>
              <p:cNvSpPr/>
              <p:nvPr/>
            </p:nvSpPr>
            <p:spPr>
              <a:xfrm>
                <a:off x="8378851" y="1915152"/>
                <a:ext cx="28766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2" extrusionOk="0">
                    <a:moveTo>
                      <a:pt x="130" y="1"/>
                    </a:moveTo>
                    <a:cubicBezTo>
                      <a:pt x="59" y="1"/>
                      <a:pt x="0" y="58"/>
                      <a:pt x="0" y="132"/>
                    </a:cubicBezTo>
                    <a:cubicBezTo>
                      <a:pt x="0" y="203"/>
                      <a:pt x="59" y="262"/>
                      <a:pt x="130" y="262"/>
                    </a:cubicBezTo>
                    <a:cubicBezTo>
                      <a:pt x="201" y="262"/>
                      <a:pt x="260" y="205"/>
                      <a:pt x="260" y="132"/>
                    </a:cubicBezTo>
                    <a:cubicBezTo>
                      <a:pt x="260" y="58"/>
                      <a:pt x="201" y="1"/>
                      <a:pt x="1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0" name="Google Shape;1907;p30">
                <a:extLst>
                  <a:ext uri="{FF2B5EF4-FFF2-40B4-BE49-F238E27FC236}">
                    <a16:creationId xmlns:a16="http://schemas.microsoft.com/office/drawing/2014/main" id="{8A9C654B-2A45-0C5C-F3CD-9081BCF5284E}"/>
                  </a:ext>
                </a:extLst>
              </p:cNvPr>
              <p:cNvSpPr/>
              <p:nvPr/>
            </p:nvSpPr>
            <p:spPr>
              <a:xfrm>
                <a:off x="8227275" y="1849101"/>
                <a:ext cx="29098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1" extrusionOk="0">
                    <a:moveTo>
                      <a:pt x="136" y="1"/>
                    </a:moveTo>
                    <a:cubicBezTo>
                      <a:pt x="134" y="1"/>
                      <a:pt x="132" y="1"/>
                      <a:pt x="131" y="1"/>
                    </a:cubicBezTo>
                    <a:cubicBezTo>
                      <a:pt x="59" y="1"/>
                      <a:pt x="1" y="58"/>
                      <a:pt x="1" y="131"/>
                    </a:cubicBezTo>
                    <a:cubicBezTo>
                      <a:pt x="1" y="202"/>
                      <a:pt x="58" y="261"/>
                      <a:pt x="131" y="261"/>
                    </a:cubicBezTo>
                    <a:cubicBezTo>
                      <a:pt x="202" y="261"/>
                      <a:pt x="262" y="203"/>
                      <a:pt x="262" y="131"/>
                    </a:cubicBezTo>
                    <a:cubicBezTo>
                      <a:pt x="262" y="59"/>
                      <a:pt x="205" y="1"/>
                      <a:pt x="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1" name="Google Shape;1908;p30">
                <a:extLst>
                  <a:ext uri="{FF2B5EF4-FFF2-40B4-BE49-F238E27FC236}">
                    <a16:creationId xmlns:a16="http://schemas.microsoft.com/office/drawing/2014/main" id="{23D1ED77-B7C4-73FF-7C7A-B36EB9EDCFF5}"/>
                  </a:ext>
                </a:extLst>
              </p:cNvPr>
              <p:cNvSpPr/>
              <p:nvPr/>
            </p:nvSpPr>
            <p:spPr>
              <a:xfrm>
                <a:off x="8058492" y="2091291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1" y="1"/>
                    </a:moveTo>
                    <a:cubicBezTo>
                      <a:pt x="59" y="1"/>
                      <a:pt x="1" y="58"/>
                      <a:pt x="1" y="131"/>
                    </a:cubicBezTo>
                    <a:cubicBezTo>
                      <a:pt x="1" y="202"/>
                      <a:pt x="59" y="261"/>
                      <a:pt x="131" y="261"/>
                    </a:cubicBezTo>
                    <a:cubicBezTo>
                      <a:pt x="202" y="261"/>
                      <a:pt x="261" y="204"/>
                      <a:pt x="261" y="131"/>
                    </a:cubicBezTo>
                    <a:cubicBezTo>
                      <a:pt x="261" y="58"/>
                      <a:pt x="202" y="1"/>
                      <a:pt x="1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2" name="Google Shape;1909;p30">
                <a:extLst>
                  <a:ext uri="{FF2B5EF4-FFF2-40B4-BE49-F238E27FC236}">
                    <a16:creationId xmlns:a16="http://schemas.microsoft.com/office/drawing/2014/main" id="{49665D72-A500-FE3B-1A0B-4F5B63012762}"/>
                  </a:ext>
                </a:extLst>
              </p:cNvPr>
              <p:cNvSpPr/>
              <p:nvPr/>
            </p:nvSpPr>
            <p:spPr>
              <a:xfrm>
                <a:off x="8013942" y="2297516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1" y="1"/>
                    </a:moveTo>
                    <a:cubicBezTo>
                      <a:pt x="59" y="1"/>
                      <a:pt x="1" y="58"/>
                      <a:pt x="1" y="131"/>
                    </a:cubicBezTo>
                    <a:cubicBezTo>
                      <a:pt x="1" y="202"/>
                      <a:pt x="59" y="261"/>
                      <a:pt x="131" y="261"/>
                    </a:cubicBezTo>
                    <a:cubicBezTo>
                      <a:pt x="202" y="261"/>
                      <a:pt x="261" y="204"/>
                      <a:pt x="261" y="131"/>
                    </a:cubicBezTo>
                    <a:cubicBezTo>
                      <a:pt x="261" y="58"/>
                      <a:pt x="202" y="1"/>
                      <a:pt x="1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3" name="Google Shape;1910;p30">
                <a:extLst>
                  <a:ext uri="{FF2B5EF4-FFF2-40B4-BE49-F238E27FC236}">
                    <a16:creationId xmlns:a16="http://schemas.microsoft.com/office/drawing/2014/main" id="{1CE85386-116B-D107-3786-DAFE026B59D4}"/>
                  </a:ext>
                </a:extLst>
              </p:cNvPr>
              <p:cNvSpPr/>
              <p:nvPr/>
            </p:nvSpPr>
            <p:spPr>
              <a:xfrm>
                <a:off x="8037742" y="2544603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1" y="1"/>
                    </a:moveTo>
                    <a:cubicBezTo>
                      <a:pt x="59" y="1"/>
                      <a:pt x="1" y="58"/>
                      <a:pt x="1" y="131"/>
                    </a:cubicBezTo>
                    <a:cubicBezTo>
                      <a:pt x="1" y="202"/>
                      <a:pt x="59" y="261"/>
                      <a:pt x="131" y="261"/>
                    </a:cubicBezTo>
                    <a:cubicBezTo>
                      <a:pt x="202" y="261"/>
                      <a:pt x="261" y="204"/>
                      <a:pt x="261" y="131"/>
                    </a:cubicBezTo>
                    <a:cubicBezTo>
                      <a:pt x="261" y="58"/>
                      <a:pt x="202" y="1"/>
                      <a:pt x="1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4" name="Google Shape;1911;p30">
                <a:extLst>
                  <a:ext uri="{FF2B5EF4-FFF2-40B4-BE49-F238E27FC236}">
                    <a16:creationId xmlns:a16="http://schemas.microsoft.com/office/drawing/2014/main" id="{2C710328-3604-6FCC-3D99-2ABA073F8DB3}"/>
                  </a:ext>
                </a:extLst>
              </p:cNvPr>
              <p:cNvSpPr/>
              <p:nvPr/>
            </p:nvSpPr>
            <p:spPr>
              <a:xfrm>
                <a:off x="8013942" y="2691841"/>
                <a:ext cx="28876" cy="2887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61" extrusionOk="0">
                    <a:moveTo>
                      <a:pt x="131" y="1"/>
                    </a:moveTo>
                    <a:cubicBezTo>
                      <a:pt x="59" y="1"/>
                      <a:pt x="1" y="58"/>
                      <a:pt x="1" y="131"/>
                    </a:cubicBezTo>
                    <a:cubicBezTo>
                      <a:pt x="1" y="202"/>
                      <a:pt x="59" y="261"/>
                      <a:pt x="131" y="261"/>
                    </a:cubicBezTo>
                    <a:cubicBezTo>
                      <a:pt x="202" y="261"/>
                      <a:pt x="261" y="204"/>
                      <a:pt x="261" y="131"/>
                    </a:cubicBezTo>
                    <a:cubicBezTo>
                      <a:pt x="261" y="58"/>
                      <a:pt x="202" y="1"/>
                      <a:pt x="1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387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9"/>
          <p:cNvSpPr txBox="1">
            <a:spLocks noGrp="1"/>
          </p:cNvSpPr>
          <p:nvPr>
            <p:ph type="title"/>
          </p:nvPr>
        </p:nvSpPr>
        <p:spPr>
          <a:xfrm>
            <a:off x="1820215" y="2400437"/>
            <a:ext cx="5018699" cy="7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Factores del desarrollo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056" name="Google Shape;1056;p39"/>
          <p:cNvSpPr txBox="1">
            <a:spLocks noGrp="1"/>
          </p:cNvSpPr>
          <p:nvPr>
            <p:ph type="title" idx="2"/>
          </p:nvPr>
        </p:nvSpPr>
        <p:spPr>
          <a:xfrm>
            <a:off x="2091242" y="916809"/>
            <a:ext cx="4394700" cy="17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04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282" name="Google Shape;2019;p32">
            <a:extLst>
              <a:ext uri="{FF2B5EF4-FFF2-40B4-BE49-F238E27FC236}">
                <a16:creationId xmlns:a16="http://schemas.microsoft.com/office/drawing/2014/main" id="{4AE82CF1-5753-05E9-C919-3D6AB588BA83}"/>
              </a:ext>
            </a:extLst>
          </p:cNvPr>
          <p:cNvSpPr/>
          <p:nvPr/>
        </p:nvSpPr>
        <p:spPr>
          <a:xfrm rot="354600">
            <a:off x="5436170" y="4730697"/>
            <a:ext cx="2299287" cy="621847"/>
          </a:xfrm>
          <a:custGeom>
            <a:avLst/>
            <a:gdLst/>
            <a:ahLst/>
            <a:cxnLst/>
            <a:rect l="l" t="t" r="r" b="b"/>
            <a:pathLst>
              <a:path w="100211" h="28157" extrusionOk="0">
                <a:moveTo>
                  <a:pt x="89465" y="9298"/>
                </a:moveTo>
                <a:cubicBezTo>
                  <a:pt x="82642" y="13919"/>
                  <a:pt x="65929" y="26573"/>
                  <a:pt x="52671" y="27955"/>
                </a:cubicBezTo>
                <a:cubicBezTo>
                  <a:pt x="39413" y="29337"/>
                  <a:pt x="17474" y="21520"/>
                  <a:pt x="9916" y="17590"/>
                </a:cubicBezTo>
                <a:cubicBezTo>
                  <a:pt x="2358" y="13660"/>
                  <a:pt x="-6624" y="7269"/>
                  <a:pt x="7325" y="4375"/>
                </a:cubicBezTo>
                <a:cubicBezTo>
                  <a:pt x="21274" y="1482"/>
                  <a:pt x="79921" y="-591"/>
                  <a:pt x="93611" y="229"/>
                </a:cubicBezTo>
                <a:cubicBezTo>
                  <a:pt x="107301" y="1050"/>
                  <a:pt x="96288" y="4677"/>
                  <a:pt x="89465" y="9298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3" name="Google Shape;2020;p32">
            <a:extLst>
              <a:ext uri="{FF2B5EF4-FFF2-40B4-BE49-F238E27FC236}">
                <a16:creationId xmlns:a16="http://schemas.microsoft.com/office/drawing/2014/main" id="{7C126E9E-6616-4D72-2338-CFE749C6EB86}"/>
              </a:ext>
            </a:extLst>
          </p:cNvPr>
          <p:cNvSpPr/>
          <p:nvPr/>
        </p:nvSpPr>
        <p:spPr>
          <a:xfrm>
            <a:off x="5854475" y="2165184"/>
            <a:ext cx="3355325" cy="2923630"/>
          </a:xfrm>
          <a:custGeom>
            <a:avLst/>
            <a:gdLst/>
            <a:ahLst/>
            <a:cxnLst/>
            <a:rect l="l" t="t" r="r" b="b"/>
            <a:pathLst>
              <a:path w="66766" h="58173" extrusionOk="0">
                <a:moveTo>
                  <a:pt x="43805" y="0"/>
                </a:moveTo>
                <a:cubicBezTo>
                  <a:pt x="40650" y="0"/>
                  <a:pt x="37272" y="524"/>
                  <a:pt x="33757" y="1634"/>
                </a:cubicBezTo>
                <a:cubicBezTo>
                  <a:pt x="22442" y="5205"/>
                  <a:pt x="0" y="15981"/>
                  <a:pt x="6495" y="32064"/>
                </a:cubicBezTo>
                <a:cubicBezTo>
                  <a:pt x="10610" y="45495"/>
                  <a:pt x="23195" y="58173"/>
                  <a:pt x="36938" y="58173"/>
                </a:cubicBezTo>
                <a:cubicBezTo>
                  <a:pt x="38927" y="58173"/>
                  <a:pt x="40941" y="57907"/>
                  <a:pt x="42956" y="57340"/>
                </a:cubicBezTo>
                <a:cubicBezTo>
                  <a:pt x="55020" y="53945"/>
                  <a:pt x="64486" y="36808"/>
                  <a:pt x="65576" y="23796"/>
                </a:cubicBezTo>
                <a:cubicBezTo>
                  <a:pt x="66765" y="9604"/>
                  <a:pt x="57322" y="0"/>
                  <a:pt x="43805" y="0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84" name="Google Shape;2023;p32">
            <a:extLst>
              <a:ext uri="{FF2B5EF4-FFF2-40B4-BE49-F238E27FC236}">
                <a16:creationId xmlns:a16="http://schemas.microsoft.com/office/drawing/2014/main" id="{DA479574-2E0E-4197-EFBA-067AC4EF3F7F}"/>
              </a:ext>
            </a:extLst>
          </p:cNvPr>
          <p:cNvGrpSpPr/>
          <p:nvPr/>
        </p:nvGrpSpPr>
        <p:grpSpPr>
          <a:xfrm>
            <a:off x="6961338" y="2015300"/>
            <a:ext cx="2100531" cy="2650282"/>
            <a:chOff x="2970400" y="1542575"/>
            <a:chExt cx="2853983" cy="3600926"/>
          </a:xfrm>
        </p:grpSpPr>
        <p:sp>
          <p:nvSpPr>
            <p:cNvPr id="1285" name="Google Shape;2024;p32">
              <a:extLst>
                <a:ext uri="{FF2B5EF4-FFF2-40B4-BE49-F238E27FC236}">
                  <a16:creationId xmlns:a16="http://schemas.microsoft.com/office/drawing/2014/main" id="{A9A9CCB7-814C-D804-9AE8-3A1B664032B9}"/>
                </a:ext>
              </a:extLst>
            </p:cNvPr>
            <p:cNvSpPr/>
            <p:nvPr/>
          </p:nvSpPr>
          <p:spPr>
            <a:xfrm>
              <a:off x="3246501" y="3713612"/>
              <a:ext cx="719590" cy="1252829"/>
            </a:xfrm>
            <a:custGeom>
              <a:avLst/>
              <a:gdLst/>
              <a:ahLst/>
              <a:cxnLst/>
              <a:rect l="l" t="t" r="r" b="b"/>
              <a:pathLst>
                <a:path w="8306" h="14461" extrusionOk="0">
                  <a:moveTo>
                    <a:pt x="4326" y="1"/>
                  </a:moveTo>
                  <a:cubicBezTo>
                    <a:pt x="4038" y="1"/>
                    <a:pt x="3733" y="50"/>
                    <a:pt x="3411" y="158"/>
                  </a:cubicBezTo>
                  <a:cubicBezTo>
                    <a:pt x="1155" y="917"/>
                    <a:pt x="821" y="4857"/>
                    <a:pt x="1088" y="6768"/>
                  </a:cubicBezTo>
                  <a:cubicBezTo>
                    <a:pt x="1284" y="8184"/>
                    <a:pt x="2073" y="9431"/>
                    <a:pt x="2937" y="10596"/>
                  </a:cubicBezTo>
                  <a:cubicBezTo>
                    <a:pt x="3076" y="10786"/>
                    <a:pt x="3231" y="11008"/>
                    <a:pt x="3398" y="11243"/>
                  </a:cubicBezTo>
                  <a:cubicBezTo>
                    <a:pt x="3126" y="11271"/>
                    <a:pt x="2855" y="11290"/>
                    <a:pt x="2586" y="11290"/>
                  </a:cubicBezTo>
                  <a:cubicBezTo>
                    <a:pt x="2559" y="11290"/>
                    <a:pt x="2533" y="11290"/>
                    <a:pt x="2506" y="11290"/>
                  </a:cubicBezTo>
                  <a:cubicBezTo>
                    <a:pt x="2493" y="11290"/>
                    <a:pt x="2481" y="11289"/>
                    <a:pt x="2468" y="11289"/>
                  </a:cubicBezTo>
                  <a:cubicBezTo>
                    <a:pt x="1585" y="11289"/>
                    <a:pt x="742" y="11586"/>
                    <a:pt x="319" y="12372"/>
                  </a:cubicBezTo>
                  <a:cubicBezTo>
                    <a:pt x="111" y="12756"/>
                    <a:pt x="0" y="13266"/>
                    <a:pt x="99" y="13717"/>
                  </a:cubicBezTo>
                  <a:cubicBezTo>
                    <a:pt x="223" y="14293"/>
                    <a:pt x="642" y="14460"/>
                    <a:pt x="1119" y="14460"/>
                  </a:cubicBezTo>
                  <a:cubicBezTo>
                    <a:pt x="1612" y="14460"/>
                    <a:pt x="2167" y="14282"/>
                    <a:pt x="2526" y="14188"/>
                  </a:cubicBezTo>
                  <a:cubicBezTo>
                    <a:pt x="3146" y="14028"/>
                    <a:pt x="3741" y="13805"/>
                    <a:pt x="4379" y="13671"/>
                  </a:cubicBezTo>
                  <a:cubicBezTo>
                    <a:pt x="5089" y="13521"/>
                    <a:pt x="5818" y="13414"/>
                    <a:pt x="6521" y="13202"/>
                  </a:cubicBezTo>
                  <a:cubicBezTo>
                    <a:pt x="6918" y="13080"/>
                    <a:pt x="7192" y="12775"/>
                    <a:pt x="7281" y="12408"/>
                  </a:cubicBezTo>
                  <a:cubicBezTo>
                    <a:pt x="7496" y="11518"/>
                    <a:pt x="7906" y="10714"/>
                    <a:pt x="8043" y="9799"/>
                  </a:cubicBezTo>
                  <a:cubicBezTo>
                    <a:pt x="8306" y="8053"/>
                    <a:pt x="8287" y="6082"/>
                    <a:pt x="7937" y="4325"/>
                  </a:cubicBezTo>
                  <a:cubicBezTo>
                    <a:pt x="7578" y="2517"/>
                    <a:pt x="6378" y="1"/>
                    <a:pt x="4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6" name="Google Shape;2025;p32">
              <a:extLst>
                <a:ext uri="{FF2B5EF4-FFF2-40B4-BE49-F238E27FC236}">
                  <a16:creationId xmlns:a16="http://schemas.microsoft.com/office/drawing/2014/main" id="{6DD3EB15-7A33-4BA4-36C1-5AC56A674207}"/>
                </a:ext>
              </a:extLst>
            </p:cNvPr>
            <p:cNvSpPr/>
            <p:nvPr/>
          </p:nvSpPr>
          <p:spPr>
            <a:xfrm>
              <a:off x="3572416" y="3758574"/>
              <a:ext cx="393843" cy="1090735"/>
            </a:xfrm>
            <a:custGeom>
              <a:avLst/>
              <a:gdLst/>
              <a:ahLst/>
              <a:cxnLst/>
              <a:rect l="l" t="t" r="r" b="b"/>
              <a:pathLst>
                <a:path w="4546" h="1259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1897" y="2435"/>
                    <a:pt x="0" y="10164"/>
                    <a:pt x="2979" y="12590"/>
                  </a:cubicBezTo>
                  <a:lnTo>
                    <a:pt x="2982" y="12590"/>
                  </a:lnTo>
                  <a:cubicBezTo>
                    <a:pt x="3259" y="12438"/>
                    <a:pt x="3447" y="12183"/>
                    <a:pt x="3519" y="11889"/>
                  </a:cubicBezTo>
                  <a:cubicBezTo>
                    <a:pt x="3734" y="10999"/>
                    <a:pt x="4141" y="10195"/>
                    <a:pt x="4281" y="9281"/>
                  </a:cubicBezTo>
                  <a:cubicBezTo>
                    <a:pt x="4545" y="7534"/>
                    <a:pt x="4525" y="5563"/>
                    <a:pt x="4175" y="3803"/>
                  </a:cubicBezTo>
                  <a:cubicBezTo>
                    <a:pt x="3916" y="2502"/>
                    <a:pt x="3220" y="832"/>
                    <a:pt x="2084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7" name="Google Shape;2026;p32">
              <a:extLst>
                <a:ext uri="{FF2B5EF4-FFF2-40B4-BE49-F238E27FC236}">
                  <a16:creationId xmlns:a16="http://schemas.microsoft.com/office/drawing/2014/main" id="{F819CCCE-22CD-E6F1-24DF-E285133A72C8}"/>
                </a:ext>
              </a:extLst>
            </p:cNvPr>
            <p:cNvSpPr/>
            <p:nvPr/>
          </p:nvSpPr>
          <p:spPr>
            <a:xfrm>
              <a:off x="3535770" y="4673685"/>
              <a:ext cx="149272" cy="18540"/>
            </a:xfrm>
            <a:custGeom>
              <a:avLst/>
              <a:gdLst/>
              <a:ahLst/>
              <a:cxnLst/>
              <a:rect l="l" t="t" r="r" b="b"/>
              <a:pathLst>
                <a:path w="1723" h="214" extrusionOk="0">
                  <a:moveTo>
                    <a:pt x="913" y="0"/>
                  </a:moveTo>
                  <a:cubicBezTo>
                    <a:pt x="443" y="0"/>
                    <a:pt x="69" y="102"/>
                    <a:pt x="45" y="108"/>
                  </a:cubicBezTo>
                  <a:cubicBezTo>
                    <a:pt x="16" y="118"/>
                    <a:pt x="1" y="145"/>
                    <a:pt x="8" y="175"/>
                  </a:cubicBezTo>
                  <a:cubicBezTo>
                    <a:pt x="15" y="199"/>
                    <a:pt x="36" y="214"/>
                    <a:pt x="60" y="214"/>
                  </a:cubicBezTo>
                  <a:cubicBezTo>
                    <a:pt x="64" y="214"/>
                    <a:pt x="69" y="213"/>
                    <a:pt x="74" y="212"/>
                  </a:cubicBezTo>
                  <a:cubicBezTo>
                    <a:pt x="80" y="211"/>
                    <a:pt x="453" y="110"/>
                    <a:pt x="916" y="110"/>
                  </a:cubicBezTo>
                  <a:cubicBezTo>
                    <a:pt x="1149" y="110"/>
                    <a:pt x="1405" y="136"/>
                    <a:pt x="1648" y="212"/>
                  </a:cubicBezTo>
                  <a:cubicBezTo>
                    <a:pt x="1653" y="213"/>
                    <a:pt x="1658" y="213"/>
                    <a:pt x="1664" y="213"/>
                  </a:cubicBezTo>
                  <a:cubicBezTo>
                    <a:pt x="1686" y="213"/>
                    <a:pt x="1707" y="198"/>
                    <a:pt x="1716" y="175"/>
                  </a:cubicBezTo>
                  <a:cubicBezTo>
                    <a:pt x="1723" y="148"/>
                    <a:pt x="1708" y="118"/>
                    <a:pt x="1680" y="108"/>
                  </a:cubicBezTo>
                  <a:cubicBezTo>
                    <a:pt x="1422" y="27"/>
                    <a:pt x="1155" y="0"/>
                    <a:pt x="91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8" name="Google Shape;2027;p32">
              <a:extLst>
                <a:ext uri="{FF2B5EF4-FFF2-40B4-BE49-F238E27FC236}">
                  <a16:creationId xmlns:a16="http://schemas.microsoft.com/office/drawing/2014/main" id="{3DD745DC-99A3-F426-D0A1-40BB691D40DA}"/>
                </a:ext>
              </a:extLst>
            </p:cNvPr>
            <p:cNvSpPr/>
            <p:nvPr/>
          </p:nvSpPr>
          <p:spPr>
            <a:xfrm>
              <a:off x="3599706" y="3193031"/>
              <a:ext cx="606" cy="1733"/>
            </a:xfrm>
            <a:custGeom>
              <a:avLst/>
              <a:gdLst/>
              <a:ahLst/>
              <a:cxnLst/>
              <a:rect l="l" t="t" r="r" b="b"/>
              <a:pathLst>
                <a:path w="7" h="2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" y="20"/>
                    <a:pt x="7" y="20"/>
                  </a:cubicBezTo>
                  <a:cubicBezTo>
                    <a:pt x="7" y="20"/>
                    <a:pt x="6" y="17"/>
                    <a:pt x="4" y="11"/>
                  </a:cubicBezTo>
                  <a:cubicBezTo>
                    <a:pt x="1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9" name="Google Shape;2028;p32">
              <a:extLst>
                <a:ext uri="{FF2B5EF4-FFF2-40B4-BE49-F238E27FC236}">
                  <a16:creationId xmlns:a16="http://schemas.microsoft.com/office/drawing/2014/main" id="{FD5E7855-8DF2-0F51-7653-7E9809F24447}"/>
                </a:ext>
              </a:extLst>
            </p:cNvPr>
            <p:cNvSpPr/>
            <p:nvPr/>
          </p:nvSpPr>
          <p:spPr>
            <a:xfrm>
              <a:off x="3031390" y="3110209"/>
              <a:ext cx="697845" cy="1983075"/>
            </a:xfrm>
            <a:custGeom>
              <a:avLst/>
              <a:gdLst/>
              <a:ahLst/>
              <a:cxnLst/>
              <a:rect l="l" t="t" r="r" b="b"/>
              <a:pathLst>
                <a:path w="8055" h="22890" extrusionOk="0">
                  <a:moveTo>
                    <a:pt x="5117" y="0"/>
                  </a:moveTo>
                  <a:cubicBezTo>
                    <a:pt x="4663" y="0"/>
                    <a:pt x="4237" y="207"/>
                    <a:pt x="4054" y="664"/>
                  </a:cubicBezTo>
                  <a:cubicBezTo>
                    <a:pt x="2573" y="4368"/>
                    <a:pt x="4288" y="7739"/>
                    <a:pt x="4529" y="10620"/>
                  </a:cubicBezTo>
                  <a:cubicBezTo>
                    <a:pt x="4688" y="12526"/>
                    <a:pt x="4354" y="14471"/>
                    <a:pt x="4047" y="16347"/>
                  </a:cubicBezTo>
                  <a:cubicBezTo>
                    <a:pt x="3851" y="17545"/>
                    <a:pt x="3630" y="18733"/>
                    <a:pt x="3385" y="19918"/>
                  </a:cubicBezTo>
                  <a:cubicBezTo>
                    <a:pt x="2165" y="19959"/>
                    <a:pt x="982" y="20846"/>
                    <a:pt x="708" y="21082"/>
                  </a:cubicBezTo>
                  <a:cubicBezTo>
                    <a:pt x="319" y="21413"/>
                    <a:pt x="0" y="21793"/>
                    <a:pt x="137" y="22351"/>
                  </a:cubicBezTo>
                  <a:cubicBezTo>
                    <a:pt x="234" y="22751"/>
                    <a:pt x="685" y="22890"/>
                    <a:pt x="1166" y="22890"/>
                  </a:cubicBezTo>
                  <a:cubicBezTo>
                    <a:pt x="1245" y="22890"/>
                    <a:pt x="1324" y="22886"/>
                    <a:pt x="1402" y="22879"/>
                  </a:cubicBezTo>
                  <a:cubicBezTo>
                    <a:pt x="2530" y="22781"/>
                    <a:pt x="3984" y="22871"/>
                    <a:pt x="5059" y="22492"/>
                  </a:cubicBezTo>
                  <a:cubicBezTo>
                    <a:pt x="5457" y="22351"/>
                    <a:pt x="5566" y="22257"/>
                    <a:pt x="5729" y="21851"/>
                  </a:cubicBezTo>
                  <a:cubicBezTo>
                    <a:pt x="5901" y="21422"/>
                    <a:pt x="5978" y="20936"/>
                    <a:pt x="6111" y="20493"/>
                  </a:cubicBezTo>
                  <a:cubicBezTo>
                    <a:pt x="6572" y="18971"/>
                    <a:pt x="7078" y="17477"/>
                    <a:pt x="7396" y="15913"/>
                  </a:cubicBezTo>
                  <a:cubicBezTo>
                    <a:pt x="7720" y="14334"/>
                    <a:pt x="7930" y="12720"/>
                    <a:pt x="7989" y="11107"/>
                  </a:cubicBezTo>
                  <a:cubicBezTo>
                    <a:pt x="8054" y="9288"/>
                    <a:pt x="7969" y="7386"/>
                    <a:pt x="7643" y="5594"/>
                  </a:cubicBezTo>
                  <a:cubicBezTo>
                    <a:pt x="7363" y="4044"/>
                    <a:pt x="7071" y="2460"/>
                    <a:pt x="6564" y="967"/>
                  </a:cubicBezTo>
                  <a:cubicBezTo>
                    <a:pt x="6356" y="356"/>
                    <a:pt x="5713" y="0"/>
                    <a:pt x="5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0" name="Google Shape;2029;p32">
              <a:extLst>
                <a:ext uri="{FF2B5EF4-FFF2-40B4-BE49-F238E27FC236}">
                  <a16:creationId xmlns:a16="http://schemas.microsoft.com/office/drawing/2014/main" id="{D8671D53-D404-8FFC-69DB-0EB668D1D35B}"/>
                </a:ext>
              </a:extLst>
            </p:cNvPr>
            <p:cNvSpPr/>
            <p:nvPr/>
          </p:nvSpPr>
          <p:spPr>
            <a:xfrm>
              <a:off x="3672218" y="4487769"/>
              <a:ext cx="260" cy="1300"/>
            </a:xfrm>
            <a:custGeom>
              <a:avLst/>
              <a:gdLst/>
              <a:ahLst/>
              <a:cxnLst/>
              <a:rect l="l" t="t" r="r" b="b"/>
              <a:pathLst>
                <a:path w="3" h="15" extrusionOk="0">
                  <a:moveTo>
                    <a:pt x="2" y="1"/>
                  </a:moveTo>
                  <a:lnTo>
                    <a:pt x="2" y="1"/>
                  </a:lnTo>
                  <a:cubicBezTo>
                    <a:pt x="2" y="1"/>
                    <a:pt x="1" y="8"/>
                    <a:pt x="1" y="15"/>
                  </a:cubicBezTo>
                  <a:cubicBezTo>
                    <a:pt x="2" y="5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1F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1" name="Google Shape;2030;p32">
              <a:extLst>
                <a:ext uri="{FF2B5EF4-FFF2-40B4-BE49-F238E27FC236}">
                  <a16:creationId xmlns:a16="http://schemas.microsoft.com/office/drawing/2014/main" id="{52EA7249-E28F-36A8-EA63-5DA962B9274E}"/>
                </a:ext>
              </a:extLst>
            </p:cNvPr>
            <p:cNvSpPr/>
            <p:nvPr/>
          </p:nvSpPr>
          <p:spPr>
            <a:xfrm>
              <a:off x="3405127" y="3110469"/>
              <a:ext cx="324102" cy="1378623"/>
            </a:xfrm>
            <a:custGeom>
              <a:avLst/>
              <a:gdLst/>
              <a:ahLst/>
              <a:cxnLst/>
              <a:rect l="l" t="t" r="r" b="b"/>
              <a:pathLst>
                <a:path w="3741" h="15913" extrusionOk="0">
                  <a:moveTo>
                    <a:pt x="805" y="0"/>
                  </a:moveTo>
                  <a:cubicBezTo>
                    <a:pt x="622" y="0"/>
                    <a:pt x="445" y="33"/>
                    <a:pt x="285" y="103"/>
                  </a:cubicBezTo>
                  <a:cubicBezTo>
                    <a:pt x="238" y="952"/>
                    <a:pt x="1" y="2239"/>
                    <a:pt x="2" y="3092"/>
                  </a:cubicBezTo>
                  <a:cubicBezTo>
                    <a:pt x="4" y="3912"/>
                    <a:pt x="101" y="4722"/>
                    <a:pt x="274" y="5520"/>
                  </a:cubicBezTo>
                  <a:cubicBezTo>
                    <a:pt x="756" y="7753"/>
                    <a:pt x="1560" y="9917"/>
                    <a:pt x="2170" y="12115"/>
                  </a:cubicBezTo>
                  <a:cubicBezTo>
                    <a:pt x="2517" y="13371"/>
                    <a:pt x="2758" y="14649"/>
                    <a:pt x="3084" y="15913"/>
                  </a:cubicBezTo>
                  <a:cubicBezTo>
                    <a:pt x="3406" y="14332"/>
                    <a:pt x="3616" y="12719"/>
                    <a:pt x="3676" y="11105"/>
                  </a:cubicBezTo>
                  <a:cubicBezTo>
                    <a:pt x="3740" y="9285"/>
                    <a:pt x="3655" y="7383"/>
                    <a:pt x="3329" y="5593"/>
                  </a:cubicBezTo>
                  <a:cubicBezTo>
                    <a:pt x="3049" y="4042"/>
                    <a:pt x="2757" y="2459"/>
                    <a:pt x="2250" y="965"/>
                  </a:cubicBezTo>
                  <a:cubicBezTo>
                    <a:pt x="2043" y="354"/>
                    <a:pt x="1400" y="0"/>
                    <a:pt x="805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2" name="Google Shape;2031;p32">
              <a:extLst>
                <a:ext uri="{FF2B5EF4-FFF2-40B4-BE49-F238E27FC236}">
                  <a16:creationId xmlns:a16="http://schemas.microsoft.com/office/drawing/2014/main" id="{B6F3A2E2-7268-CCF0-3235-A5E50C893044}"/>
                </a:ext>
              </a:extLst>
            </p:cNvPr>
            <p:cNvSpPr/>
            <p:nvPr/>
          </p:nvSpPr>
          <p:spPr>
            <a:xfrm>
              <a:off x="3172083" y="4927954"/>
              <a:ext cx="96078" cy="167032"/>
            </a:xfrm>
            <a:custGeom>
              <a:avLst/>
              <a:gdLst/>
              <a:ahLst/>
              <a:cxnLst/>
              <a:rect l="l" t="t" r="r" b="b"/>
              <a:pathLst>
                <a:path w="1109" h="1928" extrusionOk="0">
                  <a:moveTo>
                    <a:pt x="1052" y="0"/>
                  </a:moveTo>
                  <a:cubicBezTo>
                    <a:pt x="1046" y="0"/>
                    <a:pt x="1039" y="2"/>
                    <a:pt x="1033" y="4"/>
                  </a:cubicBezTo>
                  <a:cubicBezTo>
                    <a:pt x="1023" y="7"/>
                    <a:pt x="1" y="384"/>
                    <a:pt x="55" y="1876"/>
                  </a:cubicBezTo>
                  <a:cubicBezTo>
                    <a:pt x="57" y="1905"/>
                    <a:pt x="80" y="1927"/>
                    <a:pt x="108" y="1927"/>
                  </a:cubicBezTo>
                  <a:lnTo>
                    <a:pt x="108" y="1926"/>
                  </a:lnTo>
                  <a:cubicBezTo>
                    <a:pt x="138" y="1925"/>
                    <a:pt x="162" y="1899"/>
                    <a:pt x="159" y="1870"/>
                  </a:cubicBezTo>
                  <a:cubicBezTo>
                    <a:pt x="109" y="461"/>
                    <a:pt x="1029" y="118"/>
                    <a:pt x="1069" y="104"/>
                  </a:cubicBezTo>
                  <a:cubicBezTo>
                    <a:pt x="1095" y="95"/>
                    <a:pt x="1109" y="64"/>
                    <a:pt x="1100" y="35"/>
                  </a:cubicBezTo>
                  <a:cubicBezTo>
                    <a:pt x="1093" y="15"/>
                    <a:pt x="1073" y="0"/>
                    <a:pt x="1052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3" name="Google Shape;2032;p32">
              <a:extLst>
                <a:ext uri="{FF2B5EF4-FFF2-40B4-BE49-F238E27FC236}">
                  <a16:creationId xmlns:a16="http://schemas.microsoft.com/office/drawing/2014/main" id="{48DEDD61-86EB-6E41-6E76-D3D03EDCA3E9}"/>
                </a:ext>
              </a:extLst>
            </p:cNvPr>
            <p:cNvSpPr/>
            <p:nvPr/>
          </p:nvSpPr>
          <p:spPr>
            <a:xfrm>
              <a:off x="3073147" y="4921457"/>
              <a:ext cx="93393" cy="167985"/>
            </a:xfrm>
            <a:custGeom>
              <a:avLst/>
              <a:gdLst/>
              <a:ahLst/>
              <a:cxnLst/>
              <a:rect l="l" t="t" r="r" b="b"/>
              <a:pathLst>
                <a:path w="1078" h="1939" extrusionOk="0">
                  <a:moveTo>
                    <a:pt x="1015" y="0"/>
                  </a:moveTo>
                  <a:cubicBezTo>
                    <a:pt x="1009" y="0"/>
                    <a:pt x="1002" y="1"/>
                    <a:pt x="996" y="3"/>
                  </a:cubicBezTo>
                  <a:cubicBezTo>
                    <a:pt x="987" y="8"/>
                    <a:pt x="1" y="430"/>
                    <a:pt x="35" y="1887"/>
                  </a:cubicBezTo>
                  <a:cubicBezTo>
                    <a:pt x="36" y="1915"/>
                    <a:pt x="59" y="1938"/>
                    <a:pt x="88" y="1938"/>
                  </a:cubicBezTo>
                  <a:cubicBezTo>
                    <a:pt x="119" y="1938"/>
                    <a:pt x="142" y="1914"/>
                    <a:pt x="142" y="1885"/>
                  </a:cubicBezTo>
                  <a:cubicBezTo>
                    <a:pt x="109" y="503"/>
                    <a:pt x="1000" y="118"/>
                    <a:pt x="1037" y="102"/>
                  </a:cubicBezTo>
                  <a:cubicBezTo>
                    <a:pt x="1064" y="92"/>
                    <a:pt x="1077" y="59"/>
                    <a:pt x="1066" y="32"/>
                  </a:cubicBezTo>
                  <a:cubicBezTo>
                    <a:pt x="1058" y="12"/>
                    <a:pt x="1037" y="0"/>
                    <a:pt x="1015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4" name="Google Shape;2033;p32">
              <a:extLst>
                <a:ext uri="{FF2B5EF4-FFF2-40B4-BE49-F238E27FC236}">
                  <a16:creationId xmlns:a16="http://schemas.microsoft.com/office/drawing/2014/main" id="{A8AAE6B5-BDF9-30E6-16F4-FD17445A717E}"/>
                </a:ext>
              </a:extLst>
            </p:cNvPr>
            <p:cNvSpPr/>
            <p:nvPr/>
          </p:nvSpPr>
          <p:spPr>
            <a:xfrm>
              <a:off x="3522342" y="4067943"/>
              <a:ext cx="205931" cy="940076"/>
            </a:xfrm>
            <a:custGeom>
              <a:avLst/>
              <a:gdLst/>
              <a:ahLst/>
              <a:cxnLst/>
              <a:rect l="l" t="t" r="r" b="b"/>
              <a:pathLst>
                <a:path w="2377" h="10851" extrusionOk="0">
                  <a:moveTo>
                    <a:pt x="2322" y="1"/>
                  </a:moveTo>
                  <a:cubicBezTo>
                    <a:pt x="2291" y="1"/>
                    <a:pt x="2270" y="24"/>
                    <a:pt x="2269" y="52"/>
                  </a:cubicBezTo>
                  <a:cubicBezTo>
                    <a:pt x="2212" y="1591"/>
                    <a:pt x="2013" y="3205"/>
                    <a:pt x="1676" y="4849"/>
                  </a:cubicBezTo>
                  <a:cubicBezTo>
                    <a:pt x="1425" y="6090"/>
                    <a:pt x="1047" y="7310"/>
                    <a:pt x="681" y="8489"/>
                  </a:cubicBezTo>
                  <a:cubicBezTo>
                    <a:pt x="584" y="8799"/>
                    <a:pt x="488" y="9112"/>
                    <a:pt x="393" y="9424"/>
                  </a:cubicBezTo>
                  <a:cubicBezTo>
                    <a:pt x="343" y="9594"/>
                    <a:pt x="299" y="9770"/>
                    <a:pt x="257" y="9941"/>
                  </a:cubicBezTo>
                  <a:cubicBezTo>
                    <a:pt x="187" y="10222"/>
                    <a:pt x="116" y="10512"/>
                    <a:pt x="12" y="10776"/>
                  </a:cubicBezTo>
                  <a:cubicBezTo>
                    <a:pt x="0" y="10805"/>
                    <a:pt x="14" y="10836"/>
                    <a:pt x="42" y="10846"/>
                  </a:cubicBezTo>
                  <a:cubicBezTo>
                    <a:pt x="49" y="10848"/>
                    <a:pt x="54" y="10851"/>
                    <a:pt x="62" y="10851"/>
                  </a:cubicBezTo>
                  <a:cubicBezTo>
                    <a:pt x="83" y="10851"/>
                    <a:pt x="103" y="10838"/>
                    <a:pt x="112" y="10816"/>
                  </a:cubicBezTo>
                  <a:cubicBezTo>
                    <a:pt x="220" y="10546"/>
                    <a:pt x="291" y="10252"/>
                    <a:pt x="361" y="9967"/>
                  </a:cubicBezTo>
                  <a:cubicBezTo>
                    <a:pt x="403" y="9797"/>
                    <a:pt x="446" y="9620"/>
                    <a:pt x="496" y="9454"/>
                  </a:cubicBezTo>
                  <a:cubicBezTo>
                    <a:pt x="590" y="9141"/>
                    <a:pt x="686" y="8830"/>
                    <a:pt x="783" y="8519"/>
                  </a:cubicBezTo>
                  <a:cubicBezTo>
                    <a:pt x="1148" y="7338"/>
                    <a:pt x="1528" y="6115"/>
                    <a:pt x="1782" y="4871"/>
                  </a:cubicBezTo>
                  <a:cubicBezTo>
                    <a:pt x="2120" y="3220"/>
                    <a:pt x="2320" y="1600"/>
                    <a:pt x="2376" y="56"/>
                  </a:cubicBezTo>
                  <a:cubicBezTo>
                    <a:pt x="2376" y="25"/>
                    <a:pt x="2353" y="2"/>
                    <a:pt x="2325" y="1"/>
                  </a:cubicBezTo>
                  <a:cubicBezTo>
                    <a:pt x="2324" y="1"/>
                    <a:pt x="2323" y="1"/>
                    <a:pt x="232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5" name="Google Shape;2034;p32">
              <a:extLst>
                <a:ext uri="{FF2B5EF4-FFF2-40B4-BE49-F238E27FC236}">
                  <a16:creationId xmlns:a16="http://schemas.microsoft.com/office/drawing/2014/main" id="{91049B83-526F-F17B-05CC-18E809071786}"/>
                </a:ext>
              </a:extLst>
            </p:cNvPr>
            <p:cNvSpPr/>
            <p:nvPr/>
          </p:nvSpPr>
          <p:spPr>
            <a:xfrm>
              <a:off x="3216526" y="4521729"/>
              <a:ext cx="170411" cy="342468"/>
            </a:xfrm>
            <a:custGeom>
              <a:avLst/>
              <a:gdLst/>
              <a:ahLst/>
              <a:cxnLst/>
              <a:rect l="l" t="t" r="r" b="b"/>
              <a:pathLst>
                <a:path w="1967" h="3953" extrusionOk="0">
                  <a:moveTo>
                    <a:pt x="1912" y="1"/>
                  </a:moveTo>
                  <a:cubicBezTo>
                    <a:pt x="1886" y="1"/>
                    <a:pt x="1863" y="20"/>
                    <a:pt x="1858" y="46"/>
                  </a:cubicBezTo>
                  <a:cubicBezTo>
                    <a:pt x="1671" y="1184"/>
                    <a:pt x="1458" y="2340"/>
                    <a:pt x="1206" y="3574"/>
                  </a:cubicBezTo>
                  <a:cubicBezTo>
                    <a:pt x="842" y="3592"/>
                    <a:pt x="450" y="3685"/>
                    <a:pt x="42" y="3849"/>
                  </a:cubicBezTo>
                  <a:cubicBezTo>
                    <a:pt x="13" y="3859"/>
                    <a:pt x="1" y="3892"/>
                    <a:pt x="11" y="3918"/>
                  </a:cubicBezTo>
                  <a:cubicBezTo>
                    <a:pt x="21" y="3939"/>
                    <a:pt x="39" y="3952"/>
                    <a:pt x="61" y="3952"/>
                  </a:cubicBezTo>
                  <a:cubicBezTo>
                    <a:pt x="68" y="3952"/>
                    <a:pt x="73" y="3951"/>
                    <a:pt x="82" y="3949"/>
                  </a:cubicBezTo>
                  <a:cubicBezTo>
                    <a:pt x="495" y="3782"/>
                    <a:pt x="887" y="3692"/>
                    <a:pt x="1251" y="3679"/>
                  </a:cubicBezTo>
                  <a:lnTo>
                    <a:pt x="1293" y="3678"/>
                  </a:lnTo>
                  <a:lnTo>
                    <a:pt x="1301" y="3636"/>
                  </a:lnTo>
                  <a:cubicBezTo>
                    <a:pt x="1558" y="2386"/>
                    <a:pt x="1774" y="1216"/>
                    <a:pt x="1964" y="61"/>
                  </a:cubicBezTo>
                  <a:cubicBezTo>
                    <a:pt x="1967" y="33"/>
                    <a:pt x="1948" y="6"/>
                    <a:pt x="1920" y="1"/>
                  </a:cubicBezTo>
                  <a:cubicBezTo>
                    <a:pt x="1917" y="1"/>
                    <a:pt x="1914" y="1"/>
                    <a:pt x="191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6" name="Google Shape;2035;p32">
              <a:extLst>
                <a:ext uri="{FF2B5EF4-FFF2-40B4-BE49-F238E27FC236}">
                  <a16:creationId xmlns:a16="http://schemas.microsoft.com/office/drawing/2014/main" id="{5F263CDF-63E1-18AC-1103-B9226996F4C5}"/>
                </a:ext>
              </a:extLst>
            </p:cNvPr>
            <p:cNvSpPr/>
            <p:nvPr/>
          </p:nvSpPr>
          <p:spPr>
            <a:xfrm>
              <a:off x="3376971" y="3839317"/>
              <a:ext cx="64630" cy="691867"/>
            </a:xfrm>
            <a:custGeom>
              <a:avLst/>
              <a:gdLst/>
              <a:ahLst/>
              <a:cxnLst/>
              <a:rect l="l" t="t" r="r" b="b"/>
              <a:pathLst>
                <a:path w="746" h="7986" extrusionOk="0">
                  <a:moveTo>
                    <a:pt x="173" y="0"/>
                  </a:moveTo>
                  <a:cubicBezTo>
                    <a:pt x="171" y="0"/>
                    <a:pt x="168" y="1"/>
                    <a:pt x="165" y="1"/>
                  </a:cubicBezTo>
                  <a:cubicBezTo>
                    <a:pt x="136" y="7"/>
                    <a:pt x="118" y="35"/>
                    <a:pt x="125" y="64"/>
                  </a:cubicBezTo>
                  <a:cubicBezTo>
                    <a:pt x="303" y="872"/>
                    <a:pt x="432" y="1547"/>
                    <a:pt x="486" y="2207"/>
                  </a:cubicBezTo>
                  <a:cubicBezTo>
                    <a:pt x="640" y="4046"/>
                    <a:pt x="333" y="5925"/>
                    <a:pt x="35" y="7743"/>
                  </a:cubicBezTo>
                  <a:lnTo>
                    <a:pt x="5" y="7924"/>
                  </a:lnTo>
                  <a:cubicBezTo>
                    <a:pt x="0" y="7953"/>
                    <a:pt x="20" y="7980"/>
                    <a:pt x="49" y="7985"/>
                  </a:cubicBezTo>
                  <a:lnTo>
                    <a:pt x="58" y="7985"/>
                  </a:lnTo>
                  <a:cubicBezTo>
                    <a:pt x="83" y="7985"/>
                    <a:pt x="106" y="7965"/>
                    <a:pt x="108" y="7943"/>
                  </a:cubicBezTo>
                  <a:lnTo>
                    <a:pt x="139" y="7760"/>
                  </a:lnTo>
                  <a:cubicBezTo>
                    <a:pt x="436" y="5938"/>
                    <a:pt x="746" y="4052"/>
                    <a:pt x="592" y="2200"/>
                  </a:cubicBezTo>
                  <a:cubicBezTo>
                    <a:pt x="536" y="1534"/>
                    <a:pt x="406" y="856"/>
                    <a:pt x="227" y="42"/>
                  </a:cubicBezTo>
                  <a:cubicBezTo>
                    <a:pt x="222" y="17"/>
                    <a:pt x="199" y="0"/>
                    <a:pt x="17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7" name="Google Shape;2036;p32">
              <a:extLst>
                <a:ext uri="{FF2B5EF4-FFF2-40B4-BE49-F238E27FC236}">
                  <a16:creationId xmlns:a16="http://schemas.microsoft.com/office/drawing/2014/main" id="{587006F6-CD82-35CC-5004-1B43ED2CFDA8}"/>
                </a:ext>
              </a:extLst>
            </p:cNvPr>
            <p:cNvSpPr/>
            <p:nvPr/>
          </p:nvSpPr>
          <p:spPr>
            <a:xfrm>
              <a:off x="3326031" y="2322103"/>
              <a:ext cx="1651696" cy="2538232"/>
            </a:xfrm>
            <a:custGeom>
              <a:avLst/>
              <a:gdLst/>
              <a:ahLst/>
              <a:cxnLst/>
              <a:rect l="l" t="t" r="r" b="b"/>
              <a:pathLst>
                <a:path w="19065" h="29298" extrusionOk="0">
                  <a:moveTo>
                    <a:pt x="8047" y="0"/>
                  </a:moveTo>
                  <a:lnTo>
                    <a:pt x="1712" y="379"/>
                  </a:lnTo>
                  <a:cubicBezTo>
                    <a:pt x="1849" y="2542"/>
                    <a:pt x="874" y="5879"/>
                    <a:pt x="656" y="8002"/>
                  </a:cubicBezTo>
                  <a:cubicBezTo>
                    <a:pt x="0" y="14364"/>
                    <a:pt x="1098" y="14444"/>
                    <a:pt x="3912" y="22251"/>
                  </a:cubicBezTo>
                  <a:cubicBezTo>
                    <a:pt x="4071" y="22688"/>
                    <a:pt x="4768" y="25938"/>
                    <a:pt x="5977" y="27453"/>
                  </a:cubicBezTo>
                  <a:cubicBezTo>
                    <a:pt x="7212" y="29001"/>
                    <a:pt x="8226" y="29026"/>
                    <a:pt x="9532" y="29188"/>
                  </a:cubicBezTo>
                  <a:cubicBezTo>
                    <a:pt x="10375" y="29293"/>
                    <a:pt x="14762" y="29298"/>
                    <a:pt x="14969" y="29298"/>
                  </a:cubicBezTo>
                  <a:cubicBezTo>
                    <a:pt x="15892" y="29298"/>
                    <a:pt x="16516" y="28215"/>
                    <a:pt x="16593" y="27871"/>
                  </a:cubicBezTo>
                  <a:cubicBezTo>
                    <a:pt x="16854" y="26708"/>
                    <a:pt x="16837" y="25515"/>
                    <a:pt x="16830" y="24333"/>
                  </a:cubicBezTo>
                  <a:cubicBezTo>
                    <a:pt x="16826" y="23206"/>
                    <a:pt x="16358" y="20588"/>
                    <a:pt x="18257" y="20588"/>
                  </a:cubicBezTo>
                  <a:cubicBezTo>
                    <a:pt x="18259" y="20588"/>
                    <a:pt x="18260" y="20588"/>
                    <a:pt x="18262" y="20588"/>
                  </a:cubicBezTo>
                  <a:cubicBezTo>
                    <a:pt x="18278" y="20588"/>
                    <a:pt x="18294" y="20588"/>
                    <a:pt x="18309" y="20588"/>
                  </a:cubicBezTo>
                  <a:cubicBezTo>
                    <a:pt x="18756" y="20588"/>
                    <a:pt x="19064" y="20560"/>
                    <a:pt x="18977" y="20047"/>
                  </a:cubicBezTo>
                  <a:cubicBezTo>
                    <a:pt x="18389" y="16506"/>
                    <a:pt x="16107" y="13580"/>
                    <a:pt x="15122" y="11794"/>
                  </a:cubicBezTo>
                  <a:cubicBezTo>
                    <a:pt x="13737" y="9285"/>
                    <a:pt x="12124" y="6598"/>
                    <a:pt x="10275" y="4335"/>
                  </a:cubicBezTo>
                  <a:cubicBezTo>
                    <a:pt x="9280" y="3117"/>
                    <a:pt x="7598" y="1715"/>
                    <a:pt x="8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8" name="Google Shape;2037;p32">
              <a:extLst>
                <a:ext uri="{FF2B5EF4-FFF2-40B4-BE49-F238E27FC236}">
                  <a16:creationId xmlns:a16="http://schemas.microsoft.com/office/drawing/2014/main" id="{582F79FA-59A7-297D-F007-DAC439A2DB97}"/>
                </a:ext>
              </a:extLst>
            </p:cNvPr>
            <p:cNvSpPr/>
            <p:nvPr/>
          </p:nvSpPr>
          <p:spPr>
            <a:xfrm>
              <a:off x="4532836" y="3897361"/>
              <a:ext cx="166946" cy="963641"/>
            </a:xfrm>
            <a:custGeom>
              <a:avLst/>
              <a:gdLst/>
              <a:ahLst/>
              <a:cxnLst/>
              <a:rect l="l" t="t" r="r" b="b"/>
              <a:pathLst>
                <a:path w="1927" h="11123" extrusionOk="0">
                  <a:moveTo>
                    <a:pt x="1097" y="1"/>
                  </a:moveTo>
                  <a:lnTo>
                    <a:pt x="0" y="11113"/>
                  </a:lnTo>
                  <a:cubicBezTo>
                    <a:pt x="258" y="11115"/>
                    <a:pt x="538" y="11123"/>
                    <a:pt x="782" y="11123"/>
                  </a:cubicBezTo>
                  <a:cubicBezTo>
                    <a:pt x="1078" y="11123"/>
                    <a:pt x="1320" y="11111"/>
                    <a:pt x="1404" y="11059"/>
                  </a:cubicBezTo>
                  <a:cubicBezTo>
                    <a:pt x="1591" y="8846"/>
                    <a:pt x="1926" y="2446"/>
                    <a:pt x="1097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9" name="Google Shape;2038;p32">
              <a:extLst>
                <a:ext uri="{FF2B5EF4-FFF2-40B4-BE49-F238E27FC236}">
                  <a16:creationId xmlns:a16="http://schemas.microsoft.com/office/drawing/2014/main" id="{696C759E-F9EA-80CF-992D-429A3DC4F6BF}"/>
                </a:ext>
              </a:extLst>
            </p:cNvPr>
            <p:cNvSpPr/>
            <p:nvPr/>
          </p:nvSpPr>
          <p:spPr>
            <a:xfrm>
              <a:off x="3351501" y="3190258"/>
              <a:ext cx="497458" cy="1515073"/>
            </a:xfrm>
            <a:custGeom>
              <a:avLst/>
              <a:gdLst/>
              <a:ahLst/>
              <a:cxnLst/>
              <a:rect l="l" t="t" r="r" b="b"/>
              <a:pathLst>
                <a:path w="5742" h="17488" extrusionOk="0">
                  <a:moveTo>
                    <a:pt x="196" y="1"/>
                  </a:moveTo>
                  <a:cubicBezTo>
                    <a:pt x="167" y="1"/>
                    <a:pt x="149" y="24"/>
                    <a:pt x="147" y="51"/>
                  </a:cubicBezTo>
                  <a:cubicBezTo>
                    <a:pt x="0" y="3242"/>
                    <a:pt x="563" y="4627"/>
                    <a:pt x="1794" y="7663"/>
                  </a:cubicBezTo>
                  <a:cubicBezTo>
                    <a:pt x="2275" y="8847"/>
                    <a:pt x="2872" y="10320"/>
                    <a:pt x="3568" y="12252"/>
                  </a:cubicBezTo>
                  <a:cubicBezTo>
                    <a:pt x="3597" y="12329"/>
                    <a:pt x="3643" y="12502"/>
                    <a:pt x="3707" y="12739"/>
                  </a:cubicBezTo>
                  <a:cubicBezTo>
                    <a:pt x="3988" y="13781"/>
                    <a:pt x="4646" y="16221"/>
                    <a:pt x="5642" y="17469"/>
                  </a:cubicBezTo>
                  <a:cubicBezTo>
                    <a:pt x="5653" y="17481"/>
                    <a:pt x="5667" y="17488"/>
                    <a:pt x="5683" y="17488"/>
                  </a:cubicBezTo>
                  <a:cubicBezTo>
                    <a:pt x="5694" y="17488"/>
                    <a:pt x="5706" y="17485"/>
                    <a:pt x="5716" y="17478"/>
                  </a:cubicBezTo>
                  <a:cubicBezTo>
                    <a:pt x="5739" y="17459"/>
                    <a:pt x="5742" y="17426"/>
                    <a:pt x="5724" y="17402"/>
                  </a:cubicBezTo>
                  <a:cubicBezTo>
                    <a:pt x="4742" y="16173"/>
                    <a:pt x="4088" y="13747"/>
                    <a:pt x="3810" y="12712"/>
                  </a:cubicBezTo>
                  <a:cubicBezTo>
                    <a:pt x="3746" y="12472"/>
                    <a:pt x="3698" y="12298"/>
                    <a:pt x="3668" y="12216"/>
                  </a:cubicBezTo>
                  <a:cubicBezTo>
                    <a:pt x="2970" y="10283"/>
                    <a:pt x="2372" y="8808"/>
                    <a:pt x="1892" y="7624"/>
                  </a:cubicBezTo>
                  <a:cubicBezTo>
                    <a:pt x="666" y="4605"/>
                    <a:pt x="107" y="3224"/>
                    <a:pt x="252" y="55"/>
                  </a:cubicBezTo>
                  <a:cubicBezTo>
                    <a:pt x="254" y="27"/>
                    <a:pt x="230" y="3"/>
                    <a:pt x="202" y="1"/>
                  </a:cubicBezTo>
                  <a:cubicBezTo>
                    <a:pt x="200" y="1"/>
                    <a:pt x="198" y="1"/>
                    <a:pt x="196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0" name="Google Shape;2039;p32">
              <a:extLst>
                <a:ext uri="{FF2B5EF4-FFF2-40B4-BE49-F238E27FC236}">
                  <a16:creationId xmlns:a16="http://schemas.microsoft.com/office/drawing/2014/main" id="{0DFB5AF8-BDEF-D076-0A04-0D62C7D5AC6D}"/>
                </a:ext>
              </a:extLst>
            </p:cNvPr>
            <p:cNvSpPr/>
            <p:nvPr/>
          </p:nvSpPr>
          <p:spPr>
            <a:xfrm>
              <a:off x="3852329" y="2322190"/>
              <a:ext cx="1090735" cy="1619208"/>
            </a:xfrm>
            <a:custGeom>
              <a:avLst/>
              <a:gdLst/>
              <a:ahLst/>
              <a:cxnLst/>
              <a:rect l="l" t="t" r="r" b="b"/>
              <a:pathLst>
                <a:path w="12590" h="18690" extrusionOk="0">
                  <a:moveTo>
                    <a:pt x="1972" y="1"/>
                  </a:moveTo>
                  <a:lnTo>
                    <a:pt x="1" y="119"/>
                  </a:lnTo>
                  <a:cubicBezTo>
                    <a:pt x="2785" y="2706"/>
                    <a:pt x="1377" y="6113"/>
                    <a:pt x="5449" y="8339"/>
                  </a:cubicBezTo>
                  <a:cubicBezTo>
                    <a:pt x="6507" y="8918"/>
                    <a:pt x="7248" y="9950"/>
                    <a:pt x="7434" y="11142"/>
                  </a:cubicBezTo>
                  <a:cubicBezTo>
                    <a:pt x="7648" y="12520"/>
                    <a:pt x="7711" y="13714"/>
                    <a:pt x="8309" y="14883"/>
                  </a:cubicBezTo>
                  <a:cubicBezTo>
                    <a:pt x="9096" y="16426"/>
                    <a:pt x="10362" y="17731"/>
                    <a:pt x="12590" y="18690"/>
                  </a:cubicBezTo>
                  <a:cubicBezTo>
                    <a:pt x="11739" y="15761"/>
                    <a:pt x="9904" y="13348"/>
                    <a:pt x="9047" y="11795"/>
                  </a:cubicBezTo>
                  <a:cubicBezTo>
                    <a:pt x="8582" y="10949"/>
                    <a:pt x="8089" y="10084"/>
                    <a:pt x="7568" y="9219"/>
                  </a:cubicBezTo>
                  <a:cubicBezTo>
                    <a:pt x="6547" y="7523"/>
                    <a:pt x="5425" y="5838"/>
                    <a:pt x="4200" y="4336"/>
                  </a:cubicBezTo>
                  <a:cubicBezTo>
                    <a:pt x="3205" y="3118"/>
                    <a:pt x="1523" y="1716"/>
                    <a:pt x="1972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1" name="Google Shape;2040;p32">
              <a:extLst>
                <a:ext uri="{FF2B5EF4-FFF2-40B4-BE49-F238E27FC236}">
                  <a16:creationId xmlns:a16="http://schemas.microsoft.com/office/drawing/2014/main" id="{4149A26B-4FEB-187F-C7B4-E776039D8269}"/>
                </a:ext>
              </a:extLst>
            </p:cNvPr>
            <p:cNvSpPr/>
            <p:nvPr/>
          </p:nvSpPr>
          <p:spPr>
            <a:xfrm>
              <a:off x="3745943" y="3967275"/>
              <a:ext cx="633042" cy="687795"/>
            </a:xfrm>
            <a:custGeom>
              <a:avLst/>
              <a:gdLst/>
              <a:ahLst/>
              <a:cxnLst/>
              <a:rect l="l" t="t" r="r" b="b"/>
              <a:pathLst>
                <a:path w="7307" h="7939" extrusionOk="0">
                  <a:moveTo>
                    <a:pt x="4806" y="0"/>
                  </a:moveTo>
                  <a:cubicBezTo>
                    <a:pt x="4638" y="0"/>
                    <a:pt x="4515" y="137"/>
                    <a:pt x="4346" y="137"/>
                  </a:cubicBezTo>
                  <a:cubicBezTo>
                    <a:pt x="4338" y="137"/>
                    <a:pt x="4329" y="137"/>
                    <a:pt x="4321" y="136"/>
                  </a:cubicBezTo>
                  <a:cubicBezTo>
                    <a:pt x="4152" y="123"/>
                    <a:pt x="4052" y="34"/>
                    <a:pt x="3897" y="34"/>
                  </a:cubicBezTo>
                  <a:cubicBezTo>
                    <a:pt x="3863" y="34"/>
                    <a:pt x="3826" y="38"/>
                    <a:pt x="3784" y="49"/>
                  </a:cubicBezTo>
                  <a:cubicBezTo>
                    <a:pt x="3638" y="87"/>
                    <a:pt x="3540" y="144"/>
                    <a:pt x="3400" y="144"/>
                  </a:cubicBezTo>
                  <a:cubicBezTo>
                    <a:pt x="3371" y="144"/>
                    <a:pt x="3340" y="142"/>
                    <a:pt x="3306" y="136"/>
                  </a:cubicBezTo>
                  <a:cubicBezTo>
                    <a:pt x="3202" y="119"/>
                    <a:pt x="3122" y="100"/>
                    <a:pt x="3038" y="100"/>
                  </a:cubicBezTo>
                  <a:cubicBezTo>
                    <a:pt x="2974" y="100"/>
                    <a:pt x="2909" y="111"/>
                    <a:pt x="2829" y="142"/>
                  </a:cubicBezTo>
                  <a:cubicBezTo>
                    <a:pt x="2694" y="195"/>
                    <a:pt x="2602" y="218"/>
                    <a:pt x="2481" y="218"/>
                  </a:cubicBezTo>
                  <a:cubicBezTo>
                    <a:pt x="2443" y="218"/>
                    <a:pt x="2402" y="216"/>
                    <a:pt x="2357" y="212"/>
                  </a:cubicBezTo>
                  <a:cubicBezTo>
                    <a:pt x="2136" y="189"/>
                    <a:pt x="1907" y="171"/>
                    <a:pt x="1680" y="171"/>
                  </a:cubicBezTo>
                  <a:cubicBezTo>
                    <a:pt x="1512" y="171"/>
                    <a:pt x="1344" y="181"/>
                    <a:pt x="1180" y="205"/>
                  </a:cubicBezTo>
                  <a:cubicBezTo>
                    <a:pt x="987" y="233"/>
                    <a:pt x="789" y="276"/>
                    <a:pt x="600" y="319"/>
                  </a:cubicBezTo>
                  <a:cubicBezTo>
                    <a:pt x="470" y="347"/>
                    <a:pt x="238" y="354"/>
                    <a:pt x="143" y="447"/>
                  </a:cubicBezTo>
                  <a:cubicBezTo>
                    <a:pt x="1" y="586"/>
                    <a:pt x="72" y="911"/>
                    <a:pt x="93" y="1087"/>
                  </a:cubicBezTo>
                  <a:cubicBezTo>
                    <a:pt x="123" y="1347"/>
                    <a:pt x="175" y="1558"/>
                    <a:pt x="159" y="1821"/>
                  </a:cubicBezTo>
                  <a:cubicBezTo>
                    <a:pt x="128" y="2328"/>
                    <a:pt x="302" y="2856"/>
                    <a:pt x="429" y="3341"/>
                  </a:cubicBezTo>
                  <a:cubicBezTo>
                    <a:pt x="550" y="3811"/>
                    <a:pt x="707" y="4305"/>
                    <a:pt x="766" y="4785"/>
                  </a:cubicBezTo>
                  <a:cubicBezTo>
                    <a:pt x="797" y="5049"/>
                    <a:pt x="802" y="5326"/>
                    <a:pt x="889" y="5582"/>
                  </a:cubicBezTo>
                  <a:cubicBezTo>
                    <a:pt x="953" y="5773"/>
                    <a:pt x="1074" y="5969"/>
                    <a:pt x="1167" y="6151"/>
                  </a:cubicBezTo>
                  <a:cubicBezTo>
                    <a:pt x="1239" y="6287"/>
                    <a:pt x="1303" y="6388"/>
                    <a:pt x="1317" y="6545"/>
                  </a:cubicBezTo>
                  <a:cubicBezTo>
                    <a:pt x="1327" y="6641"/>
                    <a:pt x="1296" y="6740"/>
                    <a:pt x="1323" y="6834"/>
                  </a:cubicBezTo>
                  <a:cubicBezTo>
                    <a:pt x="1377" y="7031"/>
                    <a:pt x="1574" y="7174"/>
                    <a:pt x="1667" y="7359"/>
                  </a:cubicBezTo>
                  <a:cubicBezTo>
                    <a:pt x="1735" y="7495"/>
                    <a:pt x="1830" y="7845"/>
                    <a:pt x="1970" y="7918"/>
                  </a:cubicBezTo>
                  <a:cubicBezTo>
                    <a:pt x="1999" y="7933"/>
                    <a:pt x="2034" y="7939"/>
                    <a:pt x="2071" y="7939"/>
                  </a:cubicBezTo>
                  <a:cubicBezTo>
                    <a:pt x="2193" y="7939"/>
                    <a:pt x="2343" y="7876"/>
                    <a:pt x="2442" y="7862"/>
                  </a:cubicBezTo>
                  <a:cubicBezTo>
                    <a:pt x="2799" y="7815"/>
                    <a:pt x="3163" y="7766"/>
                    <a:pt x="3523" y="7755"/>
                  </a:cubicBezTo>
                  <a:cubicBezTo>
                    <a:pt x="3602" y="7753"/>
                    <a:pt x="3680" y="7749"/>
                    <a:pt x="3758" y="7749"/>
                  </a:cubicBezTo>
                  <a:cubicBezTo>
                    <a:pt x="3863" y="7749"/>
                    <a:pt x="3966" y="7756"/>
                    <a:pt x="4070" y="7788"/>
                  </a:cubicBezTo>
                  <a:cubicBezTo>
                    <a:pt x="4179" y="7820"/>
                    <a:pt x="4257" y="7838"/>
                    <a:pt x="4340" y="7838"/>
                  </a:cubicBezTo>
                  <a:cubicBezTo>
                    <a:pt x="4406" y="7838"/>
                    <a:pt x="4474" y="7827"/>
                    <a:pt x="4561" y="7803"/>
                  </a:cubicBezTo>
                  <a:cubicBezTo>
                    <a:pt x="4660" y="7777"/>
                    <a:pt x="4760" y="7768"/>
                    <a:pt x="4861" y="7768"/>
                  </a:cubicBezTo>
                  <a:cubicBezTo>
                    <a:pt x="5097" y="7768"/>
                    <a:pt x="5338" y="7819"/>
                    <a:pt x="5578" y="7826"/>
                  </a:cubicBezTo>
                  <a:cubicBezTo>
                    <a:pt x="5603" y="7827"/>
                    <a:pt x="5629" y="7828"/>
                    <a:pt x="5654" y="7828"/>
                  </a:cubicBezTo>
                  <a:cubicBezTo>
                    <a:pt x="5980" y="7828"/>
                    <a:pt x="6303" y="7757"/>
                    <a:pt x="6629" y="7748"/>
                  </a:cubicBezTo>
                  <a:cubicBezTo>
                    <a:pt x="7307" y="7732"/>
                    <a:pt x="6683" y="6891"/>
                    <a:pt x="6593" y="6644"/>
                  </a:cubicBezTo>
                  <a:cubicBezTo>
                    <a:pt x="6504" y="6403"/>
                    <a:pt x="6506" y="6111"/>
                    <a:pt x="6353" y="5904"/>
                  </a:cubicBezTo>
                  <a:cubicBezTo>
                    <a:pt x="6286" y="5816"/>
                    <a:pt x="6197" y="5756"/>
                    <a:pt x="6157" y="5647"/>
                  </a:cubicBezTo>
                  <a:cubicBezTo>
                    <a:pt x="6113" y="5523"/>
                    <a:pt x="6142" y="5376"/>
                    <a:pt x="6117" y="5246"/>
                  </a:cubicBezTo>
                  <a:cubicBezTo>
                    <a:pt x="6063" y="4973"/>
                    <a:pt x="5918" y="4711"/>
                    <a:pt x="5848" y="4435"/>
                  </a:cubicBezTo>
                  <a:cubicBezTo>
                    <a:pt x="5776" y="4161"/>
                    <a:pt x="5692" y="3890"/>
                    <a:pt x="5629" y="3611"/>
                  </a:cubicBezTo>
                  <a:cubicBezTo>
                    <a:pt x="5511" y="3082"/>
                    <a:pt x="5591" y="2548"/>
                    <a:pt x="5436" y="2029"/>
                  </a:cubicBezTo>
                  <a:cubicBezTo>
                    <a:pt x="5361" y="1769"/>
                    <a:pt x="5269" y="1534"/>
                    <a:pt x="5229" y="1261"/>
                  </a:cubicBezTo>
                  <a:cubicBezTo>
                    <a:pt x="5194" y="1014"/>
                    <a:pt x="5205" y="769"/>
                    <a:pt x="5162" y="520"/>
                  </a:cubicBezTo>
                  <a:cubicBezTo>
                    <a:pt x="5125" y="300"/>
                    <a:pt x="5098" y="7"/>
                    <a:pt x="4811" y="0"/>
                  </a:cubicBezTo>
                  <a:cubicBezTo>
                    <a:pt x="4809" y="0"/>
                    <a:pt x="4808" y="0"/>
                    <a:pt x="4806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2" name="Google Shape;2041;p32">
              <a:extLst>
                <a:ext uri="{FF2B5EF4-FFF2-40B4-BE49-F238E27FC236}">
                  <a16:creationId xmlns:a16="http://schemas.microsoft.com/office/drawing/2014/main" id="{321F3BF3-9D30-0EC8-3CEF-D5AF94B9169B}"/>
                </a:ext>
              </a:extLst>
            </p:cNvPr>
            <p:cNvSpPr/>
            <p:nvPr/>
          </p:nvSpPr>
          <p:spPr>
            <a:xfrm>
              <a:off x="3742478" y="3963463"/>
              <a:ext cx="538177" cy="493126"/>
            </a:xfrm>
            <a:custGeom>
              <a:avLst/>
              <a:gdLst/>
              <a:ahLst/>
              <a:cxnLst/>
              <a:rect l="l" t="t" r="r" b="b"/>
              <a:pathLst>
                <a:path w="6212" h="5692" extrusionOk="0">
                  <a:moveTo>
                    <a:pt x="4847" y="0"/>
                  </a:moveTo>
                  <a:cubicBezTo>
                    <a:pt x="4749" y="0"/>
                    <a:pt x="4671" y="36"/>
                    <a:pt x="4594" y="73"/>
                  </a:cubicBezTo>
                  <a:cubicBezTo>
                    <a:pt x="4524" y="105"/>
                    <a:pt x="4460" y="137"/>
                    <a:pt x="4387" y="137"/>
                  </a:cubicBezTo>
                  <a:cubicBezTo>
                    <a:pt x="4380" y="137"/>
                    <a:pt x="4373" y="136"/>
                    <a:pt x="4366" y="136"/>
                  </a:cubicBezTo>
                  <a:cubicBezTo>
                    <a:pt x="4290" y="130"/>
                    <a:pt x="4231" y="109"/>
                    <a:pt x="4168" y="86"/>
                  </a:cubicBezTo>
                  <a:cubicBezTo>
                    <a:pt x="4099" y="60"/>
                    <a:pt x="4026" y="32"/>
                    <a:pt x="3937" y="32"/>
                  </a:cubicBezTo>
                  <a:cubicBezTo>
                    <a:pt x="3898" y="32"/>
                    <a:pt x="3856" y="38"/>
                    <a:pt x="3810" y="50"/>
                  </a:cubicBezTo>
                  <a:cubicBezTo>
                    <a:pt x="3762" y="63"/>
                    <a:pt x="3717" y="79"/>
                    <a:pt x="3674" y="93"/>
                  </a:cubicBezTo>
                  <a:cubicBezTo>
                    <a:pt x="3593" y="120"/>
                    <a:pt x="3525" y="143"/>
                    <a:pt x="3440" y="143"/>
                  </a:cubicBezTo>
                  <a:cubicBezTo>
                    <a:pt x="3413" y="143"/>
                    <a:pt x="3385" y="141"/>
                    <a:pt x="3355" y="136"/>
                  </a:cubicBezTo>
                  <a:lnTo>
                    <a:pt x="3288" y="123"/>
                  </a:lnTo>
                  <a:cubicBezTo>
                    <a:pt x="3213" y="109"/>
                    <a:pt x="3146" y="97"/>
                    <a:pt x="3076" y="97"/>
                  </a:cubicBezTo>
                  <a:cubicBezTo>
                    <a:pt x="3008" y="97"/>
                    <a:pt x="2936" y="109"/>
                    <a:pt x="2849" y="143"/>
                  </a:cubicBezTo>
                  <a:cubicBezTo>
                    <a:pt x="2717" y="195"/>
                    <a:pt x="2630" y="216"/>
                    <a:pt x="2524" y="216"/>
                  </a:cubicBezTo>
                  <a:cubicBezTo>
                    <a:pt x="2487" y="216"/>
                    <a:pt x="2447" y="213"/>
                    <a:pt x="2402" y="209"/>
                  </a:cubicBezTo>
                  <a:cubicBezTo>
                    <a:pt x="2201" y="188"/>
                    <a:pt x="1964" y="169"/>
                    <a:pt x="1718" y="169"/>
                  </a:cubicBezTo>
                  <a:cubicBezTo>
                    <a:pt x="1551" y="169"/>
                    <a:pt x="1380" y="178"/>
                    <a:pt x="1211" y="201"/>
                  </a:cubicBezTo>
                  <a:cubicBezTo>
                    <a:pt x="1013" y="229"/>
                    <a:pt x="813" y="273"/>
                    <a:pt x="626" y="316"/>
                  </a:cubicBezTo>
                  <a:cubicBezTo>
                    <a:pt x="593" y="323"/>
                    <a:pt x="555" y="328"/>
                    <a:pt x="512" y="336"/>
                  </a:cubicBezTo>
                  <a:cubicBezTo>
                    <a:pt x="378" y="356"/>
                    <a:pt x="226" y="378"/>
                    <a:pt x="143" y="458"/>
                  </a:cubicBezTo>
                  <a:cubicBezTo>
                    <a:pt x="1" y="600"/>
                    <a:pt x="41" y="872"/>
                    <a:pt x="69" y="1071"/>
                  </a:cubicBezTo>
                  <a:cubicBezTo>
                    <a:pt x="72" y="1098"/>
                    <a:pt x="76" y="1121"/>
                    <a:pt x="79" y="1144"/>
                  </a:cubicBezTo>
                  <a:cubicBezTo>
                    <a:pt x="86" y="1212"/>
                    <a:pt x="98" y="1277"/>
                    <a:pt x="106" y="1341"/>
                  </a:cubicBezTo>
                  <a:cubicBezTo>
                    <a:pt x="133" y="1514"/>
                    <a:pt x="158" y="1678"/>
                    <a:pt x="146" y="1866"/>
                  </a:cubicBezTo>
                  <a:cubicBezTo>
                    <a:pt x="119" y="2306"/>
                    <a:pt x="241" y="2751"/>
                    <a:pt x="358" y="3184"/>
                  </a:cubicBezTo>
                  <a:lnTo>
                    <a:pt x="418" y="3404"/>
                  </a:lnTo>
                  <a:cubicBezTo>
                    <a:pt x="443" y="3505"/>
                    <a:pt x="472" y="3608"/>
                    <a:pt x="500" y="3714"/>
                  </a:cubicBezTo>
                  <a:cubicBezTo>
                    <a:pt x="603" y="4084"/>
                    <a:pt x="707" y="4468"/>
                    <a:pt x="753" y="4839"/>
                  </a:cubicBezTo>
                  <a:cubicBezTo>
                    <a:pt x="762" y="4905"/>
                    <a:pt x="767" y="4970"/>
                    <a:pt x="775" y="5039"/>
                  </a:cubicBezTo>
                  <a:cubicBezTo>
                    <a:pt x="793" y="5239"/>
                    <a:pt x="813" y="5447"/>
                    <a:pt x="879" y="5643"/>
                  </a:cubicBezTo>
                  <a:cubicBezTo>
                    <a:pt x="886" y="5664"/>
                    <a:pt x="907" y="5679"/>
                    <a:pt x="929" y="5679"/>
                  </a:cubicBezTo>
                  <a:cubicBezTo>
                    <a:pt x="930" y="5679"/>
                    <a:pt x="931" y="5678"/>
                    <a:pt x="932" y="5678"/>
                  </a:cubicBezTo>
                  <a:cubicBezTo>
                    <a:pt x="938" y="5678"/>
                    <a:pt x="942" y="5679"/>
                    <a:pt x="942" y="5691"/>
                  </a:cubicBezTo>
                  <a:cubicBezTo>
                    <a:pt x="970" y="5681"/>
                    <a:pt x="984" y="5653"/>
                    <a:pt x="976" y="5624"/>
                  </a:cubicBezTo>
                  <a:cubicBezTo>
                    <a:pt x="913" y="5439"/>
                    <a:pt x="893" y="5236"/>
                    <a:pt x="876" y="5042"/>
                  </a:cubicBezTo>
                  <a:cubicBezTo>
                    <a:pt x="869" y="4975"/>
                    <a:pt x="863" y="4906"/>
                    <a:pt x="855" y="4839"/>
                  </a:cubicBezTo>
                  <a:cubicBezTo>
                    <a:pt x="807" y="4461"/>
                    <a:pt x="703" y="4072"/>
                    <a:pt x="599" y="3698"/>
                  </a:cubicBezTo>
                  <a:cubicBezTo>
                    <a:pt x="570" y="3592"/>
                    <a:pt x="542" y="3490"/>
                    <a:pt x="515" y="3387"/>
                  </a:cubicBezTo>
                  <a:cubicBezTo>
                    <a:pt x="498" y="3314"/>
                    <a:pt x="476" y="3241"/>
                    <a:pt x="456" y="3166"/>
                  </a:cubicBezTo>
                  <a:cubicBezTo>
                    <a:pt x="340" y="2743"/>
                    <a:pt x="221" y="2306"/>
                    <a:pt x="248" y="1883"/>
                  </a:cubicBezTo>
                  <a:cubicBezTo>
                    <a:pt x="261" y="1683"/>
                    <a:pt x="235" y="1514"/>
                    <a:pt x="208" y="1334"/>
                  </a:cubicBezTo>
                  <a:cubicBezTo>
                    <a:pt x="199" y="1271"/>
                    <a:pt x="191" y="1207"/>
                    <a:pt x="182" y="1141"/>
                  </a:cubicBezTo>
                  <a:cubicBezTo>
                    <a:pt x="178" y="1117"/>
                    <a:pt x="175" y="1091"/>
                    <a:pt x="171" y="1064"/>
                  </a:cubicBezTo>
                  <a:cubicBezTo>
                    <a:pt x="148" y="898"/>
                    <a:pt x="112" y="644"/>
                    <a:pt x="215" y="543"/>
                  </a:cubicBezTo>
                  <a:cubicBezTo>
                    <a:pt x="275" y="486"/>
                    <a:pt x="412" y="464"/>
                    <a:pt x="525" y="448"/>
                  </a:cubicBezTo>
                  <a:cubicBezTo>
                    <a:pt x="570" y="441"/>
                    <a:pt x="612" y="434"/>
                    <a:pt x="647" y="427"/>
                  </a:cubicBezTo>
                  <a:cubicBezTo>
                    <a:pt x="833" y="386"/>
                    <a:pt x="1032" y="341"/>
                    <a:pt x="1224" y="314"/>
                  </a:cubicBezTo>
                  <a:cubicBezTo>
                    <a:pt x="1387" y="291"/>
                    <a:pt x="1555" y="282"/>
                    <a:pt x="1718" y="282"/>
                  </a:cubicBezTo>
                  <a:cubicBezTo>
                    <a:pt x="1959" y="282"/>
                    <a:pt x="2191" y="301"/>
                    <a:pt x="2388" y="321"/>
                  </a:cubicBezTo>
                  <a:cubicBezTo>
                    <a:pt x="2435" y="326"/>
                    <a:pt x="2478" y="329"/>
                    <a:pt x="2517" y="329"/>
                  </a:cubicBezTo>
                  <a:cubicBezTo>
                    <a:pt x="2652" y="329"/>
                    <a:pt x="2750" y="301"/>
                    <a:pt x="2885" y="249"/>
                  </a:cubicBezTo>
                  <a:cubicBezTo>
                    <a:pt x="2958" y="221"/>
                    <a:pt x="3017" y="211"/>
                    <a:pt x="3076" y="211"/>
                  </a:cubicBezTo>
                  <a:cubicBezTo>
                    <a:pt x="3136" y="211"/>
                    <a:pt x="3195" y="221"/>
                    <a:pt x="3266" y="234"/>
                  </a:cubicBezTo>
                  <a:lnTo>
                    <a:pt x="3335" y="246"/>
                  </a:lnTo>
                  <a:cubicBezTo>
                    <a:pt x="3371" y="252"/>
                    <a:pt x="3406" y="254"/>
                    <a:pt x="3437" y="254"/>
                  </a:cubicBezTo>
                  <a:cubicBezTo>
                    <a:pt x="3541" y="254"/>
                    <a:pt x="3622" y="227"/>
                    <a:pt x="3706" y="199"/>
                  </a:cubicBezTo>
                  <a:cubicBezTo>
                    <a:pt x="3746" y="184"/>
                    <a:pt x="3789" y="170"/>
                    <a:pt x="3834" y="157"/>
                  </a:cubicBezTo>
                  <a:cubicBezTo>
                    <a:pt x="3872" y="147"/>
                    <a:pt x="3905" y="143"/>
                    <a:pt x="3936" y="143"/>
                  </a:cubicBezTo>
                  <a:cubicBezTo>
                    <a:pt x="4008" y="143"/>
                    <a:pt x="4066" y="166"/>
                    <a:pt x="4131" y="189"/>
                  </a:cubicBezTo>
                  <a:cubicBezTo>
                    <a:pt x="4196" y="213"/>
                    <a:pt x="4267" y="239"/>
                    <a:pt x="4356" y="246"/>
                  </a:cubicBezTo>
                  <a:cubicBezTo>
                    <a:pt x="4364" y="246"/>
                    <a:pt x="4373" y="247"/>
                    <a:pt x="4381" y="247"/>
                  </a:cubicBezTo>
                  <a:cubicBezTo>
                    <a:pt x="4479" y="247"/>
                    <a:pt x="4561" y="210"/>
                    <a:pt x="4638" y="173"/>
                  </a:cubicBezTo>
                  <a:cubicBezTo>
                    <a:pt x="4705" y="141"/>
                    <a:pt x="4770" y="110"/>
                    <a:pt x="4841" y="110"/>
                  </a:cubicBezTo>
                  <a:lnTo>
                    <a:pt x="4848" y="110"/>
                  </a:lnTo>
                  <a:cubicBezTo>
                    <a:pt x="5055" y="116"/>
                    <a:pt x="5101" y="293"/>
                    <a:pt x="5141" y="538"/>
                  </a:cubicBezTo>
                  <a:lnTo>
                    <a:pt x="5148" y="585"/>
                  </a:lnTo>
                  <a:cubicBezTo>
                    <a:pt x="5169" y="715"/>
                    <a:pt x="5179" y="850"/>
                    <a:pt x="5187" y="978"/>
                  </a:cubicBezTo>
                  <a:cubicBezTo>
                    <a:pt x="5194" y="1091"/>
                    <a:pt x="5201" y="1208"/>
                    <a:pt x="5217" y="1324"/>
                  </a:cubicBezTo>
                  <a:cubicBezTo>
                    <a:pt x="5245" y="1531"/>
                    <a:pt x="5304" y="1715"/>
                    <a:pt x="5365" y="1908"/>
                  </a:cubicBezTo>
                  <a:cubicBezTo>
                    <a:pt x="5384" y="1972"/>
                    <a:pt x="5404" y="2035"/>
                    <a:pt x="5424" y="2100"/>
                  </a:cubicBezTo>
                  <a:cubicBezTo>
                    <a:pt x="5503" y="2373"/>
                    <a:pt x="5518" y="2647"/>
                    <a:pt x="5532" y="2936"/>
                  </a:cubicBezTo>
                  <a:cubicBezTo>
                    <a:pt x="5545" y="3178"/>
                    <a:pt x="5559" y="3430"/>
                    <a:pt x="5615" y="3678"/>
                  </a:cubicBezTo>
                  <a:cubicBezTo>
                    <a:pt x="5653" y="3849"/>
                    <a:pt x="5701" y="4021"/>
                    <a:pt x="5746" y="4186"/>
                  </a:cubicBezTo>
                  <a:cubicBezTo>
                    <a:pt x="5775" y="4292"/>
                    <a:pt x="5805" y="4398"/>
                    <a:pt x="5832" y="4505"/>
                  </a:cubicBezTo>
                  <a:cubicBezTo>
                    <a:pt x="5865" y="4632"/>
                    <a:pt x="5915" y="4756"/>
                    <a:pt x="5960" y="4878"/>
                  </a:cubicBezTo>
                  <a:cubicBezTo>
                    <a:pt x="6019" y="5026"/>
                    <a:pt x="6073" y="5167"/>
                    <a:pt x="6102" y="5312"/>
                  </a:cubicBezTo>
                  <a:cubicBezTo>
                    <a:pt x="6107" y="5338"/>
                    <a:pt x="6129" y="5355"/>
                    <a:pt x="6154" y="5355"/>
                  </a:cubicBezTo>
                  <a:cubicBezTo>
                    <a:pt x="6158" y="5355"/>
                    <a:pt x="6161" y="5355"/>
                    <a:pt x="6165" y="5354"/>
                  </a:cubicBezTo>
                  <a:cubicBezTo>
                    <a:pt x="6193" y="5349"/>
                    <a:pt x="6212" y="5320"/>
                    <a:pt x="6207" y="5292"/>
                  </a:cubicBezTo>
                  <a:cubicBezTo>
                    <a:pt x="6176" y="5139"/>
                    <a:pt x="6117" y="4986"/>
                    <a:pt x="6060" y="4840"/>
                  </a:cubicBezTo>
                  <a:cubicBezTo>
                    <a:pt x="6015" y="4722"/>
                    <a:pt x="5966" y="4601"/>
                    <a:pt x="5936" y="4479"/>
                  </a:cubicBezTo>
                  <a:cubicBezTo>
                    <a:pt x="5909" y="4372"/>
                    <a:pt x="5879" y="4265"/>
                    <a:pt x="5850" y="4161"/>
                  </a:cubicBezTo>
                  <a:cubicBezTo>
                    <a:pt x="5805" y="3994"/>
                    <a:pt x="5758" y="3825"/>
                    <a:pt x="5719" y="3655"/>
                  </a:cubicBezTo>
                  <a:cubicBezTo>
                    <a:pt x="5666" y="3414"/>
                    <a:pt x="5653" y="3168"/>
                    <a:pt x="5641" y="2930"/>
                  </a:cubicBezTo>
                  <a:cubicBezTo>
                    <a:pt x="5626" y="2647"/>
                    <a:pt x="5611" y="2356"/>
                    <a:pt x="5526" y="2070"/>
                  </a:cubicBezTo>
                  <a:cubicBezTo>
                    <a:pt x="5508" y="2005"/>
                    <a:pt x="5486" y="1940"/>
                    <a:pt x="5466" y="1876"/>
                  </a:cubicBezTo>
                  <a:cubicBezTo>
                    <a:pt x="5408" y="1686"/>
                    <a:pt x="5351" y="1508"/>
                    <a:pt x="5322" y="1308"/>
                  </a:cubicBezTo>
                  <a:cubicBezTo>
                    <a:pt x="5305" y="1195"/>
                    <a:pt x="5301" y="1080"/>
                    <a:pt x="5294" y="970"/>
                  </a:cubicBezTo>
                  <a:cubicBezTo>
                    <a:pt x="5286" y="837"/>
                    <a:pt x="5276" y="700"/>
                    <a:pt x="5254" y="564"/>
                  </a:cubicBezTo>
                  <a:lnTo>
                    <a:pt x="5246" y="517"/>
                  </a:lnTo>
                  <a:cubicBezTo>
                    <a:pt x="5211" y="301"/>
                    <a:pt x="5162" y="9"/>
                    <a:pt x="4852" y="0"/>
                  </a:cubicBezTo>
                  <a:cubicBezTo>
                    <a:pt x="4851" y="0"/>
                    <a:pt x="4849" y="0"/>
                    <a:pt x="4847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3" name="Google Shape;2042;p32">
              <a:extLst>
                <a:ext uri="{FF2B5EF4-FFF2-40B4-BE49-F238E27FC236}">
                  <a16:creationId xmlns:a16="http://schemas.microsoft.com/office/drawing/2014/main" id="{B66E04DA-A84E-755D-A5B9-EF1894CA29D0}"/>
                </a:ext>
              </a:extLst>
            </p:cNvPr>
            <p:cNvSpPr/>
            <p:nvPr/>
          </p:nvSpPr>
          <p:spPr>
            <a:xfrm>
              <a:off x="3954297" y="4070282"/>
              <a:ext cx="159582" cy="499971"/>
            </a:xfrm>
            <a:custGeom>
              <a:avLst/>
              <a:gdLst/>
              <a:ahLst/>
              <a:cxnLst/>
              <a:rect l="l" t="t" r="r" b="b"/>
              <a:pathLst>
                <a:path w="1842" h="5771" extrusionOk="0">
                  <a:moveTo>
                    <a:pt x="187" y="1"/>
                  </a:moveTo>
                  <a:cubicBezTo>
                    <a:pt x="179" y="1"/>
                    <a:pt x="171" y="1"/>
                    <a:pt x="161" y="2"/>
                  </a:cubicBezTo>
                  <a:cubicBezTo>
                    <a:pt x="39" y="16"/>
                    <a:pt x="0" y="115"/>
                    <a:pt x="14" y="238"/>
                  </a:cubicBezTo>
                  <a:cubicBezTo>
                    <a:pt x="40" y="469"/>
                    <a:pt x="86" y="736"/>
                    <a:pt x="130" y="1030"/>
                  </a:cubicBezTo>
                  <a:cubicBezTo>
                    <a:pt x="173" y="1319"/>
                    <a:pt x="110" y="1616"/>
                    <a:pt x="183" y="1903"/>
                  </a:cubicBezTo>
                  <a:cubicBezTo>
                    <a:pt x="214" y="2023"/>
                    <a:pt x="261" y="2135"/>
                    <a:pt x="309" y="2247"/>
                  </a:cubicBezTo>
                  <a:cubicBezTo>
                    <a:pt x="454" y="2602"/>
                    <a:pt x="453" y="2956"/>
                    <a:pt x="536" y="3325"/>
                  </a:cubicBezTo>
                  <a:cubicBezTo>
                    <a:pt x="558" y="3432"/>
                    <a:pt x="587" y="3536"/>
                    <a:pt x="603" y="3645"/>
                  </a:cubicBezTo>
                  <a:cubicBezTo>
                    <a:pt x="631" y="3829"/>
                    <a:pt x="647" y="4016"/>
                    <a:pt x="707" y="4194"/>
                  </a:cubicBezTo>
                  <a:cubicBezTo>
                    <a:pt x="793" y="4450"/>
                    <a:pt x="960" y="4678"/>
                    <a:pt x="1061" y="4922"/>
                  </a:cubicBezTo>
                  <a:cubicBezTo>
                    <a:pt x="1165" y="5174"/>
                    <a:pt x="1308" y="5405"/>
                    <a:pt x="1429" y="5636"/>
                  </a:cubicBezTo>
                  <a:cubicBezTo>
                    <a:pt x="1479" y="5731"/>
                    <a:pt x="1546" y="5768"/>
                    <a:pt x="1611" y="5771"/>
                  </a:cubicBezTo>
                  <a:cubicBezTo>
                    <a:pt x="1611" y="5771"/>
                    <a:pt x="1612" y="5771"/>
                    <a:pt x="1613" y="5771"/>
                  </a:cubicBezTo>
                  <a:cubicBezTo>
                    <a:pt x="1736" y="5771"/>
                    <a:pt x="1842" y="5630"/>
                    <a:pt x="1756" y="5466"/>
                  </a:cubicBezTo>
                  <a:cubicBezTo>
                    <a:pt x="1644" y="5251"/>
                    <a:pt x="1659" y="5000"/>
                    <a:pt x="1604" y="4767"/>
                  </a:cubicBezTo>
                  <a:cubicBezTo>
                    <a:pt x="1554" y="4553"/>
                    <a:pt x="1411" y="4393"/>
                    <a:pt x="1302" y="4209"/>
                  </a:cubicBezTo>
                  <a:cubicBezTo>
                    <a:pt x="1132" y="3920"/>
                    <a:pt x="1132" y="3577"/>
                    <a:pt x="1051" y="3260"/>
                  </a:cubicBezTo>
                  <a:cubicBezTo>
                    <a:pt x="1017" y="3131"/>
                    <a:pt x="960" y="3009"/>
                    <a:pt x="901" y="2889"/>
                  </a:cubicBezTo>
                  <a:cubicBezTo>
                    <a:pt x="843" y="2768"/>
                    <a:pt x="781" y="2646"/>
                    <a:pt x="750" y="2517"/>
                  </a:cubicBezTo>
                  <a:cubicBezTo>
                    <a:pt x="687" y="2261"/>
                    <a:pt x="653" y="1997"/>
                    <a:pt x="604" y="1738"/>
                  </a:cubicBezTo>
                  <a:cubicBezTo>
                    <a:pt x="554" y="1469"/>
                    <a:pt x="564" y="1202"/>
                    <a:pt x="528" y="960"/>
                  </a:cubicBezTo>
                  <a:cubicBezTo>
                    <a:pt x="486" y="675"/>
                    <a:pt x="367" y="423"/>
                    <a:pt x="340" y="198"/>
                  </a:cubicBezTo>
                  <a:cubicBezTo>
                    <a:pt x="325" y="84"/>
                    <a:pt x="292" y="1"/>
                    <a:pt x="187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4" name="Google Shape;2043;p32">
              <a:extLst>
                <a:ext uri="{FF2B5EF4-FFF2-40B4-BE49-F238E27FC236}">
                  <a16:creationId xmlns:a16="http://schemas.microsoft.com/office/drawing/2014/main" id="{117C2393-910D-4DE6-0208-F4B5BA057CDB}"/>
                </a:ext>
              </a:extLst>
            </p:cNvPr>
            <p:cNvSpPr/>
            <p:nvPr/>
          </p:nvSpPr>
          <p:spPr>
            <a:xfrm>
              <a:off x="3862206" y="4111260"/>
              <a:ext cx="47129" cy="47043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3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5" name="Google Shape;2044;p32">
              <a:extLst>
                <a:ext uri="{FF2B5EF4-FFF2-40B4-BE49-F238E27FC236}">
                  <a16:creationId xmlns:a16="http://schemas.microsoft.com/office/drawing/2014/main" id="{EE8B1804-6491-C3B5-A8D8-489800872F6A}"/>
                </a:ext>
              </a:extLst>
            </p:cNvPr>
            <p:cNvSpPr/>
            <p:nvPr/>
          </p:nvSpPr>
          <p:spPr>
            <a:xfrm>
              <a:off x="3885597" y="4244675"/>
              <a:ext cx="47129" cy="47129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72" y="1"/>
                  </a:moveTo>
                  <a:cubicBezTo>
                    <a:pt x="122" y="1"/>
                    <a:pt x="1" y="122"/>
                    <a:pt x="1" y="272"/>
                  </a:cubicBezTo>
                  <a:cubicBezTo>
                    <a:pt x="1" y="422"/>
                    <a:pt x="122" y="544"/>
                    <a:pt x="272" y="544"/>
                  </a:cubicBezTo>
                  <a:cubicBezTo>
                    <a:pt x="422" y="544"/>
                    <a:pt x="543" y="422"/>
                    <a:pt x="543" y="272"/>
                  </a:cubicBezTo>
                  <a:cubicBezTo>
                    <a:pt x="543" y="124"/>
                    <a:pt x="422" y="2"/>
                    <a:pt x="272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6" name="Google Shape;2045;p32">
              <a:extLst>
                <a:ext uri="{FF2B5EF4-FFF2-40B4-BE49-F238E27FC236}">
                  <a16:creationId xmlns:a16="http://schemas.microsoft.com/office/drawing/2014/main" id="{10A7E00D-AE4D-291A-190F-53EA10CE9609}"/>
                </a:ext>
              </a:extLst>
            </p:cNvPr>
            <p:cNvSpPr/>
            <p:nvPr/>
          </p:nvSpPr>
          <p:spPr>
            <a:xfrm>
              <a:off x="3915658" y="4369774"/>
              <a:ext cx="47129" cy="47129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7" name="Google Shape;2046;p32">
              <a:extLst>
                <a:ext uri="{FF2B5EF4-FFF2-40B4-BE49-F238E27FC236}">
                  <a16:creationId xmlns:a16="http://schemas.microsoft.com/office/drawing/2014/main" id="{44FC6B23-E401-733D-4CB8-D93CCFFA970D}"/>
                </a:ext>
              </a:extLst>
            </p:cNvPr>
            <p:cNvSpPr/>
            <p:nvPr/>
          </p:nvSpPr>
          <p:spPr>
            <a:xfrm>
              <a:off x="3956376" y="4483697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cubicBezTo>
                    <a:pt x="0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8" name="Google Shape;2047;p32">
              <a:extLst>
                <a:ext uri="{FF2B5EF4-FFF2-40B4-BE49-F238E27FC236}">
                  <a16:creationId xmlns:a16="http://schemas.microsoft.com/office/drawing/2014/main" id="{5A90E8AC-703A-6790-9F69-3606DA306EA9}"/>
                </a:ext>
              </a:extLst>
            </p:cNvPr>
            <p:cNvSpPr/>
            <p:nvPr/>
          </p:nvSpPr>
          <p:spPr>
            <a:xfrm>
              <a:off x="4045176" y="4111260"/>
              <a:ext cx="47129" cy="47043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3"/>
                    <a:pt x="422" y="2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9" name="Google Shape;2048;p32">
              <a:extLst>
                <a:ext uri="{FF2B5EF4-FFF2-40B4-BE49-F238E27FC236}">
                  <a16:creationId xmlns:a16="http://schemas.microsoft.com/office/drawing/2014/main" id="{0CA64B14-DE92-4037-8BAE-BDE09D03718D}"/>
                </a:ext>
              </a:extLst>
            </p:cNvPr>
            <p:cNvSpPr/>
            <p:nvPr/>
          </p:nvSpPr>
          <p:spPr>
            <a:xfrm>
              <a:off x="4068653" y="4244675"/>
              <a:ext cx="46956" cy="47129"/>
            </a:xfrm>
            <a:custGeom>
              <a:avLst/>
              <a:gdLst/>
              <a:ahLst/>
              <a:cxnLst/>
              <a:rect l="l" t="t" r="r" b="b"/>
              <a:pathLst>
                <a:path w="542" h="544" extrusionOk="0">
                  <a:moveTo>
                    <a:pt x="272" y="1"/>
                  </a:moveTo>
                  <a:cubicBezTo>
                    <a:pt x="122" y="1"/>
                    <a:pt x="1" y="122"/>
                    <a:pt x="1" y="272"/>
                  </a:cubicBezTo>
                  <a:cubicBezTo>
                    <a:pt x="1" y="421"/>
                    <a:pt x="122" y="544"/>
                    <a:pt x="272" y="544"/>
                  </a:cubicBezTo>
                  <a:cubicBezTo>
                    <a:pt x="421" y="544"/>
                    <a:pt x="542" y="421"/>
                    <a:pt x="542" y="272"/>
                  </a:cubicBezTo>
                  <a:cubicBezTo>
                    <a:pt x="542" y="122"/>
                    <a:pt x="421" y="1"/>
                    <a:pt x="272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0" name="Google Shape;2049;p32">
              <a:extLst>
                <a:ext uri="{FF2B5EF4-FFF2-40B4-BE49-F238E27FC236}">
                  <a16:creationId xmlns:a16="http://schemas.microsoft.com/office/drawing/2014/main" id="{B58CF43F-EABA-9F37-0ABE-2A8D10B08E91}"/>
                </a:ext>
              </a:extLst>
            </p:cNvPr>
            <p:cNvSpPr/>
            <p:nvPr/>
          </p:nvSpPr>
          <p:spPr>
            <a:xfrm>
              <a:off x="4098629" y="4369774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cubicBezTo>
                    <a:pt x="0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1" name="Google Shape;2050;p32">
              <a:extLst>
                <a:ext uri="{FF2B5EF4-FFF2-40B4-BE49-F238E27FC236}">
                  <a16:creationId xmlns:a16="http://schemas.microsoft.com/office/drawing/2014/main" id="{713BA25D-C37D-D3D3-A374-9662486493F0}"/>
                </a:ext>
              </a:extLst>
            </p:cNvPr>
            <p:cNvSpPr/>
            <p:nvPr/>
          </p:nvSpPr>
          <p:spPr>
            <a:xfrm>
              <a:off x="4139346" y="4483697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1" y="0"/>
                  </a:moveTo>
                  <a:cubicBezTo>
                    <a:pt x="121" y="0"/>
                    <a:pt x="0" y="122"/>
                    <a:pt x="0" y="272"/>
                  </a:cubicBezTo>
                  <a:cubicBezTo>
                    <a:pt x="0" y="422"/>
                    <a:pt x="121" y="543"/>
                    <a:pt x="271" y="543"/>
                  </a:cubicBezTo>
                  <a:cubicBezTo>
                    <a:pt x="421" y="543"/>
                    <a:pt x="543" y="422"/>
                    <a:pt x="543" y="272"/>
                  </a:cubicBezTo>
                  <a:cubicBezTo>
                    <a:pt x="543" y="122"/>
                    <a:pt x="421" y="0"/>
                    <a:pt x="27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2" name="Google Shape;2051;p32">
              <a:extLst>
                <a:ext uri="{FF2B5EF4-FFF2-40B4-BE49-F238E27FC236}">
                  <a16:creationId xmlns:a16="http://schemas.microsoft.com/office/drawing/2014/main" id="{ADF834F4-988F-5BE1-14AC-61F1E32A2EF9}"/>
                </a:ext>
              </a:extLst>
            </p:cNvPr>
            <p:cNvSpPr/>
            <p:nvPr/>
          </p:nvSpPr>
          <p:spPr>
            <a:xfrm>
              <a:off x="3372380" y="2322103"/>
              <a:ext cx="940943" cy="892600"/>
            </a:xfrm>
            <a:custGeom>
              <a:avLst/>
              <a:gdLst/>
              <a:ahLst/>
              <a:cxnLst/>
              <a:rect l="l" t="t" r="r" b="b"/>
              <a:pathLst>
                <a:path w="10861" h="10303" extrusionOk="0">
                  <a:moveTo>
                    <a:pt x="7512" y="0"/>
                  </a:moveTo>
                  <a:lnTo>
                    <a:pt x="1177" y="380"/>
                  </a:lnTo>
                  <a:cubicBezTo>
                    <a:pt x="1314" y="2543"/>
                    <a:pt x="339" y="5882"/>
                    <a:pt x="121" y="8003"/>
                  </a:cubicBezTo>
                  <a:cubicBezTo>
                    <a:pt x="71" y="8493"/>
                    <a:pt x="31" y="8943"/>
                    <a:pt x="1" y="9364"/>
                  </a:cubicBezTo>
                  <a:cubicBezTo>
                    <a:pt x="1113" y="9964"/>
                    <a:pt x="2372" y="10302"/>
                    <a:pt x="3707" y="10302"/>
                  </a:cubicBezTo>
                  <a:cubicBezTo>
                    <a:pt x="6807" y="10302"/>
                    <a:pt x="9506" y="8473"/>
                    <a:pt x="10861" y="5794"/>
                  </a:cubicBezTo>
                  <a:cubicBezTo>
                    <a:pt x="10498" y="5292"/>
                    <a:pt x="10124" y="4805"/>
                    <a:pt x="9740" y="4335"/>
                  </a:cubicBezTo>
                  <a:cubicBezTo>
                    <a:pt x="8745" y="3117"/>
                    <a:pt x="7063" y="1714"/>
                    <a:pt x="7512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3" name="Google Shape;2052;p32">
              <a:extLst>
                <a:ext uri="{FF2B5EF4-FFF2-40B4-BE49-F238E27FC236}">
                  <a16:creationId xmlns:a16="http://schemas.microsoft.com/office/drawing/2014/main" id="{322B47C5-9FDF-4A14-4B6D-9E6CC86DE219}"/>
                </a:ext>
              </a:extLst>
            </p:cNvPr>
            <p:cNvSpPr/>
            <p:nvPr/>
          </p:nvSpPr>
          <p:spPr>
            <a:xfrm>
              <a:off x="4970768" y="3634515"/>
              <a:ext cx="853615" cy="1075400"/>
            </a:xfrm>
            <a:custGeom>
              <a:avLst/>
              <a:gdLst/>
              <a:ahLst/>
              <a:cxnLst/>
              <a:rect l="l" t="t" r="r" b="b"/>
              <a:pathLst>
                <a:path w="9853" h="12413" extrusionOk="0">
                  <a:moveTo>
                    <a:pt x="5942" y="0"/>
                  </a:moveTo>
                  <a:cubicBezTo>
                    <a:pt x="5678" y="0"/>
                    <a:pt x="5416" y="48"/>
                    <a:pt x="5168" y="148"/>
                  </a:cubicBezTo>
                  <a:cubicBezTo>
                    <a:pt x="6473" y="802"/>
                    <a:pt x="6976" y="2454"/>
                    <a:pt x="6817" y="4060"/>
                  </a:cubicBezTo>
                  <a:cubicBezTo>
                    <a:pt x="6415" y="8136"/>
                    <a:pt x="2512" y="9704"/>
                    <a:pt x="15" y="10399"/>
                  </a:cubicBezTo>
                  <a:lnTo>
                    <a:pt x="1" y="12413"/>
                  </a:lnTo>
                  <a:cubicBezTo>
                    <a:pt x="6141" y="11757"/>
                    <a:pt x="9853" y="8101"/>
                    <a:pt x="9263" y="2121"/>
                  </a:cubicBezTo>
                  <a:lnTo>
                    <a:pt x="9263" y="2121"/>
                  </a:lnTo>
                  <a:cubicBezTo>
                    <a:pt x="9200" y="2658"/>
                    <a:pt x="9042" y="3306"/>
                    <a:pt x="8871" y="3896"/>
                  </a:cubicBezTo>
                  <a:cubicBezTo>
                    <a:pt x="8953" y="1466"/>
                    <a:pt x="7402" y="0"/>
                    <a:pt x="5942" y="0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4" name="Google Shape;2053;p32">
              <a:extLst>
                <a:ext uri="{FF2B5EF4-FFF2-40B4-BE49-F238E27FC236}">
                  <a16:creationId xmlns:a16="http://schemas.microsoft.com/office/drawing/2014/main" id="{FF1B8811-DE01-2A1F-448E-1F04BF8BC99C}"/>
                </a:ext>
              </a:extLst>
            </p:cNvPr>
            <p:cNvSpPr/>
            <p:nvPr/>
          </p:nvSpPr>
          <p:spPr>
            <a:xfrm>
              <a:off x="4970682" y="4459700"/>
              <a:ext cx="413595" cy="250202"/>
            </a:xfrm>
            <a:custGeom>
              <a:avLst/>
              <a:gdLst/>
              <a:ahLst/>
              <a:cxnLst/>
              <a:rect l="l" t="t" r="r" b="b"/>
              <a:pathLst>
                <a:path w="4774" h="2888" extrusionOk="0">
                  <a:moveTo>
                    <a:pt x="2439" y="1"/>
                  </a:moveTo>
                  <a:cubicBezTo>
                    <a:pt x="1593" y="393"/>
                    <a:pt x="743" y="670"/>
                    <a:pt x="15" y="871"/>
                  </a:cubicBezTo>
                  <a:lnTo>
                    <a:pt x="1" y="2888"/>
                  </a:lnTo>
                  <a:cubicBezTo>
                    <a:pt x="1821" y="2695"/>
                    <a:pt x="3427" y="2235"/>
                    <a:pt x="4774" y="1531"/>
                  </a:cubicBezTo>
                  <a:cubicBezTo>
                    <a:pt x="3427" y="1310"/>
                    <a:pt x="2751" y="526"/>
                    <a:pt x="2439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5" name="Google Shape;2054;p32">
              <a:extLst>
                <a:ext uri="{FF2B5EF4-FFF2-40B4-BE49-F238E27FC236}">
                  <a16:creationId xmlns:a16="http://schemas.microsoft.com/office/drawing/2014/main" id="{A6A7F0E8-9BE5-3F5C-72BD-18BB7B7ED8F0}"/>
                </a:ext>
              </a:extLst>
            </p:cNvPr>
            <p:cNvSpPr/>
            <p:nvPr/>
          </p:nvSpPr>
          <p:spPr>
            <a:xfrm>
              <a:off x="4694061" y="3773909"/>
              <a:ext cx="678872" cy="1296146"/>
            </a:xfrm>
            <a:custGeom>
              <a:avLst/>
              <a:gdLst/>
              <a:ahLst/>
              <a:cxnLst/>
              <a:rect l="l" t="t" r="r" b="b"/>
              <a:pathLst>
                <a:path w="7836" h="14961" extrusionOk="0">
                  <a:moveTo>
                    <a:pt x="3407" y="1"/>
                  </a:moveTo>
                  <a:cubicBezTo>
                    <a:pt x="2066" y="1"/>
                    <a:pt x="838" y="1030"/>
                    <a:pt x="444" y="2287"/>
                  </a:cubicBezTo>
                  <a:cubicBezTo>
                    <a:pt x="1" y="3696"/>
                    <a:pt x="89" y="7534"/>
                    <a:pt x="144" y="9459"/>
                  </a:cubicBezTo>
                  <a:cubicBezTo>
                    <a:pt x="164" y="10128"/>
                    <a:pt x="185" y="10825"/>
                    <a:pt x="278" y="11496"/>
                  </a:cubicBezTo>
                  <a:cubicBezTo>
                    <a:pt x="295" y="11625"/>
                    <a:pt x="354" y="11776"/>
                    <a:pt x="354" y="11904"/>
                  </a:cubicBezTo>
                  <a:cubicBezTo>
                    <a:pt x="352" y="12391"/>
                    <a:pt x="652" y="13007"/>
                    <a:pt x="1220" y="13209"/>
                  </a:cubicBezTo>
                  <a:cubicBezTo>
                    <a:pt x="1917" y="13456"/>
                    <a:pt x="2630" y="13646"/>
                    <a:pt x="3338" y="13856"/>
                  </a:cubicBezTo>
                  <a:cubicBezTo>
                    <a:pt x="3979" y="14048"/>
                    <a:pt x="4584" y="14327"/>
                    <a:pt x="5214" y="14547"/>
                  </a:cubicBezTo>
                  <a:cubicBezTo>
                    <a:pt x="5622" y="14688"/>
                    <a:pt x="6282" y="14961"/>
                    <a:pt x="6829" y="14961"/>
                  </a:cubicBezTo>
                  <a:cubicBezTo>
                    <a:pt x="7257" y="14961"/>
                    <a:pt x="7617" y="14793"/>
                    <a:pt x="7733" y="14263"/>
                  </a:cubicBezTo>
                  <a:cubicBezTo>
                    <a:pt x="7835" y="13796"/>
                    <a:pt x="7718" y="13249"/>
                    <a:pt x="7498" y="12831"/>
                  </a:cubicBezTo>
                  <a:cubicBezTo>
                    <a:pt x="7046" y="11963"/>
                    <a:pt x="6151" y="11596"/>
                    <a:pt x="5228" y="11542"/>
                  </a:cubicBezTo>
                  <a:cubicBezTo>
                    <a:pt x="4937" y="11526"/>
                    <a:pt x="4643" y="11486"/>
                    <a:pt x="4349" y="11436"/>
                  </a:cubicBezTo>
                  <a:cubicBezTo>
                    <a:pt x="4493" y="11240"/>
                    <a:pt x="4627" y="11053"/>
                    <a:pt x="4750" y="10891"/>
                  </a:cubicBezTo>
                  <a:cubicBezTo>
                    <a:pt x="5371" y="10077"/>
                    <a:pt x="5958" y="9222"/>
                    <a:pt x="6328" y="8259"/>
                  </a:cubicBezTo>
                  <a:cubicBezTo>
                    <a:pt x="6483" y="7855"/>
                    <a:pt x="6585" y="7437"/>
                    <a:pt x="6642" y="7016"/>
                  </a:cubicBezTo>
                  <a:cubicBezTo>
                    <a:pt x="6913" y="5035"/>
                    <a:pt x="6557" y="930"/>
                    <a:pt x="4252" y="142"/>
                  </a:cubicBezTo>
                  <a:cubicBezTo>
                    <a:pt x="3969" y="46"/>
                    <a:pt x="3686" y="1"/>
                    <a:pt x="3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6" name="Google Shape;2055;p32">
              <a:extLst>
                <a:ext uri="{FF2B5EF4-FFF2-40B4-BE49-F238E27FC236}">
                  <a16:creationId xmlns:a16="http://schemas.microsoft.com/office/drawing/2014/main" id="{8D8AA743-84B8-14D7-7286-7FF08F6AFD1D}"/>
                </a:ext>
              </a:extLst>
            </p:cNvPr>
            <p:cNvSpPr/>
            <p:nvPr/>
          </p:nvSpPr>
          <p:spPr>
            <a:xfrm>
              <a:off x="4719618" y="4184811"/>
              <a:ext cx="126227" cy="625072"/>
            </a:xfrm>
            <a:custGeom>
              <a:avLst/>
              <a:gdLst/>
              <a:ahLst/>
              <a:cxnLst/>
              <a:rect l="l" t="t" r="r" b="b"/>
              <a:pathLst>
                <a:path w="1457" h="7215" extrusionOk="0">
                  <a:moveTo>
                    <a:pt x="1397" y="1"/>
                  </a:moveTo>
                  <a:cubicBezTo>
                    <a:pt x="1381" y="1"/>
                    <a:pt x="1364" y="8"/>
                    <a:pt x="1354" y="22"/>
                  </a:cubicBezTo>
                  <a:cubicBezTo>
                    <a:pt x="420" y="1290"/>
                    <a:pt x="397" y="2638"/>
                    <a:pt x="373" y="4063"/>
                  </a:cubicBezTo>
                  <a:cubicBezTo>
                    <a:pt x="356" y="5057"/>
                    <a:pt x="340" y="6086"/>
                    <a:pt x="7" y="7147"/>
                  </a:cubicBezTo>
                  <a:cubicBezTo>
                    <a:pt x="0" y="7174"/>
                    <a:pt x="14" y="7204"/>
                    <a:pt x="43" y="7213"/>
                  </a:cubicBezTo>
                  <a:cubicBezTo>
                    <a:pt x="49" y="7214"/>
                    <a:pt x="54" y="7214"/>
                    <a:pt x="59" y="7214"/>
                  </a:cubicBezTo>
                  <a:cubicBezTo>
                    <a:pt x="83" y="7214"/>
                    <a:pt x="104" y="7199"/>
                    <a:pt x="111" y="7180"/>
                  </a:cubicBezTo>
                  <a:cubicBezTo>
                    <a:pt x="447" y="6106"/>
                    <a:pt x="464" y="5070"/>
                    <a:pt x="480" y="4066"/>
                  </a:cubicBezTo>
                  <a:cubicBezTo>
                    <a:pt x="504" y="2658"/>
                    <a:pt x="525" y="1329"/>
                    <a:pt x="1439" y="87"/>
                  </a:cubicBezTo>
                  <a:cubicBezTo>
                    <a:pt x="1456" y="61"/>
                    <a:pt x="1451" y="29"/>
                    <a:pt x="1428" y="11"/>
                  </a:cubicBezTo>
                  <a:cubicBezTo>
                    <a:pt x="1419" y="4"/>
                    <a:pt x="1408" y="1"/>
                    <a:pt x="1397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7" name="Google Shape;2056;p32">
              <a:extLst>
                <a:ext uri="{FF2B5EF4-FFF2-40B4-BE49-F238E27FC236}">
                  <a16:creationId xmlns:a16="http://schemas.microsoft.com/office/drawing/2014/main" id="{7D969981-2CC7-107A-FE8B-1AC1BA22D3A0}"/>
                </a:ext>
              </a:extLst>
            </p:cNvPr>
            <p:cNvSpPr/>
            <p:nvPr/>
          </p:nvSpPr>
          <p:spPr>
            <a:xfrm>
              <a:off x="5172105" y="4896073"/>
              <a:ext cx="100583" cy="176475"/>
            </a:xfrm>
            <a:custGeom>
              <a:avLst/>
              <a:gdLst/>
              <a:ahLst/>
              <a:cxnLst/>
              <a:rect l="l" t="t" r="r" b="b"/>
              <a:pathLst>
                <a:path w="1161" h="2037" extrusionOk="0">
                  <a:moveTo>
                    <a:pt x="61" y="1"/>
                  </a:moveTo>
                  <a:cubicBezTo>
                    <a:pt x="39" y="1"/>
                    <a:pt x="19" y="15"/>
                    <a:pt x="10" y="37"/>
                  </a:cubicBezTo>
                  <a:cubicBezTo>
                    <a:pt x="0" y="64"/>
                    <a:pt x="16" y="94"/>
                    <a:pt x="43" y="104"/>
                  </a:cubicBezTo>
                  <a:cubicBezTo>
                    <a:pt x="83" y="118"/>
                    <a:pt x="1049" y="479"/>
                    <a:pt x="944" y="1980"/>
                  </a:cubicBezTo>
                  <a:cubicBezTo>
                    <a:pt x="942" y="2010"/>
                    <a:pt x="965" y="2035"/>
                    <a:pt x="994" y="2037"/>
                  </a:cubicBezTo>
                  <a:lnTo>
                    <a:pt x="997" y="2037"/>
                  </a:lnTo>
                  <a:cubicBezTo>
                    <a:pt x="1024" y="2037"/>
                    <a:pt x="1047" y="2016"/>
                    <a:pt x="1051" y="1988"/>
                  </a:cubicBezTo>
                  <a:cubicBezTo>
                    <a:pt x="1161" y="402"/>
                    <a:pt x="89" y="8"/>
                    <a:pt x="79" y="4"/>
                  </a:cubicBezTo>
                  <a:cubicBezTo>
                    <a:pt x="73" y="2"/>
                    <a:pt x="67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8" name="Google Shape;2057;p32">
              <a:extLst>
                <a:ext uri="{FF2B5EF4-FFF2-40B4-BE49-F238E27FC236}">
                  <a16:creationId xmlns:a16="http://schemas.microsoft.com/office/drawing/2014/main" id="{35D5217E-6A36-467E-C6D9-E1713519F132}"/>
                </a:ext>
              </a:extLst>
            </p:cNvPr>
            <p:cNvSpPr/>
            <p:nvPr/>
          </p:nvSpPr>
          <p:spPr>
            <a:xfrm>
              <a:off x="5268268" y="4868523"/>
              <a:ext cx="95385" cy="172404"/>
            </a:xfrm>
            <a:custGeom>
              <a:avLst/>
              <a:gdLst/>
              <a:ahLst/>
              <a:cxnLst/>
              <a:rect l="l" t="t" r="r" b="b"/>
              <a:pathLst>
                <a:path w="1101" h="1990" extrusionOk="0">
                  <a:moveTo>
                    <a:pt x="61" y="1"/>
                  </a:moveTo>
                  <a:cubicBezTo>
                    <a:pt x="40" y="1"/>
                    <a:pt x="20" y="13"/>
                    <a:pt x="12" y="33"/>
                  </a:cubicBezTo>
                  <a:cubicBezTo>
                    <a:pt x="1" y="60"/>
                    <a:pt x="14" y="92"/>
                    <a:pt x="41" y="103"/>
                  </a:cubicBezTo>
                  <a:cubicBezTo>
                    <a:pt x="79" y="119"/>
                    <a:pt x="992" y="513"/>
                    <a:pt x="936" y="1934"/>
                  </a:cubicBezTo>
                  <a:cubicBezTo>
                    <a:pt x="936" y="1964"/>
                    <a:pt x="960" y="1988"/>
                    <a:pt x="989" y="1989"/>
                  </a:cubicBezTo>
                  <a:lnTo>
                    <a:pt x="990" y="1989"/>
                  </a:lnTo>
                  <a:cubicBezTo>
                    <a:pt x="1019" y="1989"/>
                    <a:pt x="1043" y="1968"/>
                    <a:pt x="1042" y="1939"/>
                  </a:cubicBezTo>
                  <a:cubicBezTo>
                    <a:pt x="1100" y="442"/>
                    <a:pt x="92" y="8"/>
                    <a:pt x="82" y="5"/>
                  </a:cubicBezTo>
                  <a:cubicBezTo>
                    <a:pt x="76" y="2"/>
                    <a:pt x="68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9" name="Google Shape;2058;p32">
              <a:extLst>
                <a:ext uri="{FF2B5EF4-FFF2-40B4-BE49-F238E27FC236}">
                  <a16:creationId xmlns:a16="http://schemas.microsoft.com/office/drawing/2014/main" id="{EC9FFA5F-DA91-1E37-3DFD-C18411CCE895}"/>
                </a:ext>
              </a:extLst>
            </p:cNvPr>
            <p:cNvSpPr/>
            <p:nvPr/>
          </p:nvSpPr>
          <p:spPr>
            <a:xfrm>
              <a:off x="4917402" y="4760058"/>
              <a:ext cx="158282" cy="47649"/>
            </a:xfrm>
            <a:custGeom>
              <a:avLst/>
              <a:gdLst/>
              <a:ahLst/>
              <a:cxnLst/>
              <a:rect l="l" t="t" r="r" b="b"/>
              <a:pathLst>
                <a:path w="1827" h="550" extrusionOk="0">
                  <a:moveTo>
                    <a:pt x="1772" y="0"/>
                  </a:moveTo>
                  <a:cubicBezTo>
                    <a:pt x="493" y="0"/>
                    <a:pt x="39" y="439"/>
                    <a:pt x="22" y="459"/>
                  </a:cubicBezTo>
                  <a:cubicBezTo>
                    <a:pt x="0" y="480"/>
                    <a:pt x="0" y="513"/>
                    <a:pt x="22" y="534"/>
                  </a:cubicBezTo>
                  <a:cubicBezTo>
                    <a:pt x="32" y="544"/>
                    <a:pt x="44" y="550"/>
                    <a:pt x="59" y="550"/>
                  </a:cubicBezTo>
                  <a:cubicBezTo>
                    <a:pt x="72" y="550"/>
                    <a:pt x="86" y="544"/>
                    <a:pt x="96" y="536"/>
                  </a:cubicBezTo>
                  <a:cubicBezTo>
                    <a:pt x="100" y="530"/>
                    <a:pt x="543" y="107"/>
                    <a:pt x="1772" y="107"/>
                  </a:cubicBezTo>
                  <a:cubicBezTo>
                    <a:pt x="1802" y="107"/>
                    <a:pt x="1826" y="82"/>
                    <a:pt x="1826" y="53"/>
                  </a:cubicBezTo>
                  <a:cubicBezTo>
                    <a:pt x="1826" y="23"/>
                    <a:pt x="1801" y="0"/>
                    <a:pt x="1772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0" name="Google Shape;2059;p32">
              <a:extLst>
                <a:ext uri="{FF2B5EF4-FFF2-40B4-BE49-F238E27FC236}">
                  <a16:creationId xmlns:a16="http://schemas.microsoft.com/office/drawing/2014/main" id="{B8EC876C-E0D4-B15D-7832-2D4A1E22774C}"/>
                </a:ext>
              </a:extLst>
            </p:cNvPr>
            <p:cNvSpPr/>
            <p:nvPr/>
          </p:nvSpPr>
          <p:spPr>
            <a:xfrm>
              <a:off x="4156673" y="3103018"/>
              <a:ext cx="517384" cy="2038522"/>
            </a:xfrm>
            <a:custGeom>
              <a:avLst/>
              <a:gdLst/>
              <a:ahLst/>
              <a:cxnLst/>
              <a:rect l="l" t="t" r="r" b="b"/>
              <a:pathLst>
                <a:path w="5972" h="23530" extrusionOk="0">
                  <a:moveTo>
                    <a:pt x="2395" y="0"/>
                  </a:moveTo>
                  <a:cubicBezTo>
                    <a:pt x="1730" y="0"/>
                    <a:pt x="1065" y="355"/>
                    <a:pt x="772" y="1038"/>
                  </a:cubicBezTo>
                  <a:cubicBezTo>
                    <a:pt x="0" y="2849"/>
                    <a:pt x="742" y="5559"/>
                    <a:pt x="1442" y="7253"/>
                  </a:cubicBezTo>
                  <a:cubicBezTo>
                    <a:pt x="1642" y="7736"/>
                    <a:pt x="1916" y="8196"/>
                    <a:pt x="2040" y="8707"/>
                  </a:cubicBezTo>
                  <a:cubicBezTo>
                    <a:pt x="2250" y="9581"/>
                    <a:pt x="2235" y="10532"/>
                    <a:pt x="2242" y="11423"/>
                  </a:cubicBezTo>
                  <a:cubicBezTo>
                    <a:pt x="2256" y="13309"/>
                    <a:pt x="2237" y="15195"/>
                    <a:pt x="2192" y="17080"/>
                  </a:cubicBezTo>
                  <a:cubicBezTo>
                    <a:pt x="2159" y="18373"/>
                    <a:pt x="2180" y="19690"/>
                    <a:pt x="2028" y="20976"/>
                  </a:cubicBezTo>
                  <a:cubicBezTo>
                    <a:pt x="1998" y="21229"/>
                    <a:pt x="1598" y="21512"/>
                    <a:pt x="1419" y="21806"/>
                  </a:cubicBezTo>
                  <a:cubicBezTo>
                    <a:pt x="1266" y="22056"/>
                    <a:pt x="1222" y="22328"/>
                    <a:pt x="1222" y="22560"/>
                  </a:cubicBezTo>
                  <a:cubicBezTo>
                    <a:pt x="1222" y="23281"/>
                    <a:pt x="2030" y="23462"/>
                    <a:pt x="3341" y="23524"/>
                  </a:cubicBezTo>
                  <a:cubicBezTo>
                    <a:pt x="3427" y="23528"/>
                    <a:pt x="3513" y="23530"/>
                    <a:pt x="3600" y="23530"/>
                  </a:cubicBezTo>
                  <a:cubicBezTo>
                    <a:pt x="4301" y="23530"/>
                    <a:pt x="5015" y="23397"/>
                    <a:pt x="5329" y="23149"/>
                  </a:cubicBezTo>
                  <a:cubicBezTo>
                    <a:pt x="5569" y="22962"/>
                    <a:pt x="5577" y="22413"/>
                    <a:pt x="5439" y="22097"/>
                  </a:cubicBezTo>
                  <a:cubicBezTo>
                    <a:pt x="5296" y="21770"/>
                    <a:pt x="4922" y="21296"/>
                    <a:pt x="4872" y="21051"/>
                  </a:cubicBezTo>
                  <a:cubicBezTo>
                    <a:pt x="4826" y="20826"/>
                    <a:pt x="5172" y="18502"/>
                    <a:pt x="5334" y="17372"/>
                  </a:cubicBezTo>
                  <a:cubicBezTo>
                    <a:pt x="5543" y="15930"/>
                    <a:pt x="5660" y="14475"/>
                    <a:pt x="5761" y="13023"/>
                  </a:cubicBezTo>
                  <a:cubicBezTo>
                    <a:pt x="5900" y="11042"/>
                    <a:pt x="5971" y="9050"/>
                    <a:pt x="5647" y="7085"/>
                  </a:cubicBezTo>
                  <a:cubicBezTo>
                    <a:pt x="5292" y="4943"/>
                    <a:pt x="5072" y="2646"/>
                    <a:pt x="3865" y="778"/>
                  </a:cubicBezTo>
                  <a:cubicBezTo>
                    <a:pt x="3524" y="255"/>
                    <a:pt x="2959" y="0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1" name="Google Shape;2060;p32">
              <a:extLst>
                <a:ext uri="{FF2B5EF4-FFF2-40B4-BE49-F238E27FC236}">
                  <a16:creationId xmlns:a16="http://schemas.microsoft.com/office/drawing/2014/main" id="{0CBAB812-0FCF-9334-A8C8-4AB34C94516A}"/>
                </a:ext>
              </a:extLst>
            </p:cNvPr>
            <p:cNvSpPr/>
            <p:nvPr/>
          </p:nvSpPr>
          <p:spPr>
            <a:xfrm>
              <a:off x="4218356" y="3551000"/>
              <a:ext cx="138356" cy="1373771"/>
            </a:xfrm>
            <a:custGeom>
              <a:avLst/>
              <a:gdLst/>
              <a:ahLst/>
              <a:cxnLst/>
              <a:rect l="l" t="t" r="r" b="b"/>
              <a:pathLst>
                <a:path w="1597" h="15857" extrusionOk="0">
                  <a:moveTo>
                    <a:pt x="59" y="1"/>
                  </a:moveTo>
                  <a:cubicBezTo>
                    <a:pt x="54" y="1"/>
                    <a:pt x="50" y="1"/>
                    <a:pt x="46" y="2"/>
                  </a:cubicBezTo>
                  <a:cubicBezTo>
                    <a:pt x="18" y="9"/>
                    <a:pt x="1" y="38"/>
                    <a:pt x="6" y="66"/>
                  </a:cubicBezTo>
                  <a:cubicBezTo>
                    <a:pt x="219" y="913"/>
                    <a:pt x="490" y="1640"/>
                    <a:pt x="682" y="2100"/>
                  </a:cubicBezTo>
                  <a:cubicBezTo>
                    <a:pt x="747" y="2261"/>
                    <a:pt x="823" y="2419"/>
                    <a:pt x="896" y="2575"/>
                  </a:cubicBezTo>
                  <a:cubicBezTo>
                    <a:pt x="1041" y="2886"/>
                    <a:pt x="1194" y="3208"/>
                    <a:pt x="1276" y="3547"/>
                  </a:cubicBezTo>
                  <a:cubicBezTo>
                    <a:pt x="1467" y="4334"/>
                    <a:pt x="1470" y="5184"/>
                    <a:pt x="1475" y="6005"/>
                  </a:cubicBezTo>
                  <a:lnTo>
                    <a:pt x="1478" y="6252"/>
                  </a:lnTo>
                  <a:cubicBezTo>
                    <a:pt x="1493" y="8101"/>
                    <a:pt x="1475" y="10004"/>
                    <a:pt x="1428" y="11907"/>
                  </a:cubicBezTo>
                  <a:cubicBezTo>
                    <a:pt x="1421" y="12210"/>
                    <a:pt x="1417" y="12516"/>
                    <a:pt x="1411" y="12821"/>
                  </a:cubicBezTo>
                  <a:cubicBezTo>
                    <a:pt x="1395" y="13802"/>
                    <a:pt x="1381" y="14816"/>
                    <a:pt x="1264" y="15798"/>
                  </a:cubicBezTo>
                  <a:cubicBezTo>
                    <a:pt x="1260" y="15827"/>
                    <a:pt x="1281" y="15854"/>
                    <a:pt x="1310" y="15857"/>
                  </a:cubicBezTo>
                  <a:lnTo>
                    <a:pt x="1317" y="15857"/>
                  </a:lnTo>
                  <a:cubicBezTo>
                    <a:pt x="1344" y="15857"/>
                    <a:pt x="1367" y="15837"/>
                    <a:pt x="1368" y="15811"/>
                  </a:cubicBezTo>
                  <a:cubicBezTo>
                    <a:pt x="1487" y="14823"/>
                    <a:pt x="1503" y="13806"/>
                    <a:pt x="1517" y="12823"/>
                  </a:cubicBezTo>
                  <a:cubicBezTo>
                    <a:pt x="1520" y="12517"/>
                    <a:pt x="1525" y="12213"/>
                    <a:pt x="1533" y="11909"/>
                  </a:cubicBezTo>
                  <a:cubicBezTo>
                    <a:pt x="1581" y="10004"/>
                    <a:pt x="1597" y="8101"/>
                    <a:pt x="1583" y="6249"/>
                  </a:cubicBezTo>
                  <a:lnTo>
                    <a:pt x="1581" y="6003"/>
                  </a:lnTo>
                  <a:cubicBezTo>
                    <a:pt x="1577" y="5177"/>
                    <a:pt x="1573" y="4321"/>
                    <a:pt x="1380" y="3522"/>
                  </a:cubicBezTo>
                  <a:cubicBezTo>
                    <a:pt x="1296" y="3172"/>
                    <a:pt x="1141" y="2845"/>
                    <a:pt x="991" y="2529"/>
                  </a:cubicBezTo>
                  <a:cubicBezTo>
                    <a:pt x="920" y="2377"/>
                    <a:pt x="846" y="2217"/>
                    <a:pt x="780" y="2058"/>
                  </a:cubicBezTo>
                  <a:cubicBezTo>
                    <a:pt x="592" y="1601"/>
                    <a:pt x="322" y="880"/>
                    <a:pt x="110" y="42"/>
                  </a:cubicBezTo>
                  <a:cubicBezTo>
                    <a:pt x="104" y="18"/>
                    <a:pt x="83" y="1"/>
                    <a:pt x="59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2" name="Google Shape;2061;p32">
              <a:extLst>
                <a:ext uri="{FF2B5EF4-FFF2-40B4-BE49-F238E27FC236}">
                  <a16:creationId xmlns:a16="http://schemas.microsoft.com/office/drawing/2014/main" id="{F71CC86A-41DB-1C6A-0CA3-A0F0FD42F9CD}"/>
                </a:ext>
              </a:extLst>
            </p:cNvPr>
            <p:cNvSpPr/>
            <p:nvPr/>
          </p:nvSpPr>
          <p:spPr>
            <a:xfrm>
              <a:off x="4486054" y="3165568"/>
              <a:ext cx="192936" cy="1765795"/>
            </a:xfrm>
            <a:custGeom>
              <a:avLst/>
              <a:gdLst/>
              <a:ahLst/>
              <a:cxnLst/>
              <a:rect l="l" t="t" r="r" b="b"/>
              <a:pathLst>
                <a:path w="2227" h="20382" extrusionOk="0">
                  <a:moveTo>
                    <a:pt x="61" y="1"/>
                  </a:moveTo>
                  <a:cubicBezTo>
                    <a:pt x="52" y="1"/>
                    <a:pt x="42" y="4"/>
                    <a:pt x="33" y="9"/>
                  </a:cubicBezTo>
                  <a:cubicBezTo>
                    <a:pt x="7" y="25"/>
                    <a:pt x="0" y="58"/>
                    <a:pt x="17" y="82"/>
                  </a:cubicBezTo>
                  <a:cubicBezTo>
                    <a:pt x="1060" y="1695"/>
                    <a:pt x="1362" y="3640"/>
                    <a:pt x="1655" y="5519"/>
                  </a:cubicBezTo>
                  <a:cubicBezTo>
                    <a:pt x="1699" y="5805"/>
                    <a:pt x="1745" y="6089"/>
                    <a:pt x="1791" y="6370"/>
                  </a:cubicBezTo>
                  <a:cubicBezTo>
                    <a:pt x="2118" y="8346"/>
                    <a:pt x="2038" y="10387"/>
                    <a:pt x="1904" y="12296"/>
                  </a:cubicBezTo>
                  <a:cubicBezTo>
                    <a:pt x="1811" y="13616"/>
                    <a:pt x="1694" y="15150"/>
                    <a:pt x="1480" y="16642"/>
                  </a:cubicBezTo>
                  <a:lnTo>
                    <a:pt x="1427" y="17005"/>
                  </a:lnTo>
                  <a:cubicBezTo>
                    <a:pt x="1190" y="18649"/>
                    <a:pt x="980" y="20143"/>
                    <a:pt x="1018" y="20339"/>
                  </a:cubicBezTo>
                  <a:cubicBezTo>
                    <a:pt x="1024" y="20363"/>
                    <a:pt x="1045" y="20381"/>
                    <a:pt x="1070" y="20381"/>
                  </a:cubicBezTo>
                  <a:cubicBezTo>
                    <a:pt x="1074" y="20381"/>
                    <a:pt x="1077" y="20381"/>
                    <a:pt x="1081" y="20377"/>
                  </a:cubicBezTo>
                  <a:cubicBezTo>
                    <a:pt x="1110" y="20371"/>
                    <a:pt x="1127" y="20343"/>
                    <a:pt x="1123" y="20314"/>
                  </a:cubicBezTo>
                  <a:cubicBezTo>
                    <a:pt x="1083" y="20121"/>
                    <a:pt x="1375" y="18103"/>
                    <a:pt x="1532" y="17017"/>
                  </a:cubicBezTo>
                  <a:lnTo>
                    <a:pt x="1584" y="16656"/>
                  </a:lnTo>
                  <a:cubicBezTo>
                    <a:pt x="1799" y="15160"/>
                    <a:pt x="1918" y="13623"/>
                    <a:pt x="2011" y="12303"/>
                  </a:cubicBezTo>
                  <a:cubicBezTo>
                    <a:pt x="2146" y="10385"/>
                    <a:pt x="2226" y="8339"/>
                    <a:pt x="1896" y="6352"/>
                  </a:cubicBezTo>
                  <a:cubicBezTo>
                    <a:pt x="1849" y="6072"/>
                    <a:pt x="1805" y="5788"/>
                    <a:pt x="1761" y="5502"/>
                  </a:cubicBezTo>
                  <a:cubicBezTo>
                    <a:pt x="1467" y="3613"/>
                    <a:pt x="1161" y="1658"/>
                    <a:pt x="106" y="25"/>
                  </a:cubicBezTo>
                  <a:cubicBezTo>
                    <a:pt x="96" y="9"/>
                    <a:pt x="79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3" name="Google Shape;2062;p32">
              <a:extLst>
                <a:ext uri="{FF2B5EF4-FFF2-40B4-BE49-F238E27FC236}">
                  <a16:creationId xmlns:a16="http://schemas.microsoft.com/office/drawing/2014/main" id="{512E8CDB-9525-C8A6-6B09-4E62A216FE2F}"/>
                </a:ext>
              </a:extLst>
            </p:cNvPr>
            <p:cNvSpPr/>
            <p:nvPr/>
          </p:nvSpPr>
          <p:spPr>
            <a:xfrm>
              <a:off x="4360868" y="4975516"/>
              <a:ext cx="45570" cy="165473"/>
            </a:xfrm>
            <a:custGeom>
              <a:avLst/>
              <a:gdLst/>
              <a:ahLst/>
              <a:cxnLst/>
              <a:rect l="l" t="t" r="r" b="b"/>
              <a:pathLst>
                <a:path w="526" h="1910" extrusionOk="0">
                  <a:moveTo>
                    <a:pt x="472" y="1"/>
                  </a:moveTo>
                  <a:cubicBezTo>
                    <a:pt x="442" y="1"/>
                    <a:pt x="419" y="26"/>
                    <a:pt x="419" y="55"/>
                  </a:cubicBezTo>
                  <a:cubicBezTo>
                    <a:pt x="419" y="200"/>
                    <a:pt x="359" y="360"/>
                    <a:pt x="292" y="543"/>
                  </a:cubicBezTo>
                  <a:cubicBezTo>
                    <a:pt x="162" y="897"/>
                    <a:pt x="0" y="1340"/>
                    <a:pt x="223" y="1877"/>
                  </a:cubicBezTo>
                  <a:cubicBezTo>
                    <a:pt x="233" y="1897"/>
                    <a:pt x="252" y="1910"/>
                    <a:pt x="273" y="1910"/>
                  </a:cubicBezTo>
                  <a:cubicBezTo>
                    <a:pt x="280" y="1910"/>
                    <a:pt x="287" y="1907"/>
                    <a:pt x="294" y="1905"/>
                  </a:cubicBezTo>
                  <a:cubicBezTo>
                    <a:pt x="322" y="1895"/>
                    <a:pt x="334" y="1862"/>
                    <a:pt x="323" y="1835"/>
                  </a:cubicBezTo>
                  <a:cubicBezTo>
                    <a:pt x="115" y="1336"/>
                    <a:pt x="263" y="934"/>
                    <a:pt x="393" y="579"/>
                  </a:cubicBezTo>
                  <a:cubicBezTo>
                    <a:pt x="462" y="393"/>
                    <a:pt x="526" y="219"/>
                    <a:pt x="526" y="55"/>
                  </a:cubicBezTo>
                  <a:cubicBezTo>
                    <a:pt x="526" y="25"/>
                    <a:pt x="500" y="1"/>
                    <a:pt x="47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4" name="Google Shape;2063;p32">
              <a:extLst>
                <a:ext uri="{FF2B5EF4-FFF2-40B4-BE49-F238E27FC236}">
                  <a16:creationId xmlns:a16="http://schemas.microsoft.com/office/drawing/2014/main" id="{DAED3D61-C274-B4A4-2A6E-470918E2B776}"/>
                </a:ext>
              </a:extLst>
            </p:cNvPr>
            <p:cNvSpPr/>
            <p:nvPr/>
          </p:nvSpPr>
          <p:spPr>
            <a:xfrm>
              <a:off x="4501215" y="4979761"/>
              <a:ext cx="38206" cy="163740"/>
            </a:xfrm>
            <a:custGeom>
              <a:avLst/>
              <a:gdLst/>
              <a:ahLst/>
              <a:cxnLst/>
              <a:rect l="l" t="t" r="r" b="b"/>
              <a:pathLst>
                <a:path w="441" h="1890" extrusionOk="0">
                  <a:moveTo>
                    <a:pt x="55" y="0"/>
                  </a:moveTo>
                  <a:cubicBezTo>
                    <a:pt x="24" y="0"/>
                    <a:pt x="1" y="26"/>
                    <a:pt x="1" y="54"/>
                  </a:cubicBezTo>
                  <a:cubicBezTo>
                    <a:pt x="1" y="214"/>
                    <a:pt x="52" y="386"/>
                    <a:pt x="107" y="565"/>
                  </a:cubicBezTo>
                  <a:cubicBezTo>
                    <a:pt x="209" y="915"/>
                    <a:pt x="328" y="1314"/>
                    <a:pt x="162" y="1819"/>
                  </a:cubicBezTo>
                  <a:cubicBezTo>
                    <a:pt x="152" y="1848"/>
                    <a:pt x="167" y="1878"/>
                    <a:pt x="195" y="1886"/>
                  </a:cubicBezTo>
                  <a:cubicBezTo>
                    <a:pt x="201" y="1889"/>
                    <a:pt x="207" y="1889"/>
                    <a:pt x="212" y="1889"/>
                  </a:cubicBezTo>
                  <a:cubicBezTo>
                    <a:pt x="235" y="1889"/>
                    <a:pt x="255" y="1875"/>
                    <a:pt x="264" y="1851"/>
                  </a:cubicBezTo>
                  <a:cubicBezTo>
                    <a:pt x="441" y="1314"/>
                    <a:pt x="312" y="882"/>
                    <a:pt x="208" y="535"/>
                  </a:cubicBezTo>
                  <a:cubicBezTo>
                    <a:pt x="155" y="356"/>
                    <a:pt x="108" y="199"/>
                    <a:pt x="108" y="54"/>
                  </a:cubicBezTo>
                  <a:cubicBezTo>
                    <a:pt x="108" y="23"/>
                    <a:pt x="84" y="0"/>
                    <a:pt x="55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5" name="Google Shape;2064;p32">
              <a:extLst>
                <a:ext uri="{FF2B5EF4-FFF2-40B4-BE49-F238E27FC236}">
                  <a16:creationId xmlns:a16="http://schemas.microsoft.com/office/drawing/2014/main" id="{10285E06-838C-6E97-5E96-DFE24B695088}"/>
                </a:ext>
              </a:extLst>
            </p:cNvPr>
            <p:cNvSpPr/>
            <p:nvPr/>
          </p:nvSpPr>
          <p:spPr>
            <a:xfrm>
              <a:off x="2993358" y="1565533"/>
              <a:ext cx="1460406" cy="1524343"/>
            </a:xfrm>
            <a:custGeom>
              <a:avLst/>
              <a:gdLst/>
              <a:ahLst/>
              <a:cxnLst/>
              <a:rect l="l" t="t" r="r" b="b"/>
              <a:pathLst>
                <a:path w="16857" h="17595" extrusionOk="0">
                  <a:moveTo>
                    <a:pt x="8429" y="1"/>
                  </a:moveTo>
                  <a:cubicBezTo>
                    <a:pt x="6193" y="1"/>
                    <a:pt x="4050" y="927"/>
                    <a:pt x="2469" y="2577"/>
                  </a:cubicBezTo>
                  <a:cubicBezTo>
                    <a:pt x="889" y="4227"/>
                    <a:pt x="1" y="6465"/>
                    <a:pt x="1" y="8798"/>
                  </a:cubicBezTo>
                  <a:cubicBezTo>
                    <a:pt x="1" y="11131"/>
                    <a:pt x="889" y="13368"/>
                    <a:pt x="2469" y="15019"/>
                  </a:cubicBezTo>
                  <a:cubicBezTo>
                    <a:pt x="4050" y="16668"/>
                    <a:pt x="6193" y="17594"/>
                    <a:pt x="8429" y="17594"/>
                  </a:cubicBezTo>
                  <a:cubicBezTo>
                    <a:pt x="10664" y="17594"/>
                    <a:pt x="12807" y="16668"/>
                    <a:pt x="14388" y="15019"/>
                  </a:cubicBezTo>
                  <a:cubicBezTo>
                    <a:pt x="15968" y="13368"/>
                    <a:pt x="16856" y="11131"/>
                    <a:pt x="16856" y="8798"/>
                  </a:cubicBezTo>
                  <a:cubicBezTo>
                    <a:pt x="16856" y="6465"/>
                    <a:pt x="15968" y="4227"/>
                    <a:pt x="14388" y="2577"/>
                  </a:cubicBezTo>
                  <a:cubicBezTo>
                    <a:pt x="12807" y="927"/>
                    <a:pt x="10664" y="1"/>
                    <a:pt x="8429" y="1"/>
                  </a:cubicBezTo>
                  <a:close/>
                </a:path>
              </a:pathLst>
            </a:custGeom>
            <a:solidFill>
              <a:srgbClr val="83C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6" name="Google Shape;2065;p32">
              <a:extLst>
                <a:ext uri="{FF2B5EF4-FFF2-40B4-BE49-F238E27FC236}">
                  <a16:creationId xmlns:a16="http://schemas.microsoft.com/office/drawing/2014/main" id="{508E0315-87C9-6644-A29A-9F9E88E07A21}"/>
                </a:ext>
              </a:extLst>
            </p:cNvPr>
            <p:cNvSpPr/>
            <p:nvPr/>
          </p:nvSpPr>
          <p:spPr>
            <a:xfrm>
              <a:off x="3723332" y="1748849"/>
              <a:ext cx="628364" cy="578895"/>
            </a:xfrm>
            <a:custGeom>
              <a:avLst/>
              <a:gdLst/>
              <a:ahLst/>
              <a:cxnLst/>
              <a:rect l="l" t="t" r="r" b="b"/>
              <a:pathLst>
                <a:path w="7253" h="6682" extrusionOk="0">
                  <a:moveTo>
                    <a:pt x="5075" y="1"/>
                  </a:moveTo>
                  <a:lnTo>
                    <a:pt x="0" y="6682"/>
                  </a:lnTo>
                  <a:lnTo>
                    <a:pt x="7252" y="2764"/>
                  </a:lnTo>
                  <a:cubicBezTo>
                    <a:pt x="6721" y="1690"/>
                    <a:pt x="5979" y="749"/>
                    <a:pt x="5075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7" name="Google Shape;2066;p32">
              <a:extLst>
                <a:ext uri="{FF2B5EF4-FFF2-40B4-BE49-F238E27FC236}">
                  <a16:creationId xmlns:a16="http://schemas.microsoft.com/office/drawing/2014/main" id="{74968849-8FA3-FE6B-5D1D-DF432F5ADA0E}"/>
                </a:ext>
              </a:extLst>
            </p:cNvPr>
            <p:cNvSpPr/>
            <p:nvPr/>
          </p:nvSpPr>
          <p:spPr>
            <a:xfrm>
              <a:off x="3062058" y="2327648"/>
              <a:ext cx="661631" cy="527261"/>
            </a:xfrm>
            <a:custGeom>
              <a:avLst/>
              <a:gdLst/>
              <a:ahLst/>
              <a:cxnLst/>
              <a:rect l="l" t="t" r="r" b="b"/>
              <a:pathLst>
                <a:path w="7637" h="6086" extrusionOk="0">
                  <a:moveTo>
                    <a:pt x="7636" y="1"/>
                  </a:moveTo>
                  <a:lnTo>
                    <a:pt x="0" y="3102"/>
                  </a:lnTo>
                  <a:cubicBezTo>
                    <a:pt x="411" y="4228"/>
                    <a:pt x="1048" y="5246"/>
                    <a:pt x="1861" y="6086"/>
                  </a:cubicBezTo>
                  <a:lnTo>
                    <a:pt x="7636" y="1"/>
                  </a:ln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8" name="Google Shape;2067;p32">
              <a:extLst>
                <a:ext uri="{FF2B5EF4-FFF2-40B4-BE49-F238E27FC236}">
                  <a16:creationId xmlns:a16="http://schemas.microsoft.com/office/drawing/2014/main" id="{A22CDCB5-E7AA-86B7-9536-9CEDF204EFCA}"/>
                </a:ext>
              </a:extLst>
            </p:cNvPr>
            <p:cNvSpPr/>
            <p:nvPr/>
          </p:nvSpPr>
          <p:spPr>
            <a:xfrm>
              <a:off x="3323432" y="2327648"/>
              <a:ext cx="400254" cy="692907"/>
            </a:xfrm>
            <a:custGeom>
              <a:avLst/>
              <a:gdLst/>
              <a:ahLst/>
              <a:cxnLst/>
              <a:rect l="l" t="t" r="r" b="b"/>
              <a:pathLst>
                <a:path w="4620" h="7998" extrusionOk="0">
                  <a:moveTo>
                    <a:pt x="4619" y="1"/>
                  </a:moveTo>
                  <a:lnTo>
                    <a:pt x="0" y="7080"/>
                  </a:lnTo>
                  <a:cubicBezTo>
                    <a:pt x="526" y="7454"/>
                    <a:pt x="1100" y="7765"/>
                    <a:pt x="1711" y="7998"/>
                  </a:cubicBezTo>
                  <a:lnTo>
                    <a:pt x="4619" y="1"/>
                  </a:ln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9" name="Google Shape;2068;p32">
              <a:extLst>
                <a:ext uri="{FF2B5EF4-FFF2-40B4-BE49-F238E27FC236}">
                  <a16:creationId xmlns:a16="http://schemas.microsoft.com/office/drawing/2014/main" id="{A6D924C4-99D8-7AC4-73FA-51F140147123}"/>
                </a:ext>
              </a:extLst>
            </p:cNvPr>
            <p:cNvSpPr/>
            <p:nvPr/>
          </p:nvSpPr>
          <p:spPr>
            <a:xfrm>
              <a:off x="3291984" y="1895693"/>
              <a:ext cx="875273" cy="1058593"/>
            </a:xfrm>
            <a:custGeom>
              <a:avLst/>
              <a:gdLst/>
              <a:ahLst/>
              <a:cxnLst/>
              <a:rect l="l" t="t" r="r" b="b"/>
              <a:pathLst>
                <a:path w="10103" h="12219" extrusionOk="0">
                  <a:moveTo>
                    <a:pt x="5051" y="1"/>
                  </a:moveTo>
                  <a:cubicBezTo>
                    <a:pt x="615" y="1"/>
                    <a:pt x="1" y="2898"/>
                    <a:pt x="1" y="4501"/>
                  </a:cubicBezTo>
                  <a:cubicBezTo>
                    <a:pt x="1" y="6406"/>
                    <a:pt x="930" y="7769"/>
                    <a:pt x="1370" y="9237"/>
                  </a:cubicBezTo>
                  <a:cubicBezTo>
                    <a:pt x="1980" y="11282"/>
                    <a:pt x="3290" y="12219"/>
                    <a:pt x="5051" y="12219"/>
                  </a:cubicBezTo>
                  <a:cubicBezTo>
                    <a:pt x="6813" y="12219"/>
                    <a:pt x="8123" y="11282"/>
                    <a:pt x="8733" y="9237"/>
                  </a:cubicBezTo>
                  <a:cubicBezTo>
                    <a:pt x="9173" y="7769"/>
                    <a:pt x="10102" y="6406"/>
                    <a:pt x="10102" y="4501"/>
                  </a:cubicBezTo>
                  <a:cubicBezTo>
                    <a:pt x="10102" y="2899"/>
                    <a:pt x="9490" y="1"/>
                    <a:pt x="505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0" name="Google Shape;2069;p32">
              <a:extLst>
                <a:ext uri="{FF2B5EF4-FFF2-40B4-BE49-F238E27FC236}">
                  <a16:creationId xmlns:a16="http://schemas.microsoft.com/office/drawing/2014/main" id="{BE965000-C4AB-D2F8-B822-B221C988E385}"/>
                </a:ext>
              </a:extLst>
            </p:cNvPr>
            <p:cNvSpPr/>
            <p:nvPr/>
          </p:nvSpPr>
          <p:spPr>
            <a:xfrm>
              <a:off x="2970400" y="1542575"/>
              <a:ext cx="1506323" cy="1570433"/>
            </a:xfrm>
            <a:custGeom>
              <a:avLst/>
              <a:gdLst/>
              <a:ahLst/>
              <a:cxnLst/>
              <a:rect l="l" t="t" r="r" b="b"/>
              <a:pathLst>
                <a:path w="17387" h="18127" extrusionOk="0">
                  <a:moveTo>
                    <a:pt x="8694" y="531"/>
                  </a:moveTo>
                  <a:cubicBezTo>
                    <a:pt x="13202" y="531"/>
                    <a:pt x="16856" y="4351"/>
                    <a:pt x="16856" y="9063"/>
                  </a:cubicBezTo>
                  <a:cubicBezTo>
                    <a:pt x="16856" y="13774"/>
                    <a:pt x="13202" y="17594"/>
                    <a:pt x="8694" y="17594"/>
                  </a:cubicBezTo>
                  <a:cubicBezTo>
                    <a:pt x="4185" y="17594"/>
                    <a:pt x="531" y="13774"/>
                    <a:pt x="531" y="9063"/>
                  </a:cubicBezTo>
                  <a:cubicBezTo>
                    <a:pt x="531" y="4352"/>
                    <a:pt x="4185" y="531"/>
                    <a:pt x="8694" y="531"/>
                  </a:cubicBezTo>
                  <a:close/>
                  <a:moveTo>
                    <a:pt x="8694" y="0"/>
                  </a:moveTo>
                  <a:cubicBezTo>
                    <a:pt x="3900" y="0"/>
                    <a:pt x="0" y="4065"/>
                    <a:pt x="0" y="9063"/>
                  </a:cubicBezTo>
                  <a:cubicBezTo>
                    <a:pt x="0" y="14060"/>
                    <a:pt x="3900" y="18126"/>
                    <a:pt x="8694" y="18126"/>
                  </a:cubicBezTo>
                  <a:cubicBezTo>
                    <a:pt x="13487" y="18126"/>
                    <a:pt x="17387" y="14060"/>
                    <a:pt x="17387" y="9063"/>
                  </a:cubicBezTo>
                  <a:cubicBezTo>
                    <a:pt x="17387" y="4065"/>
                    <a:pt x="13487" y="0"/>
                    <a:pt x="8694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1" name="Google Shape;2070;p32">
              <a:extLst>
                <a:ext uri="{FF2B5EF4-FFF2-40B4-BE49-F238E27FC236}">
                  <a16:creationId xmlns:a16="http://schemas.microsoft.com/office/drawing/2014/main" id="{417FCADF-54F3-7A9E-C2F5-F5D7CAC0676C}"/>
                </a:ext>
              </a:extLst>
            </p:cNvPr>
            <p:cNvSpPr/>
            <p:nvPr/>
          </p:nvSpPr>
          <p:spPr>
            <a:xfrm>
              <a:off x="3011811" y="1583985"/>
              <a:ext cx="1423500" cy="748440"/>
            </a:xfrm>
            <a:custGeom>
              <a:avLst/>
              <a:gdLst/>
              <a:ahLst/>
              <a:cxnLst/>
              <a:rect l="l" t="t" r="r" b="b"/>
              <a:pathLst>
                <a:path w="16431" h="8639" extrusionOk="0">
                  <a:moveTo>
                    <a:pt x="8216" y="1"/>
                  </a:moveTo>
                  <a:cubicBezTo>
                    <a:pt x="3686" y="1"/>
                    <a:pt x="1" y="3851"/>
                    <a:pt x="1" y="8585"/>
                  </a:cubicBezTo>
                  <a:cubicBezTo>
                    <a:pt x="1" y="8615"/>
                    <a:pt x="23" y="8639"/>
                    <a:pt x="53" y="8639"/>
                  </a:cubicBezTo>
                  <a:cubicBezTo>
                    <a:pt x="83" y="8639"/>
                    <a:pt x="108" y="8613"/>
                    <a:pt x="108" y="8585"/>
                  </a:cubicBezTo>
                  <a:cubicBezTo>
                    <a:pt x="108" y="3910"/>
                    <a:pt x="3744" y="108"/>
                    <a:pt x="8216" y="108"/>
                  </a:cubicBezTo>
                  <a:cubicBezTo>
                    <a:pt x="12687" y="108"/>
                    <a:pt x="16323" y="3910"/>
                    <a:pt x="16323" y="8585"/>
                  </a:cubicBezTo>
                  <a:cubicBezTo>
                    <a:pt x="16323" y="8615"/>
                    <a:pt x="16349" y="8639"/>
                    <a:pt x="16378" y="8639"/>
                  </a:cubicBezTo>
                  <a:cubicBezTo>
                    <a:pt x="16406" y="8639"/>
                    <a:pt x="16430" y="8615"/>
                    <a:pt x="16430" y="8585"/>
                  </a:cubicBezTo>
                  <a:cubicBezTo>
                    <a:pt x="16430" y="3851"/>
                    <a:pt x="12745" y="1"/>
                    <a:pt x="8216" y="1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2" name="Google Shape;2071;p32">
              <a:extLst>
                <a:ext uri="{FF2B5EF4-FFF2-40B4-BE49-F238E27FC236}">
                  <a16:creationId xmlns:a16="http://schemas.microsoft.com/office/drawing/2014/main" id="{640771D3-4A1E-94C8-FF3A-B81DC22AA566}"/>
                </a:ext>
              </a:extLst>
            </p:cNvPr>
            <p:cNvSpPr/>
            <p:nvPr/>
          </p:nvSpPr>
          <p:spPr>
            <a:xfrm>
              <a:off x="3863592" y="1569691"/>
              <a:ext cx="364387" cy="536790"/>
            </a:xfrm>
            <a:custGeom>
              <a:avLst/>
              <a:gdLst/>
              <a:ahLst/>
              <a:cxnLst/>
              <a:rect l="l" t="t" r="r" b="b"/>
              <a:pathLst>
                <a:path w="4206" h="6196" extrusionOk="0">
                  <a:moveTo>
                    <a:pt x="3360" y="1"/>
                  </a:moveTo>
                  <a:cubicBezTo>
                    <a:pt x="3004" y="1"/>
                    <a:pt x="2666" y="405"/>
                    <a:pt x="2464" y="617"/>
                  </a:cubicBezTo>
                  <a:cubicBezTo>
                    <a:pt x="2019" y="1086"/>
                    <a:pt x="1571" y="1546"/>
                    <a:pt x="1171" y="2050"/>
                  </a:cubicBezTo>
                  <a:cubicBezTo>
                    <a:pt x="806" y="2511"/>
                    <a:pt x="445" y="2981"/>
                    <a:pt x="1" y="3388"/>
                  </a:cubicBezTo>
                  <a:lnTo>
                    <a:pt x="3240" y="6195"/>
                  </a:lnTo>
                  <a:cubicBezTo>
                    <a:pt x="3420" y="6100"/>
                    <a:pt x="3396" y="5853"/>
                    <a:pt x="3419" y="5657"/>
                  </a:cubicBezTo>
                  <a:cubicBezTo>
                    <a:pt x="3443" y="5448"/>
                    <a:pt x="3547" y="5250"/>
                    <a:pt x="3639" y="5059"/>
                  </a:cubicBezTo>
                  <a:cubicBezTo>
                    <a:pt x="3790" y="4746"/>
                    <a:pt x="3906" y="4408"/>
                    <a:pt x="3990" y="4075"/>
                  </a:cubicBezTo>
                  <a:cubicBezTo>
                    <a:pt x="4098" y="3647"/>
                    <a:pt x="4183" y="3210"/>
                    <a:pt x="4193" y="2767"/>
                  </a:cubicBezTo>
                  <a:cubicBezTo>
                    <a:pt x="4205" y="2302"/>
                    <a:pt x="4147" y="150"/>
                    <a:pt x="3450" y="10"/>
                  </a:cubicBezTo>
                  <a:cubicBezTo>
                    <a:pt x="3420" y="4"/>
                    <a:pt x="3390" y="1"/>
                    <a:pt x="3360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3" name="Google Shape;2072;p32">
              <a:extLst>
                <a:ext uri="{FF2B5EF4-FFF2-40B4-BE49-F238E27FC236}">
                  <a16:creationId xmlns:a16="http://schemas.microsoft.com/office/drawing/2014/main" id="{D0FAEE3E-689C-5302-EBDA-A83B7F689C60}"/>
                </a:ext>
              </a:extLst>
            </p:cNvPr>
            <p:cNvSpPr/>
            <p:nvPr/>
          </p:nvSpPr>
          <p:spPr>
            <a:xfrm>
              <a:off x="3934458" y="1650607"/>
              <a:ext cx="256786" cy="414635"/>
            </a:xfrm>
            <a:custGeom>
              <a:avLst/>
              <a:gdLst/>
              <a:ahLst/>
              <a:cxnLst/>
              <a:rect l="l" t="t" r="r" b="b"/>
              <a:pathLst>
                <a:path w="2964" h="4786" extrusionOk="0">
                  <a:moveTo>
                    <a:pt x="2651" y="0"/>
                  </a:moveTo>
                  <a:cubicBezTo>
                    <a:pt x="2626" y="0"/>
                    <a:pt x="2598" y="16"/>
                    <a:pt x="2568" y="53"/>
                  </a:cubicBezTo>
                  <a:cubicBezTo>
                    <a:pt x="2074" y="645"/>
                    <a:pt x="904" y="2051"/>
                    <a:pt x="1" y="3165"/>
                  </a:cubicBezTo>
                  <a:lnTo>
                    <a:pt x="1978" y="4786"/>
                  </a:lnTo>
                  <a:cubicBezTo>
                    <a:pt x="2745" y="3575"/>
                    <a:pt x="2918" y="2261"/>
                    <a:pt x="2943" y="1830"/>
                  </a:cubicBezTo>
                  <a:cubicBezTo>
                    <a:pt x="2963" y="1489"/>
                    <a:pt x="2946" y="1145"/>
                    <a:pt x="2903" y="805"/>
                  </a:cubicBezTo>
                  <a:cubicBezTo>
                    <a:pt x="2895" y="728"/>
                    <a:pt x="2824" y="0"/>
                    <a:pt x="265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" name="Google Shape;2073;p32">
              <a:extLst>
                <a:ext uri="{FF2B5EF4-FFF2-40B4-BE49-F238E27FC236}">
                  <a16:creationId xmlns:a16="http://schemas.microsoft.com/office/drawing/2014/main" id="{116824DF-1A4B-47E1-AC9D-57586CC9C31F}"/>
                </a:ext>
              </a:extLst>
            </p:cNvPr>
            <p:cNvSpPr/>
            <p:nvPr/>
          </p:nvSpPr>
          <p:spPr>
            <a:xfrm>
              <a:off x="3929173" y="1645842"/>
              <a:ext cx="261724" cy="283643"/>
            </a:xfrm>
            <a:custGeom>
              <a:avLst/>
              <a:gdLst/>
              <a:ahLst/>
              <a:cxnLst/>
              <a:rect l="l" t="t" r="r" b="b"/>
              <a:pathLst>
                <a:path w="3021" h="3274" extrusionOk="0">
                  <a:moveTo>
                    <a:pt x="2713" y="0"/>
                  </a:moveTo>
                  <a:cubicBezTo>
                    <a:pt x="2678" y="0"/>
                    <a:pt x="2635" y="16"/>
                    <a:pt x="2589" y="72"/>
                  </a:cubicBezTo>
                  <a:cubicBezTo>
                    <a:pt x="2229" y="503"/>
                    <a:pt x="983" y="1999"/>
                    <a:pt x="20" y="3186"/>
                  </a:cubicBezTo>
                  <a:cubicBezTo>
                    <a:pt x="0" y="3209"/>
                    <a:pt x="5" y="3243"/>
                    <a:pt x="27" y="3260"/>
                  </a:cubicBezTo>
                  <a:cubicBezTo>
                    <a:pt x="37" y="3270"/>
                    <a:pt x="49" y="3273"/>
                    <a:pt x="62" y="3273"/>
                  </a:cubicBezTo>
                  <a:cubicBezTo>
                    <a:pt x="77" y="3273"/>
                    <a:pt x="93" y="3266"/>
                    <a:pt x="100" y="3253"/>
                  </a:cubicBezTo>
                  <a:cubicBezTo>
                    <a:pt x="1063" y="2068"/>
                    <a:pt x="2310" y="572"/>
                    <a:pt x="2669" y="140"/>
                  </a:cubicBezTo>
                  <a:cubicBezTo>
                    <a:pt x="2688" y="119"/>
                    <a:pt x="2702" y="108"/>
                    <a:pt x="2710" y="108"/>
                  </a:cubicBezTo>
                  <a:cubicBezTo>
                    <a:pt x="2711" y="108"/>
                    <a:pt x="2712" y="109"/>
                    <a:pt x="2713" y="109"/>
                  </a:cubicBezTo>
                  <a:cubicBezTo>
                    <a:pt x="2726" y="112"/>
                    <a:pt x="2832" y="162"/>
                    <a:pt x="2907" y="843"/>
                  </a:cubicBezTo>
                  <a:lnTo>
                    <a:pt x="2912" y="866"/>
                  </a:lnTo>
                  <a:cubicBezTo>
                    <a:pt x="2914" y="892"/>
                    <a:pt x="2937" y="912"/>
                    <a:pt x="2963" y="912"/>
                  </a:cubicBezTo>
                  <a:cubicBezTo>
                    <a:pt x="2965" y="912"/>
                    <a:pt x="2968" y="912"/>
                    <a:pt x="2970" y="911"/>
                  </a:cubicBezTo>
                  <a:cubicBezTo>
                    <a:pt x="2999" y="909"/>
                    <a:pt x="3020" y="881"/>
                    <a:pt x="3017" y="853"/>
                  </a:cubicBezTo>
                  <a:lnTo>
                    <a:pt x="3014" y="830"/>
                  </a:lnTo>
                  <a:cubicBezTo>
                    <a:pt x="2936" y="139"/>
                    <a:pt x="2824" y="29"/>
                    <a:pt x="2746" y="5"/>
                  </a:cubicBezTo>
                  <a:cubicBezTo>
                    <a:pt x="2736" y="2"/>
                    <a:pt x="2725" y="0"/>
                    <a:pt x="271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5" name="Google Shape;2074;p32">
              <a:extLst>
                <a:ext uri="{FF2B5EF4-FFF2-40B4-BE49-F238E27FC236}">
                  <a16:creationId xmlns:a16="http://schemas.microsoft.com/office/drawing/2014/main" id="{13AEACAE-36FB-D2D2-926B-9BE0722EE5F2}"/>
                </a:ext>
              </a:extLst>
            </p:cNvPr>
            <p:cNvSpPr/>
            <p:nvPr/>
          </p:nvSpPr>
          <p:spPr>
            <a:xfrm>
              <a:off x="3231254" y="1569691"/>
              <a:ext cx="364387" cy="536790"/>
            </a:xfrm>
            <a:custGeom>
              <a:avLst/>
              <a:gdLst/>
              <a:ahLst/>
              <a:cxnLst/>
              <a:rect l="l" t="t" r="r" b="b"/>
              <a:pathLst>
                <a:path w="4206" h="6196" extrusionOk="0">
                  <a:moveTo>
                    <a:pt x="845" y="1"/>
                  </a:moveTo>
                  <a:cubicBezTo>
                    <a:pt x="815" y="1"/>
                    <a:pt x="785" y="4"/>
                    <a:pt x="754" y="10"/>
                  </a:cubicBezTo>
                  <a:cubicBezTo>
                    <a:pt x="59" y="150"/>
                    <a:pt x="0" y="2302"/>
                    <a:pt x="12" y="2767"/>
                  </a:cubicBezTo>
                  <a:cubicBezTo>
                    <a:pt x="23" y="3210"/>
                    <a:pt x="108" y="3647"/>
                    <a:pt x="216" y="4075"/>
                  </a:cubicBezTo>
                  <a:cubicBezTo>
                    <a:pt x="300" y="4408"/>
                    <a:pt x="416" y="4746"/>
                    <a:pt x="567" y="5059"/>
                  </a:cubicBezTo>
                  <a:cubicBezTo>
                    <a:pt x="659" y="5250"/>
                    <a:pt x="762" y="5448"/>
                    <a:pt x="787" y="5657"/>
                  </a:cubicBezTo>
                  <a:cubicBezTo>
                    <a:pt x="810" y="5853"/>
                    <a:pt x="786" y="6100"/>
                    <a:pt x="966" y="6195"/>
                  </a:cubicBezTo>
                  <a:lnTo>
                    <a:pt x="4205" y="3388"/>
                  </a:lnTo>
                  <a:cubicBezTo>
                    <a:pt x="3760" y="2981"/>
                    <a:pt x="3400" y="2511"/>
                    <a:pt x="3035" y="2050"/>
                  </a:cubicBezTo>
                  <a:cubicBezTo>
                    <a:pt x="2635" y="1546"/>
                    <a:pt x="2186" y="1086"/>
                    <a:pt x="1742" y="617"/>
                  </a:cubicBezTo>
                  <a:cubicBezTo>
                    <a:pt x="1540" y="405"/>
                    <a:pt x="1202" y="1"/>
                    <a:pt x="845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6" name="Google Shape;2075;p32">
              <a:extLst>
                <a:ext uri="{FF2B5EF4-FFF2-40B4-BE49-F238E27FC236}">
                  <a16:creationId xmlns:a16="http://schemas.microsoft.com/office/drawing/2014/main" id="{D774F124-C3DA-CCCE-3159-6A250A0E07E4}"/>
                </a:ext>
              </a:extLst>
            </p:cNvPr>
            <p:cNvSpPr/>
            <p:nvPr/>
          </p:nvSpPr>
          <p:spPr>
            <a:xfrm>
              <a:off x="3270500" y="1657434"/>
              <a:ext cx="256786" cy="414635"/>
            </a:xfrm>
            <a:custGeom>
              <a:avLst/>
              <a:gdLst/>
              <a:ahLst/>
              <a:cxnLst/>
              <a:rect l="l" t="t" r="r" b="b"/>
              <a:pathLst>
                <a:path w="2964" h="4786" extrusionOk="0">
                  <a:moveTo>
                    <a:pt x="311" y="0"/>
                  </a:moveTo>
                  <a:cubicBezTo>
                    <a:pt x="139" y="0"/>
                    <a:pt x="69" y="728"/>
                    <a:pt x="59" y="805"/>
                  </a:cubicBezTo>
                  <a:cubicBezTo>
                    <a:pt x="16" y="1145"/>
                    <a:pt x="1" y="1489"/>
                    <a:pt x="21" y="1830"/>
                  </a:cubicBezTo>
                  <a:cubicBezTo>
                    <a:pt x="45" y="2261"/>
                    <a:pt x="219" y="3575"/>
                    <a:pt x="986" y="4786"/>
                  </a:cubicBezTo>
                  <a:lnTo>
                    <a:pt x="2963" y="3165"/>
                  </a:lnTo>
                  <a:cubicBezTo>
                    <a:pt x="2058" y="2051"/>
                    <a:pt x="890" y="645"/>
                    <a:pt x="395" y="53"/>
                  </a:cubicBezTo>
                  <a:cubicBezTo>
                    <a:pt x="364" y="16"/>
                    <a:pt x="337" y="0"/>
                    <a:pt x="31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7" name="Google Shape;2076;p32">
              <a:extLst>
                <a:ext uri="{FF2B5EF4-FFF2-40B4-BE49-F238E27FC236}">
                  <a16:creationId xmlns:a16="http://schemas.microsoft.com/office/drawing/2014/main" id="{4A4C53F0-FF46-8340-9E7F-ED47F11AC218}"/>
                </a:ext>
              </a:extLst>
            </p:cNvPr>
            <p:cNvSpPr/>
            <p:nvPr/>
          </p:nvSpPr>
          <p:spPr>
            <a:xfrm>
              <a:off x="3268073" y="1645842"/>
              <a:ext cx="261638" cy="283643"/>
            </a:xfrm>
            <a:custGeom>
              <a:avLst/>
              <a:gdLst/>
              <a:ahLst/>
              <a:cxnLst/>
              <a:rect l="l" t="t" r="r" b="b"/>
              <a:pathLst>
                <a:path w="3020" h="3274" extrusionOk="0">
                  <a:moveTo>
                    <a:pt x="309" y="0"/>
                  </a:moveTo>
                  <a:cubicBezTo>
                    <a:pt x="297" y="0"/>
                    <a:pt x="286" y="2"/>
                    <a:pt x="277" y="5"/>
                  </a:cubicBezTo>
                  <a:cubicBezTo>
                    <a:pt x="198" y="29"/>
                    <a:pt x="85" y="140"/>
                    <a:pt x="7" y="830"/>
                  </a:cubicBezTo>
                  <a:lnTo>
                    <a:pt x="5" y="853"/>
                  </a:lnTo>
                  <a:cubicBezTo>
                    <a:pt x="1" y="881"/>
                    <a:pt x="22" y="909"/>
                    <a:pt x="51" y="911"/>
                  </a:cubicBezTo>
                  <a:cubicBezTo>
                    <a:pt x="53" y="912"/>
                    <a:pt x="56" y="912"/>
                    <a:pt x="58" y="912"/>
                  </a:cubicBezTo>
                  <a:cubicBezTo>
                    <a:pt x="83" y="912"/>
                    <a:pt x="107" y="892"/>
                    <a:pt x="111" y="866"/>
                  </a:cubicBezTo>
                  <a:lnTo>
                    <a:pt x="114" y="843"/>
                  </a:lnTo>
                  <a:cubicBezTo>
                    <a:pt x="191" y="162"/>
                    <a:pt x="297" y="112"/>
                    <a:pt x="308" y="109"/>
                  </a:cubicBezTo>
                  <a:cubicBezTo>
                    <a:pt x="308" y="109"/>
                    <a:pt x="309" y="109"/>
                    <a:pt x="310" y="109"/>
                  </a:cubicBezTo>
                  <a:cubicBezTo>
                    <a:pt x="318" y="109"/>
                    <a:pt x="334" y="118"/>
                    <a:pt x="354" y="140"/>
                  </a:cubicBezTo>
                  <a:cubicBezTo>
                    <a:pt x="712" y="570"/>
                    <a:pt x="1960" y="2068"/>
                    <a:pt x="2921" y="3253"/>
                  </a:cubicBezTo>
                  <a:cubicBezTo>
                    <a:pt x="2932" y="3266"/>
                    <a:pt x="2947" y="3273"/>
                    <a:pt x="2962" y="3273"/>
                  </a:cubicBezTo>
                  <a:cubicBezTo>
                    <a:pt x="2974" y="3273"/>
                    <a:pt x="2985" y="3270"/>
                    <a:pt x="2995" y="3260"/>
                  </a:cubicBezTo>
                  <a:cubicBezTo>
                    <a:pt x="3017" y="3243"/>
                    <a:pt x="3019" y="3209"/>
                    <a:pt x="3002" y="3186"/>
                  </a:cubicBezTo>
                  <a:cubicBezTo>
                    <a:pt x="2040" y="1999"/>
                    <a:pt x="792" y="502"/>
                    <a:pt x="434" y="72"/>
                  </a:cubicBezTo>
                  <a:cubicBezTo>
                    <a:pt x="387" y="16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8" name="Google Shape;2077;p32">
              <a:extLst>
                <a:ext uri="{FF2B5EF4-FFF2-40B4-BE49-F238E27FC236}">
                  <a16:creationId xmlns:a16="http://schemas.microsoft.com/office/drawing/2014/main" id="{DC583F76-D155-32E6-87F5-603413B8C023}"/>
                </a:ext>
              </a:extLst>
            </p:cNvPr>
            <p:cNvSpPr/>
            <p:nvPr/>
          </p:nvSpPr>
          <p:spPr>
            <a:xfrm>
              <a:off x="3291984" y="1825173"/>
              <a:ext cx="875273" cy="1058593"/>
            </a:xfrm>
            <a:custGeom>
              <a:avLst/>
              <a:gdLst/>
              <a:ahLst/>
              <a:cxnLst/>
              <a:rect l="l" t="t" r="r" b="b"/>
              <a:pathLst>
                <a:path w="10103" h="12219" extrusionOk="0">
                  <a:moveTo>
                    <a:pt x="5051" y="1"/>
                  </a:moveTo>
                  <a:cubicBezTo>
                    <a:pt x="615" y="1"/>
                    <a:pt x="1" y="2899"/>
                    <a:pt x="1" y="4501"/>
                  </a:cubicBezTo>
                  <a:cubicBezTo>
                    <a:pt x="1" y="6406"/>
                    <a:pt x="930" y="7770"/>
                    <a:pt x="1370" y="9239"/>
                  </a:cubicBezTo>
                  <a:cubicBezTo>
                    <a:pt x="1980" y="11282"/>
                    <a:pt x="3290" y="12219"/>
                    <a:pt x="5051" y="12219"/>
                  </a:cubicBezTo>
                  <a:cubicBezTo>
                    <a:pt x="6813" y="12219"/>
                    <a:pt x="8123" y="11282"/>
                    <a:pt x="8733" y="9239"/>
                  </a:cubicBezTo>
                  <a:cubicBezTo>
                    <a:pt x="9173" y="7770"/>
                    <a:pt x="10102" y="6406"/>
                    <a:pt x="10102" y="4501"/>
                  </a:cubicBezTo>
                  <a:cubicBezTo>
                    <a:pt x="10102" y="2899"/>
                    <a:pt x="9490" y="1"/>
                    <a:pt x="50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9" name="Google Shape;2078;p32">
              <a:extLst>
                <a:ext uri="{FF2B5EF4-FFF2-40B4-BE49-F238E27FC236}">
                  <a16:creationId xmlns:a16="http://schemas.microsoft.com/office/drawing/2014/main" id="{42F0DCCC-4313-F31E-BB5B-C2534DFF064E}"/>
                </a:ext>
              </a:extLst>
            </p:cNvPr>
            <p:cNvSpPr/>
            <p:nvPr/>
          </p:nvSpPr>
          <p:spPr>
            <a:xfrm>
              <a:off x="3285659" y="1820582"/>
              <a:ext cx="887922" cy="394622"/>
            </a:xfrm>
            <a:custGeom>
              <a:avLst/>
              <a:gdLst/>
              <a:ahLst/>
              <a:cxnLst/>
              <a:rect l="l" t="t" r="r" b="b"/>
              <a:pathLst>
                <a:path w="10249" h="4555" extrusionOk="0">
                  <a:moveTo>
                    <a:pt x="5124" y="1"/>
                  </a:moveTo>
                  <a:cubicBezTo>
                    <a:pt x="688" y="7"/>
                    <a:pt x="1" y="2775"/>
                    <a:pt x="75" y="4554"/>
                  </a:cubicBezTo>
                  <a:cubicBezTo>
                    <a:pt x="429" y="3202"/>
                    <a:pt x="1200" y="2424"/>
                    <a:pt x="2187" y="2424"/>
                  </a:cubicBezTo>
                  <a:cubicBezTo>
                    <a:pt x="3249" y="2424"/>
                    <a:pt x="4056" y="3288"/>
                    <a:pt x="4714" y="4023"/>
                  </a:cubicBezTo>
                  <a:cubicBezTo>
                    <a:pt x="4851" y="4176"/>
                    <a:pt x="4991" y="4270"/>
                    <a:pt x="5124" y="4270"/>
                  </a:cubicBezTo>
                  <a:cubicBezTo>
                    <a:pt x="5258" y="4270"/>
                    <a:pt x="5398" y="4177"/>
                    <a:pt x="5535" y="4023"/>
                  </a:cubicBezTo>
                  <a:cubicBezTo>
                    <a:pt x="6192" y="3288"/>
                    <a:pt x="6998" y="2424"/>
                    <a:pt x="8062" y="2424"/>
                  </a:cubicBezTo>
                  <a:cubicBezTo>
                    <a:pt x="9049" y="2424"/>
                    <a:pt x="9820" y="3202"/>
                    <a:pt x="10174" y="4554"/>
                  </a:cubicBezTo>
                  <a:cubicBezTo>
                    <a:pt x="10248" y="2775"/>
                    <a:pt x="9561" y="7"/>
                    <a:pt x="5124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0" name="Google Shape;2079;p32">
              <a:extLst>
                <a:ext uri="{FF2B5EF4-FFF2-40B4-BE49-F238E27FC236}">
                  <a16:creationId xmlns:a16="http://schemas.microsoft.com/office/drawing/2014/main" id="{12525386-8819-22FA-D778-4CC7DA9F5F5C}"/>
                </a:ext>
              </a:extLst>
            </p:cNvPr>
            <p:cNvSpPr/>
            <p:nvPr/>
          </p:nvSpPr>
          <p:spPr>
            <a:xfrm>
              <a:off x="3877193" y="1831238"/>
              <a:ext cx="177602" cy="87068"/>
            </a:xfrm>
            <a:custGeom>
              <a:avLst/>
              <a:gdLst/>
              <a:ahLst/>
              <a:cxnLst/>
              <a:rect l="l" t="t" r="r" b="b"/>
              <a:pathLst>
                <a:path w="2050" h="1005" extrusionOk="0">
                  <a:moveTo>
                    <a:pt x="61" y="0"/>
                  </a:moveTo>
                  <a:cubicBezTo>
                    <a:pt x="35" y="0"/>
                    <a:pt x="13" y="17"/>
                    <a:pt x="6" y="42"/>
                  </a:cubicBezTo>
                  <a:cubicBezTo>
                    <a:pt x="1" y="71"/>
                    <a:pt x="19" y="99"/>
                    <a:pt x="48" y="106"/>
                  </a:cubicBezTo>
                  <a:cubicBezTo>
                    <a:pt x="814" y="278"/>
                    <a:pt x="1457" y="576"/>
                    <a:pt x="1957" y="992"/>
                  </a:cubicBezTo>
                  <a:cubicBezTo>
                    <a:pt x="1965" y="1002"/>
                    <a:pt x="1978" y="1005"/>
                    <a:pt x="1991" y="1005"/>
                  </a:cubicBezTo>
                  <a:cubicBezTo>
                    <a:pt x="2007" y="1005"/>
                    <a:pt x="2021" y="999"/>
                    <a:pt x="2032" y="983"/>
                  </a:cubicBezTo>
                  <a:cubicBezTo>
                    <a:pt x="2049" y="960"/>
                    <a:pt x="2048" y="927"/>
                    <a:pt x="2025" y="907"/>
                  </a:cubicBezTo>
                  <a:cubicBezTo>
                    <a:pt x="1513" y="482"/>
                    <a:pt x="854" y="176"/>
                    <a:pt x="71" y="1"/>
                  </a:cubicBezTo>
                  <a:cubicBezTo>
                    <a:pt x="67" y="0"/>
                    <a:pt x="64" y="0"/>
                    <a:pt x="6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1" name="Google Shape;2080;p32">
              <a:extLst>
                <a:ext uri="{FF2B5EF4-FFF2-40B4-BE49-F238E27FC236}">
                  <a16:creationId xmlns:a16="http://schemas.microsoft.com/office/drawing/2014/main" id="{098035AB-8D9E-A677-EE7E-C3EF041B8539}"/>
                </a:ext>
              </a:extLst>
            </p:cNvPr>
            <p:cNvSpPr/>
            <p:nvPr/>
          </p:nvSpPr>
          <p:spPr>
            <a:xfrm>
              <a:off x="3404087" y="1831411"/>
              <a:ext cx="178035" cy="86895"/>
            </a:xfrm>
            <a:custGeom>
              <a:avLst/>
              <a:gdLst/>
              <a:ahLst/>
              <a:cxnLst/>
              <a:rect l="l" t="t" r="r" b="b"/>
              <a:pathLst>
                <a:path w="2055" h="1003" extrusionOk="0">
                  <a:moveTo>
                    <a:pt x="1994" y="1"/>
                  </a:moveTo>
                  <a:cubicBezTo>
                    <a:pt x="1991" y="1"/>
                    <a:pt x="1987" y="1"/>
                    <a:pt x="1983" y="2"/>
                  </a:cubicBezTo>
                  <a:cubicBezTo>
                    <a:pt x="1201" y="174"/>
                    <a:pt x="543" y="480"/>
                    <a:pt x="27" y="908"/>
                  </a:cubicBezTo>
                  <a:cubicBezTo>
                    <a:pt x="4" y="927"/>
                    <a:pt x="0" y="960"/>
                    <a:pt x="20" y="983"/>
                  </a:cubicBezTo>
                  <a:cubicBezTo>
                    <a:pt x="30" y="995"/>
                    <a:pt x="44" y="1003"/>
                    <a:pt x="62" y="1003"/>
                  </a:cubicBezTo>
                  <a:cubicBezTo>
                    <a:pt x="73" y="1003"/>
                    <a:pt x="86" y="1000"/>
                    <a:pt x="94" y="993"/>
                  </a:cubicBezTo>
                  <a:cubicBezTo>
                    <a:pt x="598" y="574"/>
                    <a:pt x="1241" y="276"/>
                    <a:pt x="2006" y="107"/>
                  </a:cubicBezTo>
                  <a:cubicBezTo>
                    <a:pt x="2035" y="100"/>
                    <a:pt x="2055" y="72"/>
                    <a:pt x="2048" y="43"/>
                  </a:cubicBezTo>
                  <a:cubicBezTo>
                    <a:pt x="2041" y="17"/>
                    <a:pt x="2019" y="1"/>
                    <a:pt x="1994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2" name="Google Shape;2081;p32">
              <a:extLst>
                <a:ext uri="{FF2B5EF4-FFF2-40B4-BE49-F238E27FC236}">
                  <a16:creationId xmlns:a16="http://schemas.microsoft.com/office/drawing/2014/main" id="{C26CCC41-8D36-83BB-B1C1-E56D17572C40}"/>
                </a:ext>
              </a:extLst>
            </p:cNvPr>
            <p:cNvSpPr/>
            <p:nvPr/>
          </p:nvSpPr>
          <p:spPr>
            <a:xfrm>
              <a:off x="3487516" y="2566410"/>
              <a:ext cx="484030" cy="129433"/>
            </a:xfrm>
            <a:custGeom>
              <a:avLst/>
              <a:gdLst/>
              <a:ahLst/>
              <a:cxnLst/>
              <a:rect l="l" t="t" r="r" b="b"/>
              <a:pathLst>
                <a:path w="5587" h="1494" extrusionOk="0">
                  <a:moveTo>
                    <a:pt x="2794" y="0"/>
                  </a:moveTo>
                  <a:lnTo>
                    <a:pt x="2742" y="302"/>
                  </a:lnTo>
                  <a:cubicBezTo>
                    <a:pt x="2671" y="707"/>
                    <a:pt x="2448" y="1385"/>
                    <a:pt x="1740" y="1385"/>
                  </a:cubicBezTo>
                  <a:cubicBezTo>
                    <a:pt x="1719" y="1386"/>
                    <a:pt x="1697" y="1387"/>
                    <a:pt x="1675" y="1387"/>
                  </a:cubicBezTo>
                  <a:cubicBezTo>
                    <a:pt x="1159" y="1387"/>
                    <a:pt x="520" y="1065"/>
                    <a:pt x="101" y="586"/>
                  </a:cubicBezTo>
                  <a:cubicBezTo>
                    <a:pt x="90" y="573"/>
                    <a:pt x="75" y="567"/>
                    <a:pt x="60" y="567"/>
                  </a:cubicBezTo>
                  <a:cubicBezTo>
                    <a:pt x="48" y="567"/>
                    <a:pt x="36" y="571"/>
                    <a:pt x="27" y="580"/>
                  </a:cubicBezTo>
                  <a:cubicBezTo>
                    <a:pt x="2" y="600"/>
                    <a:pt x="1" y="634"/>
                    <a:pt x="21" y="656"/>
                  </a:cubicBezTo>
                  <a:cubicBezTo>
                    <a:pt x="466" y="1164"/>
                    <a:pt x="1120" y="1494"/>
                    <a:pt x="1670" y="1494"/>
                  </a:cubicBezTo>
                  <a:cubicBezTo>
                    <a:pt x="1694" y="1494"/>
                    <a:pt x="1719" y="1492"/>
                    <a:pt x="1741" y="1491"/>
                  </a:cubicBezTo>
                  <a:cubicBezTo>
                    <a:pt x="2251" y="1491"/>
                    <a:pt x="2627" y="1154"/>
                    <a:pt x="2794" y="554"/>
                  </a:cubicBezTo>
                  <a:cubicBezTo>
                    <a:pt x="2962" y="1154"/>
                    <a:pt x="3336" y="1491"/>
                    <a:pt x="3843" y="1491"/>
                  </a:cubicBezTo>
                  <a:cubicBezTo>
                    <a:pt x="3868" y="1492"/>
                    <a:pt x="3893" y="1493"/>
                    <a:pt x="3918" y="1493"/>
                  </a:cubicBezTo>
                  <a:cubicBezTo>
                    <a:pt x="4471" y="1493"/>
                    <a:pt x="5124" y="1164"/>
                    <a:pt x="5568" y="656"/>
                  </a:cubicBezTo>
                  <a:cubicBezTo>
                    <a:pt x="5587" y="634"/>
                    <a:pt x="5584" y="600"/>
                    <a:pt x="5562" y="580"/>
                  </a:cubicBezTo>
                  <a:cubicBezTo>
                    <a:pt x="5553" y="572"/>
                    <a:pt x="5541" y="568"/>
                    <a:pt x="5528" y="568"/>
                  </a:cubicBezTo>
                  <a:cubicBezTo>
                    <a:pt x="5513" y="568"/>
                    <a:pt x="5498" y="574"/>
                    <a:pt x="5488" y="586"/>
                  </a:cubicBezTo>
                  <a:cubicBezTo>
                    <a:pt x="5067" y="1064"/>
                    <a:pt x="4432" y="1387"/>
                    <a:pt x="3914" y="1387"/>
                  </a:cubicBezTo>
                  <a:cubicBezTo>
                    <a:pt x="3891" y="1387"/>
                    <a:pt x="3868" y="1387"/>
                    <a:pt x="3846" y="1385"/>
                  </a:cubicBezTo>
                  <a:cubicBezTo>
                    <a:pt x="3138" y="1385"/>
                    <a:pt x="2915" y="707"/>
                    <a:pt x="2847" y="302"/>
                  </a:cubicBezTo>
                  <a:lnTo>
                    <a:pt x="2794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3" name="Google Shape;2082;p32">
              <a:extLst>
                <a:ext uri="{FF2B5EF4-FFF2-40B4-BE49-F238E27FC236}">
                  <a16:creationId xmlns:a16="http://schemas.microsoft.com/office/drawing/2014/main" id="{83024EE9-1E23-7FA6-DAB1-B90649DE2662}"/>
                </a:ext>
              </a:extLst>
            </p:cNvPr>
            <p:cNvSpPr/>
            <p:nvPr/>
          </p:nvSpPr>
          <p:spPr>
            <a:xfrm>
              <a:off x="3635139" y="2447809"/>
              <a:ext cx="188951" cy="136450"/>
            </a:xfrm>
            <a:custGeom>
              <a:avLst/>
              <a:gdLst/>
              <a:ahLst/>
              <a:cxnLst/>
              <a:rect l="l" t="t" r="r" b="b"/>
              <a:pathLst>
                <a:path w="2181" h="1575" extrusionOk="0">
                  <a:moveTo>
                    <a:pt x="1090" y="0"/>
                  </a:moveTo>
                  <a:cubicBezTo>
                    <a:pt x="707" y="0"/>
                    <a:pt x="150" y="24"/>
                    <a:pt x="55" y="311"/>
                  </a:cubicBezTo>
                  <a:cubicBezTo>
                    <a:pt x="0" y="478"/>
                    <a:pt x="86" y="653"/>
                    <a:pt x="166" y="772"/>
                  </a:cubicBezTo>
                  <a:cubicBezTo>
                    <a:pt x="373" y="1089"/>
                    <a:pt x="857" y="1575"/>
                    <a:pt x="1093" y="1575"/>
                  </a:cubicBezTo>
                  <a:cubicBezTo>
                    <a:pt x="1327" y="1575"/>
                    <a:pt x="1811" y="1089"/>
                    <a:pt x="2018" y="772"/>
                  </a:cubicBezTo>
                  <a:cubicBezTo>
                    <a:pt x="2095" y="653"/>
                    <a:pt x="2181" y="478"/>
                    <a:pt x="2125" y="311"/>
                  </a:cubicBezTo>
                  <a:cubicBezTo>
                    <a:pt x="2031" y="21"/>
                    <a:pt x="1474" y="0"/>
                    <a:pt x="109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4" name="Google Shape;2083;p32">
              <a:extLst>
                <a:ext uri="{FF2B5EF4-FFF2-40B4-BE49-F238E27FC236}">
                  <a16:creationId xmlns:a16="http://schemas.microsoft.com/office/drawing/2014/main" id="{304A5D3F-FA8D-E3B4-B032-CFDFA5EE61AF}"/>
                </a:ext>
              </a:extLst>
            </p:cNvPr>
            <p:cNvSpPr/>
            <p:nvPr/>
          </p:nvSpPr>
          <p:spPr>
            <a:xfrm>
              <a:off x="3581080" y="2593353"/>
              <a:ext cx="296985" cy="181674"/>
            </a:xfrm>
            <a:custGeom>
              <a:avLst/>
              <a:gdLst/>
              <a:ahLst/>
              <a:cxnLst/>
              <a:rect l="l" t="t" r="r" b="b"/>
              <a:pathLst>
                <a:path w="3428" h="2097" extrusionOk="0">
                  <a:moveTo>
                    <a:pt x="1714" y="1"/>
                  </a:moveTo>
                  <a:cubicBezTo>
                    <a:pt x="1604" y="640"/>
                    <a:pt x="1274" y="1129"/>
                    <a:pt x="663" y="1129"/>
                  </a:cubicBezTo>
                  <a:cubicBezTo>
                    <a:pt x="642" y="1130"/>
                    <a:pt x="621" y="1130"/>
                    <a:pt x="600" y="1130"/>
                  </a:cubicBezTo>
                  <a:cubicBezTo>
                    <a:pt x="406" y="1130"/>
                    <a:pt x="203" y="1089"/>
                    <a:pt x="0" y="1011"/>
                  </a:cubicBezTo>
                  <a:lnTo>
                    <a:pt x="0" y="1011"/>
                  </a:lnTo>
                  <a:cubicBezTo>
                    <a:pt x="317" y="1654"/>
                    <a:pt x="967" y="2097"/>
                    <a:pt x="1714" y="2097"/>
                  </a:cubicBezTo>
                  <a:cubicBezTo>
                    <a:pt x="2462" y="2097"/>
                    <a:pt x="3112" y="1657"/>
                    <a:pt x="3427" y="1011"/>
                  </a:cubicBezTo>
                  <a:lnTo>
                    <a:pt x="3427" y="1011"/>
                  </a:lnTo>
                  <a:cubicBezTo>
                    <a:pt x="3226" y="1089"/>
                    <a:pt x="3022" y="1130"/>
                    <a:pt x="2829" y="1130"/>
                  </a:cubicBezTo>
                  <a:cubicBezTo>
                    <a:pt x="2808" y="1130"/>
                    <a:pt x="2787" y="1130"/>
                    <a:pt x="2766" y="1129"/>
                  </a:cubicBezTo>
                  <a:cubicBezTo>
                    <a:pt x="2155" y="1129"/>
                    <a:pt x="1825" y="639"/>
                    <a:pt x="1714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5" name="Google Shape;2084;p32">
              <a:extLst>
                <a:ext uri="{FF2B5EF4-FFF2-40B4-BE49-F238E27FC236}">
                  <a16:creationId xmlns:a16="http://schemas.microsoft.com/office/drawing/2014/main" id="{DD291512-36B6-9EAF-6736-68E04DE85AEE}"/>
                </a:ext>
              </a:extLst>
            </p:cNvPr>
            <p:cNvSpPr/>
            <p:nvPr/>
          </p:nvSpPr>
          <p:spPr>
            <a:xfrm>
              <a:off x="3611835" y="2704764"/>
              <a:ext cx="235561" cy="213035"/>
            </a:xfrm>
            <a:custGeom>
              <a:avLst/>
              <a:gdLst/>
              <a:ahLst/>
              <a:cxnLst/>
              <a:rect l="l" t="t" r="r" b="b"/>
              <a:pathLst>
                <a:path w="2719" h="2459" extrusionOk="0">
                  <a:moveTo>
                    <a:pt x="322" y="1"/>
                  </a:moveTo>
                  <a:cubicBezTo>
                    <a:pt x="122" y="1"/>
                    <a:pt x="1" y="95"/>
                    <a:pt x="1" y="437"/>
                  </a:cubicBezTo>
                  <a:cubicBezTo>
                    <a:pt x="1" y="1620"/>
                    <a:pt x="278" y="2458"/>
                    <a:pt x="1359" y="2458"/>
                  </a:cubicBezTo>
                  <a:cubicBezTo>
                    <a:pt x="2440" y="2458"/>
                    <a:pt x="2718" y="1622"/>
                    <a:pt x="2718" y="437"/>
                  </a:cubicBezTo>
                  <a:cubicBezTo>
                    <a:pt x="2718" y="95"/>
                    <a:pt x="2597" y="1"/>
                    <a:pt x="2397" y="1"/>
                  </a:cubicBezTo>
                  <a:cubicBezTo>
                    <a:pt x="2148" y="1"/>
                    <a:pt x="1776" y="147"/>
                    <a:pt x="1359" y="147"/>
                  </a:cubicBezTo>
                  <a:cubicBezTo>
                    <a:pt x="943" y="147"/>
                    <a:pt x="571" y="1"/>
                    <a:pt x="322" y="1"/>
                  </a:cubicBezTo>
                  <a:close/>
                </a:path>
              </a:pathLst>
            </a:custGeom>
            <a:solidFill>
              <a:srgbClr val="A20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6" name="Google Shape;2085;p32">
              <a:extLst>
                <a:ext uri="{FF2B5EF4-FFF2-40B4-BE49-F238E27FC236}">
                  <a16:creationId xmlns:a16="http://schemas.microsoft.com/office/drawing/2014/main" id="{3DCF5A25-6DB6-BAA3-327D-11B85C97B2C2}"/>
                </a:ext>
              </a:extLst>
            </p:cNvPr>
            <p:cNvSpPr/>
            <p:nvPr/>
          </p:nvSpPr>
          <p:spPr>
            <a:xfrm>
              <a:off x="3723852" y="2732487"/>
              <a:ext cx="11696" cy="176649"/>
            </a:xfrm>
            <a:custGeom>
              <a:avLst/>
              <a:gdLst/>
              <a:ahLst/>
              <a:cxnLst/>
              <a:rect l="l" t="t" r="r" b="b"/>
              <a:pathLst>
                <a:path w="135" h="2039" extrusionOk="0">
                  <a:moveTo>
                    <a:pt x="66" y="1"/>
                  </a:moveTo>
                  <a:cubicBezTo>
                    <a:pt x="30" y="1"/>
                    <a:pt x="0" y="31"/>
                    <a:pt x="0" y="67"/>
                  </a:cubicBezTo>
                  <a:lnTo>
                    <a:pt x="0" y="1973"/>
                  </a:lnTo>
                  <a:cubicBezTo>
                    <a:pt x="0" y="2008"/>
                    <a:pt x="30" y="2038"/>
                    <a:pt x="66" y="2038"/>
                  </a:cubicBezTo>
                  <a:cubicBezTo>
                    <a:pt x="104" y="2038"/>
                    <a:pt x="134" y="2010"/>
                    <a:pt x="133" y="1973"/>
                  </a:cubicBezTo>
                  <a:lnTo>
                    <a:pt x="133" y="67"/>
                  </a:lnTo>
                  <a:cubicBezTo>
                    <a:pt x="133" y="31"/>
                    <a:pt x="10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7" name="Google Shape;2086;p32">
              <a:extLst>
                <a:ext uri="{FF2B5EF4-FFF2-40B4-BE49-F238E27FC236}">
                  <a16:creationId xmlns:a16="http://schemas.microsoft.com/office/drawing/2014/main" id="{0F8AD4B0-4F5C-E780-05C4-6D5C042B34EB}"/>
                </a:ext>
              </a:extLst>
            </p:cNvPr>
            <p:cNvSpPr/>
            <p:nvPr/>
          </p:nvSpPr>
          <p:spPr>
            <a:xfrm>
              <a:off x="3408159" y="2201596"/>
              <a:ext cx="173010" cy="145633"/>
            </a:xfrm>
            <a:custGeom>
              <a:avLst/>
              <a:gdLst/>
              <a:ahLst/>
              <a:cxnLst/>
              <a:rect l="l" t="t" r="r" b="b"/>
              <a:pathLst>
                <a:path w="1997" h="1681" extrusionOk="0">
                  <a:moveTo>
                    <a:pt x="920" y="0"/>
                  </a:moveTo>
                  <a:cubicBezTo>
                    <a:pt x="413" y="0"/>
                    <a:pt x="11" y="329"/>
                    <a:pt x="7" y="765"/>
                  </a:cubicBezTo>
                  <a:cubicBezTo>
                    <a:pt x="0" y="1227"/>
                    <a:pt x="440" y="1635"/>
                    <a:pt x="988" y="1677"/>
                  </a:cubicBezTo>
                  <a:cubicBezTo>
                    <a:pt x="1019" y="1679"/>
                    <a:pt x="1048" y="1680"/>
                    <a:pt x="1078" y="1680"/>
                  </a:cubicBezTo>
                  <a:cubicBezTo>
                    <a:pt x="1585" y="1680"/>
                    <a:pt x="1987" y="1352"/>
                    <a:pt x="1992" y="914"/>
                  </a:cubicBezTo>
                  <a:cubicBezTo>
                    <a:pt x="1996" y="452"/>
                    <a:pt x="1557" y="43"/>
                    <a:pt x="1010" y="3"/>
                  </a:cubicBezTo>
                  <a:cubicBezTo>
                    <a:pt x="979" y="1"/>
                    <a:pt x="950" y="0"/>
                    <a:pt x="92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8" name="Google Shape;2087;p32">
              <a:extLst>
                <a:ext uri="{FF2B5EF4-FFF2-40B4-BE49-F238E27FC236}">
                  <a16:creationId xmlns:a16="http://schemas.microsoft.com/office/drawing/2014/main" id="{FE76BE14-9191-124B-2367-DC8771EA2FA8}"/>
                </a:ext>
              </a:extLst>
            </p:cNvPr>
            <p:cNvSpPr/>
            <p:nvPr/>
          </p:nvSpPr>
          <p:spPr>
            <a:xfrm>
              <a:off x="3481278" y="2225334"/>
              <a:ext cx="61164" cy="48689"/>
            </a:xfrm>
            <a:custGeom>
              <a:avLst/>
              <a:gdLst/>
              <a:ahLst/>
              <a:cxnLst/>
              <a:rect l="l" t="t" r="r" b="b"/>
              <a:pathLst>
                <a:path w="706" h="562" extrusionOk="0">
                  <a:moveTo>
                    <a:pt x="254" y="1"/>
                  </a:moveTo>
                  <a:cubicBezTo>
                    <a:pt x="186" y="1"/>
                    <a:pt x="126" y="23"/>
                    <a:pt x="87" y="68"/>
                  </a:cubicBezTo>
                  <a:cubicBezTo>
                    <a:pt x="0" y="168"/>
                    <a:pt x="49" y="345"/>
                    <a:pt x="194" y="462"/>
                  </a:cubicBezTo>
                  <a:cubicBezTo>
                    <a:pt x="275" y="527"/>
                    <a:pt x="369" y="561"/>
                    <a:pt x="452" y="561"/>
                  </a:cubicBezTo>
                  <a:cubicBezTo>
                    <a:pt x="518" y="561"/>
                    <a:pt x="578" y="539"/>
                    <a:pt x="617" y="493"/>
                  </a:cubicBezTo>
                  <a:cubicBezTo>
                    <a:pt x="705" y="392"/>
                    <a:pt x="657" y="216"/>
                    <a:pt x="510" y="98"/>
                  </a:cubicBezTo>
                  <a:cubicBezTo>
                    <a:pt x="430" y="34"/>
                    <a:pt x="336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9" name="Google Shape;2088;p32">
              <a:extLst>
                <a:ext uri="{FF2B5EF4-FFF2-40B4-BE49-F238E27FC236}">
                  <a16:creationId xmlns:a16="http://schemas.microsoft.com/office/drawing/2014/main" id="{7A0CC1F0-6F04-4361-D10F-24D516759BAC}"/>
                </a:ext>
              </a:extLst>
            </p:cNvPr>
            <p:cNvSpPr/>
            <p:nvPr/>
          </p:nvSpPr>
          <p:spPr>
            <a:xfrm>
              <a:off x="3877973" y="2201596"/>
              <a:ext cx="173097" cy="145633"/>
            </a:xfrm>
            <a:custGeom>
              <a:avLst/>
              <a:gdLst/>
              <a:ahLst/>
              <a:cxnLst/>
              <a:rect l="l" t="t" r="r" b="b"/>
              <a:pathLst>
                <a:path w="1998" h="1681" extrusionOk="0">
                  <a:moveTo>
                    <a:pt x="1078" y="0"/>
                  </a:moveTo>
                  <a:cubicBezTo>
                    <a:pt x="1048" y="0"/>
                    <a:pt x="1018" y="1"/>
                    <a:pt x="988" y="3"/>
                  </a:cubicBezTo>
                  <a:cubicBezTo>
                    <a:pt x="441" y="43"/>
                    <a:pt x="0" y="452"/>
                    <a:pt x="6" y="914"/>
                  </a:cubicBezTo>
                  <a:cubicBezTo>
                    <a:pt x="11" y="1352"/>
                    <a:pt x="413" y="1680"/>
                    <a:pt x="920" y="1680"/>
                  </a:cubicBezTo>
                  <a:cubicBezTo>
                    <a:pt x="949" y="1680"/>
                    <a:pt x="979" y="1679"/>
                    <a:pt x="1010" y="1677"/>
                  </a:cubicBezTo>
                  <a:cubicBezTo>
                    <a:pt x="1556" y="1635"/>
                    <a:pt x="1998" y="1227"/>
                    <a:pt x="1991" y="765"/>
                  </a:cubicBezTo>
                  <a:cubicBezTo>
                    <a:pt x="1985" y="329"/>
                    <a:pt x="1583" y="0"/>
                    <a:pt x="1078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0" name="Google Shape;2089;p32">
              <a:extLst>
                <a:ext uri="{FF2B5EF4-FFF2-40B4-BE49-F238E27FC236}">
                  <a16:creationId xmlns:a16="http://schemas.microsoft.com/office/drawing/2014/main" id="{0A012C5C-C309-FD6C-1293-F64134321C06}"/>
                </a:ext>
              </a:extLst>
            </p:cNvPr>
            <p:cNvSpPr/>
            <p:nvPr/>
          </p:nvSpPr>
          <p:spPr>
            <a:xfrm>
              <a:off x="3968245" y="2225334"/>
              <a:ext cx="61164" cy="48689"/>
            </a:xfrm>
            <a:custGeom>
              <a:avLst/>
              <a:gdLst/>
              <a:ahLst/>
              <a:cxnLst/>
              <a:rect l="l" t="t" r="r" b="b"/>
              <a:pathLst>
                <a:path w="706" h="562" extrusionOk="0">
                  <a:moveTo>
                    <a:pt x="256" y="1"/>
                  </a:moveTo>
                  <a:cubicBezTo>
                    <a:pt x="189" y="1"/>
                    <a:pt x="128" y="23"/>
                    <a:pt x="89" y="68"/>
                  </a:cubicBezTo>
                  <a:cubicBezTo>
                    <a:pt x="0" y="168"/>
                    <a:pt x="49" y="345"/>
                    <a:pt x="196" y="462"/>
                  </a:cubicBezTo>
                  <a:cubicBezTo>
                    <a:pt x="276" y="527"/>
                    <a:pt x="370" y="561"/>
                    <a:pt x="453" y="561"/>
                  </a:cubicBezTo>
                  <a:cubicBezTo>
                    <a:pt x="520" y="561"/>
                    <a:pt x="580" y="539"/>
                    <a:pt x="619" y="493"/>
                  </a:cubicBezTo>
                  <a:cubicBezTo>
                    <a:pt x="706" y="392"/>
                    <a:pt x="657" y="216"/>
                    <a:pt x="512" y="98"/>
                  </a:cubicBezTo>
                  <a:cubicBezTo>
                    <a:pt x="432" y="34"/>
                    <a:pt x="339" y="1"/>
                    <a:pt x="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51" name="Google Shape;2090;p32">
            <a:extLst>
              <a:ext uri="{FF2B5EF4-FFF2-40B4-BE49-F238E27FC236}">
                <a16:creationId xmlns:a16="http://schemas.microsoft.com/office/drawing/2014/main" id="{273CE544-81B6-90B3-2526-1DEFD0A1E0AF}"/>
              </a:ext>
            </a:extLst>
          </p:cNvPr>
          <p:cNvGrpSpPr/>
          <p:nvPr/>
        </p:nvGrpSpPr>
        <p:grpSpPr>
          <a:xfrm>
            <a:off x="5451434" y="3661648"/>
            <a:ext cx="2268844" cy="1506830"/>
            <a:chOff x="1349975" y="666050"/>
            <a:chExt cx="6264064" cy="4160215"/>
          </a:xfrm>
        </p:grpSpPr>
        <p:sp>
          <p:nvSpPr>
            <p:cNvPr id="1352" name="Google Shape;2091;p32">
              <a:extLst>
                <a:ext uri="{FF2B5EF4-FFF2-40B4-BE49-F238E27FC236}">
                  <a16:creationId xmlns:a16="http://schemas.microsoft.com/office/drawing/2014/main" id="{23C9A0E9-F0C3-707D-3BD6-EBF5B89CCD39}"/>
                </a:ext>
              </a:extLst>
            </p:cNvPr>
            <p:cNvSpPr/>
            <p:nvPr/>
          </p:nvSpPr>
          <p:spPr>
            <a:xfrm>
              <a:off x="6102837" y="2561860"/>
              <a:ext cx="1511202" cy="1369353"/>
            </a:xfrm>
            <a:custGeom>
              <a:avLst/>
              <a:gdLst/>
              <a:ahLst/>
              <a:cxnLst/>
              <a:rect l="l" t="t" r="r" b="b"/>
              <a:pathLst>
                <a:path w="11508" h="10428" extrusionOk="0">
                  <a:moveTo>
                    <a:pt x="2810" y="0"/>
                  </a:moveTo>
                  <a:cubicBezTo>
                    <a:pt x="2124" y="0"/>
                    <a:pt x="1291" y="346"/>
                    <a:pt x="790" y="1055"/>
                  </a:cubicBezTo>
                  <a:cubicBezTo>
                    <a:pt x="0" y="2172"/>
                    <a:pt x="240" y="2967"/>
                    <a:pt x="306" y="4003"/>
                  </a:cubicBezTo>
                  <a:cubicBezTo>
                    <a:pt x="383" y="5197"/>
                    <a:pt x="614" y="6405"/>
                    <a:pt x="1104" y="7493"/>
                  </a:cubicBezTo>
                  <a:cubicBezTo>
                    <a:pt x="1258" y="7837"/>
                    <a:pt x="1441" y="8168"/>
                    <a:pt x="1655" y="8478"/>
                  </a:cubicBezTo>
                  <a:cubicBezTo>
                    <a:pt x="2421" y="9580"/>
                    <a:pt x="3714" y="9713"/>
                    <a:pt x="5026" y="9713"/>
                  </a:cubicBezTo>
                  <a:cubicBezTo>
                    <a:pt x="5443" y="9713"/>
                    <a:pt x="5863" y="9699"/>
                    <a:pt x="6268" y="9699"/>
                  </a:cubicBezTo>
                  <a:cubicBezTo>
                    <a:pt x="6730" y="9699"/>
                    <a:pt x="7173" y="9717"/>
                    <a:pt x="7573" y="9792"/>
                  </a:cubicBezTo>
                  <a:cubicBezTo>
                    <a:pt x="8222" y="9913"/>
                    <a:pt x="9196" y="10427"/>
                    <a:pt x="9994" y="10427"/>
                  </a:cubicBezTo>
                  <a:cubicBezTo>
                    <a:pt x="10440" y="10427"/>
                    <a:pt x="10830" y="10267"/>
                    <a:pt x="11079" y="9789"/>
                  </a:cubicBezTo>
                  <a:cubicBezTo>
                    <a:pt x="11507" y="8967"/>
                    <a:pt x="10903" y="8157"/>
                    <a:pt x="10225" y="7761"/>
                  </a:cubicBezTo>
                  <a:cubicBezTo>
                    <a:pt x="9480" y="7327"/>
                    <a:pt x="8546" y="6953"/>
                    <a:pt x="7723" y="6776"/>
                  </a:cubicBezTo>
                  <a:cubicBezTo>
                    <a:pt x="6667" y="6551"/>
                    <a:pt x="5226" y="6608"/>
                    <a:pt x="4604" y="6274"/>
                  </a:cubicBezTo>
                  <a:cubicBezTo>
                    <a:pt x="4271" y="5268"/>
                    <a:pt x="4398" y="4125"/>
                    <a:pt x="4428" y="3078"/>
                  </a:cubicBezTo>
                  <a:cubicBezTo>
                    <a:pt x="4459" y="2034"/>
                    <a:pt x="4192" y="578"/>
                    <a:pt x="3571" y="190"/>
                  </a:cubicBezTo>
                  <a:cubicBezTo>
                    <a:pt x="3370" y="64"/>
                    <a:pt x="3103" y="0"/>
                    <a:pt x="2810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3" name="Google Shape;2092;p32">
              <a:extLst>
                <a:ext uri="{FF2B5EF4-FFF2-40B4-BE49-F238E27FC236}">
                  <a16:creationId xmlns:a16="http://schemas.microsoft.com/office/drawing/2014/main" id="{6A3A91B9-5F80-541F-04A0-D153F1A3B5AB}"/>
                </a:ext>
              </a:extLst>
            </p:cNvPr>
            <p:cNvSpPr/>
            <p:nvPr/>
          </p:nvSpPr>
          <p:spPr>
            <a:xfrm>
              <a:off x="7303593" y="3678966"/>
              <a:ext cx="140904" cy="259084"/>
            </a:xfrm>
            <a:custGeom>
              <a:avLst/>
              <a:gdLst/>
              <a:ahLst/>
              <a:cxnLst/>
              <a:rect l="l" t="t" r="r" b="b"/>
              <a:pathLst>
                <a:path w="1073" h="1973" extrusionOk="0">
                  <a:moveTo>
                    <a:pt x="62" y="1"/>
                  </a:moveTo>
                  <a:cubicBezTo>
                    <a:pt x="40" y="1"/>
                    <a:pt x="19" y="14"/>
                    <a:pt x="10" y="35"/>
                  </a:cubicBezTo>
                  <a:cubicBezTo>
                    <a:pt x="0" y="63"/>
                    <a:pt x="14" y="94"/>
                    <a:pt x="41" y="105"/>
                  </a:cubicBezTo>
                  <a:cubicBezTo>
                    <a:pt x="49" y="108"/>
                    <a:pt x="694" y="374"/>
                    <a:pt x="824" y="828"/>
                  </a:cubicBezTo>
                  <a:cubicBezTo>
                    <a:pt x="962" y="1300"/>
                    <a:pt x="778" y="1900"/>
                    <a:pt x="777" y="1906"/>
                  </a:cubicBezTo>
                  <a:cubicBezTo>
                    <a:pt x="770" y="1932"/>
                    <a:pt x="784" y="1963"/>
                    <a:pt x="812" y="1972"/>
                  </a:cubicBezTo>
                  <a:cubicBezTo>
                    <a:pt x="817" y="1973"/>
                    <a:pt x="822" y="1973"/>
                    <a:pt x="828" y="1973"/>
                  </a:cubicBezTo>
                  <a:cubicBezTo>
                    <a:pt x="851" y="1973"/>
                    <a:pt x="872" y="1959"/>
                    <a:pt x="877" y="1934"/>
                  </a:cubicBezTo>
                  <a:cubicBezTo>
                    <a:pt x="885" y="1909"/>
                    <a:pt x="1072" y="1300"/>
                    <a:pt x="927" y="795"/>
                  </a:cubicBezTo>
                  <a:cubicBezTo>
                    <a:pt x="780" y="292"/>
                    <a:pt x="109" y="15"/>
                    <a:pt x="80" y="4"/>
                  </a:cubicBezTo>
                  <a:cubicBezTo>
                    <a:pt x="74" y="2"/>
                    <a:pt x="68" y="1"/>
                    <a:pt x="62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4" name="Google Shape;2093;p32">
              <a:extLst>
                <a:ext uri="{FF2B5EF4-FFF2-40B4-BE49-F238E27FC236}">
                  <a16:creationId xmlns:a16="http://schemas.microsoft.com/office/drawing/2014/main" id="{F6515E3B-8DBB-2EB8-0CB9-9CD8482BB1C3}"/>
                </a:ext>
              </a:extLst>
            </p:cNvPr>
            <p:cNvSpPr/>
            <p:nvPr/>
          </p:nvSpPr>
          <p:spPr>
            <a:xfrm>
              <a:off x="7423485" y="3622369"/>
              <a:ext cx="136176" cy="255539"/>
            </a:xfrm>
            <a:custGeom>
              <a:avLst/>
              <a:gdLst/>
              <a:ahLst/>
              <a:cxnLst/>
              <a:rect l="l" t="t" r="r" b="b"/>
              <a:pathLst>
                <a:path w="1037" h="1946" extrusionOk="0">
                  <a:moveTo>
                    <a:pt x="61" y="0"/>
                  </a:moveTo>
                  <a:cubicBezTo>
                    <a:pt x="40" y="0"/>
                    <a:pt x="20" y="12"/>
                    <a:pt x="11" y="32"/>
                  </a:cubicBezTo>
                  <a:cubicBezTo>
                    <a:pt x="1" y="60"/>
                    <a:pt x="14" y="91"/>
                    <a:pt x="39" y="102"/>
                  </a:cubicBezTo>
                  <a:cubicBezTo>
                    <a:pt x="45" y="105"/>
                    <a:pt x="673" y="375"/>
                    <a:pt x="823" y="826"/>
                  </a:cubicBezTo>
                  <a:cubicBezTo>
                    <a:pt x="915" y="1098"/>
                    <a:pt x="928" y="1464"/>
                    <a:pt x="859" y="1886"/>
                  </a:cubicBezTo>
                  <a:cubicBezTo>
                    <a:pt x="856" y="1914"/>
                    <a:pt x="875" y="1940"/>
                    <a:pt x="903" y="1946"/>
                  </a:cubicBezTo>
                  <a:lnTo>
                    <a:pt x="913" y="1946"/>
                  </a:lnTo>
                  <a:cubicBezTo>
                    <a:pt x="939" y="1946"/>
                    <a:pt x="960" y="1926"/>
                    <a:pt x="965" y="1901"/>
                  </a:cubicBezTo>
                  <a:cubicBezTo>
                    <a:pt x="1036" y="1464"/>
                    <a:pt x="1022" y="1080"/>
                    <a:pt x="925" y="793"/>
                  </a:cubicBezTo>
                  <a:cubicBezTo>
                    <a:pt x="759" y="297"/>
                    <a:pt x="108" y="17"/>
                    <a:pt x="81" y="4"/>
                  </a:cubicBezTo>
                  <a:cubicBezTo>
                    <a:pt x="74" y="1"/>
                    <a:pt x="67" y="0"/>
                    <a:pt x="6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5" name="Google Shape;2094;p32">
              <a:extLst>
                <a:ext uri="{FF2B5EF4-FFF2-40B4-BE49-F238E27FC236}">
                  <a16:creationId xmlns:a16="http://schemas.microsoft.com/office/drawing/2014/main" id="{FFA4E3B7-CB49-9A61-5271-B023D576ADBE}"/>
                </a:ext>
              </a:extLst>
            </p:cNvPr>
            <p:cNvSpPr/>
            <p:nvPr/>
          </p:nvSpPr>
          <p:spPr>
            <a:xfrm>
              <a:off x="6143151" y="3027507"/>
              <a:ext cx="501502" cy="771607"/>
            </a:xfrm>
            <a:custGeom>
              <a:avLst/>
              <a:gdLst/>
              <a:ahLst/>
              <a:cxnLst/>
              <a:rect l="l" t="t" r="r" b="b"/>
              <a:pathLst>
                <a:path w="3819" h="5876" extrusionOk="0">
                  <a:moveTo>
                    <a:pt x="3081" y="1"/>
                  </a:moveTo>
                  <a:lnTo>
                    <a:pt x="0" y="457"/>
                  </a:lnTo>
                  <a:cubicBezTo>
                    <a:pt x="77" y="1651"/>
                    <a:pt x="309" y="2860"/>
                    <a:pt x="798" y="3947"/>
                  </a:cubicBezTo>
                  <a:cubicBezTo>
                    <a:pt x="955" y="4291"/>
                    <a:pt x="1137" y="4624"/>
                    <a:pt x="1351" y="4932"/>
                  </a:cubicBezTo>
                  <a:cubicBezTo>
                    <a:pt x="1677" y="5402"/>
                    <a:pt x="2098" y="5695"/>
                    <a:pt x="2575" y="5876"/>
                  </a:cubicBezTo>
                  <a:cubicBezTo>
                    <a:pt x="3818" y="3696"/>
                    <a:pt x="3243" y="1043"/>
                    <a:pt x="308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6" name="Google Shape;2095;p32">
              <a:extLst>
                <a:ext uri="{FF2B5EF4-FFF2-40B4-BE49-F238E27FC236}">
                  <a16:creationId xmlns:a16="http://schemas.microsoft.com/office/drawing/2014/main" id="{FD80AB77-02A8-2C40-7D8A-9500725AB5DE}"/>
                </a:ext>
              </a:extLst>
            </p:cNvPr>
            <p:cNvSpPr/>
            <p:nvPr/>
          </p:nvSpPr>
          <p:spPr>
            <a:xfrm>
              <a:off x="1349975" y="1015876"/>
              <a:ext cx="1545082" cy="2497217"/>
            </a:xfrm>
            <a:custGeom>
              <a:avLst/>
              <a:gdLst/>
              <a:ahLst/>
              <a:cxnLst/>
              <a:rect l="l" t="t" r="r" b="b"/>
              <a:pathLst>
                <a:path w="11766" h="19017" extrusionOk="0">
                  <a:moveTo>
                    <a:pt x="8362" y="0"/>
                  </a:moveTo>
                  <a:cubicBezTo>
                    <a:pt x="8201" y="0"/>
                    <a:pt x="8038" y="39"/>
                    <a:pt x="7888" y="122"/>
                  </a:cubicBezTo>
                  <a:cubicBezTo>
                    <a:pt x="5912" y="1210"/>
                    <a:pt x="4197" y="2778"/>
                    <a:pt x="2937" y="4667"/>
                  </a:cubicBezTo>
                  <a:cubicBezTo>
                    <a:pt x="1034" y="7518"/>
                    <a:pt x="0" y="11364"/>
                    <a:pt x="1275" y="14677"/>
                  </a:cubicBezTo>
                  <a:cubicBezTo>
                    <a:pt x="2226" y="17160"/>
                    <a:pt x="4501" y="18682"/>
                    <a:pt x="7100" y="18973"/>
                  </a:cubicBezTo>
                  <a:cubicBezTo>
                    <a:pt x="7325" y="18998"/>
                    <a:pt x="7699" y="19016"/>
                    <a:pt x="8135" y="19016"/>
                  </a:cubicBezTo>
                  <a:cubicBezTo>
                    <a:pt x="9199" y="19016"/>
                    <a:pt x="10631" y="18909"/>
                    <a:pt x="11163" y="18538"/>
                  </a:cubicBezTo>
                  <a:cubicBezTo>
                    <a:pt x="11576" y="18248"/>
                    <a:pt x="11766" y="17718"/>
                    <a:pt x="11661" y="17221"/>
                  </a:cubicBezTo>
                  <a:cubicBezTo>
                    <a:pt x="11529" y="16605"/>
                    <a:pt x="10985" y="16181"/>
                    <a:pt x="10378" y="16181"/>
                  </a:cubicBezTo>
                  <a:cubicBezTo>
                    <a:pt x="10287" y="16181"/>
                    <a:pt x="10194" y="16190"/>
                    <a:pt x="10101" y="16210"/>
                  </a:cubicBezTo>
                  <a:lnTo>
                    <a:pt x="10087" y="16213"/>
                  </a:lnTo>
                  <a:cubicBezTo>
                    <a:pt x="9366" y="16366"/>
                    <a:pt x="8642" y="16464"/>
                    <a:pt x="7943" y="16464"/>
                  </a:cubicBezTo>
                  <a:cubicBezTo>
                    <a:pt x="7742" y="16464"/>
                    <a:pt x="7543" y="16456"/>
                    <a:pt x="7347" y="16439"/>
                  </a:cubicBezTo>
                  <a:cubicBezTo>
                    <a:pt x="5646" y="16298"/>
                    <a:pt x="4145" y="15377"/>
                    <a:pt x="3484" y="13790"/>
                  </a:cubicBezTo>
                  <a:cubicBezTo>
                    <a:pt x="2403" y="11199"/>
                    <a:pt x="3312" y="8075"/>
                    <a:pt x="4725" y="5830"/>
                  </a:cubicBezTo>
                  <a:cubicBezTo>
                    <a:pt x="5753" y="4198"/>
                    <a:pt x="7181" y="2818"/>
                    <a:pt x="8857" y="1838"/>
                  </a:cubicBezTo>
                  <a:lnTo>
                    <a:pt x="8863" y="1838"/>
                  </a:lnTo>
                  <a:cubicBezTo>
                    <a:pt x="9321" y="1568"/>
                    <a:pt x="9485" y="981"/>
                    <a:pt x="9227" y="512"/>
                  </a:cubicBezTo>
                  <a:cubicBezTo>
                    <a:pt x="9047" y="184"/>
                    <a:pt x="8710" y="0"/>
                    <a:pt x="8362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7" name="Google Shape;2096;p32">
              <a:extLst>
                <a:ext uri="{FF2B5EF4-FFF2-40B4-BE49-F238E27FC236}">
                  <a16:creationId xmlns:a16="http://schemas.microsoft.com/office/drawing/2014/main" id="{A9978F55-A296-D7E6-B3B3-A45E530ADCBB}"/>
                </a:ext>
              </a:extLst>
            </p:cNvPr>
            <p:cNvSpPr/>
            <p:nvPr/>
          </p:nvSpPr>
          <p:spPr>
            <a:xfrm>
              <a:off x="2380020" y="3140570"/>
              <a:ext cx="515027" cy="372541"/>
            </a:xfrm>
            <a:custGeom>
              <a:avLst/>
              <a:gdLst/>
              <a:ahLst/>
              <a:cxnLst/>
              <a:rect l="l" t="t" r="r" b="b"/>
              <a:pathLst>
                <a:path w="3922" h="2837" extrusionOk="0">
                  <a:moveTo>
                    <a:pt x="2531" y="0"/>
                  </a:moveTo>
                  <a:cubicBezTo>
                    <a:pt x="2441" y="0"/>
                    <a:pt x="2349" y="10"/>
                    <a:pt x="2257" y="29"/>
                  </a:cubicBezTo>
                  <a:lnTo>
                    <a:pt x="2243" y="32"/>
                  </a:lnTo>
                  <a:cubicBezTo>
                    <a:pt x="1739" y="139"/>
                    <a:pt x="1230" y="219"/>
                    <a:pt x="733" y="257"/>
                  </a:cubicBezTo>
                  <a:cubicBezTo>
                    <a:pt x="448" y="682"/>
                    <a:pt x="35" y="1511"/>
                    <a:pt x="1" y="2832"/>
                  </a:cubicBezTo>
                  <a:lnTo>
                    <a:pt x="1" y="2835"/>
                  </a:lnTo>
                  <a:cubicBezTo>
                    <a:pt x="87" y="2836"/>
                    <a:pt x="178" y="2837"/>
                    <a:pt x="271" y="2837"/>
                  </a:cubicBezTo>
                  <a:cubicBezTo>
                    <a:pt x="1337" y="2837"/>
                    <a:pt x="2782" y="2732"/>
                    <a:pt x="3318" y="2358"/>
                  </a:cubicBezTo>
                  <a:cubicBezTo>
                    <a:pt x="3732" y="2068"/>
                    <a:pt x="3922" y="1538"/>
                    <a:pt x="3817" y="1040"/>
                  </a:cubicBezTo>
                  <a:cubicBezTo>
                    <a:pt x="3684" y="422"/>
                    <a:pt x="3139" y="0"/>
                    <a:pt x="2531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8" name="Google Shape;2097;p32">
              <a:extLst>
                <a:ext uri="{FF2B5EF4-FFF2-40B4-BE49-F238E27FC236}">
                  <a16:creationId xmlns:a16="http://schemas.microsoft.com/office/drawing/2014/main" id="{CDD82D59-0EF6-E024-E743-0E028F1CAC19}"/>
                </a:ext>
              </a:extLst>
            </p:cNvPr>
            <p:cNvSpPr/>
            <p:nvPr/>
          </p:nvSpPr>
          <p:spPr>
            <a:xfrm>
              <a:off x="2408253" y="1944018"/>
              <a:ext cx="4284759" cy="2024877"/>
            </a:xfrm>
            <a:custGeom>
              <a:avLst/>
              <a:gdLst/>
              <a:ahLst/>
              <a:cxnLst/>
              <a:rect l="l" t="t" r="r" b="b"/>
              <a:pathLst>
                <a:path w="32629" h="15420" extrusionOk="0">
                  <a:moveTo>
                    <a:pt x="21379" y="0"/>
                  </a:moveTo>
                  <a:cubicBezTo>
                    <a:pt x="21130" y="753"/>
                    <a:pt x="21123" y="1945"/>
                    <a:pt x="20668" y="2349"/>
                  </a:cubicBezTo>
                  <a:cubicBezTo>
                    <a:pt x="20301" y="2677"/>
                    <a:pt x="19739" y="2747"/>
                    <a:pt x="19173" y="2747"/>
                  </a:cubicBezTo>
                  <a:cubicBezTo>
                    <a:pt x="18746" y="2747"/>
                    <a:pt x="18317" y="2708"/>
                    <a:pt x="17965" y="2708"/>
                  </a:cubicBezTo>
                  <a:cubicBezTo>
                    <a:pt x="17932" y="2708"/>
                    <a:pt x="17900" y="2708"/>
                    <a:pt x="17868" y="2709"/>
                  </a:cubicBezTo>
                  <a:cubicBezTo>
                    <a:pt x="15683" y="2762"/>
                    <a:pt x="13213" y="2899"/>
                    <a:pt x="11044" y="3176"/>
                  </a:cubicBezTo>
                  <a:cubicBezTo>
                    <a:pt x="9145" y="3418"/>
                    <a:pt x="7202" y="3772"/>
                    <a:pt x="5396" y="4454"/>
                  </a:cubicBezTo>
                  <a:cubicBezTo>
                    <a:pt x="4182" y="4912"/>
                    <a:pt x="2936" y="5546"/>
                    <a:pt x="2082" y="6564"/>
                  </a:cubicBezTo>
                  <a:cubicBezTo>
                    <a:pt x="0" y="9037"/>
                    <a:pt x="984" y="13172"/>
                    <a:pt x="4099" y="14228"/>
                  </a:cubicBezTo>
                  <a:lnTo>
                    <a:pt x="6401" y="14991"/>
                  </a:lnTo>
                  <a:cubicBezTo>
                    <a:pt x="7268" y="15277"/>
                    <a:pt x="8171" y="15420"/>
                    <a:pt x="9078" y="15420"/>
                  </a:cubicBezTo>
                  <a:cubicBezTo>
                    <a:pt x="9622" y="15420"/>
                    <a:pt x="10167" y="15369"/>
                    <a:pt x="10706" y="15266"/>
                  </a:cubicBezTo>
                  <a:cubicBezTo>
                    <a:pt x="13598" y="14717"/>
                    <a:pt x="16531" y="14334"/>
                    <a:pt x="19457" y="14334"/>
                  </a:cubicBezTo>
                  <a:cubicBezTo>
                    <a:pt x="20657" y="14334"/>
                    <a:pt x="21857" y="14399"/>
                    <a:pt x="23052" y="14542"/>
                  </a:cubicBezTo>
                  <a:cubicBezTo>
                    <a:pt x="23772" y="14629"/>
                    <a:pt x="24436" y="14670"/>
                    <a:pt x="25047" y="14670"/>
                  </a:cubicBezTo>
                  <a:cubicBezTo>
                    <a:pt x="32629" y="14670"/>
                    <a:pt x="32180" y="8440"/>
                    <a:pt x="32177" y="6699"/>
                  </a:cubicBezTo>
                  <a:cubicBezTo>
                    <a:pt x="32175" y="3917"/>
                    <a:pt x="30710" y="2275"/>
                    <a:pt x="30089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9" name="Google Shape;2098;p32">
              <a:extLst>
                <a:ext uri="{FF2B5EF4-FFF2-40B4-BE49-F238E27FC236}">
                  <a16:creationId xmlns:a16="http://schemas.microsoft.com/office/drawing/2014/main" id="{6FE2B370-7C9D-EE82-09A1-D0FAEE73D31D}"/>
                </a:ext>
              </a:extLst>
            </p:cNvPr>
            <p:cNvSpPr/>
            <p:nvPr/>
          </p:nvSpPr>
          <p:spPr>
            <a:xfrm>
              <a:off x="5115207" y="2097001"/>
              <a:ext cx="73669" cy="348510"/>
            </a:xfrm>
            <a:custGeom>
              <a:avLst/>
              <a:gdLst/>
              <a:ahLst/>
              <a:cxnLst/>
              <a:rect l="l" t="t" r="r" b="b"/>
              <a:pathLst>
                <a:path w="561" h="2654" extrusionOk="0">
                  <a:moveTo>
                    <a:pt x="499" y="0"/>
                  </a:moveTo>
                  <a:cubicBezTo>
                    <a:pt x="476" y="0"/>
                    <a:pt x="457" y="17"/>
                    <a:pt x="451" y="40"/>
                  </a:cubicBezTo>
                  <a:cubicBezTo>
                    <a:pt x="448" y="52"/>
                    <a:pt x="182" y="1093"/>
                    <a:pt x="4" y="2595"/>
                  </a:cubicBezTo>
                  <a:cubicBezTo>
                    <a:pt x="1" y="2623"/>
                    <a:pt x="22" y="2650"/>
                    <a:pt x="51" y="2653"/>
                  </a:cubicBezTo>
                  <a:lnTo>
                    <a:pt x="58" y="2653"/>
                  </a:lnTo>
                  <a:cubicBezTo>
                    <a:pt x="84" y="2653"/>
                    <a:pt x="108" y="2633"/>
                    <a:pt x="108" y="2607"/>
                  </a:cubicBezTo>
                  <a:cubicBezTo>
                    <a:pt x="284" y="1113"/>
                    <a:pt x="548" y="77"/>
                    <a:pt x="552" y="67"/>
                  </a:cubicBezTo>
                  <a:cubicBezTo>
                    <a:pt x="561" y="39"/>
                    <a:pt x="544" y="10"/>
                    <a:pt x="515" y="3"/>
                  </a:cubicBezTo>
                  <a:cubicBezTo>
                    <a:pt x="510" y="1"/>
                    <a:pt x="504" y="0"/>
                    <a:pt x="499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0" name="Google Shape;2099;p32">
              <a:extLst>
                <a:ext uri="{FF2B5EF4-FFF2-40B4-BE49-F238E27FC236}">
                  <a16:creationId xmlns:a16="http://schemas.microsoft.com/office/drawing/2014/main" id="{3864D509-0047-82A6-0B48-46D45BFFFCCC}"/>
                </a:ext>
              </a:extLst>
            </p:cNvPr>
            <p:cNvSpPr/>
            <p:nvPr/>
          </p:nvSpPr>
          <p:spPr>
            <a:xfrm>
              <a:off x="5221573" y="1944018"/>
              <a:ext cx="1242526" cy="481401"/>
            </a:xfrm>
            <a:custGeom>
              <a:avLst/>
              <a:gdLst/>
              <a:ahLst/>
              <a:cxnLst/>
              <a:rect l="l" t="t" r="r" b="b"/>
              <a:pathLst>
                <a:path w="9462" h="3666" extrusionOk="0">
                  <a:moveTo>
                    <a:pt x="1" y="0"/>
                  </a:moveTo>
                  <a:cubicBezTo>
                    <a:pt x="350" y="1730"/>
                    <a:pt x="2713" y="3665"/>
                    <a:pt x="5446" y="3665"/>
                  </a:cubicBezTo>
                  <a:cubicBezTo>
                    <a:pt x="6760" y="3665"/>
                    <a:pt x="8159" y="3218"/>
                    <a:pt x="9461" y="2085"/>
                  </a:cubicBezTo>
                  <a:cubicBezTo>
                    <a:pt x="9159" y="1418"/>
                    <a:pt x="8866" y="743"/>
                    <a:pt x="8663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1" name="Google Shape;2100;p32">
              <a:extLst>
                <a:ext uri="{FF2B5EF4-FFF2-40B4-BE49-F238E27FC236}">
                  <a16:creationId xmlns:a16="http://schemas.microsoft.com/office/drawing/2014/main" id="{78FA023C-1796-D7F9-A13B-319FC77C5600}"/>
                </a:ext>
              </a:extLst>
            </p:cNvPr>
            <p:cNvSpPr/>
            <p:nvPr/>
          </p:nvSpPr>
          <p:spPr>
            <a:xfrm>
              <a:off x="6103756" y="2816614"/>
              <a:ext cx="546543" cy="999307"/>
            </a:xfrm>
            <a:custGeom>
              <a:avLst/>
              <a:gdLst/>
              <a:ahLst/>
              <a:cxnLst/>
              <a:rect l="l" t="t" r="r" b="b"/>
              <a:pathLst>
                <a:path w="4162" h="7610" extrusionOk="0">
                  <a:moveTo>
                    <a:pt x="4035" y="0"/>
                  </a:moveTo>
                  <a:cubicBezTo>
                    <a:pt x="4005" y="0"/>
                    <a:pt x="3983" y="26"/>
                    <a:pt x="3983" y="54"/>
                  </a:cubicBezTo>
                  <a:cubicBezTo>
                    <a:pt x="3983" y="136"/>
                    <a:pt x="3983" y="227"/>
                    <a:pt x="3984" y="329"/>
                  </a:cubicBezTo>
                  <a:cubicBezTo>
                    <a:pt x="4005" y="2062"/>
                    <a:pt x="4054" y="6123"/>
                    <a:pt x="42" y="7505"/>
                  </a:cubicBezTo>
                  <a:cubicBezTo>
                    <a:pt x="15" y="7515"/>
                    <a:pt x="0" y="7545"/>
                    <a:pt x="9" y="7573"/>
                  </a:cubicBezTo>
                  <a:cubicBezTo>
                    <a:pt x="16" y="7595"/>
                    <a:pt x="38" y="7609"/>
                    <a:pt x="59" y="7609"/>
                  </a:cubicBezTo>
                  <a:cubicBezTo>
                    <a:pt x="65" y="7609"/>
                    <a:pt x="72" y="7609"/>
                    <a:pt x="78" y="7605"/>
                  </a:cubicBezTo>
                  <a:cubicBezTo>
                    <a:pt x="4161" y="6197"/>
                    <a:pt x="4113" y="2083"/>
                    <a:pt x="4091" y="327"/>
                  </a:cubicBezTo>
                  <a:cubicBezTo>
                    <a:pt x="4091" y="227"/>
                    <a:pt x="4090" y="136"/>
                    <a:pt x="4090" y="54"/>
                  </a:cubicBezTo>
                  <a:cubicBezTo>
                    <a:pt x="4090" y="23"/>
                    <a:pt x="4064" y="0"/>
                    <a:pt x="403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2" name="Google Shape;2101;p32">
              <a:extLst>
                <a:ext uri="{FF2B5EF4-FFF2-40B4-BE49-F238E27FC236}">
                  <a16:creationId xmlns:a16="http://schemas.microsoft.com/office/drawing/2014/main" id="{30B7C7BD-E779-8A28-EB41-D1F6559CA77A}"/>
                </a:ext>
              </a:extLst>
            </p:cNvPr>
            <p:cNvSpPr/>
            <p:nvPr/>
          </p:nvSpPr>
          <p:spPr>
            <a:xfrm>
              <a:off x="3797579" y="2938212"/>
              <a:ext cx="1194070" cy="737859"/>
            </a:xfrm>
            <a:custGeom>
              <a:avLst/>
              <a:gdLst/>
              <a:ahLst/>
              <a:cxnLst/>
              <a:rect l="l" t="t" r="r" b="b"/>
              <a:pathLst>
                <a:path w="9093" h="5619" extrusionOk="0">
                  <a:moveTo>
                    <a:pt x="6890" y="0"/>
                  </a:moveTo>
                  <a:cubicBezTo>
                    <a:pt x="6706" y="0"/>
                    <a:pt x="6543" y="15"/>
                    <a:pt x="6351" y="68"/>
                  </a:cubicBezTo>
                  <a:cubicBezTo>
                    <a:pt x="6137" y="129"/>
                    <a:pt x="5883" y="161"/>
                    <a:pt x="5662" y="178"/>
                  </a:cubicBezTo>
                  <a:cubicBezTo>
                    <a:pt x="5547" y="186"/>
                    <a:pt x="5418" y="197"/>
                    <a:pt x="5292" y="197"/>
                  </a:cubicBezTo>
                  <a:cubicBezTo>
                    <a:pt x="5187" y="197"/>
                    <a:pt x="5083" y="189"/>
                    <a:pt x="4990" y="166"/>
                  </a:cubicBezTo>
                  <a:cubicBezTo>
                    <a:pt x="4880" y="139"/>
                    <a:pt x="4781" y="95"/>
                    <a:pt x="4664" y="95"/>
                  </a:cubicBezTo>
                  <a:cubicBezTo>
                    <a:pt x="4661" y="95"/>
                    <a:pt x="4657" y="95"/>
                    <a:pt x="4653" y="95"/>
                  </a:cubicBezTo>
                  <a:cubicBezTo>
                    <a:pt x="4534" y="99"/>
                    <a:pt x="4412" y="131"/>
                    <a:pt x="4295" y="149"/>
                  </a:cubicBezTo>
                  <a:cubicBezTo>
                    <a:pt x="4084" y="181"/>
                    <a:pt x="3942" y="275"/>
                    <a:pt x="3745" y="336"/>
                  </a:cubicBezTo>
                  <a:cubicBezTo>
                    <a:pt x="3704" y="349"/>
                    <a:pt x="3665" y="354"/>
                    <a:pt x="3626" y="354"/>
                  </a:cubicBezTo>
                  <a:cubicBezTo>
                    <a:pt x="3481" y="354"/>
                    <a:pt x="3348" y="284"/>
                    <a:pt x="3201" y="284"/>
                  </a:cubicBezTo>
                  <a:cubicBezTo>
                    <a:pt x="3183" y="284"/>
                    <a:pt x="3164" y="285"/>
                    <a:pt x="3146" y="288"/>
                  </a:cubicBezTo>
                  <a:cubicBezTo>
                    <a:pt x="2940" y="315"/>
                    <a:pt x="2722" y="438"/>
                    <a:pt x="2519" y="493"/>
                  </a:cubicBezTo>
                  <a:cubicBezTo>
                    <a:pt x="2291" y="555"/>
                    <a:pt x="2118" y="597"/>
                    <a:pt x="1892" y="597"/>
                  </a:cubicBezTo>
                  <a:cubicBezTo>
                    <a:pt x="1877" y="597"/>
                    <a:pt x="1863" y="597"/>
                    <a:pt x="1848" y="596"/>
                  </a:cubicBezTo>
                  <a:cubicBezTo>
                    <a:pt x="1842" y="596"/>
                    <a:pt x="1837" y="596"/>
                    <a:pt x="1832" y="596"/>
                  </a:cubicBezTo>
                  <a:cubicBezTo>
                    <a:pt x="1604" y="596"/>
                    <a:pt x="1380" y="684"/>
                    <a:pt x="1164" y="752"/>
                  </a:cubicBezTo>
                  <a:cubicBezTo>
                    <a:pt x="965" y="816"/>
                    <a:pt x="811" y="950"/>
                    <a:pt x="628" y="1049"/>
                  </a:cubicBezTo>
                  <a:cubicBezTo>
                    <a:pt x="486" y="1125"/>
                    <a:pt x="313" y="1186"/>
                    <a:pt x="214" y="1323"/>
                  </a:cubicBezTo>
                  <a:cubicBezTo>
                    <a:pt x="94" y="1493"/>
                    <a:pt x="77" y="1788"/>
                    <a:pt x="69" y="1987"/>
                  </a:cubicBezTo>
                  <a:cubicBezTo>
                    <a:pt x="59" y="2207"/>
                    <a:pt x="97" y="2407"/>
                    <a:pt x="49" y="2627"/>
                  </a:cubicBezTo>
                  <a:cubicBezTo>
                    <a:pt x="0" y="2849"/>
                    <a:pt x="6" y="2986"/>
                    <a:pt x="100" y="3188"/>
                  </a:cubicBezTo>
                  <a:cubicBezTo>
                    <a:pt x="190" y="3381"/>
                    <a:pt x="212" y="3576"/>
                    <a:pt x="240" y="3787"/>
                  </a:cubicBezTo>
                  <a:cubicBezTo>
                    <a:pt x="297" y="4204"/>
                    <a:pt x="244" y="4704"/>
                    <a:pt x="493" y="5058"/>
                  </a:cubicBezTo>
                  <a:cubicBezTo>
                    <a:pt x="717" y="5380"/>
                    <a:pt x="1026" y="5618"/>
                    <a:pt x="1439" y="5618"/>
                  </a:cubicBezTo>
                  <a:cubicBezTo>
                    <a:pt x="1446" y="5618"/>
                    <a:pt x="1454" y="5618"/>
                    <a:pt x="1461" y="5618"/>
                  </a:cubicBezTo>
                  <a:cubicBezTo>
                    <a:pt x="1905" y="5609"/>
                    <a:pt x="2315" y="5522"/>
                    <a:pt x="2743" y="5377"/>
                  </a:cubicBezTo>
                  <a:cubicBezTo>
                    <a:pt x="2811" y="5353"/>
                    <a:pt x="2873" y="5345"/>
                    <a:pt x="2931" y="5345"/>
                  </a:cubicBezTo>
                  <a:cubicBezTo>
                    <a:pt x="3091" y="5345"/>
                    <a:pt x="3225" y="5409"/>
                    <a:pt x="3401" y="5409"/>
                  </a:cubicBezTo>
                  <a:cubicBezTo>
                    <a:pt x="3414" y="5409"/>
                    <a:pt x="3427" y="5409"/>
                    <a:pt x="3440" y="5408"/>
                  </a:cubicBezTo>
                  <a:cubicBezTo>
                    <a:pt x="3691" y="5395"/>
                    <a:pt x="3962" y="5324"/>
                    <a:pt x="4209" y="5267"/>
                  </a:cubicBezTo>
                  <a:cubicBezTo>
                    <a:pt x="4755" y="5141"/>
                    <a:pt x="5283" y="5151"/>
                    <a:pt x="5834" y="5134"/>
                  </a:cubicBezTo>
                  <a:cubicBezTo>
                    <a:pt x="6076" y="5127"/>
                    <a:pt x="6348" y="5085"/>
                    <a:pt x="6584" y="5028"/>
                  </a:cubicBezTo>
                  <a:cubicBezTo>
                    <a:pt x="6696" y="5001"/>
                    <a:pt x="6803" y="4964"/>
                    <a:pt x="6915" y="4964"/>
                  </a:cubicBezTo>
                  <a:cubicBezTo>
                    <a:pt x="6928" y="4964"/>
                    <a:pt x="6941" y="4964"/>
                    <a:pt x="6954" y="4965"/>
                  </a:cubicBezTo>
                  <a:cubicBezTo>
                    <a:pt x="7069" y="4974"/>
                    <a:pt x="7179" y="5025"/>
                    <a:pt x="7294" y="5041"/>
                  </a:cubicBezTo>
                  <a:cubicBezTo>
                    <a:pt x="7322" y="5045"/>
                    <a:pt x="7350" y="5047"/>
                    <a:pt x="7379" y="5047"/>
                  </a:cubicBezTo>
                  <a:cubicBezTo>
                    <a:pt x="7545" y="5047"/>
                    <a:pt x="7710" y="4986"/>
                    <a:pt x="7876" y="4986"/>
                  </a:cubicBezTo>
                  <a:cubicBezTo>
                    <a:pt x="7897" y="4986"/>
                    <a:pt x="7919" y="4987"/>
                    <a:pt x="7940" y="4990"/>
                  </a:cubicBezTo>
                  <a:cubicBezTo>
                    <a:pt x="8073" y="5002"/>
                    <a:pt x="8190" y="5041"/>
                    <a:pt x="8313" y="5041"/>
                  </a:cubicBezTo>
                  <a:cubicBezTo>
                    <a:pt x="8371" y="5041"/>
                    <a:pt x="8431" y="5033"/>
                    <a:pt x="8494" y="5008"/>
                  </a:cubicBezTo>
                  <a:cubicBezTo>
                    <a:pt x="8897" y="4854"/>
                    <a:pt x="9093" y="4479"/>
                    <a:pt x="9085" y="4072"/>
                  </a:cubicBezTo>
                  <a:cubicBezTo>
                    <a:pt x="9075" y="3629"/>
                    <a:pt x="8828" y="3192"/>
                    <a:pt x="8897" y="2745"/>
                  </a:cubicBezTo>
                  <a:cubicBezTo>
                    <a:pt x="8931" y="2521"/>
                    <a:pt x="8968" y="2295"/>
                    <a:pt x="9004" y="2071"/>
                  </a:cubicBezTo>
                  <a:cubicBezTo>
                    <a:pt x="9038" y="1858"/>
                    <a:pt x="8954" y="1680"/>
                    <a:pt x="8958" y="1473"/>
                  </a:cubicBezTo>
                  <a:cubicBezTo>
                    <a:pt x="8961" y="1244"/>
                    <a:pt x="9054" y="1050"/>
                    <a:pt x="8974" y="825"/>
                  </a:cubicBezTo>
                  <a:cubicBezTo>
                    <a:pt x="8917" y="668"/>
                    <a:pt x="8837" y="499"/>
                    <a:pt x="8761" y="349"/>
                  </a:cubicBezTo>
                  <a:cubicBezTo>
                    <a:pt x="8653" y="131"/>
                    <a:pt x="8487" y="137"/>
                    <a:pt x="8266" y="128"/>
                  </a:cubicBezTo>
                  <a:cubicBezTo>
                    <a:pt x="8060" y="118"/>
                    <a:pt x="7846" y="128"/>
                    <a:pt x="7643" y="111"/>
                  </a:cubicBezTo>
                  <a:cubicBezTo>
                    <a:pt x="7533" y="102"/>
                    <a:pt x="7439" y="59"/>
                    <a:pt x="7336" y="31"/>
                  </a:cubicBezTo>
                  <a:cubicBezTo>
                    <a:pt x="7232" y="2"/>
                    <a:pt x="7132" y="4"/>
                    <a:pt x="7025" y="2"/>
                  </a:cubicBezTo>
                  <a:cubicBezTo>
                    <a:pt x="6978" y="1"/>
                    <a:pt x="6933" y="0"/>
                    <a:pt x="6890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3" name="Google Shape;2102;p32">
              <a:extLst>
                <a:ext uri="{FF2B5EF4-FFF2-40B4-BE49-F238E27FC236}">
                  <a16:creationId xmlns:a16="http://schemas.microsoft.com/office/drawing/2014/main" id="{7B57BA20-389E-41BE-2C4F-E82F531324F5}"/>
                </a:ext>
              </a:extLst>
            </p:cNvPr>
            <p:cNvSpPr/>
            <p:nvPr/>
          </p:nvSpPr>
          <p:spPr>
            <a:xfrm>
              <a:off x="3789832" y="2930859"/>
              <a:ext cx="1208384" cy="752304"/>
            </a:xfrm>
            <a:custGeom>
              <a:avLst/>
              <a:gdLst/>
              <a:ahLst/>
              <a:cxnLst/>
              <a:rect l="l" t="t" r="r" b="b"/>
              <a:pathLst>
                <a:path w="9202" h="5729" extrusionOk="0">
                  <a:moveTo>
                    <a:pt x="6955" y="1"/>
                  </a:moveTo>
                  <a:cubicBezTo>
                    <a:pt x="6756" y="1"/>
                    <a:pt x="6588" y="17"/>
                    <a:pt x="6396" y="71"/>
                  </a:cubicBezTo>
                  <a:cubicBezTo>
                    <a:pt x="6167" y="135"/>
                    <a:pt x="5900" y="164"/>
                    <a:pt x="5718" y="178"/>
                  </a:cubicBezTo>
                  <a:lnTo>
                    <a:pt x="5676" y="181"/>
                  </a:lnTo>
                  <a:cubicBezTo>
                    <a:pt x="5568" y="189"/>
                    <a:pt x="5453" y="197"/>
                    <a:pt x="5342" y="197"/>
                  </a:cubicBezTo>
                  <a:cubicBezTo>
                    <a:pt x="5243" y="197"/>
                    <a:pt x="5148" y="190"/>
                    <a:pt x="5062" y="170"/>
                  </a:cubicBezTo>
                  <a:cubicBezTo>
                    <a:pt x="5029" y="160"/>
                    <a:pt x="4999" y="151"/>
                    <a:pt x="4969" y="143"/>
                  </a:cubicBezTo>
                  <a:cubicBezTo>
                    <a:pt x="4893" y="121"/>
                    <a:pt x="4814" y="95"/>
                    <a:pt x="4722" y="95"/>
                  </a:cubicBezTo>
                  <a:cubicBezTo>
                    <a:pt x="4718" y="95"/>
                    <a:pt x="4713" y="95"/>
                    <a:pt x="4708" y="95"/>
                  </a:cubicBezTo>
                  <a:cubicBezTo>
                    <a:pt x="4623" y="100"/>
                    <a:pt x="4537" y="115"/>
                    <a:pt x="4454" y="131"/>
                  </a:cubicBezTo>
                  <a:cubicBezTo>
                    <a:pt x="4415" y="138"/>
                    <a:pt x="4378" y="145"/>
                    <a:pt x="4343" y="151"/>
                  </a:cubicBezTo>
                  <a:cubicBezTo>
                    <a:pt x="4208" y="173"/>
                    <a:pt x="4100" y="217"/>
                    <a:pt x="3994" y="262"/>
                  </a:cubicBezTo>
                  <a:cubicBezTo>
                    <a:pt x="3930" y="288"/>
                    <a:pt x="3863" y="317"/>
                    <a:pt x="3787" y="341"/>
                  </a:cubicBezTo>
                  <a:cubicBezTo>
                    <a:pt x="3753" y="352"/>
                    <a:pt x="3719" y="356"/>
                    <a:pt x="3686" y="356"/>
                  </a:cubicBezTo>
                  <a:cubicBezTo>
                    <a:pt x="3620" y="356"/>
                    <a:pt x="3555" y="339"/>
                    <a:pt x="3487" y="322"/>
                  </a:cubicBezTo>
                  <a:cubicBezTo>
                    <a:pt x="3416" y="305"/>
                    <a:pt x="3341" y="287"/>
                    <a:pt x="3262" y="287"/>
                  </a:cubicBezTo>
                  <a:cubicBezTo>
                    <a:pt x="3241" y="287"/>
                    <a:pt x="3219" y="288"/>
                    <a:pt x="3198" y="291"/>
                  </a:cubicBezTo>
                  <a:cubicBezTo>
                    <a:pt x="3069" y="308"/>
                    <a:pt x="2936" y="360"/>
                    <a:pt x="2808" y="410"/>
                  </a:cubicBezTo>
                  <a:cubicBezTo>
                    <a:pt x="2722" y="444"/>
                    <a:pt x="2642" y="477"/>
                    <a:pt x="2564" y="498"/>
                  </a:cubicBezTo>
                  <a:cubicBezTo>
                    <a:pt x="2342" y="558"/>
                    <a:pt x="2168" y="600"/>
                    <a:pt x="1930" y="600"/>
                  </a:cubicBezTo>
                  <a:cubicBezTo>
                    <a:pt x="1922" y="600"/>
                    <a:pt x="1915" y="600"/>
                    <a:pt x="1907" y="599"/>
                  </a:cubicBezTo>
                  <a:cubicBezTo>
                    <a:pt x="1900" y="599"/>
                    <a:pt x="1894" y="599"/>
                    <a:pt x="1887" y="599"/>
                  </a:cubicBezTo>
                  <a:cubicBezTo>
                    <a:pt x="1690" y="599"/>
                    <a:pt x="1495" y="661"/>
                    <a:pt x="1307" y="724"/>
                  </a:cubicBezTo>
                  <a:cubicBezTo>
                    <a:pt x="1273" y="735"/>
                    <a:pt x="1241" y="745"/>
                    <a:pt x="1207" y="756"/>
                  </a:cubicBezTo>
                  <a:cubicBezTo>
                    <a:pt x="1070" y="801"/>
                    <a:pt x="953" y="876"/>
                    <a:pt x="842" y="948"/>
                  </a:cubicBezTo>
                  <a:cubicBezTo>
                    <a:pt x="782" y="985"/>
                    <a:pt x="723" y="1022"/>
                    <a:pt x="660" y="1056"/>
                  </a:cubicBezTo>
                  <a:cubicBezTo>
                    <a:pt x="630" y="1072"/>
                    <a:pt x="599" y="1088"/>
                    <a:pt x="566" y="1105"/>
                  </a:cubicBezTo>
                  <a:cubicBezTo>
                    <a:pt x="442" y="1166"/>
                    <a:pt x="313" y="1229"/>
                    <a:pt x="228" y="1349"/>
                  </a:cubicBezTo>
                  <a:cubicBezTo>
                    <a:pt x="95" y="1536"/>
                    <a:pt x="79" y="1864"/>
                    <a:pt x="72" y="2042"/>
                  </a:cubicBezTo>
                  <a:cubicBezTo>
                    <a:pt x="68" y="2123"/>
                    <a:pt x="72" y="2201"/>
                    <a:pt x="73" y="2277"/>
                  </a:cubicBezTo>
                  <a:cubicBezTo>
                    <a:pt x="79" y="2411"/>
                    <a:pt x="82" y="2537"/>
                    <a:pt x="53" y="2671"/>
                  </a:cubicBezTo>
                  <a:cubicBezTo>
                    <a:pt x="1" y="2914"/>
                    <a:pt x="15" y="3064"/>
                    <a:pt x="109" y="3268"/>
                  </a:cubicBezTo>
                  <a:cubicBezTo>
                    <a:pt x="188" y="3439"/>
                    <a:pt x="213" y="3615"/>
                    <a:pt x="238" y="3803"/>
                  </a:cubicBezTo>
                  <a:lnTo>
                    <a:pt x="245" y="3852"/>
                  </a:lnTo>
                  <a:cubicBezTo>
                    <a:pt x="261" y="3962"/>
                    <a:pt x="268" y="4076"/>
                    <a:pt x="275" y="4198"/>
                  </a:cubicBezTo>
                  <a:cubicBezTo>
                    <a:pt x="295" y="4530"/>
                    <a:pt x="318" y="4876"/>
                    <a:pt x="508" y="5147"/>
                  </a:cubicBezTo>
                  <a:cubicBezTo>
                    <a:pt x="777" y="5533"/>
                    <a:pt x="1110" y="5728"/>
                    <a:pt x="1498" y="5728"/>
                  </a:cubicBezTo>
                  <a:cubicBezTo>
                    <a:pt x="1506" y="5728"/>
                    <a:pt x="1513" y="5728"/>
                    <a:pt x="1523" y="5724"/>
                  </a:cubicBezTo>
                  <a:cubicBezTo>
                    <a:pt x="1553" y="5724"/>
                    <a:pt x="1577" y="5698"/>
                    <a:pt x="1577" y="5668"/>
                  </a:cubicBezTo>
                  <a:cubicBezTo>
                    <a:pt x="1577" y="5638"/>
                    <a:pt x="1556" y="5614"/>
                    <a:pt x="1521" y="5614"/>
                  </a:cubicBezTo>
                  <a:lnTo>
                    <a:pt x="1501" y="5614"/>
                  </a:lnTo>
                  <a:cubicBezTo>
                    <a:pt x="1151" y="5614"/>
                    <a:pt x="849" y="5434"/>
                    <a:pt x="600" y="5079"/>
                  </a:cubicBezTo>
                  <a:cubicBezTo>
                    <a:pt x="428" y="4831"/>
                    <a:pt x="406" y="4503"/>
                    <a:pt x="386" y="4185"/>
                  </a:cubicBezTo>
                  <a:cubicBezTo>
                    <a:pt x="379" y="4068"/>
                    <a:pt x="372" y="3946"/>
                    <a:pt x="356" y="3832"/>
                  </a:cubicBezTo>
                  <a:lnTo>
                    <a:pt x="349" y="3782"/>
                  </a:lnTo>
                  <a:cubicBezTo>
                    <a:pt x="323" y="3586"/>
                    <a:pt x="299" y="3401"/>
                    <a:pt x="211" y="3215"/>
                  </a:cubicBezTo>
                  <a:cubicBezTo>
                    <a:pt x="125" y="3034"/>
                    <a:pt x="115" y="2911"/>
                    <a:pt x="163" y="2690"/>
                  </a:cubicBezTo>
                  <a:cubicBezTo>
                    <a:pt x="195" y="2543"/>
                    <a:pt x="192" y="2404"/>
                    <a:pt x="186" y="2269"/>
                  </a:cubicBezTo>
                  <a:cubicBezTo>
                    <a:pt x="182" y="2194"/>
                    <a:pt x="181" y="2119"/>
                    <a:pt x="185" y="2042"/>
                  </a:cubicBezTo>
                  <a:cubicBezTo>
                    <a:pt x="192" y="1877"/>
                    <a:pt x="206" y="1569"/>
                    <a:pt x="320" y="1408"/>
                  </a:cubicBezTo>
                  <a:cubicBezTo>
                    <a:pt x="389" y="1312"/>
                    <a:pt x="506" y="1255"/>
                    <a:pt x="617" y="1199"/>
                  </a:cubicBezTo>
                  <a:cubicBezTo>
                    <a:pt x="652" y="1183"/>
                    <a:pt x="685" y="1165"/>
                    <a:pt x="716" y="1149"/>
                  </a:cubicBezTo>
                  <a:cubicBezTo>
                    <a:pt x="782" y="1113"/>
                    <a:pt x="843" y="1073"/>
                    <a:pt x="903" y="1035"/>
                  </a:cubicBezTo>
                  <a:cubicBezTo>
                    <a:pt x="1014" y="964"/>
                    <a:pt x="1120" y="895"/>
                    <a:pt x="1243" y="856"/>
                  </a:cubicBezTo>
                  <a:cubicBezTo>
                    <a:pt x="1277" y="845"/>
                    <a:pt x="1310" y="834"/>
                    <a:pt x="1344" y="822"/>
                  </a:cubicBezTo>
                  <a:cubicBezTo>
                    <a:pt x="1526" y="764"/>
                    <a:pt x="1718" y="702"/>
                    <a:pt x="1896" y="702"/>
                  </a:cubicBezTo>
                  <a:cubicBezTo>
                    <a:pt x="1900" y="702"/>
                    <a:pt x="1904" y="702"/>
                    <a:pt x="1908" y="702"/>
                  </a:cubicBezTo>
                  <a:cubicBezTo>
                    <a:pt x="1920" y="702"/>
                    <a:pt x="1932" y="703"/>
                    <a:pt x="1943" y="703"/>
                  </a:cubicBezTo>
                  <a:cubicBezTo>
                    <a:pt x="2190" y="703"/>
                    <a:pt x="2370" y="659"/>
                    <a:pt x="2595" y="598"/>
                  </a:cubicBezTo>
                  <a:cubicBezTo>
                    <a:pt x="2679" y="574"/>
                    <a:pt x="2766" y="541"/>
                    <a:pt x="2851" y="507"/>
                  </a:cubicBezTo>
                  <a:cubicBezTo>
                    <a:pt x="2972" y="458"/>
                    <a:pt x="3099" y="408"/>
                    <a:pt x="3215" y="394"/>
                  </a:cubicBezTo>
                  <a:cubicBezTo>
                    <a:pt x="3231" y="392"/>
                    <a:pt x="3247" y="391"/>
                    <a:pt x="3263" y="391"/>
                  </a:cubicBezTo>
                  <a:cubicBezTo>
                    <a:pt x="3330" y="391"/>
                    <a:pt x="3395" y="406"/>
                    <a:pt x="3465" y="424"/>
                  </a:cubicBezTo>
                  <a:cubicBezTo>
                    <a:pt x="3538" y="441"/>
                    <a:pt x="3612" y="460"/>
                    <a:pt x="3691" y="460"/>
                  </a:cubicBezTo>
                  <a:cubicBezTo>
                    <a:pt x="3733" y="460"/>
                    <a:pt x="3777" y="455"/>
                    <a:pt x="3823" y="441"/>
                  </a:cubicBezTo>
                  <a:cubicBezTo>
                    <a:pt x="3901" y="417"/>
                    <a:pt x="3973" y="387"/>
                    <a:pt x="4041" y="358"/>
                  </a:cubicBezTo>
                  <a:cubicBezTo>
                    <a:pt x="4144" y="315"/>
                    <a:pt x="4243" y="274"/>
                    <a:pt x="4364" y="255"/>
                  </a:cubicBezTo>
                  <a:cubicBezTo>
                    <a:pt x="4401" y="250"/>
                    <a:pt x="4441" y="242"/>
                    <a:pt x="4478" y="235"/>
                  </a:cubicBezTo>
                  <a:cubicBezTo>
                    <a:pt x="4558" y="221"/>
                    <a:pt x="4641" y="205"/>
                    <a:pt x="4718" y="203"/>
                  </a:cubicBezTo>
                  <a:cubicBezTo>
                    <a:pt x="4721" y="202"/>
                    <a:pt x="4723" y="202"/>
                    <a:pt x="4726" y="202"/>
                  </a:cubicBezTo>
                  <a:cubicBezTo>
                    <a:pt x="4801" y="202"/>
                    <a:pt x="4870" y="223"/>
                    <a:pt x="4942" y="245"/>
                  </a:cubicBezTo>
                  <a:cubicBezTo>
                    <a:pt x="4975" y="257"/>
                    <a:pt x="5007" y="265"/>
                    <a:pt x="5041" y="274"/>
                  </a:cubicBezTo>
                  <a:cubicBezTo>
                    <a:pt x="5138" y="298"/>
                    <a:pt x="5245" y="306"/>
                    <a:pt x="5353" y="306"/>
                  </a:cubicBezTo>
                  <a:cubicBezTo>
                    <a:pt x="5466" y="306"/>
                    <a:pt x="5581" y="297"/>
                    <a:pt x="5689" y="288"/>
                  </a:cubicBezTo>
                  <a:lnTo>
                    <a:pt x="5729" y="285"/>
                  </a:lnTo>
                  <a:cubicBezTo>
                    <a:pt x="5919" y="271"/>
                    <a:pt x="6193" y="241"/>
                    <a:pt x="6429" y="174"/>
                  </a:cubicBezTo>
                  <a:cubicBezTo>
                    <a:pt x="6617" y="122"/>
                    <a:pt x="6778" y="109"/>
                    <a:pt x="6980" y="109"/>
                  </a:cubicBezTo>
                  <a:cubicBezTo>
                    <a:pt x="7015" y="109"/>
                    <a:pt x="7051" y="109"/>
                    <a:pt x="7088" y="110"/>
                  </a:cubicBezTo>
                  <a:lnTo>
                    <a:pt x="7127" y="110"/>
                  </a:lnTo>
                  <a:cubicBezTo>
                    <a:pt x="7217" y="113"/>
                    <a:pt x="7303" y="114"/>
                    <a:pt x="7385" y="137"/>
                  </a:cubicBezTo>
                  <a:cubicBezTo>
                    <a:pt x="7418" y="145"/>
                    <a:pt x="7448" y="155"/>
                    <a:pt x="7478" y="165"/>
                  </a:cubicBezTo>
                  <a:cubicBezTo>
                    <a:pt x="7548" y="188"/>
                    <a:pt x="7621" y="212"/>
                    <a:pt x="7704" y="220"/>
                  </a:cubicBezTo>
                  <a:cubicBezTo>
                    <a:pt x="7825" y="228"/>
                    <a:pt x="7952" y="230"/>
                    <a:pt x="8075" y="230"/>
                  </a:cubicBezTo>
                  <a:cubicBezTo>
                    <a:pt x="8161" y="231"/>
                    <a:pt x="8245" y="231"/>
                    <a:pt x="8328" y="235"/>
                  </a:cubicBezTo>
                  <a:lnTo>
                    <a:pt x="8362" y="237"/>
                  </a:lnTo>
                  <a:cubicBezTo>
                    <a:pt x="8566" y="244"/>
                    <a:pt x="8689" y="250"/>
                    <a:pt x="8777" y="427"/>
                  </a:cubicBezTo>
                  <a:cubicBezTo>
                    <a:pt x="8839" y="548"/>
                    <a:pt x="8926" y="728"/>
                    <a:pt x="8987" y="898"/>
                  </a:cubicBezTo>
                  <a:cubicBezTo>
                    <a:pt x="9033" y="1031"/>
                    <a:pt x="9013" y="1158"/>
                    <a:pt x="8992" y="1292"/>
                  </a:cubicBezTo>
                  <a:cubicBezTo>
                    <a:pt x="8980" y="1366"/>
                    <a:pt x="8967" y="1445"/>
                    <a:pt x="8966" y="1528"/>
                  </a:cubicBezTo>
                  <a:cubicBezTo>
                    <a:pt x="8963" y="1622"/>
                    <a:pt x="8980" y="1709"/>
                    <a:pt x="8995" y="1793"/>
                  </a:cubicBezTo>
                  <a:cubicBezTo>
                    <a:pt x="9012" y="1902"/>
                    <a:pt x="9030" y="2006"/>
                    <a:pt x="9012" y="2119"/>
                  </a:cubicBezTo>
                  <a:lnTo>
                    <a:pt x="8997" y="2206"/>
                  </a:lnTo>
                  <a:cubicBezTo>
                    <a:pt x="8967" y="2401"/>
                    <a:pt x="8935" y="2597"/>
                    <a:pt x="8905" y="2793"/>
                  </a:cubicBezTo>
                  <a:cubicBezTo>
                    <a:pt x="8863" y="3058"/>
                    <a:pt x="8930" y="3319"/>
                    <a:pt x="8995" y="3571"/>
                  </a:cubicBezTo>
                  <a:cubicBezTo>
                    <a:pt x="9040" y="3755"/>
                    <a:pt x="9089" y="3943"/>
                    <a:pt x="9092" y="4128"/>
                  </a:cubicBezTo>
                  <a:cubicBezTo>
                    <a:pt x="9092" y="4156"/>
                    <a:pt x="9116" y="4182"/>
                    <a:pt x="9143" y="4182"/>
                  </a:cubicBezTo>
                  <a:cubicBezTo>
                    <a:pt x="9145" y="4182"/>
                    <a:pt x="9146" y="4182"/>
                    <a:pt x="9147" y="4182"/>
                  </a:cubicBezTo>
                  <a:cubicBezTo>
                    <a:pt x="9177" y="4182"/>
                    <a:pt x="9202" y="4156"/>
                    <a:pt x="9202" y="4126"/>
                  </a:cubicBezTo>
                  <a:cubicBezTo>
                    <a:pt x="9197" y="3928"/>
                    <a:pt x="9147" y="3734"/>
                    <a:pt x="9099" y="3544"/>
                  </a:cubicBezTo>
                  <a:cubicBezTo>
                    <a:pt x="9034" y="3291"/>
                    <a:pt x="8975" y="3054"/>
                    <a:pt x="9012" y="2808"/>
                  </a:cubicBezTo>
                  <a:cubicBezTo>
                    <a:pt x="9042" y="2613"/>
                    <a:pt x="9073" y="2418"/>
                    <a:pt x="9104" y="2221"/>
                  </a:cubicBezTo>
                  <a:lnTo>
                    <a:pt x="9119" y="2134"/>
                  </a:lnTo>
                  <a:cubicBezTo>
                    <a:pt x="9139" y="2004"/>
                    <a:pt x="9119" y="1886"/>
                    <a:pt x="9099" y="1773"/>
                  </a:cubicBezTo>
                  <a:cubicBezTo>
                    <a:pt x="9084" y="1692"/>
                    <a:pt x="9070" y="1613"/>
                    <a:pt x="9073" y="1529"/>
                  </a:cubicBezTo>
                  <a:cubicBezTo>
                    <a:pt x="9074" y="1455"/>
                    <a:pt x="9087" y="1380"/>
                    <a:pt x="9097" y="1309"/>
                  </a:cubicBezTo>
                  <a:cubicBezTo>
                    <a:pt x="9120" y="1169"/>
                    <a:pt x="9144" y="1022"/>
                    <a:pt x="9087" y="862"/>
                  </a:cubicBezTo>
                  <a:cubicBezTo>
                    <a:pt x="9024" y="687"/>
                    <a:pt x="8935" y="502"/>
                    <a:pt x="8873" y="380"/>
                  </a:cubicBezTo>
                  <a:cubicBezTo>
                    <a:pt x="8755" y="144"/>
                    <a:pt x="8573" y="138"/>
                    <a:pt x="8363" y="130"/>
                  </a:cubicBezTo>
                  <a:lnTo>
                    <a:pt x="8331" y="128"/>
                  </a:lnTo>
                  <a:cubicBezTo>
                    <a:pt x="8246" y="124"/>
                    <a:pt x="8159" y="123"/>
                    <a:pt x="8074" y="123"/>
                  </a:cubicBezTo>
                  <a:cubicBezTo>
                    <a:pt x="7952" y="123"/>
                    <a:pt x="7827" y="121"/>
                    <a:pt x="7709" y="113"/>
                  </a:cubicBezTo>
                  <a:cubicBezTo>
                    <a:pt x="7641" y="107"/>
                    <a:pt x="7577" y="85"/>
                    <a:pt x="7510" y="64"/>
                  </a:cubicBezTo>
                  <a:cubicBezTo>
                    <a:pt x="7477" y="53"/>
                    <a:pt x="7445" y="43"/>
                    <a:pt x="7411" y="34"/>
                  </a:cubicBezTo>
                  <a:cubicBezTo>
                    <a:pt x="7313" y="7"/>
                    <a:pt x="7221" y="5"/>
                    <a:pt x="7125" y="3"/>
                  </a:cubicBezTo>
                  <a:lnTo>
                    <a:pt x="7086" y="3"/>
                  </a:lnTo>
                  <a:cubicBezTo>
                    <a:pt x="7040" y="1"/>
                    <a:pt x="6997" y="1"/>
                    <a:pt x="6955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64" name="Google Shape;2103;p32">
              <a:extLst>
                <a:ext uri="{FF2B5EF4-FFF2-40B4-BE49-F238E27FC236}">
                  <a16:creationId xmlns:a16="http://schemas.microsoft.com/office/drawing/2014/main" id="{BE32525F-C119-4739-23BA-34FC01C0875F}"/>
                </a:ext>
              </a:extLst>
            </p:cNvPr>
            <p:cNvGrpSpPr/>
            <p:nvPr/>
          </p:nvGrpSpPr>
          <p:grpSpPr>
            <a:xfrm>
              <a:off x="3926138" y="3092509"/>
              <a:ext cx="931041" cy="457502"/>
              <a:chOff x="3926138" y="3092509"/>
              <a:chExt cx="931041" cy="457502"/>
            </a:xfrm>
          </p:grpSpPr>
          <p:sp>
            <p:nvSpPr>
              <p:cNvPr id="1414" name="Google Shape;2104;p32">
                <a:extLst>
                  <a:ext uri="{FF2B5EF4-FFF2-40B4-BE49-F238E27FC236}">
                    <a16:creationId xmlns:a16="http://schemas.microsoft.com/office/drawing/2014/main" id="{8D17AC68-A2D9-7DA4-1571-7272EB5AC6A7}"/>
                  </a:ext>
                </a:extLst>
              </p:cNvPr>
              <p:cNvSpPr/>
              <p:nvPr/>
            </p:nvSpPr>
            <p:spPr>
              <a:xfrm>
                <a:off x="3926138" y="3255997"/>
                <a:ext cx="931041" cy="152194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1159" extrusionOk="0">
                    <a:moveTo>
                      <a:pt x="6840" y="1"/>
                    </a:moveTo>
                    <a:cubicBezTo>
                      <a:pt x="3757" y="1"/>
                      <a:pt x="177" y="846"/>
                      <a:pt x="141" y="853"/>
                    </a:cubicBezTo>
                    <a:cubicBezTo>
                      <a:pt x="65" y="871"/>
                      <a:pt x="15" y="906"/>
                      <a:pt x="11" y="982"/>
                    </a:cubicBezTo>
                    <a:cubicBezTo>
                      <a:pt x="0" y="1112"/>
                      <a:pt x="81" y="1159"/>
                      <a:pt x="157" y="1159"/>
                    </a:cubicBezTo>
                    <a:cubicBezTo>
                      <a:pt x="173" y="1159"/>
                      <a:pt x="189" y="1157"/>
                      <a:pt x="203" y="1153"/>
                    </a:cubicBezTo>
                    <a:cubicBezTo>
                      <a:pt x="239" y="1143"/>
                      <a:pt x="3785" y="266"/>
                      <a:pt x="6837" y="266"/>
                    </a:cubicBezTo>
                    <a:cubicBezTo>
                      <a:pt x="6873" y="266"/>
                      <a:pt x="6909" y="266"/>
                      <a:pt x="6946" y="267"/>
                    </a:cubicBezTo>
                    <a:cubicBezTo>
                      <a:pt x="7023" y="267"/>
                      <a:pt x="7090" y="225"/>
                      <a:pt x="7090" y="150"/>
                    </a:cubicBezTo>
                    <a:cubicBezTo>
                      <a:pt x="7090" y="72"/>
                      <a:pt x="7024" y="1"/>
                      <a:pt x="6947" y="1"/>
                    </a:cubicBezTo>
                    <a:cubicBezTo>
                      <a:pt x="6912" y="1"/>
                      <a:pt x="6876" y="1"/>
                      <a:pt x="6840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Google Shape;2105;p32">
                <a:extLst>
                  <a:ext uri="{FF2B5EF4-FFF2-40B4-BE49-F238E27FC236}">
                    <a16:creationId xmlns:a16="http://schemas.microsoft.com/office/drawing/2014/main" id="{F09BE9C2-DC7B-BD7C-E045-496326B5F0DE}"/>
                  </a:ext>
                </a:extLst>
              </p:cNvPr>
              <p:cNvSpPr/>
              <p:nvPr/>
            </p:nvSpPr>
            <p:spPr>
              <a:xfrm>
                <a:off x="4351340" y="3104065"/>
                <a:ext cx="78134" cy="402612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066" extrusionOk="0">
                    <a:moveTo>
                      <a:pt x="150" y="1"/>
                    </a:moveTo>
                    <a:cubicBezTo>
                      <a:pt x="143" y="1"/>
                      <a:pt x="135" y="1"/>
                      <a:pt x="128" y="3"/>
                    </a:cubicBezTo>
                    <a:cubicBezTo>
                      <a:pt x="52" y="19"/>
                      <a:pt x="1" y="121"/>
                      <a:pt x="17" y="196"/>
                    </a:cubicBezTo>
                    <a:cubicBezTo>
                      <a:pt x="21" y="210"/>
                      <a:pt x="347" y="1686"/>
                      <a:pt x="339" y="2930"/>
                    </a:cubicBezTo>
                    <a:cubicBezTo>
                      <a:pt x="338" y="3004"/>
                      <a:pt x="394" y="3061"/>
                      <a:pt x="471" y="3061"/>
                    </a:cubicBezTo>
                    <a:lnTo>
                      <a:pt x="471" y="3066"/>
                    </a:lnTo>
                    <a:cubicBezTo>
                      <a:pt x="545" y="3066"/>
                      <a:pt x="585" y="3007"/>
                      <a:pt x="586" y="2931"/>
                    </a:cubicBezTo>
                    <a:cubicBezTo>
                      <a:pt x="595" y="1658"/>
                      <a:pt x="331" y="191"/>
                      <a:pt x="318" y="131"/>
                    </a:cubicBezTo>
                    <a:cubicBezTo>
                      <a:pt x="304" y="64"/>
                      <a:pt x="221" y="1"/>
                      <a:pt x="150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Google Shape;2106;p32">
                <a:extLst>
                  <a:ext uri="{FF2B5EF4-FFF2-40B4-BE49-F238E27FC236}">
                    <a16:creationId xmlns:a16="http://schemas.microsoft.com/office/drawing/2014/main" id="{B740E482-1FEC-4C37-FD9A-3CCFEFB3B55A}"/>
                  </a:ext>
                </a:extLst>
              </p:cNvPr>
              <p:cNvSpPr/>
              <p:nvPr/>
            </p:nvSpPr>
            <p:spPr>
              <a:xfrm>
                <a:off x="4623690" y="3092509"/>
                <a:ext cx="60406" cy="399198"/>
              </a:xfrm>
              <a:custGeom>
                <a:avLst/>
                <a:gdLst/>
                <a:ahLst/>
                <a:cxnLst/>
                <a:rect l="l" t="t" r="r" b="b"/>
                <a:pathLst>
                  <a:path w="460" h="3040" extrusionOk="0">
                    <a:moveTo>
                      <a:pt x="169" y="1"/>
                    </a:moveTo>
                    <a:cubicBezTo>
                      <a:pt x="162" y="1"/>
                      <a:pt x="154" y="1"/>
                      <a:pt x="147" y="2"/>
                    </a:cubicBezTo>
                    <a:cubicBezTo>
                      <a:pt x="70" y="11"/>
                      <a:pt x="0" y="74"/>
                      <a:pt x="10" y="148"/>
                    </a:cubicBezTo>
                    <a:cubicBezTo>
                      <a:pt x="12" y="162"/>
                      <a:pt x="186" y="1659"/>
                      <a:pt x="72" y="2897"/>
                    </a:cubicBezTo>
                    <a:cubicBezTo>
                      <a:pt x="64" y="2974"/>
                      <a:pt x="146" y="3032"/>
                      <a:pt x="221" y="3039"/>
                    </a:cubicBezTo>
                    <a:lnTo>
                      <a:pt x="234" y="3039"/>
                    </a:lnTo>
                    <a:cubicBezTo>
                      <a:pt x="306" y="3039"/>
                      <a:pt x="336" y="2994"/>
                      <a:pt x="341" y="2922"/>
                    </a:cubicBezTo>
                    <a:cubicBezTo>
                      <a:pt x="460" y="1653"/>
                      <a:pt x="320" y="174"/>
                      <a:pt x="313" y="111"/>
                    </a:cubicBezTo>
                    <a:cubicBezTo>
                      <a:pt x="305" y="43"/>
                      <a:pt x="237" y="1"/>
                      <a:pt x="169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Google Shape;2107;p32">
                <a:extLst>
                  <a:ext uri="{FF2B5EF4-FFF2-40B4-BE49-F238E27FC236}">
                    <a16:creationId xmlns:a16="http://schemas.microsoft.com/office/drawing/2014/main" id="{4279F6CD-3EA6-5BAB-4CB8-74DF5CA30800}"/>
                  </a:ext>
                </a:extLst>
              </p:cNvPr>
              <p:cNvSpPr/>
              <p:nvPr/>
            </p:nvSpPr>
            <p:spPr>
              <a:xfrm>
                <a:off x="4103284" y="3153571"/>
                <a:ext cx="100064" cy="39644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3019" extrusionOk="0">
                    <a:moveTo>
                      <a:pt x="117" y="0"/>
                    </a:moveTo>
                    <a:cubicBezTo>
                      <a:pt x="109" y="0"/>
                      <a:pt x="100" y="2"/>
                      <a:pt x="91" y="4"/>
                    </a:cubicBezTo>
                    <a:cubicBezTo>
                      <a:pt x="18" y="26"/>
                      <a:pt x="1" y="120"/>
                      <a:pt x="22" y="194"/>
                    </a:cubicBezTo>
                    <a:cubicBezTo>
                      <a:pt x="28" y="208"/>
                      <a:pt x="385" y="1669"/>
                      <a:pt x="458" y="2911"/>
                    </a:cubicBezTo>
                    <a:cubicBezTo>
                      <a:pt x="462" y="2986"/>
                      <a:pt x="549" y="3018"/>
                      <a:pt x="622" y="3018"/>
                    </a:cubicBezTo>
                    <a:cubicBezTo>
                      <a:pt x="625" y="3018"/>
                      <a:pt x="626" y="3014"/>
                      <a:pt x="629" y="3011"/>
                    </a:cubicBezTo>
                    <a:cubicBezTo>
                      <a:pt x="706" y="3008"/>
                      <a:pt x="762" y="2970"/>
                      <a:pt x="756" y="2894"/>
                    </a:cubicBezTo>
                    <a:cubicBezTo>
                      <a:pt x="682" y="1623"/>
                      <a:pt x="271" y="190"/>
                      <a:pt x="254" y="130"/>
                    </a:cubicBezTo>
                    <a:cubicBezTo>
                      <a:pt x="235" y="64"/>
                      <a:pt x="180" y="0"/>
                      <a:pt x="117" y="0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65" name="Google Shape;2108;p32">
              <a:extLst>
                <a:ext uri="{FF2B5EF4-FFF2-40B4-BE49-F238E27FC236}">
                  <a16:creationId xmlns:a16="http://schemas.microsoft.com/office/drawing/2014/main" id="{6A7D7E86-27FF-1796-E495-AFD0DA56306E}"/>
                </a:ext>
              </a:extLst>
            </p:cNvPr>
            <p:cNvSpPr/>
            <p:nvPr/>
          </p:nvSpPr>
          <p:spPr>
            <a:xfrm>
              <a:off x="2813364" y="3265846"/>
              <a:ext cx="896767" cy="649221"/>
            </a:xfrm>
            <a:custGeom>
              <a:avLst/>
              <a:gdLst/>
              <a:ahLst/>
              <a:cxnLst/>
              <a:rect l="l" t="t" r="r" b="b"/>
              <a:pathLst>
                <a:path w="6829" h="4944" extrusionOk="0">
                  <a:moveTo>
                    <a:pt x="6828" y="0"/>
                  </a:moveTo>
                  <a:lnTo>
                    <a:pt x="1" y="3667"/>
                  </a:lnTo>
                  <a:cubicBezTo>
                    <a:pt x="308" y="3870"/>
                    <a:pt x="646" y="4038"/>
                    <a:pt x="1013" y="4162"/>
                  </a:cubicBezTo>
                  <a:lnTo>
                    <a:pt x="3316" y="4925"/>
                  </a:lnTo>
                  <a:cubicBezTo>
                    <a:pt x="3335" y="4931"/>
                    <a:pt x="3353" y="4938"/>
                    <a:pt x="3373" y="4943"/>
                  </a:cubicBezTo>
                  <a:cubicBezTo>
                    <a:pt x="6590" y="3124"/>
                    <a:pt x="6828" y="0"/>
                    <a:pt x="6828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6" name="Google Shape;2109;p32">
              <a:extLst>
                <a:ext uri="{FF2B5EF4-FFF2-40B4-BE49-F238E27FC236}">
                  <a16:creationId xmlns:a16="http://schemas.microsoft.com/office/drawing/2014/main" id="{230BF6B3-86B7-94FF-AB0E-4DDC4799A1F5}"/>
                </a:ext>
              </a:extLst>
            </p:cNvPr>
            <p:cNvSpPr/>
            <p:nvPr/>
          </p:nvSpPr>
          <p:spPr>
            <a:xfrm>
              <a:off x="3543614" y="2393251"/>
              <a:ext cx="257120" cy="244377"/>
            </a:xfrm>
            <a:custGeom>
              <a:avLst/>
              <a:gdLst/>
              <a:ahLst/>
              <a:cxnLst/>
              <a:rect l="l" t="t" r="r" b="b"/>
              <a:pathLst>
                <a:path w="1958" h="1861" extrusionOk="0">
                  <a:moveTo>
                    <a:pt x="728" y="0"/>
                  </a:moveTo>
                  <a:cubicBezTo>
                    <a:pt x="485" y="43"/>
                    <a:pt x="242" y="86"/>
                    <a:pt x="1" y="134"/>
                  </a:cubicBezTo>
                  <a:cubicBezTo>
                    <a:pt x="164" y="219"/>
                    <a:pt x="369" y="276"/>
                    <a:pt x="499" y="351"/>
                  </a:cubicBezTo>
                  <a:cubicBezTo>
                    <a:pt x="755" y="497"/>
                    <a:pt x="992" y="676"/>
                    <a:pt x="1212" y="874"/>
                  </a:cubicBezTo>
                  <a:cubicBezTo>
                    <a:pt x="1462" y="1101"/>
                    <a:pt x="1881" y="1504"/>
                    <a:pt x="1957" y="1861"/>
                  </a:cubicBezTo>
                  <a:cubicBezTo>
                    <a:pt x="1831" y="1110"/>
                    <a:pt x="1336" y="461"/>
                    <a:pt x="728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7" name="Google Shape;2110;p32">
              <a:extLst>
                <a:ext uri="{FF2B5EF4-FFF2-40B4-BE49-F238E27FC236}">
                  <a16:creationId xmlns:a16="http://schemas.microsoft.com/office/drawing/2014/main" id="{8A2518BB-FEA1-EBB2-EFFD-25161D57C5E4}"/>
                </a:ext>
              </a:extLst>
            </p:cNvPr>
            <p:cNvSpPr/>
            <p:nvPr/>
          </p:nvSpPr>
          <p:spPr>
            <a:xfrm>
              <a:off x="3979190" y="2338492"/>
              <a:ext cx="141560" cy="274974"/>
            </a:xfrm>
            <a:custGeom>
              <a:avLst/>
              <a:gdLst/>
              <a:ahLst/>
              <a:cxnLst/>
              <a:rect l="l" t="t" r="r" b="b"/>
              <a:pathLst>
                <a:path w="1078" h="2094" extrusionOk="0">
                  <a:moveTo>
                    <a:pt x="635" y="0"/>
                  </a:moveTo>
                  <a:cubicBezTo>
                    <a:pt x="422" y="20"/>
                    <a:pt x="209" y="39"/>
                    <a:pt x="1" y="63"/>
                  </a:cubicBezTo>
                  <a:cubicBezTo>
                    <a:pt x="86" y="169"/>
                    <a:pt x="192" y="266"/>
                    <a:pt x="239" y="336"/>
                  </a:cubicBezTo>
                  <a:cubicBezTo>
                    <a:pt x="616" y="871"/>
                    <a:pt x="895" y="1457"/>
                    <a:pt x="1046" y="2093"/>
                  </a:cubicBezTo>
                  <a:cubicBezTo>
                    <a:pt x="1077" y="1380"/>
                    <a:pt x="937" y="650"/>
                    <a:pt x="63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8" name="Google Shape;2111;p32">
              <a:extLst>
                <a:ext uri="{FF2B5EF4-FFF2-40B4-BE49-F238E27FC236}">
                  <a16:creationId xmlns:a16="http://schemas.microsoft.com/office/drawing/2014/main" id="{015CB2AA-D6C4-7EC7-BD0B-A948CEAD064C}"/>
                </a:ext>
              </a:extLst>
            </p:cNvPr>
            <p:cNvSpPr/>
            <p:nvPr/>
          </p:nvSpPr>
          <p:spPr>
            <a:xfrm>
              <a:off x="4428029" y="2308026"/>
              <a:ext cx="103347" cy="288499"/>
            </a:xfrm>
            <a:custGeom>
              <a:avLst/>
              <a:gdLst/>
              <a:ahLst/>
              <a:cxnLst/>
              <a:rect l="l" t="t" r="r" b="b"/>
              <a:pathLst>
                <a:path w="787" h="2197" extrusionOk="0">
                  <a:moveTo>
                    <a:pt x="639" y="1"/>
                  </a:moveTo>
                  <a:lnTo>
                    <a:pt x="639" y="1"/>
                  </a:lnTo>
                  <a:cubicBezTo>
                    <a:pt x="426" y="10"/>
                    <a:pt x="215" y="20"/>
                    <a:pt x="1" y="31"/>
                  </a:cubicBezTo>
                  <a:cubicBezTo>
                    <a:pt x="47" y="145"/>
                    <a:pt x="125" y="258"/>
                    <a:pt x="161" y="345"/>
                  </a:cubicBezTo>
                  <a:cubicBezTo>
                    <a:pt x="396" y="938"/>
                    <a:pt x="504" y="1560"/>
                    <a:pt x="474" y="2197"/>
                  </a:cubicBezTo>
                  <a:cubicBezTo>
                    <a:pt x="705" y="1497"/>
                    <a:pt x="786" y="729"/>
                    <a:pt x="639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9" name="Google Shape;2112;p32">
              <a:extLst>
                <a:ext uri="{FF2B5EF4-FFF2-40B4-BE49-F238E27FC236}">
                  <a16:creationId xmlns:a16="http://schemas.microsoft.com/office/drawing/2014/main" id="{9647506C-5F97-7493-5939-D775240533C7}"/>
                </a:ext>
              </a:extLst>
            </p:cNvPr>
            <p:cNvSpPr/>
            <p:nvPr/>
          </p:nvSpPr>
          <p:spPr>
            <a:xfrm>
              <a:off x="4794270" y="2300016"/>
              <a:ext cx="103216" cy="276943"/>
            </a:xfrm>
            <a:custGeom>
              <a:avLst/>
              <a:gdLst/>
              <a:ahLst/>
              <a:cxnLst/>
              <a:rect l="l" t="t" r="r" b="b"/>
              <a:pathLst>
                <a:path w="786" h="2109" extrusionOk="0">
                  <a:moveTo>
                    <a:pt x="0" y="1"/>
                  </a:moveTo>
                  <a:lnTo>
                    <a:pt x="0" y="1"/>
                  </a:lnTo>
                  <a:cubicBezTo>
                    <a:pt x="60" y="109"/>
                    <a:pt x="135" y="215"/>
                    <a:pt x="165" y="286"/>
                  </a:cubicBezTo>
                  <a:cubicBezTo>
                    <a:pt x="413" y="866"/>
                    <a:pt x="540" y="1480"/>
                    <a:pt x="533" y="2108"/>
                  </a:cubicBezTo>
                  <a:cubicBezTo>
                    <a:pt x="733" y="1441"/>
                    <a:pt x="786" y="714"/>
                    <a:pt x="643" y="28"/>
                  </a:cubicBezTo>
                  <a:cubicBezTo>
                    <a:pt x="420" y="21"/>
                    <a:pt x="200" y="6"/>
                    <a:pt x="0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0" name="Google Shape;2113;p32">
              <a:extLst>
                <a:ext uri="{FF2B5EF4-FFF2-40B4-BE49-F238E27FC236}">
                  <a16:creationId xmlns:a16="http://schemas.microsoft.com/office/drawing/2014/main" id="{C47A8CAB-A901-4A7F-789F-1B1FC1B32930}"/>
                </a:ext>
              </a:extLst>
            </p:cNvPr>
            <p:cNvSpPr/>
            <p:nvPr/>
          </p:nvSpPr>
          <p:spPr>
            <a:xfrm>
              <a:off x="3443945" y="4327799"/>
              <a:ext cx="2758" cy="2232"/>
            </a:xfrm>
            <a:custGeom>
              <a:avLst/>
              <a:gdLst/>
              <a:ahLst/>
              <a:cxnLst/>
              <a:rect l="l" t="t" r="r" b="b"/>
              <a:pathLst>
                <a:path w="21" h="17" extrusionOk="0">
                  <a:moveTo>
                    <a:pt x="0" y="0"/>
                  </a:moveTo>
                  <a:cubicBezTo>
                    <a:pt x="10" y="9"/>
                    <a:pt x="21" y="17"/>
                    <a:pt x="21" y="17"/>
                  </a:cubicBezTo>
                  <a:cubicBezTo>
                    <a:pt x="21" y="17"/>
                    <a:pt x="15" y="13"/>
                    <a:pt x="0" y="0"/>
                  </a:cubicBezTo>
                  <a:close/>
                </a:path>
              </a:pathLst>
            </a:custGeom>
            <a:solidFill>
              <a:srgbClr val="599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1" name="Google Shape;2114;p32">
              <a:extLst>
                <a:ext uri="{FF2B5EF4-FFF2-40B4-BE49-F238E27FC236}">
                  <a16:creationId xmlns:a16="http://schemas.microsoft.com/office/drawing/2014/main" id="{B8ED9076-0BEB-335F-2BA2-1F607C904898}"/>
                </a:ext>
              </a:extLst>
            </p:cNvPr>
            <p:cNvSpPr/>
            <p:nvPr/>
          </p:nvSpPr>
          <p:spPr>
            <a:xfrm>
              <a:off x="2648562" y="3638127"/>
              <a:ext cx="1522364" cy="1188138"/>
            </a:xfrm>
            <a:custGeom>
              <a:avLst/>
              <a:gdLst/>
              <a:ahLst/>
              <a:cxnLst/>
              <a:rect l="l" t="t" r="r" b="b"/>
              <a:pathLst>
                <a:path w="11593" h="9048" extrusionOk="0">
                  <a:moveTo>
                    <a:pt x="9123" y="0"/>
                  </a:moveTo>
                  <a:cubicBezTo>
                    <a:pt x="8332" y="0"/>
                    <a:pt x="7664" y="260"/>
                    <a:pt x="7020" y="568"/>
                  </a:cubicBezTo>
                  <a:cubicBezTo>
                    <a:pt x="6164" y="976"/>
                    <a:pt x="5545" y="1690"/>
                    <a:pt x="4649" y="2064"/>
                  </a:cubicBezTo>
                  <a:cubicBezTo>
                    <a:pt x="3666" y="2474"/>
                    <a:pt x="2669" y="2641"/>
                    <a:pt x="1627" y="2797"/>
                  </a:cubicBezTo>
                  <a:cubicBezTo>
                    <a:pt x="803" y="2919"/>
                    <a:pt x="50" y="3461"/>
                    <a:pt x="30" y="4363"/>
                  </a:cubicBezTo>
                  <a:cubicBezTo>
                    <a:pt x="1" y="5629"/>
                    <a:pt x="1274" y="6259"/>
                    <a:pt x="2225" y="6766"/>
                  </a:cubicBezTo>
                  <a:cubicBezTo>
                    <a:pt x="2725" y="7033"/>
                    <a:pt x="3192" y="7286"/>
                    <a:pt x="3589" y="7544"/>
                  </a:cubicBezTo>
                  <a:cubicBezTo>
                    <a:pt x="3804" y="7685"/>
                    <a:pt x="4103" y="7865"/>
                    <a:pt x="4220" y="8108"/>
                  </a:cubicBezTo>
                  <a:cubicBezTo>
                    <a:pt x="4503" y="8701"/>
                    <a:pt x="5094" y="9048"/>
                    <a:pt x="5711" y="9048"/>
                  </a:cubicBezTo>
                  <a:cubicBezTo>
                    <a:pt x="5949" y="9048"/>
                    <a:pt x="6192" y="8996"/>
                    <a:pt x="6421" y="8886"/>
                  </a:cubicBezTo>
                  <a:cubicBezTo>
                    <a:pt x="7244" y="8494"/>
                    <a:pt x="7594" y="7507"/>
                    <a:pt x="7201" y="6685"/>
                  </a:cubicBezTo>
                  <a:cubicBezTo>
                    <a:pt x="6988" y="6209"/>
                    <a:pt x="6437" y="5602"/>
                    <a:pt x="6057" y="5252"/>
                  </a:cubicBezTo>
                  <a:cubicBezTo>
                    <a:pt x="6314" y="5201"/>
                    <a:pt x="6574" y="5158"/>
                    <a:pt x="6830" y="5151"/>
                  </a:cubicBezTo>
                  <a:cubicBezTo>
                    <a:pt x="7915" y="5118"/>
                    <a:pt x="8964" y="4844"/>
                    <a:pt x="9934" y="4356"/>
                  </a:cubicBezTo>
                  <a:cubicBezTo>
                    <a:pt x="11112" y="3766"/>
                    <a:pt x="11593" y="2374"/>
                    <a:pt x="11236" y="1323"/>
                  </a:cubicBezTo>
                  <a:cubicBezTo>
                    <a:pt x="11008" y="645"/>
                    <a:pt x="10429" y="107"/>
                    <a:pt x="9466" y="17"/>
                  </a:cubicBezTo>
                  <a:cubicBezTo>
                    <a:pt x="9349" y="6"/>
                    <a:pt x="9235" y="0"/>
                    <a:pt x="9123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2" name="Google Shape;2115;p32">
              <a:extLst>
                <a:ext uri="{FF2B5EF4-FFF2-40B4-BE49-F238E27FC236}">
                  <a16:creationId xmlns:a16="http://schemas.microsoft.com/office/drawing/2014/main" id="{97E101A5-9701-5F13-C8A6-ACA1E4F3F21F}"/>
                </a:ext>
              </a:extLst>
            </p:cNvPr>
            <p:cNvSpPr/>
            <p:nvPr/>
          </p:nvSpPr>
          <p:spPr>
            <a:xfrm>
              <a:off x="3190110" y="4184533"/>
              <a:ext cx="261978" cy="150487"/>
            </a:xfrm>
            <a:custGeom>
              <a:avLst/>
              <a:gdLst/>
              <a:ahLst/>
              <a:cxnLst/>
              <a:rect l="l" t="t" r="r" b="b"/>
              <a:pathLst>
                <a:path w="1995" h="1146" extrusionOk="0">
                  <a:moveTo>
                    <a:pt x="62" y="0"/>
                  </a:moveTo>
                  <a:cubicBezTo>
                    <a:pt x="41" y="0"/>
                    <a:pt x="20" y="13"/>
                    <a:pt x="13" y="33"/>
                  </a:cubicBezTo>
                  <a:cubicBezTo>
                    <a:pt x="0" y="61"/>
                    <a:pt x="14" y="92"/>
                    <a:pt x="41" y="103"/>
                  </a:cubicBezTo>
                  <a:cubicBezTo>
                    <a:pt x="585" y="325"/>
                    <a:pt x="1282" y="710"/>
                    <a:pt x="1903" y="1136"/>
                  </a:cubicBezTo>
                  <a:cubicBezTo>
                    <a:pt x="1912" y="1141"/>
                    <a:pt x="1922" y="1146"/>
                    <a:pt x="1933" y="1146"/>
                  </a:cubicBezTo>
                  <a:cubicBezTo>
                    <a:pt x="1950" y="1146"/>
                    <a:pt x="1968" y="1136"/>
                    <a:pt x="1979" y="1121"/>
                  </a:cubicBezTo>
                  <a:cubicBezTo>
                    <a:pt x="1995" y="1099"/>
                    <a:pt x="1990" y="1064"/>
                    <a:pt x="1965" y="1049"/>
                  </a:cubicBezTo>
                  <a:cubicBezTo>
                    <a:pt x="1338" y="619"/>
                    <a:pt x="634" y="229"/>
                    <a:pt x="83" y="5"/>
                  </a:cubicBezTo>
                  <a:cubicBezTo>
                    <a:pt x="76" y="2"/>
                    <a:pt x="69" y="0"/>
                    <a:pt x="62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3" name="Google Shape;2116;p32">
              <a:extLst>
                <a:ext uri="{FF2B5EF4-FFF2-40B4-BE49-F238E27FC236}">
                  <a16:creationId xmlns:a16="http://schemas.microsoft.com/office/drawing/2014/main" id="{BD79B1D4-6B30-FB92-06D5-70ABB7C97B36}"/>
                </a:ext>
              </a:extLst>
            </p:cNvPr>
            <p:cNvSpPr/>
            <p:nvPr/>
          </p:nvSpPr>
          <p:spPr>
            <a:xfrm>
              <a:off x="3405863" y="4549198"/>
              <a:ext cx="212603" cy="57122"/>
            </a:xfrm>
            <a:custGeom>
              <a:avLst/>
              <a:gdLst/>
              <a:ahLst/>
              <a:cxnLst/>
              <a:rect l="l" t="t" r="r" b="b"/>
              <a:pathLst>
                <a:path w="1619" h="435" extrusionOk="0">
                  <a:moveTo>
                    <a:pt x="61" y="1"/>
                  </a:moveTo>
                  <a:cubicBezTo>
                    <a:pt x="50" y="1"/>
                    <a:pt x="39" y="4"/>
                    <a:pt x="29" y="11"/>
                  </a:cubicBezTo>
                  <a:cubicBezTo>
                    <a:pt x="6" y="28"/>
                    <a:pt x="0" y="62"/>
                    <a:pt x="18" y="85"/>
                  </a:cubicBezTo>
                  <a:cubicBezTo>
                    <a:pt x="192" y="333"/>
                    <a:pt x="450" y="435"/>
                    <a:pt x="733" y="435"/>
                  </a:cubicBezTo>
                  <a:cubicBezTo>
                    <a:pt x="1014" y="435"/>
                    <a:pt x="1320" y="333"/>
                    <a:pt x="1585" y="175"/>
                  </a:cubicBezTo>
                  <a:cubicBezTo>
                    <a:pt x="1611" y="158"/>
                    <a:pt x="1618" y="126"/>
                    <a:pt x="1604" y="101"/>
                  </a:cubicBezTo>
                  <a:cubicBezTo>
                    <a:pt x="1593" y="85"/>
                    <a:pt x="1575" y="76"/>
                    <a:pt x="1558" y="76"/>
                  </a:cubicBezTo>
                  <a:cubicBezTo>
                    <a:pt x="1548" y="76"/>
                    <a:pt x="1539" y="79"/>
                    <a:pt x="1530" y="84"/>
                  </a:cubicBezTo>
                  <a:cubicBezTo>
                    <a:pt x="1281" y="230"/>
                    <a:pt x="995" y="326"/>
                    <a:pt x="734" y="326"/>
                  </a:cubicBezTo>
                  <a:cubicBezTo>
                    <a:pt x="483" y="326"/>
                    <a:pt x="256" y="238"/>
                    <a:pt x="105" y="22"/>
                  </a:cubicBezTo>
                  <a:cubicBezTo>
                    <a:pt x="93" y="8"/>
                    <a:pt x="78" y="1"/>
                    <a:pt x="61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4" name="Google Shape;2117;p32">
              <a:extLst>
                <a:ext uri="{FF2B5EF4-FFF2-40B4-BE49-F238E27FC236}">
                  <a16:creationId xmlns:a16="http://schemas.microsoft.com/office/drawing/2014/main" id="{5F25DB34-4C2C-DB57-4C06-598DA6B1C3E8}"/>
                </a:ext>
              </a:extLst>
            </p:cNvPr>
            <p:cNvSpPr/>
            <p:nvPr/>
          </p:nvSpPr>
          <p:spPr>
            <a:xfrm>
              <a:off x="3340599" y="4719778"/>
              <a:ext cx="229806" cy="64344"/>
            </a:xfrm>
            <a:custGeom>
              <a:avLst/>
              <a:gdLst/>
              <a:ahLst/>
              <a:cxnLst/>
              <a:rect l="l" t="t" r="r" b="b"/>
              <a:pathLst>
                <a:path w="1750" h="490" extrusionOk="0">
                  <a:moveTo>
                    <a:pt x="61" y="0"/>
                  </a:moveTo>
                  <a:cubicBezTo>
                    <a:pt x="54" y="0"/>
                    <a:pt x="46" y="2"/>
                    <a:pt x="39" y="5"/>
                  </a:cubicBezTo>
                  <a:cubicBezTo>
                    <a:pt x="12" y="18"/>
                    <a:pt x="1" y="50"/>
                    <a:pt x="12" y="77"/>
                  </a:cubicBezTo>
                  <a:cubicBezTo>
                    <a:pt x="138" y="347"/>
                    <a:pt x="448" y="489"/>
                    <a:pt x="840" y="489"/>
                  </a:cubicBezTo>
                  <a:cubicBezTo>
                    <a:pt x="1103" y="489"/>
                    <a:pt x="1403" y="425"/>
                    <a:pt x="1708" y="294"/>
                  </a:cubicBezTo>
                  <a:cubicBezTo>
                    <a:pt x="1737" y="284"/>
                    <a:pt x="1750" y="251"/>
                    <a:pt x="1737" y="225"/>
                  </a:cubicBezTo>
                  <a:cubicBezTo>
                    <a:pt x="1728" y="204"/>
                    <a:pt x="1709" y="192"/>
                    <a:pt x="1688" y="192"/>
                  </a:cubicBezTo>
                  <a:cubicBezTo>
                    <a:pt x="1681" y="192"/>
                    <a:pt x="1674" y="194"/>
                    <a:pt x="1667" y="197"/>
                  </a:cubicBezTo>
                  <a:cubicBezTo>
                    <a:pt x="1367" y="326"/>
                    <a:pt x="1089" y="381"/>
                    <a:pt x="852" y="381"/>
                  </a:cubicBezTo>
                  <a:cubicBezTo>
                    <a:pt x="478" y="381"/>
                    <a:pt x="207" y="242"/>
                    <a:pt x="111" y="32"/>
                  </a:cubicBezTo>
                  <a:cubicBezTo>
                    <a:pt x="101" y="13"/>
                    <a:pt x="82" y="0"/>
                    <a:pt x="6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5" name="Google Shape;2118;p32">
              <a:extLst>
                <a:ext uri="{FF2B5EF4-FFF2-40B4-BE49-F238E27FC236}">
                  <a16:creationId xmlns:a16="http://schemas.microsoft.com/office/drawing/2014/main" id="{10C894BC-AB8E-D26C-907F-A9552A4F7632}"/>
                </a:ext>
              </a:extLst>
            </p:cNvPr>
            <p:cNvSpPr/>
            <p:nvPr/>
          </p:nvSpPr>
          <p:spPr>
            <a:xfrm>
              <a:off x="3992322" y="3662421"/>
              <a:ext cx="158238" cy="315681"/>
            </a:xfrm>
            <a:custGeom>
              <a:avLst/>
              <a:gdLst/>
              <a:ahLst/>
              <a:cxnLst/>
              <a:rect l="l" t="t" r="r" b="b"/>
              <a:pathLst>
                <a:path w="1205" h="2404" extrusionOk="0">
                  <a:moveTo>
                    <a:pt x="61" y="1"/>
                  </a:moveTo>
                  <a:cubicBezTo>
                    <a:pt x="41" y="1"/>
                    <a:pt x="21" y="12"/>
                    <a:pt x="12" y="32"/>
                  </a:cubicBezTo>
                  <a:cubicBezTo>
                    <a:pt x="1" y="57"/>
                    <a:pt x="11" y="90"/>
                    <a:pt x="38" y="103"/>
                  </a:cubicBezTo>
                  <a:cubicBezTo>
                    <a:pt x="479" y="320"/>
                    <a:pt x="795" y="683"/>
                    <a:pt x="953" y="1154"/>
                  </a:cubicBezTo>
                  <a:cubicBezTo>
                    <a:pt x="1077" y="1518"/>
                    <a:pt x="1097" y="1928"/>
                    <a:pt x="1017" y="2339"/>
                  </a:cubicBezTo>
                  <a:cubicBezTo>
                    <a:pt x="1010" y="2367"/>
                    <a:pt x="1030" y="2396"/>
                    <a:pt x="1059" y="2402"/>
                  </a:cubicBezTo>
                  <a:cubicBezTo>
                    <a:pt x="1063" y="2403"/>
                    <a:pt x="1066" y="2403"/>
                    <a:pt x="1070" y="2403"/>
                  </a:cubicBezTo>
                  <a:cubicBezTo>
                    <a:pt x="1094" y="2403"/>
                    <a:pt x="1117" y="2385"/>
                    <a:pt x="1122" y="2356"/>
                  </a:cubicBezTo>
                  <a:cubicBezTo>
                    <a:pt x="1204" y="1928"/>
                    <a:pt x="1182" y="1499"/>
                    <a:pt x="1053" y="1118"/>
                  </a:cubicBezTo>
                  <a:cubicBezTo>
                    <a:pt x="883" y="620"/>
                    <a:pt x="550" y="236"/>
                    <a:pt x="84" y="6"/>
                  </a:cubicBezTo>
                  <a:cubicBezTo>
                    <a:pt x="76" y="2"/>
                    <a:pt x="69" y="1"/>
                    <a:pt x="61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6" name="Google Shape;2119;p32">
              <a:extLst>
                <a:ext uri="{FF2B5EF4-FFF2-40B4-BE49-F238E27FC236}">
                  <a16:creationId xmlns:a16="http://schemas.microsoft.com/office/drawing/2014/main" id="{FAA45627-1562-5061-5B63-5F6DA3E3BB4C}"/>
                </a:ext>
              </a:extLst>
            </p:cNvPr>
            <p:cNvSpPr/>
            <p:nvPr/>
          </p:nvSpPr>
          <p:spPr>
            <a:xfrm>
              <a:off x="3251041" y="3705755"/>
              <a:ext cx="327243" cy="210629"/>
            </a:xfrm>
            <a:custGeom>
              <a:avLst/>
              <a:gdLst/>
              <a:ahLst/>
              <a:cxnLst/>
              <a:rect l="l" t="t" r="r" b="b"/>
              <a:pathLst>
                <a:path w="2492" h="1604" extrusionOk="0">
                  <a:moveTo>
                    <a:pt x="2430" y="1"/>
                  </a:moveTo>
                  <a:cubicBezTo>
                    <a:pt x="2423" y="1"/>
                    <a:pt x="2415" y="3"/>
                    <a:pt x="2407" y="6"/>
                  </a:cubicBezTo>
                  <a:cubicBezTo>
                    <a:pt x="2005" y="198"/>
                    <a:pt x="1648" y="463"/>
                    <a:pt x="1304" y="718"/>
                  </a:cubicBezTo>
                  <a:cubicBezTo>
                    <a:pt x="914" y="1008"/>
                    <a:pt x="511" y="1305"/>
                    <a:pt x="40" y="1502"/>
                  </a:cubicBezTo>
                  <a:cubicBezTo>
                    <a:pt x="13" y="1512"/>
                    <a:pt x="0" y="1545"/>
                    <a:pt x="12" y="1572"/>
                  </a:cubicBezTo>
                  <a:cubicBezTo>
                    <a:pt x="20" y="1591"/>
                    <a:pt x="40" y="1603"/>
                    <a:pt x="61" y="1603"/>
                  </a:cubicBezTo>
                  <a:cubicBezTo>
                    <a:pt x="69" y="1603"/>
                    <a:pt x="76" y="1602"/>
                    <a:pt x="80" y="1601"/>
                  </a:cubicBezTo>
                  <a:cubicBezTo>
                    <a:pt x="564" y="1398"/>
                    <a:pt x="972" y="1096"/>
                    <a:pt x="1368" y="804"/>
                  </a:cubicBezTo>
                  <a:cubicBezTo>
                    <a:pt x="1708" y="552"/>
                    <a:pt x="2060" y="291"/>
                    <a:pt x="2455" y="103"/>
                  </a:cubicBezTo>
                  <a:cubicBezTo>
                    <a:pt x="2482" y="90"/>
                    <a:pt x="2492" y="58"/>
                    <a:pt x="2479" y="31"/>
                  </a:cubicBezTo>
                  <a:cubicBezTo>
                    <a:pt x="2471" y="12"/>
                    <a:pt x="2451" y="1"/>
                    <a:pt x="2430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7" name="Google Shape;2120;p32">
              <a:extLst>
                <a:ext uri="{FF2B5EF4-FFF2-40B4-BE49-F238E27FC236}">
                  <a16:creationId xmlns:a16="http://schemas.microsoft.com/office/drawing/2014/main" id="{83ADFDE4-96AF-FA91-0E27-970DCEE28F9A}"/>
                </a:ext>
              </a:extLst>
            </p:cNvPr>
            <p:cNvSpPr/>
            <p:nvPr/>
          </p:nvSpPr>
          <p:spPr>
            <a:xfrm>
              <a:off x="2020213" y="2578931"/>
              <a:ext cx="1760574" cy="2080817"/>
            </a:xfrm>
            <a:custGeom>
              <a:avLst/>
              <a:gdLst/>
              <a:ahLst/>
              <a:cxnLst/>
              <a:rect l="l" t="t" r="r" b="b"/>
              <a:pathLst>
                <a:path w="13407" h="15846" extrusionOk="0">
                  <a:moveTo>
                    <a:pt x="9975" y="0"/>
                  </a:moveTo>
                  <a:cubicBezTo>
                    <a:pt x="9069" y="0"/>
                    <a:pt x="8104" y="208"/>
                    <a:pt x="7260" y="561"/>
                  </a:cubicBezTo>
                  <a:cubicBezTo>
                    <a:pt x="5391" y="1343"/>
                    <a:pt x="3699" y="2788"/>
                    <a:pt x="3699" y="4312"/>
                  </a:cubicBezTo>
                  <a:cubicBezTo>
                    <a:pt x="3699" y="4489"/>
                    <a:pt x="3732" y="4724"/>
                    <a:pt x="3796" y="4986"/>
                  </a:cubicBezTo>
                  <a:cubicBezTo>
                    <a:pt x="4102" y="6206"/>
                    <a:pt x="3673" y="7499"/>
                    <a:pt x="2654" y="8237"/>
                  </a:cubicBezTo>
                  <a:cubicBezTo>
                    <a:pt x="2164" y="8591"/>
                    <a:pt x="1620" y="8884"/>
                    <a:pt x="1203" y="9323"/>
                  </a:cubicBezTo>
                  <a:cubicBezTo>
                    <a:pt x="1" y="10587"/>
                    <a:pt x="775" y="12817"/>
                    <a:pt x="1372" y="14181"/>
                  </a:cubicBezTo>
                  <a:cubicBezTo>
                    <a:pt x="1784" y="15117"/>
                    <a:pt x="2310" y="15216"/>
                    <a:pt x="3348" y="15706"/>
                  </a:cubicBezTo>
                  <a:cubicBezTo>
                    <a:pt x="3552" y="15802"/>
                    <a:pt x="3737" y="15845"/>
                    <a:pt x="3902" y="15845"/>
                  </a:cubicBezTo>
                  <a:cubicBezTo>
                    <a:pt x="4783" y="15845"/>
                    <a:pt x="5111" y="14630"/>
                    <a:pt x="4798" y="13804"/>
                  </a:cubicBezTo>
                  <a:cubicBezTo>
                    <a:pt x="4594" y="13261"/>
                    <a:pt x="4366" y="12732"/>
                    <a:pt x="4132" y="12200"/>
                  </a:cubicBezTo>
                  <a:cubicBezTo>
                    <a:pt x="4132" y="12199"/>
                    <a:pt x="4130" y="12198"/>
                    <a:pt x="4130" y="12196"/>
                  </a:cubicBezTo>
                  <a:cubicBezTo>
                    <a:pt x="3969" y="11821"/>
                    <a:pt x="4127" y="11385"/>
                    <a:pt x="4491" y="11200"/>
                  </a:cubicBezTo>
                  <a:cubicBezTo>
                    <a:pt x="4830" y="11028"/>
                    <a:pt x="5182" y="10854"/>
                    <a:pt x="5512" y="10690"/>
                  </a:cubicBezTo>
                  <a:cubicBezTo>
                    <a:pt x="9463" y="8715"/>
                    <a:pt x="13407" y="7426"/>
                    <a:pt x="13275" y="2695"/>
                  </a:cubicBezTo>
                  <a:cubicBezTo>
                    <a:pt x="13221" y="755"/>
                    <a:pt x="11705" y="0"/>
                    <a:pt x="9975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8" name="Google Shape;2121;p32">
              <a:extLst>
                <a:ext uri="{FF2B5EF4-FFF2-40B4-BE49-F238E27FC236}">
                  <a16:creationId xmlns:a16="http://schemas.microsoft.com/office/drawing/2014/main" id="{548E927D-2F00-7860-A685-BB9B8D8ED314}"/>
                </a:ext>
              </a:extLst>
            </p:cNvPr>
            <p:cNvSpPr/>
            <p:nvPr/>
          </p:nvSpPr>
          <p:spPr>
            <a:xfrm>
              <a:off x="2735625" y="2572234"/>
              <a:ext cx="1050409" cy="1417414"/>
            </a:xfrm>
            <a:custGeom>
              <a:avLst/>
              <a:gdLst/>
              <a:ahLst/>
              <a:cxnLst/>
              <a:rect l="l" t="t" r="r" b="b"/>
              <a:pathLst>
                <a:path w="7999" h="10794" extrusionOk="0">
                  <a:moveTo>
                    <a:pt x="4527" y="1"/>
                  </a:moveTo>
                  <a:cubicBezTo>
                    <a:pt x="4337" y="1"/>
                    <a:pt x="4141" y="10"/>
                    <a:pt x="3941" y="28"/>
                  </a:cubicBezTo>
                  <a:cubicBezTo>
                    <a:pt x="3912" y="29"/>
                    <a:pt x="3889" y="56"/>
                    <a:pt x="3894" y="85"/>
                  </a:cubicBezTo>
                  <a:cubicBezTo>
                    <a:pt x="3895" y="112"/>
                    <a:pt x="3919" y="134"/>
                    <a:pt x="3946" y="134"/>
                  </a:cubicBezTo>
                  <a:cubicBezTo>
                    <a:pt x="3948" y="134"/>
                    <a:pt x="3949" y="134"/>
                    <a:pt x="3951" y="134"/>
                  </a:cubicBezTo>
                  <a:cubicBezTo>
                    <a:pt x="4151" y="115"/>
                    <a:pt x="4347" y="106"/>
                    <a:pt x="4537" y="106"/>
                  </a:cubicBezTo>
                  <a:cubicBezTo>
                    <a:pt x="5555" y="106"/>
                    <a:pt x="6406" y="371"/>
                    <a:pt x="6972" y="875"/>
                  </a:cubicBezTo>
                  <a:cubicBezTo>
                    <a:pt x="7482" y="1327"/>
                    <a:pt x="7752" y="1958"/>
                    <a:pt x="7773" y="2751"/>
                  </a:cubicBezTo>
                  <a:cubicBezTo>
                    <a:pt x="7887" y="6916"/>
                    <a:pt x="4862" y="8369"/>
                    <a:pt x="1359" y="10051"/>
                  </a:cubicBezTo>
                  <a:cubicBezTo>
                    <a:pt x="925" y="10258"/>
                    <a:pt x="478" y="10472"/>
                    <a:pt x="36" y="10694"/>
                  </a:cubicBezTo>
                  <a:cubicBezTo>
                    <a:pt x="11" y="10707"/>
                    <a:pt x="0" y="10739"/>
                    <a:pt x="13" y="10765"/>
                  </a:cubicBezTo>
                  <a:cubicBezTo>
                    <a:pt x="24" y="10784"/>
                    <a:pt x="41" y="10794"/>
                    <a:pt x="61" y="10794"/>
                  </a:cubicBezTo>
                  <a:cubicBezTo>
                    <a:pt x="70" y="10794"/>
                    <a:pt x="77" y="10792"/>
                    <a:pt x="86" y="10791"/>
                  </a:cubicBezTo>
                  <a:cubicBezTo>
                    <a:pt x="528" y="10569"/>
                    <a:pt x="975" y="10355"/>
                    <a:pt x="1406" y="10148"/>
                  </a:cubicBezTo>
                  <a:cubicBezTo>
                    <a:pt x="4943" y="8451"/>
                    <a:pt x="7999" y="6983"/>
                    <a:pt x="7880" y="2748"/>
                  </a:cubicBezTo>
                  <a:cubicBezTo>
                    <a:pt x="7857" y="1925"/>
                    <a:pt x="7575" y="1269"/>
                    <a:pt x="7043" y="796"/>
                  </a:cubicBezTo>
                  <a:cubicBezTo>
                    <a:pt x="6457" y="275"/>
                    <a:pt x="5576" y="1"/>
                    <a:pt x="452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9" name="Google Shape;2122;p32">
              <a:extLst>
                <a:ext uri="{FF2B5EF4-FFF2-40B4-BE49-F238E27FC236}">
                  <a16:creationId xmlns:a16="http://schemas.microsoft.com/office/drawing/2014/main" id="{92AE0B08-5A1A-AD86-79DD-C8C724E9A01E}"/>
                </a:ext>
              </a:extLst>
            </p:cNvPr>
            <p:cNvSpPr/>
            <p:nvPr/>
          </p:nvSpPr>
          <p:spPr>
            <a:xfrm>
              <a:off x="2372141" y="4302455"/>
              <a:ext cx="107418" cy="212205"/>
            </a:xfrm>
            <a:custGeom>
              <a:avLst/>
              <a:gdLst/>
              <a:ahLst/>
              <a:cxnLst/>
              <a:rect l="l" t="t" r="r" b="b"/>
              <a:pathLst>
                <a:path w="818" h="1616" extrusionOk="0">
                  <a:moveTo>
                    <a:pt x="408" y="1"/>
                  </a:moveTo>
                  <a:cubicBezTo>
                    <a:pt x="400" y="1"/>
                    <a:pt x="391" y="3"/>
                    <a:pt x="384" y="6"/>
                  </a:cubicBezTo>
                  <a:cubicBezTo>
                    <a:pt x="358" y="19"/>
                    <a:pt x="346" y="51"/>
                    <a:pt x="359" y="78"/>
                  </a:cubicBezTo>
                  <a:cubicBezTo>
                    <a:pt x="689" y="772"/>
                    <a:pt x="341" y="1159"/>
                    <a:pt x="134" y="1391"/>
                  </a:cubicBezTo>
                  <a:cubicBezTo>
                    <a:pt x="84" y="1444"/>
                    <a:pt x="41" y="1493"/>
                    <a:pt x="17" y="1536"/>
                  </a:cubicBezTo>
                  <a:cubicBezTo>
                    <a:pt x="1" y="1561"/>
                    <a:pt x="9" y="1593"/>
                    <a:pt x="34" y="1608"/>
                  </a:cubicBezTo>
                  <a:cubicBezTo>
                    <a:pt x="41" y="1614"/>
                    <a:pt x="52" y="1616"/>
                    <a:pt x="61" y="1616"/>
                  </a:cubicBezTo>
                  <a:cubicBezTo>
                    <a:pt x="79" y="1616"/>
                    <a:pt x="97" y="1607"/>
                    <a:pt x="109" y="1590"/>
                  </a:cubicBezTo>
                  <a:cubicBezTo>
                    <a:pt x="129" y="1556"/>
                    <a:pt x="168" y="1513"/>
                    <a:pt x="215" y="1461"/>
                  </a:cubicBezTo>
                  <a:cubicBezTo>
                    <a:pt x="425" y="1227"/>
                    <a:pt x="818" y="787"/>
                    <a:pt x="455" y="31"/>
                  </a:cubicBezTo>
                  <a:cubicBezTo>
                    <a:pt x="447" y="11"/>
                    <a:pt x="428" y="1"/>
                    <a:pt x="408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0" name="Google Shape;2123;p32">
              <a:extLst>
                <a:ext uri="{FF2B5EF4-FFF2-40B4-BE49-F238E27FC236}">
                  <a16:creationId xmlns:a16="http://schemas.microsoft.com/office/drawing/2014/main" id="{6DD147D4-BCD1-987A-7FF4-BACBE1FF13A5}"/>
                </a:ext>
              </a:extLst>
            </p:cNvPr>
            <p:cNvSpPr/>
            <p:nvPr/>
          </p:nvSpPr>
          <p:spPr>
            <a:xfrm>
              <a:off x="2548761" y="4408296"/>
              <a:ext cx="109256" cy="207478"/>
            </a:xfrm>
            <a:custGeom>
              <a:avLst/>
              <a:gdLst/>
              <a:ahLst/>
              <a:cxnLst/>
              <a:rect l="l" t="t" r="r" b="b"/>
              <a:pathLst>
                <a:path w="832" h="1580" extrusionOk="0">
                  <a:moveTo>
                    <a:pt x="387" y="1"/>
                  </a:moveTo>
                  <a:cubicBezTo>
                    <a:pt x="380" y="1"/>
                    <a:pt x="372" y="2"/>
                    <a:pt x="365" y="6"/>
                  </a:cubicBezTo>
                  <a:cubicBezTo>
                    <a:pt x="338" y="16"/>
                    <a:pt x="326" y="49"/>
                    <a:pt x="338" y="74"/>
                  </a:cubicBezTo>
                  <a:cubicBezTo>
                    <a:pt x="352" y="108"/>
                    <a:pt x="702" y="914"/>
                    <a:pt x="28" y="1485"/>
                  </a:cubicBezTo>
                  <a:cubicBezTo>
                    <a:pt x="5" y="1505"/>
                    <a:pt x="1" y="1536"/>
                    <a:pt x="21" y="1559"/>
                  </a:cubicBezTo>
                  <a:cubicBezTo>
                    <a:pt x="31" y="1572"/>
                    <a:pt x="48" y="1579"/>
                    <a:pt x="62" y="1579"/>
                  </a:cubicBezTo>
                  <a:cubicBezTo>
                    <a:pt x="74" y="1579"/>
                    <a:pt x="87" y="1576"/>
                    <a:pt x="95" y="1566"/>
                  </a:cubicBezTo>
                  <a:cubicBezTo>
                    <a:pt x="832" y="944"/>
                    <a:pt x="438" y="41"/>
                    <a:pt x="435" y="31"/>
                  </a:cubicBezTo>
                  <a:cubicBezTo>
                    <a:pt x="427" y="13"/>
                    <a:pt x="408" y="1"/>
                    <a:pt x="38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1" name="Google Shape;2124;p32">
              <a:extLst>
                <a:ext uri="{FF2B5EF4-FFF2-40B4-BE49-F238E27FC236}">
                  <a16:creationId xmlns:a16="http://schemas.microsoft.com/office/drawing/2014/main" id="{32A4DE42-982E-9956-E516-9FC0A3CCFA8D}"/>
                </a:ext>
              </a:extLst>
            </p:cNvPr>
            <p:cNvSpPr/>
            <p:nvPr/>
          </p:nvSpPr>
          <p:spPr>
            <a:xfrm>
              <a:off x="5882094" y="666050"/>
              <a:ext cx="682326" cy="601948"/>
            </a:xfrm>
            <a:custGeom>
              <a:avLst/>
              <a:gdLst/>
              <a:ahLst/>
              <a:cxnLst/>
              <a:rect l="l" t="t" r="r" b="b"/>
              <a:pathLst>
                <a:path w="5196" h="4584" extrusionOk="0">
                  <a:moveTo>
                    <a:pt x="3744" y="0"/>
                  </a:moveTo>
                  <a:cubicBezTo>
                    <a:pt x="3744" y="0"/>
                    <a:pt x="875" y="693"/>
                    <a:pt x="1" y="2706"/>
                  </a:cubicBezTo>
                  <a:lnTo>
                    <a:pt x="4321" y="4583"/>
                  </a:lnTo>
                  <a:cubicBezTo>
                    <a:pt x="5195" y="2570"/>
                    <a:pt x="3744" y="0"/>
                    <a:pt x="3744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2" name="Google Shape;2125;p32">
              <a:extLst>
                <a:ext uri="{FF2B5EF4-FFF2-40B4-BE49-F238E27FC236}">
                  <a16:creationId xmlns:a16="http://schemas.microsoft.com/office/drawing/2014/main" id="{E1AA284F-BE66-8A58-7ABD-2CF553EBEF97}"/>
                </a:ext>
              </a:extLst>
            </p:cNvPr>
            <p:cNvSpPr/>
            <p:nvPr/>
          </p:nvSpPr>
          <p:spPr>
            <a:xfrm>
              <a:off x="5953793" y="767032"/>
              <a:ext cx="514896" cy="469845"/>
            </a:xfrm>
            <a:custGeom>
              <a:avLst/>
              <a:gdLst/>
              <a:ahLst/>
              <a:cxnLst/>
              <a:rect l="l" t="t" r="r" b="b"/>
              <a:pathLst>
                <a:path w="3921" h="3578" extrusionOk="0">
                  <a:moveTo>
                    <a:pt x="2864" y="1"/>
                  </a:moveTo>
                  <a:cubicBezTo>
                    <a:pt x="2864" y="1"/>
                    <a:pt x="690" y="585"/>
                    <a:pt x="0" y="2172"/>
                  </a:cubicBezTo>
                  <a:lnTo>
                    <a:pt x="3231" y="3577"/>
                  </a:lnTo>
                  <a:cubicBezTo>
                    <a:pt x="3921" y="1991"/>
                    <a:pt x="2864" y="1"/>
                    <a:pt x="2864" y="1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3" name="Google Shape;2126;p32">
              <a:extLst>
                <a:ext uri="{FF2B5EF4-FFF2-40B4-BE49-F238E27FC236}">
                  <a16:creationId xmlns:a16="http://schemas.microsoft.com/office/drawing/2014/main" id="{206D3EC4-E6B3-0008-18BF-A13148C84846}"/>
                </a:ext>
              </a:extLst>
            </p:cNvPr>
            <p:cNvSpPr/>
            <p:nvPr/>
          </p:nvSpPr>
          <p:spPr>
            <a:xfrm>
              <a:off x="4916657" y="863943"/>
              <a:ext cx="659476" cy="599059"/>
            </a:xfrm>
            <a:custGeom>
              <a:avLst/>
              <a:gdLst/>
              <a:ahLst/>
              <a:cxnLst/>
              <a:rect l="l" t="t" r="r" b="b"/>
              <a:pathLst>
                <a:path w="5022" h="4562" extrusionOk="0">
                  <a:moveTo>
                    <a:pt x="851" y="0"/>
                  </a:moveTo>
                  <a:cubicBezTo>
                    <a:pt x="731" y="0"/>
                    <a:pt x="663" y="4"/>
                    <a:pt x="663" y="4"/>
                  </a:cubicBezTo>
                  <a:cubicBezTo>
                    <a:pt x="663" y="4"/>
                    <a:pt x="1" y="2881"/>
                    <a:pt x="1410" y="4561"/>
                  </a:cubicBezTo>
                  <a:lnTo>
                    <a:pt x="5021" y="1534"/>
                  </a:lnTo>
                  <a:cubicBezTo>
                    <a:pt x="3825" y="108"/>
                    <a:pt x="1521" y="0"/>
                    <a:pt x="851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4" name="Google Shape;2127;p32">
              <a:extLst>
                <a:ext uri="{FF2B5EF4-FFF2-40B4-BE49-F238E27FC236}">
                  <a16:creationId xmlns:a16="http://schemas.microsoft.com/office/drawing/2014/main" id="{327EBFCD-68F2-6615-8DCE-DAABE720FDAB}"/>
                </a:ext>
              </a:extLst>
            </p:cNvPr>
            <p:cNvSpPr/>
            <p:nvPr/>
          </p:nvSpPr>
          <p:spPr>
            <a:xfrm>
              <a:off x="5015538" y="948905"/>
              <a:ext cx="500714" cy="464199"/>
            </a:xfrm>
            <a:custGeom>
              <a:avLst/>
              <a:gdLst/>
              <a:ahLst/>
              <a:cxnLst/>
              <a:rect l="l" t="t" r="r" b="b"/>
              <a:pathLst>
                <a:path w="3813" h="3535" extrusionOk="0">
                  <a:moveTo>
                    <a:pt x="489" y="0"/>
                  </a:moveTo>
                  <a:cubicBezTo>
                    <a:pt x="463" y="0"/>
                    <a:pt x="449" y="1"/>
                    <a:pt x="449" y="1"/>
                  </a:cubicBezTo>
                  <a:cubicBezTo>
                    <a:pt x="449" y="1"/>
                    <a:pt x="0" y="2208"/>
                    <a:pt x="1113" y="3535"/>
                  </a:cubicBezTo>
                  <a:lnTo>
                    <a:pt x="3813" y="1270"/>
                  </a:lnTo>
                  <a:cubicBezTo>
                    <a:pt x="2790" y="49"/>
                    <a:pt x="799" y="0"/>
                    <a:pt x="489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85" name="Google Shape;2128;p32">
              <a:extLst>
                <a:ext uri="{FF2B5EF4-FFF2-40B4-BE49-F238E27FC236}">
                  <a16:creationId xmlns:a16="http://schemas.microsoft.com/office/drawing/2014/main" id="{F89B6488-4D47-47BE-1765-6628C08DA7C7}"/>
                </a:ext>
              </a:extLst>
            </p:cNvPr>
            <p:cNvGrpSpPr/>
            <p:nvPr/>
          </p:nvGrpSpPr>
          <p:grpSpPr>
            <a:xfrm>
              <a:off x="4872666" y="995259"/>
              <a:ext cx="1914595" cy="1340201"/>
              <a:chOff x="4872666" y="995259"/>
              <a:chExt cx="1914595" cy="1340201"/>
            </a:xfrm>
          </p:grpSpPr>
          <p:sp>
            <p:nvSpPr>
              <p:cNvPr id="1406" name="Google Shape;2129;p32">
                <a:extLst>
                  <a:ext uri="{FF2B5EF4-FFF2-40B4-BE49-F238E27FC236}">
                    <a16:creationId xmlns:a16="http://schemas.microsoft.com/office/drawing/2014/main" id="{19766412-0EC9-4823-58C8-500BDB29982C}"/>
                  </a:ext>
                </a:extLst>
              </p:cNvPr>
              <p:cNvSpPr/>
              <p:nvPr/>
            </p:nvSpPr>
            <p:spPr>
              <a:xfrm>
                <a:off x="4973123" y="995259"/>
                <a:ext cx="1715007" cy="1340201"/>
              </a:xfrm>
              <a:custGeom>
                <a:avLst/>
                <a:gdLst/>
                <a:ahLst/>
                <a:cxnLst/>
                <a:rect l="l" t="t" r="r" b="b"/>
                <a:pathLst>
                  <a:path w="13060" h="10206" extrusionOk="0">
                    <a:moveTo>
                      <a:pt x="6589" y="0"/>
                    </a:moveTo>
                    <a:cubicBezTo>
                      <a:pt x="6300" y="0"/>
                      <a:pt x="6007" y="21"/>
                      <a:pt x="5713" y="63"/>
                    </a:cubicBezTo>
                    <a:cubicBezTo>
                      <a:pt x="2329" y="554"/>
                      <a:pt x="1" y="3797"/>
                      <a:pt x="399" y="6568"/>
                    </a:cubicBezTo>
                    <a:cubicBezTo>
                      <a:pt x="741" y="8947"/>
                      <a:pt x="2986" y="10205"/>
                      <a:pt x="5753" y="10205"/>
                    </a:cubicBezTo>
                    <a:cubicBezTo>
                      <a:pt x="6212" y="10205"/>
                      <a:pt x="6685" y="10171"/>
                      <a:pt x="7167" y="10101"/>
                    </a:cubicBezTo>
                    <a:cubicBezTo>
                      <a:pt x="10551" y="9610"/>
                      <a:pt x="13060" y="7565"/>
                      <a:pt x="12654" y="4794"/>
                    </a:cubicBezTo>
                    <a:cubicBezTo>
                      <a:pt x="12285" y="2262"/>
                      <a:pt x="9624" y="0"/>
                      <a:pt x="6589" y="0"/>
                    </a:cubicBezTo>
                    <a:close/>
                  </a:path>
                </a:pathLst>
              </a:custGeom>
              <a:solidFill>
                <a:srgbClr val="FFD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07" name="Google Shape;2130;p32">
                <a:extLst>
                  <a:ext uri="{FF2B5EF4-FFF2-40B4-BE49-F238E27FC236}">
                    <a16:creationId xmlns:a16="http://schemas.microsoft.com/office/drawing/2014/main" id="{E6C97740-A408-52FB-EA60-8BB5596DD6BE}"/>
                  </a:ext>
                </a:extLst>
              </p:cNvPr>
              <p:cNvGrpSpPr/>
              <p:nvPr/>
            </p:nvGrpSpPr>
            <p:grpSpPr>
              <a:xfrm>
                <a:off x="4872666" y="1527484"/>
                <a:ext cx="1914595" cy="719084"/>
                <a:chOff x="4872666" y="1527484"/>
                <a:chExt cx="1914595" cy="719084"/>
              </a:xfrm>
            </p:grpSpPr>
            <p:sp>
              <p:nvSpPr>
                <p:cNvPr id="1408" name="Google Shape;2131;p32">
                  <a:extLst>
                    <a:ext uri="{FF2B5EF4-FFF2-40B4-BE49-F238E27FC236}">
                      <a16:creationId xmlns:a16="http://schemas.microsoft.com/office/drawing/2014/main" id="{DD080CBC-7391-F0D6-C800-0F1133D0D29D}"/>
                    </a:ext>
                  </a:extLst>
                </p:cNvPr>
                <p:cNvSpPr/>
                <p:nvPr/>
              </p:nvSpPr>
              <p:spPr>
                <a:xfrm>
                  <a:off x="4935304" y="1810338"/>
                  <a:ext cx="281676" cy="263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5" h="2007" extrusionOk="0">
                      <a:moveTo>
                        <a:pt x="1938" y="0"/>
                      </a:moveTo>
                      <a:cubicBezTo>
                        <a:pt x="860" y="254"/>
                        <a:pt x="76" y="1072"/>
                        <a:pt x="0" y="2006"/>
                      </a:cubicBezTo>
                      <a:cubicBezTo>
                        <a:pt x="664" y="1736"/>
                        <a:pt x="1385" y="1539"/>
                        <a:pt x="2145" y="1429"/>
                      </a:cubicBezTo>
                      <a:lnTo>
                        <a:pt x="1938" y="0"/>
                      </a:ln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09" name="Google Shape;2132;p32">
                  <a:extLst>
                    <a:ext uri="{FF2B5EF4-FFF2-40B4-BE49-F238E27FC236}">
                      <a16:creationId xmlns:a16="http://schemas.microsoft.com/office/drawing/2014/main" id="{D8BF8208-D6DA-2011-749E-D50756FE85C8}"/>
                    </a:ext>
                  </a:extLst>
                </p:cNvPr>
                <p:cNvSpPr/>
                <p:nvPr/>
              </p:nvSpPr>
              <p:spPr>
                <a:xfrm>
                  <a:off x="5001487" y="1914866"/>
                  <a:ext cx="272352" cy="33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2526" extrusionOk="0">
                      <a:moveTo>
                        <a:pt x="1414" y="1"/>
                      </a:moveTo>
                      <a:cubicBezTo>
                        <a:pt x="477" y="591"/>
                        <a:pt x="0" y="1619"/>
                        <a:pt x="229" y="2525"/>
                      </a:cubicBezTo>
                      <a:cubicBezTo>
                        <a:pt x="770" y="2055"/>
                        <a:pt x="1390" y="1636"/>
                        <a:pt x="2073" y="1286"/>
                      </a:cubicBezTo>
                      <a:lnTo>
                        <a:pt x="1414" y="1"/>
                      </a:ln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0" name="Google Shape;2133;p32">
                  <a:extLst>
                    <a:ext uri="{FF2B5EF4-FFF2-40B4-BE49-F238E27FC236}">
                      <a16:creationId xmlns:a16="http://schemas.microsoft.com/office/drawing/2014/main" id="{64933A02-A9BD-D0B2-5BD2-FCAD984A1976}"/>
                    </a:ext>
                  </a:extLst>
                </p:cNvPr>
                <p:cNvSpPr/>
                <p:nvPr/>
              </p:nvSpPr>
              <p:spPr>
                <a:xfrm>
                  <a:off x="4872666" y="1739034"/>
                  <a:ext cx="342345" cy="18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1445" extrusionOk="0">
                      <a:moveTo>
                        <a:pt x="2013" y="0"/>
                      </a:moveTo>
                      <a:cubicBezTo>
                        <a:pt x="1153" y="0"/>
                        <a:pt x="380" y="393"/>
                        <a:pt x="0" y="1053"/>
                      </a:cubicBezTo>
                      <a:cubicBezTo>
                        <a:pt x="716" y="1093"/>
                        <a:pt x="1451" y="1221"/>
                        <a:pt x="2186" y="1444"/>
                      </a:cubicBezTo>
                      <a:lnTo>
                        <a:pt x="2606" y="62"/>
                      </a:lnTo>
                      <a:cubicBezTo>
                        <a:pt x="2406" y="20"/>
                        <a:pt x="2207" y="0"/>
                        <a:pt x="2013" y="0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1" name="Google Shape;2134;p32">
                  <a:extLst>
                    <a:ext uri="{FF2B5EF4-FFF2-40B4-BE49-F238E27FC236}">
                      <a16:creationId xmlns:a16="http://schemas.microsoft.com/office/drawing/2014/main" id="{1A37EA40-2190-5953-0B29-B113C9092246}"/>
                    </a:ext>
                  </a:extLst>
                </p:cNvPr>
                <p:cNvSpPr/>
                <p:nvPr/>
              </p:nvSpPr>
              <p:spPr>
                <a:xfrm>
                  <a:off x="6463957" y="1625183"/>
                  <a:ext cx="318839" cy="1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1435" extrusionOk="0">
                      <a:moveTo>
                        <a:pt x="165" y="1"/>
                      </a:moveTo>
                      <a:cubicBezTo>
                        <a:pt x="110" y="1"/>
                        <a:pt x="55" y="2"/>
                        <a:pt x="0" y="5"/>
                      </a:cubicBezTo>
                      <a:lnTo>
                        <a:pt x="207" y="1434"/>
                      </a:lnTo>
                      <a:cubicBezTo>
                        <a:pt x="665" y="1368"/>
                        <a:pt x="1118" y="1337"/>
                        <a:pt x="1562" y="1337"/>
                      </a:cubicBezTo>
                      <a:cubicBezTo>
                        <a:pt x="1855" y="1337"/>
                        <a:pt x="2144" y="1351"/>
                        <a:pt x="2428" y="1377"/>
                      </a:cubicBezTo>
                      <a:cubicBezTo>
                        <a:pt x="2106" y="548"/>
                        <a:pt x="1202" y="1"/>
                        <a:pt x="165" y="1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2" name="Google Shape;2135;p32">
                  <a:extLst>
                    <a:ext uri="{FF2B5EF4-FFF2-40B4-BE49-F238E27FC236}">
                      <a16:creationId xmlns:a16="http://schemas.microsoft.com/office/drawing/2014/main" id="{A096ECDD-CD66-9ABE-E205-E2965901C91B}"/>
                    </a:ext>
                  </a:extLst>
                </p:cNvPr>
                <p:cNvSpPr/>
                <p:nvPr/>
              </p:nvSpPr>
              <p:spPr>
                <a:xfrm>
                  <a:off x="6461068" y="1725377"/>
                  <a:ext cx="278656" cy="27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" h="2085" extrusionOk="0">
                      <a:moveTo>
                        <a:pt x="268" y="0"/>
                      </a:moveTo>
                      <a:lnTo>
                        <a:pt x="1" y="1420"/>
                      </a:lnTo>
                      <a:cubicBezTo>
                        <a:pt x="756" y="1561"/>
                        <a:pt x="1469" y="1789"/>
                        <a:pt x="2121" y="2085"/>
                      </a:cubicBezTo>
                      <a:cubicBezTo>
                        <a:pt x="2081" y="1150"/>
                        <a:pt x="1333" y="300"/>
                        <a:pt x="268" y="0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3" name="Google Shape;2136;p32">
                  <a:extLst>
                    <a:ext uri="{FF2B5EF4-FFF2-40B4-BE49-F238E27FC236}">
                      <a16:creationId xmlns:a16="http://schemas.microsoft.com/office/drawing/2014/main" id="{E4639CC9-A091-CD87-8035-FA511AB83561}"/>
                    </a:ext>
                  </a:extLst>
                </p:cNvPr>
                <p:cNvSpPr/>
                <p:nvPr/>
              </p:nvSpPr>
              <p:spPr>
                <a:xfrm>
                  <a:off x="6422067" y="1527484"/>
                  <a:ext cx="365194" cy="203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1549" extrusionOk="0">
                      <a:moveTo>
                        <a:pt x="1313" y="1"/>
                      </a:moveTo>
                      <a:cubicBezTo>
                        <a:pt x="880" y="1"/>
                        <a:pt x="426" y="113"/>
                        <a:pt x="1" y="342"/>
                      </a:cubicBezTo>
                      <a:lnTo>
                        <a:pt x="795" y="1549"/>
                      </a:lnTo>
                      <a:cubicBezTo>
                        <a:pt x="1436" y="1126"/>
                        <a:pt x="2107" y="793"/>
                        <a:pt x="2781" y="552"/>
                      </a:cubicBezTo>
                      <a:cubicBezTo>
                        <a:pt x="2398" y="188"/>
                        <a:pt x="1873" y="1"/>
                        <a:pt x="1313" y="1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86" name="Google Shape;2137;p32">
              <a:extLst>
                <a:ext uri="{FF2B5EF4-FFF2-40B4-BE49-F238E27FC236}">
                  <a16:creationId xmlns:a16="http://schemas.microsoft.com/office/drawing/2014/main" id="{4E941796-CC75-6EA5-8719-D1FA3E204D76}"/>
                </a:ext>
              </a:extLst>
            </p:cNvPr>
            <p:cNvSpPr/>
            <p:nvPr/>
          </p:nvSpPr>
          <p:spPr>
            <a:xfrm>
              <a:off x="5471074" y="1852885"/>
              <a:ext cx="768733" cy="228094"/>
            </a:xfrm>
            <a:custGeom>
              <a:avLst/>
              <a:gdLst/>
              <a:ahLst/>
              <a:cxnLst/>
              <a:rect l="l" t="t" r="r" b="b"/>
              <a:pathLst>
                <a:path w="5854" h="1737" extrusionOk="0">
                  <a:moveTo>
                    <a:pt x="5797" y="1"/>
                  </a:moveTo>
                  <a:cubicBezTo>
                    <a:pt x="5770" y="1"/>
                    <a:pt x="5750" y="18"/>
                    <a:pt x="5744" y="43"/>
                  </a:cubicBezTo>
                  <a:cubicBezTo>
                    <a:pt x="5605" y="658"/>
                    <a:pt x="5117" y="1115"/>
                    <a:pt x="4494" y="1205"/>
                  </a:cubicBezTo>
                  <a:cubicBezTo>
                    <a:pt x="4424" y="1215"/>
                    <a:pt x="4354" y="1220"/>
                    <a:pt x="4285" y="1220"/>
                  </a:cubicBezTo>
                  <a:cubicBezTo>
                    <a:pt x="3746" y="1220"/>
                    <a:pt x="3237" y="923"/>
                    <a:pt x="2975" y="441"/>
                  </a:cubicBezTo>
                  <a:cubicBezTo>
                    <a:pt x="2965" y="424"/>
                    <a:pt x="2949" y="414"/>
                    <a:pt x="2929" y="414"/>
                  </a:cubicBezTo>
                  <a:cubicBezTo>
                    <a:pt x="2926" y="414"/>
                    <a:pt x="2924" y="414"/>
                    <a:pt x="2921" y="414"/>
                  </a:cubicBezTo>
                  <a:cubicBezTo>
                    <a:pt x="2899" y="417"/>
                    <a:pt x="2882" y="434"/>
                    <a:pt x="2877" y="456"/>
                  </a:cubicBezTo>
                  <a:cubicBezTo>
                    <a:pt x="2745" y="1063"/>
                    <a:pt x="2247" y="1529"/>
                    <a:pt x="1634" y="1618"/>
                  </a:cubicBezTo>
                  <a:cubicBezTo>
                    <a:pt x="1562" y="1628"/>
                    <a:pt x="1490" y="1633"/>
                    <a:pt x="1419" y="1633"/>
                  </a:cubicBezTo>
                  <a:cubicBezTo>
                    <a:pt x="878" y="1633"/>
                    <a:pt x="378" y="1342"/>
                    <a:pt x="108" y="854"/>
                  </a:cubicBezTo>
                  <a:cubicBezTo>
                    <a:pt x="100" y="836"/>
                    <a:pt x="82" y="826"/>
                    <a:pt x="63" y="826"/>
                  </a:cubicBezTo>
                  <a:cubicBezTo>
                    <a:pt x="54" y="826"/>
                    <a:pt x="45" y="828"/>
                    <a:pt x="37" y="833"/>
                  </a:cubicBezTo>
                  <a:cubicBezTo>
                    <a:pt x="11" y="844"/>
                    <a:pt x="1" y="878"/>
                    <a:pt x="15" y="904"/>
                  </a:cubicBezTo>
                  <a:cubicBezTo>
                    <a:pt x="299" y="1419"/>
                    <a:pt x="848" y="1736"/>
                    <a:pt x="1426" y="1736"/>
                  </a:cubicBezTo>
                  <a:cubicBezTo>
                    <a:pt x="1499" y="1736"/>
                    <a:pt x="1574" y="1732"/>
                    <a:pt x="1649" y="1721"/>
                  </a:cubicBezTo>
                  <a:cubicBezTo>
                    <a:pt x="2263" y="1634"/>
                    <a:pt x="2769" y="1191"/>
                    <a:pt x="2948" y="601"/>
                  </a:cubicBezTo>
                  <a:cubicBezTo>
                    <a:pt x="3244" y="1053"/>
                    <a:pt x="3752" y="1326"/>
                    <a:pt x="4286" y="1326"/>
                  </a:cubicBezTo>
                  <a:cubicBezTo>
                    <a:pt x="4360" y="1326"/>
                    <a:pt x="4435" y="1320"/>
                    <a:pt x="4510" y="1310"/>
                  </a:cubicBezTo>
                  <a:cubicBezTo>
                    <a:pt x="5167" y="1218"/>
                    <a:pt x="5704" y="716"/>
                    <a:pt x="5848" y="66"/>
                  </a:cubicBezTo>
                  <a:cubicBezTo>
                    <a:pt x="5854" y="36"/>
                    <a:pt x="5836" y="9"/>
                    <a:pt x="5808" y="2"/>
                  </a:cubicBezTo>
                  <a:cubicBezTo>
                    <a:pt x="5804" y="1"/>
                    <a:pt x="5800" y="1"/>
                    <a:pt x="579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7" name="Google Shape;2138;p32">
              <a:extLst>
                <a:ext uri="{FF2B5EF4-FFF2-40B4-BE49-F238E27FC236}">
                  <a16:creationId xmlns:a16="http://schemas.microsoft.com/office/drawing/2014/main" id="{C8E7E302-6011-4B92-6C66-FD1342DFBB81}"/>
                </a:ext>
              </a:extLst>
            </p:cNvPr>
            <p:cNvSpPr/>
            <p:nvPr/>
          </p:nvSpPr>
          <p:spPr>
            <a:xfrm>
              <a:off x="5843093" y="1870350"/>
              <a:ext cx="20092" cy="50819"/>
            </a:xfrm>
            <a:custGeom>
              <a:avLst/>
              <a:gdLst/>
              <a:ahLst/>
              <a:cxnLst/>
              <a:rect l="l" t="t" r="r" b="b"/>
              <a:pathLst>
                <a:path w="153" h="387" extrusionOk="0">
                  <a:moveTo>
                    <a:pt x="57" y="1"/>
                  </a:moveTo>
                  <a:cubicBezTo>
                    <a:pt x="54" y="1"/>
                    <a:pt x="52" y="1"/>
                    <a:pt x="49" y="1"/>
                  </a:cubicBezTo>
                  <a:cubicBezTo>
                    <a:pt x="21" y="6"/>
                    <a:pt x="1" y="33"/>
                    <a:pt x="5" y="61"/>
                  </a:cubicBezTo>
                  <a:lnTo>
                    <a:pt x="44" y="340"/>
                  </a:lnTo>
                  <a:cubicBezTo>
                    <a:pt x="48" y="367"/>
                    <a:pt x="69" y="387"/>
                    <a:pt x="95" y="387"/>
                  </a:cubicBezTo>
                  <a:cubicBezTo>
                    <a:pt x="98" y="387"/>
                    <a:pt x="101" y="386"/>
                    <a:pt x="105" y="386"/>
                  </a:cubicBezTo>
                  <a:cubicBezTo>
                    <a:pt x="134" y="380"/>
                    <a:pt x="152" y="353"/>
                    <a:pt x="149" y="324"/>
                  </a:cubicBezTo>
                  <a:lnTo>
                    <a:pt x="109" y="46"/>
                  </a:lnTo>
                  <a:cubicBezTo>
                    <a:pt x="105" y="20"/>
                    <a:pt x="83" y="1"/>
                    <a:pt x="5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8" name="Google Shape;2139;p32">
              <a:extLst>
                <a:ext uri="{FF2B5EF4-FFF2-40B4-BE49-F238E27FC236}">
                  <a16:creationId xmlns:a16="http://schemas.microsoft.com/office/drawing/2014/main" id="{229E6C0F-3F05-E88C-CC8E-F6F92CB320FD}"/>
                </a:ext>
              </a:extLst>
            </p:cNvPr>
            <p:cNvSpPr/>
            <p:nvPr/>
          </p:nvSpPr>
          <p:spPr>
            <a:xfrm>
              <a:off x="5701141" y="1719468"/>
              <a:ext cx="265130" cy="159679"/>
            </a:xfrm>
            <a:custGeom>
              <a:avLst/>
              <a:gdLst/>
              <a:ahLst/>
              <a:cxnLst/>
              <a:rect l="l" t="t" r="r" b="b"/>
              <a:pathLst>
                <a:path w="2019" h="1216" extrusionOk="0">
                  <a:moveTo>
                    <a:pt x="1854" y="1"/>
                  </a:moveTo>
                  <a:cubicBezTo>
                    <a:pt x="1668" y="1"/>
                    <a:pt x="1309" y="342"/>
                    <a:pt x="1017" y="385"/>
                  </a:cubicBezTo>
                  <a:cubicBezTo>
                    <a:pt x="992" y="389"/>
                    <a:pt x="966" y="390"/>
                    <a:pt x="939" y="390"/>
                  </a:cubicBezTo>
                  <a:cubicBezTo>
                    <a:pt x="685" y="390"/>
                    <a:pt x="358" y="246"/>
                    <a:pt x="172" y="246"/>
                  </a:cubicBezTo>
                  <a:cubicBezTo>
                    <a:pt x="98" y="246"/>
                    <a:pt x="46" y="270"/>
                    <a:pt x="31" y="335"/>
                  </a:cubicBezTo>
                  <a:cubicBezTo>
                    <a:pt x="1" y="478"/>
                    <a:pt x="98" y="604"/>
                    <a:pt x="186" y="692"/>
                  </a:cubicBezTo>
                  <a:cubicBezTo>
                    <a:pt x="405" y="908"/>
                    <a:pt x="873" y="1215"/>
                    <a:pt x="1106" y="1215"/>
                  </a:cubicBezTo>
                  <a:cubicBezTo>
                    <a:pt x="1117" y="1215"/>
                    <a:pt x="1128" y="1215"/>
                    <a:pt x="1137" y="1213"/>
                  </a:cubicBezTo>
                  <a:cubicBezTo>
                    <a:pt x="1354" y="1180"/>
                    <a:pt x="1746" y="725"/>
                    <a:pt x="1901" y="444"/>
                  </a:cubicBezTo>
                  <a:cubicBezTo>
                    <a:pt x="1960" y="332"/>
                    <a:pt x="2018" y="182"/>
                    <a:pt x="1950" y="57"/>
                  </a:cubicBezTo>
                  <a:cubicBezTo>
                    <a:pt x="1928" y="17"/>
                    <a:pt x="1895" y="1"/>
                    <a:pt x="1854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9" name="Google Shape;2140;p32">
              <a:extLst>
                <a:ext uri="{FF2B5EF4-FFF2-40B4-BE49-F238E27FC236}">
                  <a16:creationId xmlns:a16="http://schemas.microsoft.com/office/drawing/2014/main" id="{94E8B2E0-ADD3-E9D7-78F2-DFA03A4E40CF}"/>
                </a:ext>
              </a:extLst>
            </p:cNvPr>
            <p:cNvSpPr/>
            <p:nvPr/>
          </p:nvSpPr>
          <p:spPr>
            <a:xfrm>
              <a:off x="5970864" y="1665365"/>
              <a:ext cx="526714" cy="221528"/>
            </a:xfrm>
            <a:custGeom>
              <a:avLst/>
              <a:gdLst/>
              <a:ahLst/>
              <a:cxnLst/>
              <a:rect l="l" t="t" r="r" b="b"/>
              <a:pathLst>
                <a:path w="4011" h="1687" extrusionOk="0">
                  <a:moveTo>
                    <a:pt x="3958" y="0"/>
                  </a:moveTo>
                  <a:cubicBezTo>
                    <a:pt x="2339" y="28"/>
                    <a:pt x="865" y="626"/>
                    <a:pt x="20" y="1600"/>
                  </a:cubicBezTo>
                  <a:cubicBezTo>
                    <a:pt x="0" y="1621"/>
                    <a:pt x="4" y="1655"/>
                    <a:pt x="26" y="1675"/>
                  </a:cubicBezTo>
                  <a:cubicBezTo>
                    <a:pt x="36" y="1684"/>
                    <a:pt x="49" y="1687"/>
                    <a:pt x="61" y="1687"/>
                  </a:cubicBezTo>
                  <a:cubicBezTo>
                    <a:pt x="76" y="1687"/>
                    <a:pt x="91" y="1682"/>
                    <a:pt x="100" y="1667"/>
                  </a:cubicBezTo>
                  <a:cubicBezTo>
                    <a:pt x="928" y="716"/>
                    <a:pt x="2370" y="132"/>
                    <a:pt x="3959" y="106"/>
                  </a:cubicBezTo>
                  <a:cubicBezTo>
                    <a:pt x="3988" y="106"/>
                    <a:pt x="4011" y="80"/>
                    <a:pt x="4011" y="52"/>
                  </a:cubicBezTo>
                  <a:cubicBezTo>
                    <a:pt x="4011" y="23"/>
                    <a:pt x="3987" y="0"/>
                    <a:pt x="3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0" name="Google Shape;2141;p32">
              <a:extLst>
                <a:ext uri="{FF2B5EF4-FFF2-40B4-BE49-F238E27FC236}">
                  <a16:creationId xmlns:a16="http://schemas.microsoft.com/office/drawing/2014/main" id="{DC1CE102-4754-482E-5D5C-84239560D54C}"/>
                </a:ext>
              </a:extLst>
            </p:cNvPr>
            <p:cNvSpPr/>
            <p:nvPr/>
          </p:nvSpPr>
          <p:spPr>
            <a:xfrm>
              <a:off x="6026936" y="1867198"/>
              <a:ext cx="471824" cy="78789"/>
            </a:xfrm>
            <a:custGeom>
              <a:avLst/>
              <a:gdLst/>
              <a:ahLst/>
              <a:cxnLst/>
              <a:rect l="l" t="t" r="r" b="b"/>
              <a:pathLst>
                <a:path w="3593" h="600" extrusionOk="0">
                  <a:moveTo>
                    <a:pt x="2187" y="1"/>
                  </a:moveTo>
                  <a:cubicBezTo>
                    <a:pt x="1386" y="1"/>
                    <a:pt x="639" y="170"/>
                    <a:pt x="36" y="499"/>
                  </a:cubicBezTo>
                  <a:cubicBezTo>
                    <a:pt x="9" y="512"/>
                    <a:pt x="0" y="547"/>
                    <a:pt x="14" y="571"/>
                  </a:cubicBezTo>
                  <a:cubicBezTo>
                    <a:pt x="23" y="589"/>
                    <a:pt x="41" y="599"/>
                    <a:pt x="61" y="599"/>
                  </a:cubicBezTo>
                  <a:cubicBezTo>
                    <a:pt x="69" y="599"/>
                    <a:pt x="77" y="598"/>
                    <a:pt x="86" y="595"/>
                  </a:cubicBezTo>
                  <a:cubicBezTo>
                    <a:pt x="674" y="272"/>
                    <a:pt x="1402" y="106"/>
                    <a:pt x="2184" y="106"/>
                  </a:cubicBezTo>
                  <a:cubicBezTo>
                    <a:pt x="2618" y="106"/>
                    <a:pt x="3069" y="158"/>
                    <a:pt x="3521" y="261"/>
                  </a:cubicBezTo>
                  <a:cubicBezTo>
                    <a:pt x="3526" y="262"/>
                    <a:pt x="3530" y="263"/>
                    <a:pt x="3534" y="263"/>
                  </a:cubicBezTo>
                  <a:cubicBezTo>
                    <a:pt x="3560" y="263"/>
                    <a:pt x="3579" y="245"/>
                    <a:pt x="3585" y="221"/>
                  </a:cubicBezTo>
                  <a:cubicBezTo>
                    <a:pt x="3592" y="192"/>
                    <a:pt x="3575" y="164"/>
                    <a:pt x="3547" y="157"/>
                  </a:cubicBezTo>
                  <a:cubicBezTo>
                    <a:pt x="3087" y="52"/>
                    <a:pt x="2629" y="1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1" name="Google Shape;2142;p32">
              <a:extLst>
                <a:ext uri="{FF2B5EF4-FFF2-40B4-BE49-F238E27FC236}">
                  <a16:creationId xmlns:a16="http://schemas.microsoft.com/office/drawing/2014/main" id="{CC5355A8-BEC9-8373-2BCB-7A6FE5E97779}"/>
                </a:ext>
              </a:extLst>
            </p:cNvPr>
            <p:cNvSpPr/>
            <p:nvPr/>
          </p:nvSpPr>
          <p:spPr>
            <a:xfrm>
              <a:off x="5170229" y="1823864"/>
              <a:ext cx="565453" cy="99668"/>
            </a:xfrm>
            <a:custGeom>
              <a:avLst/>
              <a:gdLst/>
              <a:ahLst/>
              <a:cxnLst/>
              <a:rect l="l" t="t" r="r" b="b"/>
              <a:pathLst>
                <a:path w="4306" h="759" extrusionOk="0">
                  <a:moveTo>
                    <a:pt x="1778" y="0"/>
                  </a:moveTo>
                  <a:cubicBezTo>
                    <a:pt x="1216" y="0"/>
                    <a:pt x="629" y="80"/>
                    <a:pt x="46" y="243"/>
                  </a:cubicBezTo>
                  <a:cubicBezTo>
                    <a:pt x="16" y="251"/>
                    <a:pt x="0" y="280"/>
                    <a:pt x="7" y="308"/>
                  </a:cubicBezTo>
                  <a:cubicBezTo>
                    <a:pt x="15" y="333"/>
                    <a:pt x="37" y="348"/>
                    <a:pt x="61" y="348"/>
                  </a:cubicBezTo>
                  <a:cubicBezTo>
                    <a:pt x="65" y="348"/>
                    <a:pt x="69" y="348"/>
                    <a:pt x="73" y="347"/>
                  </a:cubicBezTo>
                  <a:cubicBezTo>
                    <a:pt x="648" y="187"/>
                    <a:pt x="1225" y="108"/>
                    <a:pt x="1778" y="108"/>
                  </a:cubicBezTo>
                  <a:cubicBezTo>
                    <a:pt x="2698" y="108"/>
                    <a:pt x="3552" y="326"/>
                    <a:pt x="4217" y="750"/>
                  </a:cubicBezTo>
                  <a:cubicBezTo>
                    <a:pt x="4225" y="755"/>
                    <a:pt x="4234" y="758"/>
                    <a:pt x="4245" y="758"/>
                  </a:cubicBezTo>
                  <a:cubicBezTo>
                    <a:pt x="4262" y="758"/>
                    <a:pt x="4281" y="750"/>
                    <a:pt x="4289" y="732"/>
                  </a:cubicBezTo>
                  <a:cubicBezTo>
                    <a:pt x="4305" y="707"/>
                    <a:pt x="4298" y="674"/>
                    <a:pt x="4274" y="658"/>
                  </a:cubicBezTo>
                  <a:cubicBezTo>
                    <a:pt x="3594" y="224"/>
                    <a:pt x="2720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2" name="Google Shape;2143;p32">
              <a:extLst>
                <a:ext uri="{FF2B5EF4-FFF2-40B4-BE49-F238E27FC236}">
                  <a16:creationId xmlns:a16="http://schemas.microsoft.com/office/drawing/2014/main" id="{F29B56CE-CB4B-3ADE-81EE-12892B029492}"/>
                </a:ext>
              </a:extLst>
            </p:cNvPr>
            <p:cNvSpPr/>
            <p:nvPr/>
          </p:nvSpPr>
          <p:spPr>
            <a:xfrm>
              <a:off x="5232867" y="1971069"/>
              <a:ext cx="465652" cy="111618"/>
            </a:xfrm>
            <a:custGeom>
              <a:avLst/>
              <a:gdLst/>
              <a:ahLst/>
              <a:cxnLst/>
              <a:rect l="l" t="t" r="r" b="b"/>
              <a:pathLst>
                <a:path w="3546" h="850" extrusionOk="0">
                  <a:moveTo>
                    <a:pt x="2697" y="0"/>
                  </a:moveTo>
                  <a:cubicBezTo>
                    <a:pt x="1842" y="0"/>
                    <a:pt x="908" y="259"/>
                    <a:pt x="34" y="749"/>
                  </a:cubicBezTo>
                  <a:cubicBezTo>
                    <a:pt x="9" y="764"/>
                    <a:pt x="0" y="798"/>
                    <a:pt x="14" y="822"/>
                  </a:cubicBezTo>
                  <a:cubicBezTo>
                    <a:pt x="23" y="841"/>
                    <a:pt x="43" y="849"/>
                    <a:pt x="62" y="849"/>
                  </a:cubicBezTo>
                  <a:cubicBezTo>
                    <a:pt x="70" y="849"/>
                    <a:pt x="79" y="848"/>
                    <a:pt x="87" y="841"/>
                  </a:cubicBezTo>
                  <a:cubicBezTo>
                    <a:pt x="946" y="360"/>
                    <a:pt x="1862" y="106"/>
                    <a:pt x="2699" y="106"/>
                  </a:cubicBezTo>
                  <a:cubicBezTo>
                    <a:pt x="2968" y="106"/>
                    <a:pt x="3229" y="132"/>
                    <a:pt x="3477" y="185"/>
                  </a:cubicBezTo>
                  <a:cubicBezTo>
                    <a:pt x="3480" y="186"/>
                    <a:pt x="3484" y="186"/>
                    <a:pt x="3487" y="186"/>
                  </a:cubicBezTo>
                  <a:cubicBezTo>
                    <a:pt x="3512" y="186"/>
                    <a:pt x="3535" y="169"/>
                    <a:pt x="3540" y="144"/>
                  </a:cubicBezTo>
                  <a:cubicBezTo>
                    <a:pt x="3545" y="115"/>
                    <a:pt x="3527" y="87"/>
                    <a:pt x="3498" y="83"/>
                  </a:cubicBezTo>
                  <a:cubicBezTo>
                    <a:pt x="3243" y="27"/>
                    <a:pt x="2974" y="0"/>
                    <a:pt x="2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3" name="Google Shape;2144;p32">
              <a:extLst>
                <a:ext uri="{FF2B5EF4-FFF2-40B4-BE49-F238E27FC236}">
                  <a16:creationId xmlns:a16="http://schemas.microsoft.com/office/drawing/2014/main" id="{CA8E9276-67F3-AE0D-47BC-3B7209F6B00D}"/>
                </a:ext>
              </a:extLst>
            </p:cNvPr>
            <p:cNvSpPr/>
            <p:nvPr/>
          </p:nvSpPr>
          <p:spPr>
            <a:xfrm>
              <a:off x="6016694" y="1402996"/>
              <a:ext cx="289292" cy="223892"/>
            </a:xfrm>
            <a:custGeom>
              <a:avLst/>
              <a:gdLst/>
              <a:ahLst/>
              <a:cxnLst/>
              <a:rect l="l" t="t" r="r" b="b"/>
              <a:pathLst>
                <a:path w="2203" h="1705" extrusionOk="0">
                  <a:moveTo>
                    <a:pt x="1673" y="0"/>
                  </a:moveTo>
                  <a:cubicBezTo>
                    <a:pt x="881" y="0"/>
                    <a:pt x="41" y="435"/>
                    <a:pt x="11" y="1217"/>
                  </a:cubicBezTo>
                  <a:cubicBezTo>
                    <a:pt x="1" y="1436"/>
                    <a:pt x="79" y="1569"/>
                    <a:pt x="207" y="1640"/>
                  </a:cubicBezTo>
                  <a:cubicBezTo>
                    <a:pt x="289" y="1685"/>
                    <a:pt x="391" y="1705"/>
                    <a:pt x="504" y="1705"/>
                  </a:cubicBezTo>
                  <a:cubicBezTo>
                    <a:pt x="873" y="1705"/>
                    <a:pt x="1351" y="1497"/>
                    <a:pt x="1586" y="1306"/>
                  </a:cubicBezTo>
                  <a:cubicBezTo>
                    <a:pt x="1971" y="993"/>
                    <a:pt x="2188" y="532"/>
                    <a:pt x="2203" y="71"/>
                  </a:cubicBezTo>
                  <a:cubicBezTo>
                    <a:pt x="2036" y="23"/>
                    <a:pt x="1856" y="0"/>
                    <a:pt x="1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4" name="Google Shape;2145;p32">
              <a:extLst>
                <a:ext uri="{FF2B5EF4-FFF2-40B4-BE49-F238E27FC236}">
                  <a16:creationId xmlns:a16="http://schemas.microsoft.com/office/drawing/2014/main" id="{B7A1CA5F-DF3E-A87E-B83F-A617D126DCDA}"/>
                </a:ext>
              </a:extLst>
            </p:cNvPr>
            <p:cNvSpPr/>
            <p:nvPr/>
          </p:nvSpPr>
          <p:spPr>
            <a:xfrm>
              <a:off x="6085897" y="1414420"/>
              <a:ext cx="146419" cy="183184"/>
            </a:xfrm>
            <a:custGeom>
              <a:avLst/>
              <a:gdLst/>
              <a:ahLst/>
              <a:cxnLst/>
              <a:rect l="l" t="t" r="r" b="b"/>
              <a:pathLst>
                <a:path w="1115" h="1395" extrusionOk="0">
                  <a:moveTo>
                    <a:pt x="522" y="1"/>
                  </a:moveTo>
                  <a:cubicBezTo>
                    <a:pt x="519" y="1"/>
                    <a:pt x="516" y="1"/>
                    <a:pt x="513" y="1"/>
                  </a:cubicBezTo>
                  <a:cubicBezTo>
                    <a:pt x="319" y="5"/>
                    <a:pt x="156" y="158"/>
                    <a:pt x="99" y="327"/>
                  </a:cubicBezTo>
                  <a:cubicBezTo>
                    <a:pt x="1" y="611"/>
                    <a:pt x="84" y="996"/>
                    <a:pt x="295" y="1225"/>
                  </a:cubicBezTo>
                  <a:cubicBezTo>
                    <a:pt x="397" y="1333"/>
                    <a:pt x="538" y="1394"/>
                    <a:pt x="674" y="1394"/>
                  </a:cubicBezTo>
                  <a:cubicBezTo>
                    <a:pt x="817" y="1394"/>
                    <a:pt x="955" y="1328"/>
                    <a:pt x="1040" y="1180"/>
                  </a:cubicBezTo>
                  <a:cubicBezTo>
                    <a:pt x="1092" y="1089"/>
                    <a:pt x="1107" y="985"/>
                    <a:pt x="1109" y="883"/>
                  </a:cubicBezTo>
                  <a:cubicBezTo>
                    <a:pt x="1114" y="675"/>
                    <a:pt x="1069" y="464"/>
                    <a:pt x="956" y="284"/>
                  </a:cubicBezTo>
                  <a:cubicBezTo>
                    <a:pt x="866" y="136"/>
                    <a:pt x="708" y="1"/>
                    <a:pt x="522" y="1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5" name="Google Shape;2146;p32">
              <a:extLst>
                <a:ext uri="{FF2B5EF4-FFF2-40B4-BE49-F238E27FC236}">
                  <a16:creationId xmlns:a16="http://schemas.microsoft.com/office/drawing/2014/main" id="{1AEFEB1B-1F52-9AD8-1EC7-3FCE99DBEC3F}"/>
                </a:ext>
              </a:extLst>
            </p:cNvPr>
            <p:cNvSpPr/>
            <p:nvPr/>
          </p:nvSpPr>
          <p:spPr>
            <a:xfrm>
              <a:off x="5284999" y="1535888"/>
              <a:ext cx="331577" cy="187387"/>
            </a:xfrm>
            <a:custGeom>
              <a:avLst/>
              <a:gdLst/>
              <a:ahLst/>
              <a:cxnLst/>
              <a:rect l="l" t="t" r="r" b="b"/>
              <a:pathLst>
                <a:path w="2525" h="1427" extrusionOk="0">
                  <a:moveTo>
                    <a:pt x="1188" y="0"/>
                  </a:moveTo>
                  <a:cubicBezTo>
                    <a:pt x="768" y="0"/>
                    <a:pt x="330" y="131"/>
                    <a:pt x="0" y="362"/>
                  </a:cubicBezTo>
                  <a:cubicBezTo>
                    <a:pt x="164" y="792"/>
                    <a:pt x="518" y="1158"/>
                    <a:pt x="982" y="1328"/>
                  </a:cubicBezTo>
                  <a:cubicBezTo>
                    <a:pt x="1146" y="1387"/>
                    <a:pt x="1386" y="1426"/>
                    <a:pt x="1625" y="1426"/>
                  </a:cubicBezTo>
                  <a:cubicBezTo>
                    <a:pt x="1935" y="1426"/>
                    <a:pt x="2246" y="1362"/>
                    <a:pt x="2396" y="1193"/>
                  </a:cubicBezTo>
                  <a:cubicBezTo>
                    <a:pt x="2495" y="1085"/>
                    <a:pt x="2524" y="935"/>
                    <a:pt x="2445" y="729"/>
                  </a:cubicBezTo>
                  <a:cubicBezTo>
                    <a:pt x="2248" y="222"/>
                    <a:pt x="1734" y="0"/>
                    <a:pt x="1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6" name="Google Shape;2147;p32">
              <a:extLst>
                <a:ext uri="{FF2B5EF4-FFF2-40B4-BE49-F238E27FC236}">
                  <a16:creationId xmlns:a16="http://schemas.microsoft.com/office/drawing/2014/main" id="{E69F19F2-87DB-FCED-8CD0-DBDC55DA1584}"/>
                </a:ext>
              </a:extLst>
            </p:cNvPr>
            <p:cNvSpPr/>
            <p:nvPr/>
          </p:nvSpPr>
          <p:spPr>
            <a:xfrm>
              <a:off x="5380729" y="1533393"/>
              <a:ext cx="145237" cy="185417"/>
            </a:xfrm>
            <a:custGeom>
              <a:avLst/>
              <a:gdLst/>
              <a:ahLst/>
              <a:cxnLst/>
              <a:rect l="l" t="t" r="r" b="b"/>
              <a:pathLst>
                <a:path w="1106" h="1412" extrusionOk="0">
                  <a:moveTo>
                    <a:pt x="494" y="0"/>
                  </a:moveTo>
                  <a:cubicBezTo>
                    <a:pt x="454" y="0"/>
                    <a:pt x="413" y="6"/>
                    <a:pt x="373" y="19"/>
                  </a:cubicBezTo>
                  <a:cubicBezTo>
                    <a:pt x="192" y="76"/>
                    <a:pt x="85" y="257"/>
                    <a:pt x="46" y="429"/>
                  </a:cubicBezTo>
                  <a:cubicBezTo>
                    <a:pt x="1" y="638"/>
                    <a:pt x="25" y="853"/>
                    <a:pt x="99" y="1047"/>
                  </a:cubicBezTo>
                  <a:cubicBezTo>
                    <a:pt x="135" y="1141"/>
                    <a:pt x="182" y="1234"/>
                    <a:pt x="261" y="1304"/>
                  </a:cubicBezTo>
                  <a:cubicBezTo>
                    <a:pt x="346" y="1379"/>
                    <a:pt x="441" y="1412"/>
                    <a:pt x="536" y="1412"/>
                  </a:cubicBezTo>
                  <a:cubicBezTo>
                    <a:pt x="719" y="1412"/>
                    <a:pt x="896" y="1288"/>
                    <a:pt x="979" y="1104"/>
                  </a:cubicBezTo>
                  <a:cubicBezTo>
                    <a:pt x="1106" y="820"/>
                    <a:pt x="1059" y="427"/>
                    <a:pt x="872" y="190"/>
                  </a:cubicBezTo>
                  <a:cubicBezTo>
                    <a:pt x="786" y="80"/>
                    <a:pt x="642" y="0"/>
                    <a:pt x="494" y="0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7" name="Google Shape;2148;p32">
              <a:extLst>
                <a:ext uri="{FF2B5EF4-FFF2-40B4-BE49-F238E27FC236}">
                  <a16:creationId xmlns:a16="http://schemas.microsoft.com/office/drawing/2014/main" id="{986F203E-DED2-CCE2-9912-6F8C78DC204E}"/>
                </a:ext>
              </a:extLst>
            </p:cNvPr>
            <p:cNvSpPr/>
            <p:nvPr/>
          </p:nvSpPr>
          <p:spPr>
            <a:xfrm>
              <a:off x="5365890" y="1101757"/>
              <a:ext cx="298879" cy="337086"/>
            </a:xfrm>
            <a:custGeom>
              <a:avLst/>
              <a:gdLst/>
              <a:ahLst/>
              <a:cxnLst/>
              <a:rect l="l" t="t" r="r" b="b"/>
              <a:pathLst>
                <a:path w="2276" h="2567" extrusionOk="0">
                  <a:moveTo>
                    <a:pt x="555" y="0"/>
                  </a:moveTo>
                  <a:cubicBezTo>
                    <a:pt x="364" y="110"/>
                    <a:pt x="179" y="229"/>
                    <a:pt x="1" y="354"/>
                  </a:cubicBezTo>
                  <a:cubicBezTo>
                    <a:pt x="188" y="487"/>
                    <a:pt x="409" y="609"/>
                    <a:pt x="531" y="706"/>
                  </a:cubicBezTo>
                  <a:cubicBezTo>
                    <a:pt x="1197" y="1243"/>
                    <a:pt x="1777" y="1869"/>
                    <a:pt x="2275" y="2566"/>
                  </a:cubicBezTo>
                  <a:cubicBezTo>
                    <a:pt x="1844" y="1634"/>
                    <a:pt x="1270" y="744"/>
                    <a:pt x="55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8" name="Google Shape;2149;p32">
              <a:extLst>
                <a:ext uri="{FF2B5EF4-FFF2-40B4-BE49-F238E27FC236}">
                  <a16:creationId xmlns:a16="http://schemas.microsoft.com/office/drawing/2014/main" id="{0148DD4F-D38D-781C-4DD8-78A88922918F}"/>
                </a:ext>
              </a:extLst>
            </p:cNvPr>
            <p:cNvSpPr/>
            <p:nvPr/>
          </p:nvSpPr>
          <p:spPr>
            <a:xfrm>
              <a:off x="5682100" y="998674"/>
              <a:ext cx="119105" cy="389874"/>
            </a:xfrm>
            <a:custGeom>
              <a:avLst/>
              <a:gdLst/>
              <a:ahLst/>
              <a:cxnLst/>
              <a:rect l="l" t="t" r="r" b="b"/>
              <a:pathLst>
                <a:path w="907" h="2969" extrusionOk="0">
                  <a:moveTo>
                    <a:pt x="606" y="0"/>
                  </a:moveTo>
                  <a:cubicBezTo>
                    <a:pt x="507" y="9"/>
                    <a:pt x="411" y="21"/>
                    <a:pt x="313" y="36"/>
                  </a:cubicBezTo>
                  <a:cubicBezTo>
                    <a:pt x="207" y="51"/>
                    <a:pt x="103" y="67"/>
                    <a:pt x="0" y="89"/>
                  </a:cubicBezTo>
                  <a:cubicBezTo>
                    <a:pt x="83" y="241"/>
                    <a:pt x="170" y="386"/>
                    <a:pt x="213" y="493"/>
                  </a:cubicBezTo>
                  <a:cubicBezTo>
                    <a:pt x="534" y="1288"/>
                    <a:pt x="738" y="2119"/>
                    <a:pt x="834" y="2969"/>
                  </a:cubicBezTo>
                  <a:cubicBezTo>
                    <a:pt x="907" y="1983"/>
                    <a:pt x="846" y="967"/>
                    <a:pt x="606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9" name="Google Shape;2150;p32">
              <a:extLst>
                <a:ext uri="{FF2B5EF4-FFF2-40B4-BE49-F238E27FC236}">
                  <a16:creationId xmlns:a16="http://schemas.microsoft.com/office/drawing/2014/main" id="{0A403BC2-709B-DE9B-8F53-E23CE3653BDC}"/>
                </a:ext>
              </a:extLst>
            </p:cNvPr>
            <p:cNvSpPr/>
            <p:nvPr/>
          </p:nvSpPr>
          <p:spPr>
            <a:xfrm>
              <a:off x="5920964" y="1013118"/>
              <a:ext cx="160995" cy="381470"/>
            </a:xfrm>
            <a:custGeom>
              <a:avLst/>
              <a:gdLst/>
              <a:ahLst/>
              <a:cxnLst/>
              <a:rect l="l" t="t" r="r" b="b"/>
              <a:pathLst>
                <a:path w="1226" h="2905" extrusionOk="0">
                  <a:moveTo>
                    <a:pt x="651" y="0"/>
                  </a:moveTo>
                  <a:cubicBezTo>
                    <a:pt x="613" y="123"/>
                    <a:pt x="579" y="240"/>
                    <a:pt x="550" y="316"/>
                  </a:cubicBezTo>
                  <a:cubicBezTo>
                    <a:pt x="249" y="1152"/>
                    <a:pt x="66" y="2019"/>
                    <a:pt x="0" y="2904"/>
                  </a:cubicBezTo>
                  <a:cubicBezTo>
                    <a:pt x="259" y="1939"/>
                    <a:pt x="657" y="982"/>
                    <a:pt x="1225" y="149"/>
                  </a:cubicBezTo>
                  <a:cubicBezTo>
                    <a:pt x="1037" y="90"/>
                    <a:pt x="847" y="40"/>
                    <a:pt x="65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0" name="Google Shape;2151;p32">
              <a:extLst>
                <a:ext uri="{FF2B5EF4-FFF2-40B4-BE49-F238E27FC236}">
                  <a16:creationId xmlns:a16="http://schemas.microsoft.com/office/drawing/2014/main" id="{64C7CADC-5373-8019-3A96-966CD613F2B1}"/>
                </a:ext>
              </a:extLst>
            </p:cNvPr>
            <p:cNvSpPr/>
            <p:nvPr/>
          </p:nvSpPr>
          <p:spPr>
            <a:xfrm>
              <a:off x="5265433" y="2128649"/>
              <a:ext cx="1142331" cy="213650"/>
            </a:xfrm>
            <a:custGeom>
              <a:avLst/>
              <a:gdLst/>
              <a:ahLst/>
              <a:cxnLst/>
              <a:rect l="l" t="t" r="r" b="b"/>
              <a:pathLst>
                <a:path w="8699" h="1627" extrusionOk="0">
                  <a:moveTo>
                    <a:pt x="8638" y="1"/>
                  </a:moveTo>
                  <a:cubicBezTo>
                    <a:pt x="8627" y="1"/>
                    <a:pt x="8616" y="4"/>
                    <a:pt x="8606" y="12"/>
                  </a:cubicBezTo>
                  <a:cubicBezTo>
                    <a:pt x="7642" y="722"/>
                    <a:pt x="6372" y="1207"/>
                    <a:pt x="4934" y="1416"/>
                  </a:cubicBezTo>
                  <a:cubicBezTo>
                    <a:pt x="4448" y="1486"/>
                    <a:pt x="3973" y="1521"/>
                    <a:pt x="3514" y="1521"/>
                  </a:cubicBezTo>
                  <a:cubicBezTo>
                    <a:pt x="2198" y="1521"/>
                    <a:pt x="1014" y="1233"/>
                    <a:pt x="89" y="677"/>
                  </a:cubicBezTo>
                  <a:cubicBezTo>
                    <a:pt x="81" y="672"/>
                    <a:pt x="71" y="669"/>
                    <a:pt x="62" y="669"/>
                  </a:cubicBezTo>
                  <a:cubicBezTo>
                    <a:pt x="44" y="669"/>
                    <a:pt x="27" y="679"/>
                    <a:pt x="16" y="694"/>
                  </a:cubicBezTo>
                  <a:cubicBezTo>
                    <a:pt x="1" y="720"/>
                    <a:pt x="9" y="754"/>
                    <a:pt x="35" y="769"/>
                  </a:cubicBezTo>
                  <a:cubicBezTo>
                    <a:pt x="977" y="1334"/>
                    <a:pt x="2181" y="1627"/>
                    <a:pt x="3520" y="1627"/>
                  </a:cubicBezTo>
                  <a:cubicBezTo>
                    <a:pt x="3983" y="1627"/>
                    <a:pt x="4461" y="1593"/>
                    <a:pt x="4949" y="1521"/>
                  </a:cubicBezTo>
                  <a:cubicBezTo>
                    <a:pt x="6404" y="1311"/>
                    <a:pt x="7691" y="819"/>
                    <a:pt x="8670" y="98"/>
                  </a:cubicBezTo>
                  <a:cubicBezTo>
                    <a:pt x="8695" y="79"/>
                    <a:pt x="8699" y="46"/>
                    <a:pt x="8682" y="22"/>
                  </a:cubicBezTo>
                  <a:cubicBezTo>
                    <a:pt x="8671" y="8"/>
                    <a:pt x="8655" y="1"/>
                    <a:pt x="8638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1" name="Google Shape;2152;p32">
              <a:extLst>
                <a:ext uri="{FF2B5EF4-FFF2-40B4-BE49-F238E27FC236}">
                  <a16:creationId xmlns:a16="http://schemas.microsoft.com/office/drawing/2014/main" id="{FA8682D3-0932-357F-BA71-E820AE993354}"/>
                </a:ext>
              </a:extLst>
            </p:cNvPr>
            <p:cNvSpPr/>
            <p:nvPr/>
          </p:nvSpPr>
          <p:spPr>
            <a:xfrm>
              <a:off x="5101550" y="2586942"/>
              <a:ext cx="1706208" cy="1680175"/>
            </a:xfrm>
            <a:custGeom>
              <a:avLst/>
              <a:gdLst/>
              <a:ahLst/>
              <a:cxnLst/>
              <a:rect l="l" t="t" r="r" b="b"/>
              <a:pathLst>
                <a:path w="12993" h="12795" extrusionOk="0">
                  <a:moveTo>
                    <a:pt x="3358" y="0"/>
                  </a:moveTo>
                  <a:cubicBezTo>
                    <a:pt x="3308" y="0"/>
                    <a:pt x="3258" y="1"/>
                    <a:pt x="3206" y="4"/>
                  </a:cubicBezTo>
                  <a:cubicBezTo>
                    <a:pt x="2394" y="50"/>
                    <a:pt x="1623" y="516"/>
                    <a:pt x="1166" y="1237"/>
                  </a:cubicBezTo>
                  <a:cubicBezTo>
                    <a:pt x="1" y="3070"/>
                    <a:pt x="1052" y="5746"/>
                    <a:pt x="1787" y="7436"/>
                  </a:cubicBezTo>
                  <a:cubicBezTo>
                    <a:pt x="2111" y="8174"/>
                    <a:pt x="2418" y="8944"/>
                    <a:pt x="2918" y="9571"/>
                  </a:cubicBezTo>
                  <a:cubicBezTo>
                    <a:pt x="3482" y="10278"/>
                    <a:pt x="4228" y="10589"/>
                    <a:pt x="5092" y="10743"/>
                  </a:cubicBezTo>
                  <a:cubicBezTo>
                    <a:pt x="6512" y="10994"/>
                    <a:pt x="7004" y="10996"/>
                    <a:pt x="8348" y="11541"/>
                  </a:cubicBezTo>
                  <a:cubicBezTo>
                    <a:pt x="9062" y="11828"/>
                    <a:pt x="9858" y="12064"/>
                    <a:pt x="10481" y="12529"/>
                  </a:cubicBezTo>
                  <a:cubicBezTo>
                    <a:pt x="10715" y="12704"/>
                    <a:pt x="11002" y="12794"/>
                    <a:pt x="11287" y="12794"/>
                  </a:cubicBezTo>
                  <a:cubicBezTo>
                    <a:pt x="11696" y="12794"/>
                    <a:pt x="12098" y="12608"/>
                    <a:pt x="12323" y="12221"/>
                  </a:cubicBezTo>
                  <a:cubicBezTo>
                    <a:pt x="12992" y="11074"/>
                    <a:pt x="11844" y="9926"/>
                    <a:pt x="10968" y="9354"/>
                  </a:cubicBezTo>
                  <a:cubicBezTo>
                    <a:pt x="10392" y="8978"/>
                    <a:pt x="8636" y="8219"/>
                    <a:pt x="7203" y="7693"/>
                  </a:cubicBezTo>
                  <a:cubicBezTo>
                    <a:pt x="6449" y="7415"/>
                    <a:pt x="5878" y="6705"/>
                    <a:pt x="5848" y="5870"/>
                  </a:cubicBezTo>
                  <a:cubicBezTo>
                    <a:pt x="5825" y="5220"/>
                    <a:pt x="5792" y="3510"/>
                    <a:pt x="5752" y="2739"/>
                  </a:cubicBezTo>
                  <a:cubicBezTo>
                    <a:pt x="5672" y="1277"/>
                    <a:pt x="4846" y="0"/>
                    <a:pt x="3358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2" name="Google Shape;2153;p32">
              <a:extLst>
                <a:ext uri="{FF2B5EF4-FFF2-40B4-BE49-F238E27FC236}">
                  <a16:creationId xmlns:a16="http://schemas.microsoft.com/office/drawing/2014/main" id="{6B91C439-237F-06B1-2C43-D5819103A15F}"/>
                </a:ext>
              </a:extLst>
            </p:cNvPr>
            <p:cNvSpPr/>
            <p:nvPr/>
          </p:nvSpPr>
          <p:spPr>
            <a:xfrm>
              <a:off x="5186118" y="3103933"/>
              <a:ext cx="592111" cy="900558"/>
            </a:xfrm>
            <a:custGeom>
              <a:avLst/>
              <a:gdLst/>
              <a:ahLst/>
              <a:cxnLst/>
              <a:rect l="l" t="t" r="r" b="b"/>
              <a:pathLst>
                <a:path w="4509" h="6858" extrusionOk="0">
                  <a:moveTo>
                    <a:pt x="58" y="0"/>
                  </a:moveTo>
                  <a:cubicBezTo>
                    <a:pt x="56" y="0"/>
                    <a:pt x="53" y="1"/>
                    <a:pt x="51" y="1"/>
                  </a:cubicBezTo>
                  <a:cubicBezTo>
                    <a:pt x="21" y="4"/>
                    <a:pt x="1" y="31"/>
                    <a:pt x="5" y="60"/>
                  </a:cubicBezTo>
                  <a:cubicBezTo>
                    <a:pt x="165" y="1268"/>
                    <a:pt x="647" y="2487"/>
                    <a:pt x="1097" y="3521"/>
                  </a:cubicBezTo>
                  <a:lnTo>
                    <a:pt x="1189" y="3731"/>
                  </a:lnTo>
                  <a:cubicBezTo>
                    <a:pt x="1477" y="4400"/>
                    <a:pt x="1777" y="5093"/>
                    <a:pt x="2234" y="5665"/>
                  </a:cubicBezTo>
                  <a:cubicBezTo>
                    <a:pt x="2748" y="6309"/>
                    <a:pt x="3430" y="6678"/>
                    <a:pt x="4441" y="6857"/>
                  </a:cubicBezTo>
                  <a:lnTo>
                    <a:pt x="4451" y="6857"/>
                  </a:lnTo>
                  <a:cubicBezTo>
                    <a:pt x="4475" y="6857"/>
                    <a:pt x="4498" y="6840"/>
                    <a:pt x="4503" y="6819"/>
                  </a:cubicBezTo>
                  <a:cubicBezTo>
                    <a:pt x="4508" y="6787"/>
                    <a:pt x="4488" y="6762"/>
                    <a:pt x="4460" y="6756"/>
                  </a:cubicBezTo>
                  <a:cubicBezTo>
                    <a:pt x="3475" y="6580"/>
                    <a:pt x="2812" y="6226"/>
                    <a:pt x="2317" y="5602"/>
                  </a:cubicBezTo>
                  <a:cubicBezTo>
                    <a:pt x="1868" y="5041"/>
                    <a:pt x="1571" y="4356"/>
                    <a:pt x="1284" y="3692"/>
                  </a:cubicBezTo>
                  <a:lnTo>
                    <a:pt x="1193" y="3479"/>
                  </a:lnTo>
                  <a:cubicBezTo>
                    <a:pt x="747" y="2453"/>
                    <a:pt x="269" y="1243"/>
                    <a:pt x="111" y="47"/>
                  </a:cubicBezTo>
                  <a:cubicBezTo>
                    <a:pt x="107" y="19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3" name="Google Shape;2154;p32">
              <a:extLst>
                <a:ext uri="{FF2B5EF4-FFF2-40B4-BE49-F238E27FC236}">
                  <a16:creationId xmlns:a16="http://schemas.microsoft.com/office/drawing/2014/main" id="{8B1CA397-23E6-7DC6-B91E-76AA3FFAEDDC}"/>
                </a:ext>
              </a:extLst>
            </p:cNvPr>
            <p:cNvSpPr/>
            <p:nvPr/>
          </p:nvSpPr>
          <p:spPr>
            <a:xfrm>
              <a:off x="5849659" y="2939131"/>
              <a:ext cx="700316" cy="883093"/>
            </a:xfrm>
            <a:custGeom>
              <a:avLst/>
              <a:gdLst/>
              <a:ahLst/>
              <a:cxnLst/>
              <a:rect l="l" t="t" r="r" b="b"/>
              <a:pathLst>
                <a:path w="5333" h="6725" extrusionOk="0">
                  <a:moveTo>
                    <a:pt x="55" y="1"/>
                  </a:moveTo>
                  <a:cubicBezTo>
                    <a:pt x="54" y="1"/>
                    <a:pt x="53" y="1"/>
                    <a:pt x="52" y="1"/>
                  </a:cubicBezTo>
                  <a:cubicBezTo>
                    <a:pt x="24" y="2"/>
                    <a:pt x="1" y="28"/>
                    <a:pt x="2" y="57"/>
                  </a:cubicBezTo>
                  <a:cubicBezTo>
                    <a:pt x="29" y="549"/>
                    <a:pt x="52" y="1445"/>
                    <a:pt x="71" y="2166"/>
                  </a:cubicBezTo>
                  <a:cubicBezTo>
                    <a:pt x="81" y="2584"/>
                    <a:pt x="91" y="2955"/>
                    <a:pt x="99" y="3188"/>
                  </a:cubicBezTo>
                  <a:cubicBezTo>
                    <a:pt x="129" y="4013"/>
                    <a:pt x="686" y="4764"/>
                    <a:pt x="1487" y="5058"/>
                  </a:cubicBezTo>
                  <a:cubicBezTo>
                    <a:pt x="2834" y="5554"/>
                    <a:pt x="4653" y="6328"/>
                    <a:pt x="5242" y="6715"/>
                  </a:cubicBezTo>
                  <a:cubicBezTo>
                    <a:pt x="5252" y="6720"/>
                    <a:pt x="5261" y="6725"/>
                    <a:pt x="5271" y="6725"/>
                  </a:cubicBezTo>
                  <a:cubicBezTo>
                    <a:pt x="5289" y="6725"/>
                    <a:pt x="5305" y="6717"/>
                    <a:pt x="5316" y="6699"/>
                  </a:cubicBezTo>
                  <a:cubicBezTo>
                    <a:pt x="5332" y="6676"/>
                    <a:pt x="5325" y="6642"/>
                    <a:pt x="5299" y="6626"/>
                  </a:cubicBezTo>
                  <a:cubicBezTo>
                    <a:pt x="4695" y="6229"/>
                    <a:pt x="2905" y="5468"/>
                    <a:pt x="1523" y="4958"/>
                  </a:cubicBezTo>
                  <a:cubicBezTo>
                    <a:pt x="763" y="4679"/>
                    <a:pt x="233" y="3966"/>
                    <a:pt x="205" y="3185"/>
                  </a:cubicBezTo>
                  <a:cubicBezTo>
                    <a:pt x="195" y="2951"/>
                    <a:pt x="186" y="2580"/>
                    <a:pt x="176" y="2164"/>
                  </a:cubicBezTo>
                  <a:cubicBezTo>
                    <a:pt x="158" y="1443"/>
                    <a:pt x="135" y="545"/>
                    <a:pt x="108" y="51"/>
                  </a:cubicBezTo>
                  <a:cubicBezTo>
                    <a:pt x="108" y="23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4" name="Google Shape;2155;p32">
              <a:extLst>
                <a:ext uri="{FF2B5EF4-FFF2-40B4-BE49-F238E27FC236}">
                  <a16:creationId xmlns:a16="http://schemas.microsoft.com/office/drawing/2014/main" id="{4EC56DBD-ECE9-4C59-BD18-C90FE75F4E21}"/>
                </a:ext>
              </a:extLst>
            </p:cNvPr>
            <p:cNvSpPr/>
            <p:nvPr/>
          </p:nvSpPr>
          <p:spPr>
            <a:xfrm>
              <a:off x="6482079" y="4014479"/>
              <a:ext cx="140772" cy="259084"/>
            </a:xfrm>
            <a:custGeom>
              <a:avLst/>
              <a:gdLst/>
              <a:ahLst/>
              <a:cxnLst/>
              <a:rect l="l" t="t" r="r" b="b"/>
              <a:pathLst>
                <a:path w="1072" h="1973" extrusionOk="0">
                  <a:moveTo>
                    <a:pt x="63" y="0"/>
                  </a:moveTo>
                  <a:cubicBezTo>
                    <a:pt x="41" y="0"/>
                    <a:pt x="20" y="14"/>
                    <a:pt x="11" y="35"/>
                  </a:cubicBezTo>
                  <a:cubicBezTo>
                    <a:pt x="1" y="61"/>
                    <a:pt x="15" y="93"/>
                    <a:pt x="41" y="103"/>
                  </a:cubicBezTo>
                  <a:cubicBezTo>
                    <a:pt x="48" y="108"/>
                    <a:pt x="693" y="372"/>
                    <a:pt x="825" y="827"/>
                  </a:cubicBezTo>
                  <a:cubicBezTo>
                    <a:pt x="962" y="1301"/>
                    <a:pt x="807" y="1901"/>
                    <a:pt x="805" y="1907"/>
                  </a:cubicBezTo>
                  <a:cubicBezTo>
                    <a:pt x="797" y="1934"/>
                    <a:pt x="815" y="1964"/>
                    <a:pt x="843" y="1971"/>
                  </a:cubicBezTo>
                  <a:cubicBezTo>
                    <a:pt x="847" y="1972"/>
                    <a:pt x="852" y="1972"/>
                    <a:pt x="857" y="1972"/>
                  </a:cubicBezTo>
                  <a:cubicBezTo>
                    <a:pt x="880" y="1972"/>
                    <a:pt x="902" y="1957"/>
                    <a:pt x="907" y="1931"/>
                  </a:cubicBezTo>
                  <a:cubicBezTo>
                    <a:pt x="915" y="1907"/>
                    <a:pt x="1072" y="1298"/>
                    <a:pt x="926" y="794"/>
                  </a:cubicBezTo>
                  <a:cubicBezTo>
                    <a:pt x="780" y="292"/>
                    <a:pt x="109" y="15"/>
                    <a:pt x="81" y="3"/>
                  </a:cubicBezTo>
                  <a:cubicBezTo>
                    <a:pt x="75" y="1"/>
                    <a:pt x="69" y="0"/>
                    <a:pt x="63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5" name="Google Shape;2156;p32">
              <a:extLst>
                <a:ext uri="{FF2B5EF4-FFF2-40B4-BE49-F238E27FC236}">
                  <a16:creationId xmlns:a16="http://schemas.microsoft.com/office/drawing/2014/main" id="{1770EBE9-015D-9019-DC63-86419430C782}"/>
                </a:ext>
              </a:extLst>
            </p:cNvPr>
            <p:cNvSpPr/>
            <p:nvPr/>
          </p:nvSpPr>
          <p:spPr>
            <a:xfrm>
              <a:off x="6602102" y="3956962"/>
              <a:ext cx="137358" cy="216407"/>
            </a:xfrm>
            <a:custGeom>
              <a:avLst/>
              <a:gdLst/>
              <a:ahLst/>
              <a:cxnLst/>
              <a:rect l="l" t="t" r="r" b="b"/>
              <a:pathLst>
                <a:path w="1046" h="1648" extrusionOk="0">
                  <a:moveTo>
                    <a:pt x="60" y="0"/>
                  </a:moveTo>
                  <a:cubicBezTo>
                    <a:pt x="39" y="0"/>
                    <a:pt x="19" y="13"/>
                    <a:pt x="11" y="33"/>
                  </a:cubicBezTo>
                  <a:cubicBezTo>
                    <a:pt x="1" y="60"/>
                    <a:pt x="12" y="92"/>
                    <a:pt x="39" y="103"/>
                  </a:cubicBezTo>
                  <a:cubicBezTo>
                    <a:pt x="45" y="106"/>
                    <a:pt x="673" y="377"/>
                    <a:pt x="823" y="827"/>
                  </a:cubicBezTo>
                  <a:cubicBezTo>
                    <a:pt x="897" y="1053"/>
                    <a:pt x="937" y="1311"/>
                    <a:pt x="939" y="1595"/>
                  </a:cubicBezTo>
                  <a:cubicBezTo>
                    <a:pt x="939" y="1625"/>
                    <a:pt x="963" y="1648"/>
                    <a:pt x="993" y="1648"/>
                  </a:cubicBezTo>
                  <a:cubicBezTo>
                    <a:pt x="1021" y="1648"/>
                    <a:pt x="1046" y="1625"/>
                    <a:pt x="1046" y="1594"/>
                  </a:cubicBezTo>
                  <a:cubicBezTo>
                    <a:pt x="1044" y="1298"/>
                    <a:pt x="1003" y="1030"/>
                    <a:pt x="924" y="794"/>
                  </a:cubicBezTo>
                  <a:cubicBezTo>
                    <a:pt x="759" y="297"/>
                    <a:pt x="106" y="17"/>
                    <a:pt x="81" y="4"/>
                  </a:cubicBezTo>
                  <a:cubicBezTo>
                    <a:pt x="74" y="2"/>
                    <a:pt x="67" y="0"/>
                    <a:pt x="60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18" name="Google Shape;2164;p32">
            <a:extLst>
              <a:ext uri="{FF2B5EF4-FFF2-40B4-BE49-F238E27FC236}">
                <a16:creationId xmlns:a16="http://schemas.microsoft.com/office/drawing/2014/main" id="{E1D11811-9C3C-7DF4-95AA-4C822E0BDF7E}"/>
              </a:ext>
            </a:extLst>
          </p:cNvPr>
          <p:cNvSpPr/>
          <p:nvPr/>
        </p:nvSpPr>
        <p:spPr>
          <a:xfrm>
            <a:off x="8522937" y="2451942"/>
            <a:ext cx="185100" cy="185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19" name="Google Shape;2173;p32">
            <a:extLst>
              <a:ext uri="{FF2B5EF4-FFF2-40B4-BE49-F238E27FC236}">
                <a16:creationId xmlns:a16="http://schemas.microsoft.com/office/drawing/2014/main" id="{47EFD04D-0070-9F36-685C-BAC0FC5CC282}"/>
              </a:ext>
            </a:extLst>
          </p:cNvPr>
          <p:cNvGrpSpPr/>
          <p:nvPr/>
        </p:nvGrpSpPr>
        <p:grpSpPr>
          <a:xfrm>
            <a:off x="7853356" y="4800666"/>
            <a:ext cx="392582" cy="240021"/>
            <a:chOff x="4596061" y="4300930"/>
            <a:chExt cx="280917" cy="171762"/>
          </a:xfrm>
        </p:grpSpPr>
        <p:sp>
          <p:nvSpPr>
            <p:cNvPr id="1420" name="Google Shape;2174;p32">
              <a:extLst>
                <a:ext uri="{FF2B5EF4-FFF2-40B4-BE49-F238E27FC236}">
                  <a16:creationId xmlns:a16="http://schemas.microsoft.com/office/drawing/2014/main" id="{D68F29DB-1EE7-4215-DBA9-BC578CDC5429}"/>
                </a:ext>
              </a:extLst>
            </p:cNvPr>
            <p:cNvSpPr/>
            <p:nvPr/>
          </p:nvSpPr>
          <p:spPr>
            <a:xfrm>
              <a:off x="4624573" y="4300930"/>
              <a:ext cx="217963" cy="167208"/>
            </a:xfrm>
            <a:custGeom>
              <a:avLst/>
              <a:gdLst/>
              <a:ahLst/>
              <a:cxnLst/>
              <a:rect l="l" t="t" r="r" b="b"/>
              <a:pathLst>
                <a:path w="2538" h="1947" extrusionOk="0">
                  <a:moveTo>
                    <a:pt x="1268" y="0"/>
                  </a:moveTo>
                  <a:cubicBezTo>
                    <a:pt x="567" y="0"/>
                    <a:pt x="0" y="568"/>
                    <a:pt x="0" y="1269"/>
                  </a:cubicBezTo>
                  <a:cubicBezTo>
                    <a:pt x="0" y="1518"/>
                    <a:pt x="73" y="1749"/>
                    <a:pt x="196" y="1946"/>
                  </a:cubicBezTo>
                  <a:lnTo>
                    <a:pt x="2342" y="1946"/>
                  </a:lnTo>
                  <a:cubicBezTo>
                    <a:pt x="2465" y="1749"/>
                    <a:pt x="2537" y="1519"/>
                    <a:pt x="2537" y="1269"/>
                  </a:cubicBezTo>
                  <a:cubicBezTo>
                    <a:pt x="2537" y="568"/>
                    <a:pt x="1971" y="0"/>
                    <a:pt x="1268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1" name="Google Shape;2175;p32">
              <a:extLst>
                <a:ext uri="{FF2B5EF4-FFF2-40B4-BE49-F238E27FC236}">
                  <a16:creationId xmlns:a16="http://schemas.microsoft.com/office/drawing/2014/main" id="{0079C4F0-B026-7291-D7AF-02340DFBE5E9}"/>
                </a:ext>
              </a:extLst>
            </p:cNvPr>
            <p:cNvSpPr/>
            <p:nvPr/>
          </p:nvSpPr>
          <p:spPr>
            <a:xfrm>
              <a:off x="4806127" y="4463332"/>
              <a:ext cx="70851" cy="9361"/>
            </a:xfrm>
            <a:custGeom>
              <a:avLst/>
              <a:gdLst/>
              <a:ahLst/>
              <a:cxnLst/>
              <a:rect l="l" t="t" r="r" b="b"/>
              <a:pathLst>
                <a:path w="825" h="109" extrusionOk="0">
                  <a:moveTo>
                    <a:pt x="1" y="1"/>
                  </a:moveTo>
                  <a:lnTo>
                    <a:pt x="1" y="108"/>
                  </a:lnTo>
                  <a:lnTo>
                    <a:pt x="825" y="108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2" name="Google Shape;2176;p32">
              <a:extLst>
                <a:ext uri="{FF2B5EF4-FFF2-40B4-BE49-F238E27FC236}">
                  <a16:creationId xmlns:a16="http://schemas.microsoft.com/office/drawing/2014/main" id="{F6465297-9032-41D0-C51A-F30541876941}"/>
                </a:ext>
              </a:extLst>
            </p:cNvPr>
            <p:cNvSpPr/>
            <p:nvPr/>
          </p:nvSpPr>
          <p:spPr>
            <a:xfrm>
              <a:off x="4596061" y="4463332"/>
              <a:ext cx="168840" cy="9361"/>
            </a:xfrm>
            <a:custGeom>
              <a:avLst/>
              <a:gdLst/>
              <a:ahLst/>
              <a:cxnLst/>
              <a:rect l="l" t="t" r="r" b="b"/>
              <a:pathLst>
                <a:path w="1966" h="109" extrusionOk="0">
                  <a:moveTo>
                    <a:pt x="1" y="1"/>
                  </a:moveTo>
                  <a:lnTo>
                    <a:pt x="1" y="108"/>
                  </a:lnTo>
                  <a:lnTo>
                    <a:pt x="1966" y="108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23" name="Google Shape;2177;p32">
            <a:extLst>
              <a:ext uri="{FF2B5EF4-FFF2-40B4-BE49-F238E27FC236}">
                <a16:creationId xmlns:a16="http://schemas.microsoft.com/office/drawing/2014/main" id="{C47C98C7-6DA8-FBB1-2514-0F8AC954A25A}"/>
              </a:ext>
            </a:extLst>
          </p:cNvPr>
          <p:cNvGrpSpPr/>
          <p:nvPr/>
        </p:nvGrpSpPr>
        <p:grpSpPr>
          <a:xfrm>
            <a:off x="7433433" y="4994652"/>
            <a:ext cx="286842" cy="204498"/>
            <a:chOff x="7330360" y="4550845"/>
            <a:chExt cx="205254" cy="146342"/>
          </a:xfrm>
        </p:grpSpPr>
        <p:sp>
          <p:nvSpPr>
            <p:cNvPr id="1424" name="Google Shape;2178;p32">
              <a:extLst>
                <a:ext uri="{FF2B5EF4-FFF2-40B4-BE49-F238E27FC236}">
                  <a16:creationId xmlns:a16="http://schemas.microsoft.com/office/drawing/2014/main" id="{3241E17F-7263-CDDB-CCD1-B554BF58F7A0}"/>
                </a:ext>
              </a:extLst>
            </p:cNvPr>
            <p:cNvSpPr/>
            <p:nvPr/>
          </p:nvSpPr>
          <p:spPr>
            <a:xfrm>
              <a:off x="7330360" y="4550845"/>
              <a:ext cx="141702" cy="141702"/>
            </a:xfrm>
            <a:custGeom>
              <a:avLst/>
              <a:gdLst/>
              <a:ahLst/>
              <a:cxnLst/>
              <a:rect l="l" t="t" r="r" b="b"/>
              <a:pathLst>
                <a:path w="1650" h="1650" extrusionOk="0">
                  <a:moveTo>
                    <a:pt x="824" y="0"/>
                  </a:moveTo>
                  <a:cubicBezTo>
                    <a:pt x="369" y="0"/>
                    <a:pt x="0" y="368"/>
                    <a:pt x="0" y="824"/>
                  </a:cubicBezTo>
                  <a:cubicBezTo>
                    <a:pt x="0" y="1279"/>
                    <a:pt x="369" y="1649"/>
                    <a:pt x="824" y="1649"/>
                  </a:cubicBezTo>
                  <a:cubicBezTo>
                    <a:pt x="1280" y="1649"/>
                    <a:pt x="1650" y="1279"/>
                    <a:pt x="1650" y="824"/>
                  </a:cubicBezTo>
                  <a:cubicBezTo>
                    <a:pt x="1650" y="368"/>
                    <a:pt x="1280" y="0"/>
                    <a:pt x="824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5" name="Google Shape;2179;p32">
              <a:extLst>
                <a:ext uri="{FF2B5EF4-FFF2-40B4-BE49-F238E27FC236}">
                  <a16:creationId xmlns:a16="http://schemas.microsoft.com/office/drawing/2014/main" id="{EA999F63-A2D3-34A6-EEA4-FD83E4D4D7E3}"/>
                </a:ext>
              </a:extLst>
            </p:cNvPr>
            <p:cNvSpPr/>
            <p:nvPr/>
          </p:nvSpPr>
          <p:spPr>
            <a:xfrm>
              <a:off x="7355609" y="4687911"/>
              <a:ext cx="180004" cy="9275"/>
            </a:xfrm>
            <a:custGeom>
              <a:avLst/>
              <a:gdLst/>
              <a:ahLst/>
              <a:cxnLst/>
              <a:rect l="l" t="t" r="r" b="b"/>
              <a:pathLst>
                <a:path w="2096" h="108" extrusionOk="0">
                  <a:moveTo>
                    <a:pt x="1" y="0"/>
                  </a:moveTo>
                  <a:lnTo>
                    <a:pt x="1" y="107"/>
                  </a:lnTo>
                  <a:lnTo>
                    <a:pt x="2095" y="107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oogle Shape;2165;p32">
            <a:extLst>
              <a:ext uri="{FF2B5EF4-FFF2-40B4-BE49-F238E27FC236}">
                <a16:creationId xmlns:a16="http://schemas.microsoft.com/office/drawing/2014/main" id="{802ED899-A508-BCDA-1328-15F97E1789FA}"/>
              </a:ext>
            </a:extLst>
          </p:cNvPr>
          <p:cNvGrpSpPr/>
          <p:nvPr/>
        </p:nvGrpSpPr>
        <p:grpSpPr>
          <a:xfrm rot="3600121">
            <a:off x="6587260" y="3163174"/>
            <a:ext cx="191561" cy="411321"/>
            <a:chOff x="4576975" y="1448100"/>
            <a:chExt cx="292800" cy="628700"/>
          </a:xfrm>
        </p:grpSpPr>
        <p:sp>
          <p:nvSpPr>
            <p:cNvPr id="11" name="Google Shape;2166;p32">
              <a:extLst>
                <a:ext uri="{FF2B5EF4-FFF2-40B4-BE49-F238E27FC236}">
                  <a16:creationId xmlns:a16="http://schemas.microsoft.com/office/drawing/2014/main" id="{8A6C5EE1-239A-E946-913F-4395F53A86E0}"/>
                </a:ext>
              </a:extLst>
            </p:cNvPr>
            <p:cNvSpPr/>
            <p:nvPr/>
          </p:nvSpPr>
          <p:spPr>
            <a:xfrm>
              <a:off x="4678975" y="1494575"/>
              <a:ext cx="88800" cy="51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" name="Google Shape;2167;p32">
              <a:extLst>
                <a:ext uri="{FF2B5EF4-FFF2-40B4-BE49-F238E27FC236}">
                  <a16:creationId xmlns:a16="http://schemas.microsoft.com/office/drawing/2014/main" id="{0F1E7050-E4E2-2BC0-4D92-0EE3942B6FB6}"/>
                </a:ext>
              </a:extLst>
            </p:cNvPr>
            <p:cNvGrpSpPr/>
            <p:nvPr/>
          </p:nvGrpSpPr>
          <p:grpSpPr>
            <a:xfrm>
              <a:off x="4576975" y="1448100"/>
              <a:ext cx="292800" cy="146400"/>
              <a:chOff x="4584725" y="1420525"/>
              <a:chExt cx="292800" cy="146400"/>
            </a:xfrm>
          </p:grpSpPr>
          <p:sp>
            <p:nvSpPr>
              <p:cNvPr id="16" name="Google Shape;2168;p32">
                <a:extLst>
                  <a:ext uri="{FF2B5EF4-FFF2-40B4-BE49-F238E27FC236}">
                    <a16:creationId xmlns:a16="http://schemas.microsoft.com/office/drawing/2014/main" id="{C37D24DE-0C89-725B-3079-8051AB394AE4}"/>
                  </a:ext>
                </a:extLst>
              </p:cNvPr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Google Shape;2169;p32">
                <a:extLst>
                  <a:ext uri="{FF2B5EF4-FFF2-40B4-BE49-F238E27FC236}">
                    <a16:creationId xmlns:a16="http://schemas.microsoft.com/office/drawing/2014/main" id="{179F194C-5830-2496-8FA1-E0CED0DCBBD4}"/>
                  </a:ext>
                </a:extLst>
              </p:cNvPr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oogle Shape;2170;p32">
              <a:extLst>
                <a:ext uri="{FF2B5EF4-FFF2-40B4-BE49-F238E27FC236}">
                  <a16:creationId xmlns:a16="http://schemas.microsoft.com/office/drawing/2014/main" id="{6A76B795-C62B-14EE-96E1-78DE44785752}"/>
                </a:ext>
              </a:extLst>
            </p:cNvPr>
            <p:cNvGrpSpPr/>
            <p:nvPr/>
          </p:nvGrpSpPr>
          <p:grpSpPr>
            <a:xfrm>
              <a:off x="4576975" y="1930400"/>
              <a:ext cx="292800" cy="146400"/>
              <a:chOff x="4584725" y="1420525"/>
              <a:chExt cx="292800" cy="146400"/>
            </a:xfrm>
          </p:grpSpPr>
          <p:sp>
            <p:nvSpPr>
              <p:cNvPr id="14" name="Google Shape;2171;p32">
                <a:extLst>
                  <a:ext uri="{FF2B5EF4-FFF2-40B4-BE49-F238E27FC236}">
                    <a16:creationId xmlns:a16="http://schemas.microsoft.com/office/drawing/2014/main" id="{9A8F40AF-B889-D962-0C04-AE6ECADD902B}"/>
                  </a:ext>
                </a:extLst>
              </p:cNvPr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Google Shape;2172;p32">
                <a:extLst>
                  <a:ext uri="{FF2B5EF4-FFF2-40B4-BE49-F238E27FC236}">
                    <a16:creationId xmlns:a16="http://schemas.microsoft.com/office/drawing/2014/main" id="{98D8D7E5-6089-7C2C-8EA0-3C7814D81A69}"/>
                  </a:ext>
                </a:extLst>
              </p:cNvPr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791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" grpId="0"/>
      <p:bldP spid="10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5" name="Google Shape;1605;p48"/>
          <p:cNvGraphicFramePr/>
          <p:nvPr>
            <p:extLst>
              <p:ext uri="{D42A27DB-BD31-4B8C-83A1-F6EECF244321}">
                <p14:modId xmlns:p14="http://schemas.microsoft.com/office/powerpoint/2010/main" val="2897045351"/>
              </p:ext>
            </p:extLst>
          </p:nvPr>
        </p:nvGraphicFramePr>
        <p:xfrm>
          <a:off x="262328" y="1130754"/>
          <a:ext cx="8619345" cy="3426256"/>
        </p:xfrm>
        <a:graphic>
          <a:graphicData uri="http://schemas.openxmlformats.org/drawingml/2006/table">
            <a:tbl>
              <a:tblPr>
                <a:noFill/>
                <a:tableStyleId>{4C2E9FB8-F86F-43C0-A44D-8FE5BB779A00}</a:tableStyleId>
              </a:tblPr>
              <a:tblGrid>
                <a:gridCol w="2873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3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3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Indie Flower"/>
                          <a:cs typeface="Calibri" panose="020F0502020204030204" pitchFamily="34" charset="0"/>
                          <a:sym typeface="Indie Flower"/>
                        </a:rPr>
                        <a:t>Factores que han facilitado</a:t>
                      </a:r>
                      <a:endParaRPr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Indie Flower"/>
                        <a:cs typeface="Calibri" panose="020F0502020204030204" pitchFamily="34" charset="0"/>
                        <a:sym typeface="Indie Flower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Indie Flower"/>
                          <a:cs typeface="Calibri" panose="020F0502020204030204" pitchFamily="34" charset="0"/>
                          <a:sym typeface="Indie Flower"/>
                        </a:rPr>
                        <a:t>Factores que han dificultado</a:t>
                      </a:r>
                      <a:endParaRPr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Indie Flower"/>
                        <a:cs typeface="Calibri" panose="020F0502020204030204" pitchFamily="34" charset="0"/>
                        <a:sym typeface="Indie Flower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Indie Flower"/>
                          <a:cs typeface="Calibri" panose="020F0502020204030204" pitchFamily="34" charset="0"/>
                          <a:sym typeface="Indie Flower"/>
                        </a:rPr>
                        <a:t>Soluciones</a:t>
                      </a:r>
                      <a:endParaRPr sz="20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Indie Flower"/>
                        <a:cs typeface="Calibri" panose="020F0502020204030204" pitchFamily="34" charset="0"/>
                        <a:sym typeface="Indie Flower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4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800" b="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Buena comunicación</a:t>
                      </a:r>
                      <a:endParaRPr lang="es-CL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800" b="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Tiempo acotado</a:t>
                      </a:r>
                      <a:endParaRPr lang="es-CL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+mj-lt"/>
                        <a:buNone/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Priorizar tareas críticas y ajustar el enfoque con reuniones de seguimiento.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4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800" b="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Reuniones periódicas</a:t>
                      </a:r>
                      <a:endParaRPr lang="es-CL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800" b="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Pocas posibilidades de reuniones con el cliente</a:t>
                      </a:r>
                      <a:endParaRPr lang="es-CL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+mj-lt"/>
                        <a:buNone/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Establecer reuniones regulares y usar herramientas de gestión.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800" b="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Organización del trabajo</a:t>
                      </a:r>
                      <a:endParaRPr lang="es-CL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CL" sz="1800" b="0" i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Poco conocimiento en algunos temas</a:t>
                      </a:r>
                      <a:endParaRPr lang="es-CL" sz="18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+mj-lt"/>
                        <a:buNone/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Usar tutoriales y recursos educativos en línea.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Google Shape;2590;p63">
            <a:extLst>
              <a:ext uri="{FF2B5EF4-FFF2-40B4-BE49-F238E27FC236}">
                <a16:creationId xmlns:a16="http://schemas.microsoft.com/office/drawing/2014/main" id="{73B81477-8490-2B68-0055-13678D937853}"/>
              </a:ext>
            </a:extLst>
          </p:cNvPr>
          <p:cNvSpPr txBox="1">
            <a:spLocks/>
          </p:cNvSpPr>
          <p:nvPr/>
        </p:nvSpPr>
        <p:spPr>
          <a:xfrm>
            <a:off x="2053771" y="171664"/>
            <a:ext cx="503645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L" dirty="0">
                <a:latin typeface="Indie Flower" panose="020B0604020202020204" charset="0"/>
                <a:cs typeface="Calibri" panose="020F0502020204030204" pitchFamily="34" charset="0"/>
              </a:rPr>
              <a:t>Factores del desarrollo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9"/>
          <p:cNvSpPr txBox="1">
            <a:spLocks noGrp="1"/>
          </p:cNvSpPr>
          <p:nvPr>
            <p:ph type="title"/>
          </p:nvPr>
        </p:nvSpPr>
        <p:spPr>
          <a:xfrm>
            <a:off x="1820215" y="2400437"/>
            <a:ext cx="5018699" cy="7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Ajustes realizados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056" name="Google Shape;1056;p39"/>
          <p:cNvSpPr txBox="1">
            <a:spLocks noGrp="1"/>
          </p:cNvSpPr>
          <p:nvPr>
            <p:ph type="title" idx="2"/>
          </p:nvPr>
        </p:nvSpPr>
        <p:spPr>
          <a:xfrm>
            <a:off x="2091242" y="916809"/>
            <a:ext cx="4394700" cy="17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05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282" name="Google Shape;2019;p32">
            <a:extLst>
              <a:ext uri="{FF2B5EF4-FFF2-40B4-BE49-F238E27FC236}">
                <a16:creationId xmlns:a16="http://schemas.microsoft.com/office/drawing/2014/main" id="{4AE82CF1-5753-05E9-C919-3D6AB588BA83}"/>
              </a:ext>
            </a:extLst>
          </p:cNvPr>
          <p:cNvSpPr/>
          <p:nvPr/>
        </p:nvSpPr>
        <p:spPr>
          <a:xfrm rot="354600">
            <a:off x="5436170" y="4730697"/>
            <a:ext cx="2299287" cy="621847"/>
          </a:xfrm>
          <a:custGeom>
            <a:avLst/>
            <a:gdLst/>
            <a:ahLst/>
            <a:cxnLst/>
            <a:rect l="l" t="t" r="r" b="b"/>
            <a:pathLst>
              <a:path w="100211" h="28157" extrusionOk="0">
                <a:moveTo>
                  <a:pt x="89465" y="9298"/>
                </a:moveTo>
                <a:cubicBezTo>
                  <a:pt x="82642" y="13919"/>
                  <a:pt x="65929" y="26573"/>
                  <a:pt x="52671" y="27955"/>
                </a:cubicBezTo>
                <a:cubicBezTo>
                  <a:pt x="39413" y="29337"/>
                  <a:pt x="17474" y="21520"/>
                  <a:pt x="9916" y="17590"/>
                </a:cubicBezTo>
                <a:cubicBezTo>
                  <a:pt x="2358" y="13660"/>
                  <a:pt x="-6624" y="7269"/>
                  <a:pt x="7325" y="4375"/>
                </a:cubicBezTo>
                <a:cubicBezTo>
                  <a:pt x="21274" y="1482"/>
                  <a:pt x="79921" y="-591"/>
                  <a:pt x="93611" y="229"/>
                </a:cubicBezTo>
                <a:cubicBezTo>
                  <a:pt x="107301" y="1050"/>
                  <a:pt x="96288" y="4677"/>
                  <a:pt x="89465" y="9298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3" name="Google Shape;2020;p32">
            <a:extLst>
              <a:ext uri="{FF2B5EF4-FFF2-40B4-BE49-F238E27FC236}">
                <a16:creationId xmlns:a16="http://schemas.microsoft.com/office/drawing/2014/main" id="{7C126E9E-6616-4D72-2338-CFE749C6EB86}"/>
              </a:ext>
            </a:extLst>
          </p:cNvPr>
          <p:cNvSpPr/>
          <p:nvPr/>
        </p:nvSpPr>
        <p:spPr>
          <a:xfrm>
            <a:off x="5854475" y="2165184"/>
            <a:ext cx="3355325" cy="2923630"/>
          </a:xfrm>
          <a:custGeom>
            <a:avLst/>
            <a:gdLst/>
            <a:ahLst/>
            <a:cxnLst/>
            <a:rect l="l" t="t" r="r" b="b"/>
            <a:pathLst>
              <a:path w="66766" h="58173" extrusionOk="0">
                <a:moveTo>
                  <a:pt x="43805" y="0"/>
                </a:moveTo>
                <a:cubicBezTo>
                  <a:pt x="40650" y="0"/>
                  <a:pt x="37272" y="524"/>
                  <a:pt x="33757" y="1634"/>
                </a:cubicBezTo>
                <a:cubicBezTo>
                  <a:pt x="22442" y="5205"/>
                  <a:pt x="0" y="15981"/>
                  <a:pt x="6495" y="32064"/>
                </a:cubicBezTo>
                <a:cubicBezTo>
                  <a:pt x="10610" y="45495"/>
                  <a:pt x="23195" y="58173"/>
                  <a:pt x="36938" y="58173"/>
                </a:cubicBezTo>
                <a:cubicBezTo>
                  <a:pt x="38927" y="58173"/>
                  <a:pt x="40941" y="57907"/>
                  <a:pt x="42956" y="57340"/>
                </a:cubicBezTo>
                <a:cubicBezTo>
                  <a:pt x="55020" y="53945"/>
                  <a:pt x="64486" y="36808"/>
                  <a:pt x="65576" y="23796"/>
                </a:cubicBezTo>
                <a:cubicBezTo>
                  <a:pt x="66765" y="9604"/>
                  <a:pt x="57322" y="0"/>
                  <a:pt x="43805" y="0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84" name="Google Shape;2023;p32">
            <a:extLst>
              <a:ext uri="{FF2B5EF4-FFF2-40B4-BE49-F238E27FC236}">
                <a16:creationId xmlns:a16="http://schemas.microsoft.com/office/drawing/2014/main" id="{DA479574-2E0E-4197-EFBA-067AC4EF3F7F}"/>
              </a:ext>
            </a:extLst>
          </p:cNvPr>
          <p:cNvGrpSpPr/>
          <p:nvPr/>
        </p:nvGrpSpPr>
        <p:grpSpPr>
          <a:xfrm>
            <a:off x="6961338" y="2015300"/>
            <a:ext cx="2100531" cy="2650282"/>
            <a:chOff x="2970400" y="1542575"/>
            <a:chExt cx="2853983" cy="3600926"/>
          </a:xfrm>
        </p:grpSpPr>
        <p:sp>
          <p:nvSpPr>
            <p:cNvPr id="1285" name="Google Shape;2024;p32">
              <a:extLst>
                <a:ext uri="{FF2B5EF4-FFF2-40B4-BE49-F238E27FC236}">
                  <a16:creationId xmlns:a16="http://schemas.microsoft.com/office/drawing/2014/main" id="{A9A9CCB7-814C-D804-9AE8-3A1B664032B9}"/>
                </a:ext>
              </a:extLst>
            </p:cNvPr>
            <p:cNvSpPr/>
            <p:nvPr/>
          </p:nvSpPr>
          <p:spPr>
            <a:xfrm>
              <a:off x="3246501" y="3713612"/>
              <a:ext cx="719590" cy="1252829"/>
            </a:xfrm>
            <a:custGeom>
              <a:avLst/>
              <a:gdLst/>
              <a:ahLst/>
              <a:cxnLst/>
              <a:rect l="l" t="t" r="r" b="b"/>
              <a:pathLst>
                <a:path w="8306" h="14461" extrusionOk="0">
                  <a:moveTo>
                    <a:pt x="4326" y="1"/>
                  </a:moveTo>
                  <a:cubicBezTo>
                    <a:pt x="4038" y="1"/>
                    <a:pt x="3733" y="50"/>
                    <a:pt x="3411" y="158"/>
                  </a:cubicBezTo>
                  <a:cubicBezTo>
                    <a:pt x="1155" y="917"/>
                    <a:pt x="821" y="4857"/>
                    <a:pt x="1088" y="6768"/>
                  </a:cubicBezTo>
                  <a:cubicBezTo>
                    <a:pt x="1284" y="8184"/>
                    <a:pt x="2073" y="9431"/>
                    <a:pt x="2937" y="10596"/>
                  </a:cubicBezTo>
                  <a:cubicBezTo>
                    <a:pt x="3076" y="10786"/>
                    <a:pt x="3231" y="11008"/>
                    <a:pt x="3398" y="11243"/>
                  </a:cubicBezTo>
                  <a:cubicBezTo>
                    <a:pt x="3126" y="11271"/>
                    <a:pt x="2855" y="11290"/>
                    <a:pt x="2586" y="11290"/>
                  </a:cubicBezTo>
                  <a:cubicBezTo>
                    <a:pt x="2559" y="11290"/>
                    <a:pt x="2533" y="11290"/>
                    <a:pt x="2506" y="11290"/>
                  </a:cubicBezTo>
                  <a:cubicBezTo>
                    <a:pt x="2493" y="11290"/>
                    <a:pt x="2481" y="11289"/>
                    <a:pt x="2468" y="11289"/>
                  </a:cubicBezTo>
                  <a:cubicBezTo>
                    <a:pt x="1585" y="11289"/>
                    <a:pt x="742" y="11586"/>
                    <a:pt x="319" y="12372"/>
                  </a:cubicBezTo>
                  <a:cubicBezTo>
                    <a:pt x="111" y="12756"/>
                    <a:pt x="0" y="13266"/>
                    <a:pt x="99" y="13717"/>
                  </a:cubicBezTo>
                  <a:cubicBezTo>
                    <a:pt x="223" y="14293"/>
                    <a:pt x="642" y="14460"/>
                    <a:pt x="1119" y="14460"/>
                  </a:cubicBezTo>
                  <a:cubicBezTo>
                    <a:pt x="1612" y="14460"/>
                    <a:pt x="2167" y="14282"/>
                    <a:pt x="2526" y="14188"/>
                  </a:cubicBezTo>
                  <a:cubicBezTo>
                    <a:pt x="3146" y="14028"/>
                    <a:pt x="3741" y="13805"/>
                    <a:pt x="4379" y="13671"/>
                  </a:cubicBezTo>
                  <a:cubicBezTo>
                    <a:pt x="5089" y="13521"/>
                    <a:pt x="5818" y="13414"/>
                    <a:pt x="6521" y="13202"/>
                  </a:cubicBezTo>
                  <a:cubicBezTo>
                    <a:pt x="6918" y="13080"/>
                    <a:pt x="7192" y="12775"/>
                    <a:pt x="7281" y="12408"/>
                  </a:cubicBezTo>
                  <a:cubicBezTo>
                    <a:pt x="7496" y="11518"/>
                    <a:pt x="7906" y="10714"/>
                    <a:pt x="8043" y="9799"/>
                  </a:cubicBezTo>
                  <a:cubicBezTo>
                    <a:pt x="8306" y="8053"/>
                    <a:pt x="8287" y="6082"/>
                    <a:pt x="7937" y="4325"/>
                  </a:cubicBezTo>
                  <a:cubicBezTo>
                    <a:pt x="7578" y="2517"/>
                    <a:pt x="6378" y="1"/>
                    <a:pt x="4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6" name="Google Shape;2025;p32">
              <a:extLst>
                <a:ext uri="{FF2B5EF4-FFF2-40B4-BE49-F238E27FC236}">
                  <a16:creationId xmlns:a16="http://schemas.microsoft.com/office/drawing/2014/main" id="{6DD3EB15-7A33-4BA4-36C1-5AC56A674207}"/>
                </a:ext>
              </a:extLst>
            </p:cNvPr>
            <p:cNvSpPr/>
            <p:nvPr/>
          </p:nvSpPr>
          <p:spPr>
            <a:xfrm>
              <a:off x="3572416" y="3758574"/>
              <a:ext cx="393843" cy="1090735"/>
            </a:xfrm>
            <a:custGeom>
              <a:avLst/>
              <a:gdLst/>
              <a:ahLst/>
              <a:cxnLst/>
              <a:rect l="l" t="t" r="r" b="b"/>
              <a:pathLst>
                <a:path w="4546" h="1259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1897" y="2435"/>
                    <a:pt x="0" y="10164"/>
                    <a:pt x="2979" y="12590"/>
                  </a:cubicBezTo>
                  <a:lnTo>
                    <a:pt x="2982" y="12590"/>
                  </a:lnTo>
                  <a:cubicBezTo>
                    <a:pt x="3259" y="12438"/>
                    <a:pt x="3447" y="12183"/>
                    <a:pt x="3519" y="11889"/>
                  </a:cubicBezTo>
                  <a:cubicBezTo>
                    <a:pt x="3734" y="10999"/>
                    <a:pt x="4141" y="10195"/>
                    <a:pt x="4281" y="9281"/>
                  </a:cubicBezTo>
                  <a:cubicBezTo>
                    <a:pt x="4545" y="7534"/>
                    <a:pt x="4525" y="5563"/>
                    <a:pt x="4175" y="3803"/>
                  </a:cubicBezTo>
                  <a:cubicBezTo>
                    <a:pt x="3916" y="2502"/>
                    <a:pt x="3220" y="832"/>
                    <a:pt x="2084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7" name="Google Shape;2026;p32">
              <a:extLst>
                <a:ext uri="{FF2B5EF4-FFF2-40B4-BE49-F238E27FC236}">
                  <a16:creationId xmlns:a16="http://schemas.microsoft.com/office/drawing/2014/main" id="{F819CCCE-22CD-E6F1-24DF-E285133A72C8}"/>
                </a:ext>
              </a:extLst>
            </p:cNvPr>
            <p:cNvSpPr/>
            <p:nvPr/>
          </p:nvSpPr>
          <p:spPr>
            <a:xfrm>
              <a:off x="3535770" y="4673685"/>
              <a:ext cx="149272" cy="18540"/>
            </a:xfrm>
            <a:custGeom>
              <a:avLst/>
              <a:gdLst/>
              <a:ahLst/>
              <a:cxnLst/>
              <a:rect l="l" t="t" r="r" b="b"/>
              <a:pathLst>
                <a:path w="1723" h="214" extrusionOk="0">
                  <a:moveTo>
                    <a:pt x="913" y="0"/>
                  </a:moveTo>
                  <a:cubicBezTo>
                    <a:pt x="443" y="0"/>
                    <a:pt x="69" y="102"/>
                    <a:pt x="45" y="108"/>
                  </a:cubicBezTo>
                  <a:cubicBezTo>
                    <a:pt x="16" y="118"/>
                    <a:pt x="1" y="145"/>
                    <a:pt x="8" y="175"/>
                  </a:cubicBezTo>
                  <a:cubicBezTo>
                    <a:pt x="15" y="199"/>
                    <a:pt x="36" y="214"/>
                    <a:pt x="60" y="214"/>
                  </a:cubicBezTo>
                  <a:cubicBezTo>
                    <a:pt x="64" y="214"/>
                    <a:pt x="69" y="213"/>
                    <a:pt x="74" y="212"/>
                  </a:cubicBezTo>
                  <a:cubicBezTo>
                    <a:pt x="80" y="211"/>
                    <a:pt x="453" y="110"/>
                    <a:pt x="916" y="110"/>
                  </a:cubicBezTo>
                  <a:cubicBezTo>
                    <a:pt x="1149" y="110"/>
                    <a:pt x="1405" y="136"/>
                    <a:pt x="1648" y="212"/>
                  </a:cubicBezTo>
                  <a:cubicBezTo>
                    <a:pt x="1653" y="213"/>
                    <a:pt x="1658" y="213"/>
                    <a:pt x="1664" y="213"/>
                  </a:cubicBezTo>
                  <a:cubicBezTo>
                    <a:pt x="1686" y="213"/>
                    <a:pt x="1707" y="198"/>
                    <a:pt x="1716" y="175"/>
                  </a:cubicBezTo>
                  <a:cubicBezTo>
                    <a:pt x="1723" y="148"/>
                    <a:pt x="1708" y="118"/>
                    <a:pt x="1680" y="108"/>
                  </a:cubicBezTo>
                  <a:cubicBezTo>
                    <a:pt x="1422" y="27"/>
                    <a:pt x="1155" y="0"/>
                    <a:pt x="91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8" name="Google Shape;2027;p32">
              <a:extLst>
                <a:ext uri="{FF2B5EF4-FFF2-40B4-BE49-F238E27FC236}">
                  <a16:creationId xmlns:a16="http://schemas.microsoft.com/office/drawing/2014/main" id="{3DD745DC-99A3-F426-D0A1-40BB691D40DA}"/>
                </a:ext>
              </a:extLst>
            </p:cNvPr>
            <p:cNvSpPr/>
            <p:nvPr/>
          </p:nvSpPr>
          <p:spPr>
            <a:xfrm>
              <a:off x="3599706" y="3193031"/>
              <a:ext cx="606" cy="1733"/>
            </a:xfrm>
            <a:custGeom>
              <a:avLst/>
              <a:gdLst/>
              <a:ahLst/>
              <a:cxnLst/>
              <a:rect l="l" t="t" r="r" b="b"/>
              <a:pathLst>
                <a:path w="7" h="2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" y="20"/>
                    <a:pt x="7" y="20"/>
                  </a:cubicBezTo>
                  <a:cubicBezTo>
                    <a:pt x="7" y="20"/>
                    <a:pt x="6" y="17"/>
                    <a:pt x="4" y="11"/>
                  </a:cubicBezTo>
                  <a:cubicBezTo>
                    <a:pt x="1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9" name="Google Shape;2028;p32">
              <a:extLst>
                <a:ext uri="{FF2B5EF4-FFF2-40B4-BE49-F238E27FC236}">
                  <a16:creationId xmlns:a16="http://schemas.microsoft.com/office/drawing/2014/main" id="{FD5E7855-8DF2-0F51-7653-7E9809F24447}"/>
                </a:ext>
              </a:extLst>
            </p:cNvPr>
            <p:cNvSpPr/>
            <p:nvPr/>
          </p:nvSpPr>
          <p:spPr>
            <a:xfrm>
              <a:off x="3031390" y="3110209"/>
              <a:ext cx="697845" cy="1983075"/>
            </a:xfrm>
            <a:custGeom>
              <a:avLst/>
              <a:gdLst/>
              <a:ahLst/>
              <a:cxnLst/>
              <a:rect l="l" t="t" r="r" b="b"/>
              <a:pathLst>
                <a:path w="8055" h="22890" extrusionOk="0">
                  <a:moveTo>
                    <a:pt x="5117" y="0"/>
                  </a:moveTo>
                  <a:cubicBezTo>
                    <a:pt x="4663" y="0"/>
                    <a:pt x="4237" y="207"/>
                    <a:pt x="4054" y="664"/>
                  </a:cubicBezTo>
                  <a:cubicBezTo>
                    <a:pt x="2573" y="4368"/>
                    <a:pt x="4288" y="7739"/>
                    <a:pt x="4529" y="10620"/>
                  </a:cubicBezTo>
                  <a:cubicBezTo>
                    <a:pt x="4688" y="12526"/>
                    <a:pt x="4354" y="14471"/>
                    <a:pt x="4047" y="16347"/>
                  </a:cubicBezTo>
                  <a:cubicBezTo>
                    <a:pt x="3851" y="17545"/>
                    <a:pt x="3630" y="18733"/>
                    <a:pt x="3385" y="19918"/>
                  </a:cubicBezTo>
                  <a:cubicBezTo>
                    <a:pt x="2165" y="19959"/>
                    <a:pt x="982" y="20846"/>
                    <a:pt x="708" y="21082"/>
                  </a:cubicBezTo>
                  <a:cubicBezTo>
                    <a:pt x="319" y="21413"/>
                    <a:pt x="0" y="21793"/>
                    <a:pt x="137" y="22351"/>
                  </a:cubicBezTo>
                  <a:cubicBezTo>
                    <a:pt x="234" y="22751"/>
                    <a:pt x="685" y="22890"/>
                    <a:pt x="1166" y="22890"/>
                  </a:cubicBezTo>
                  <a:cubicBezTo>
                    <a:pt x="1245" y="22890"/>
                    <a:pt x="1324" y="22886"/>
                    <a:pt x="1402" y="22879"/>
                  </a:cubicBezTo>
                  <a:cubicBezTo>
                    <a:pt x="2530" y="22781"/>
                    <a:pt x="3984" y="22871"/>
                    <a:pt x="5059" y="22492"/>
                  </a:cubicBezTo>
                  <a:cubicBezTo>
                    <a:pt x="5457" y="22351"/>
                    <a:pt x="5566" y="22257"/>
                    <a:pt x="5729" y="21851"/>
                  </a:cubicBezTo>
                  <a:cubicBezTo>
                    <a:pt x="5901" y="21422"/>
                    <a:pt x="5978" y="20936"/>
                    <a:pt x="6111" y="20493"/>
                  </a:cubicBezTo>
                  <a:cubicBezTo>
                    <a:pt x="6572" y="18971"/>
                    <a:pt x="7078" y="17477"/>
                    <a:pt x="7396" y="15913"/>
                  </a:cubicBezTo>
                  <a:cubicBezTo>
                    <a:pt x="7720" y="14334"/>
                    <a:pt x="7930" y="12720"/>
                    <a:pt x="7989" y="11107"/>
                  </a:cubicBezTo>
                  <a:cubicBezTo>
                    <a:pt x="8054" y="9288"/>
                    <a:pt x="7969" y="7386"/>
                    <a:pt x="7643" y="5594"/>
                  </a:cubicBezTo>
                  <a:cubicBezTo>
                    <a:pt x="7363" y="4044"/>
                    <a:pt x="7071" y="2460"/>
                    <a:pt x="6564" y="967"/>
                  </a:cubicBezTo>
                  <a:cubicBezTo>
                    <a:pt x="6356" y="356"/>
                    <a:pt x="5713" y="0"/>
                    <a:pt x="5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0" name="Google Shape;2029;p32">
              <a:extLst>
                <a:ext uri="{FF2B5EF4-FFF2-40B4-BE49-F238E27FC236}">
                  <a16:creationId xmlns:a16="http://schemas.microsoft.com/office/drawing/2014/main" id="{D8671D53-D404-8FFC-69DB-0EB668D1D35B}"/>
                </a:ext>
              </a:extLst>
            </p:cNvPr>
            <p:cNvSpPr/>
            <p:nvPr/>
          </p:nvSpPr>
          <p:spPr>
            <a:xfrm>
              <a:off x="3672218" y="4487769"/>
              <a:ext cx="260" cy="1300"/>
            </a:xfrm>
            <a:custGeom>
              <a:avLst/>
              <a:gdLst/>
              <a:ahLst/>
              <a:cxnLst/>
              <a:rect l="l" t="t" r="r" b="b"/>
              <a:pathLst>
                <a:path w="3" h="15" extrusionOk="0">
                  <a:moveTo>
                    <a:pt x="2" y="1"/>
                  </a:moveTo>
                  <a:lnTo>
                    <a:pt x="2" y="1"/>
                  </a:lnTo>
                  <a:cubicBezTo>
                    <a:pt x="2" y="1"/>
                    <a:pt x="1" y="8"/>
                    <a:pt x="1" y="15"/>
                  </a:cubicBezTo>
                  <a:cubicBezTo>
                    <a:pt x="2" y="5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1F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1" name="Google Shape;2030;p32">
              <a:extLst>
                <a:ext uri="{FF2B5EF4-FFF2-40B4-BE49-F238E27FC236}">
                  <a16:creationId xmlns:a16="http://schemas.microsoft.com/office/drawing/2014/main" id="{52EA7249-E28F-36A8-EA63-5DA962B9274E}"/>
                </a:ext>
              </a:extLst>
            </p:cNvPr>
            <p:cNvSpPr/>
            <p:nvPr/>
          </p:nvSpPr>
          <p:spPr>
            <a:xfrm>
              <a:off x="3405127" y="3110469"/>
              <a:ext cx="324102" cy="1378623"/>
            </a:xfrm>
            <a:custGeom>
              <a:avLst/>
              <a:gdLst/>
              <a:ahLst/>
              <a:cxnLst/>
              <a:rect l="l" t="t" r="r" b="b"/>
              <a:pathLst>
                <a:path w="3741" h="15913" extrusionOk="0">
                  <a:moveTo>
                    <a:pt x="805" y="0"/>
                  </a:moveTo>
                  <a:cubicBezTo>
                    <a:pt x="622" y="0"/>
                    <a:pt x="445" y="33"/>
                    <a:pt x="285" y="103"/>
                  </a:cubicBezTo>
                  <a:cubicBezTo>
                    <a:pt x="238" y="952"/>
                    <a:pt x="1" y="2239"/>
                    <a:pt x="2" y="3092"/>
                  </a:cubicBezTo>
                  <a:cubicBezTo>
                    <a:pt x="4" y="3912"/>
                    <a:pt x="101" y="4722"/>
                    <a:pt x="274" y="5520"/>
                  </a:cubicBezTo>
                  <a:cubicBezTo>
                    <a:pt x="756" y="7753"/>
                    <a:pt x="1560" y="9917"/>
                    <a:pt x="2170" y="12115"/>
                  </a:cubicBezTo>
                  <a:cubicBezTo>
                    <a:pt x="2517" y="13371"/>
                    <a:pt x="2758" y="14649"/>
                    <a:pt x="3084" y="15913"/>
                  </a:cubicBezTo>
                  <a:cubicBezTo>
                    <a:pt x="3406" y="14332"/>
                    <a:pt x="3616" y="12719"/>
                    <a:pt x="3676" y="11105"/>
                  </a:cubicBezTo>
                  <a:cubicBezTo>
                    <a:pt x="3740" y="9285"/>
                    <a:pt x="3655" y="7383"/>
                    <a:pt x="3329" y="5593"/>
                  </a:cubicBezTo>
                  <a:cubicBezTo>
                    <a:pt x="3049" y="4042"/>
                    <a:pt x="2757" y="2459"/>
                    <a:pt x="2250" y="965"/>
                  </a:cubicBezTo>
                  <a:cubicBezTo>
                    <a:pt x="2043" y="354"/>
                    <a:pt x="1400" y="0"/>
                    <a:pt x="805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2" name="Google Shape;2031;p32">
              <a:extLst>
                <a:ext uri="{FF2B5EF4-FFF2-40B4-BE49-F238E27FC236}">
                  <a16:creationId xmlns:a16="http://schemas.microsoft.com/office/drawing/2014/main" id="{B6F3A2E2-7268-CCF0-3235-A5E50C893044}"/>
                </a:ext>
              </a:extLst>
            </p:cNvPr>
            <p:cNvSpPr/>
            <p:nvPr/>
          </p:nvSpPr>
          <p:spPr>
            <a:xfrm>
              <a:off x="3172083" y="4927954"/>
              <a:ext cx="96078" cy="167032"/>
            </a:xfrm>
            <a:custGeom>
              <a:avLst/>
              <a:gdLst/>
              <a:ahLst/>
              <a:cxnLst/>
              <a:rect l="l" t="t" r="r" b="b"/>
              <a:pathLst>
                <a:path w="1109" h="1928" extrusionOk="0">
                  <a:moveTo>
                    <a:pt x="1052" y="0"/>
                  </a:moveTo>
                  <a:cubicBezTo>
                    <a:pt x="1046" y="0"/>
                    <a:pt x="1039" y="2"/>
                    <a:pt x="1033" y="4"/>
                  </a:cubicBezTo>
                  <a:cubicBezTo>
                    <a:pt x="1023" y="7"/>
                    <a:pt x="1" y="384"/>
                    <a:pt x="55" y="1876"/>
                  </a:cubicBezTo>
                  <a:cubicBezTo>
                    <a:pt x="57" y="1905"/>
                    <a:pt x="80" y="1927"/>
                    <a:pt x="108" y="1927"/>
                  </a:cubicBezTo>
                  <a:lnTo>
                    <a:pt x="108" y="1926"/>
                  </a:lnTo>
                  <a:cubicBezTo>
                    <a:pt x="138" y="1925"/>
                    <a:pt x="162" y="1899"/>
                    <a:pt x="159" y="1870"/>
                  </a:cubicBezTo>
                  <a:cubicBezTo>
                    <a:pt x="109" y="461"/>
                    <a:pt x="1029" y="118"/>
                    <a:pt x="1069" y="104"/>
                  </a:cubicBezTo>
                  <a:cubicBezTo>
                    <a:pt x="1095" y="95"/>
                    <a:pt x="1109" y="64"/>
                    <a:pt x="1100" y="35"/>
                  </a:cubicBezTo>
                  <a:cubicBezTo>
                    <a:pt x="1093" y="15"/>
                    <a:pt x="1073" y="0"/>
                    <a:pt x="1052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3" name="Google Shape;2032;p32">
              <a:extLst>
                <a:ext uri="{FF2B5EF4-FFF2-40B4-BE49-F238E27FC236}">
                  <a16:creationId xmlns:a16="http://schemas.microsoft.com/office/drawing/2014/main" id="{48DEDD61-86EB-6E41-6E76-D3D03EDCA3E9}"/>
                </a:ext>
              </a:extLst>
            </p:cNvPr>
            <p:cNvSpPr/>
            <p:nvPr/>
          </p:nvSpPr>
          <p:spPr>
            <a:xfrm>
              <a:off x="3073147" y="4921457"/>
              <a:ext cx="93393" cy="167985"/>
            </a:xfrm>
            <a:custGeom>
              <a:avLst/>
              <a:gdLst/>
              <a:ahLst/>
              <a:cxnLst/>
              <a:rect l="l" t="t" r="r" b="b"/>
              <a:pathLst>
                <a:path w="1078" h="1939" extrusionOk="0">
                  <a:moveTo>
                    <a:pt x="1015" y="0"/>
                  </a:moveTo>
                  <a:cubicBezTo>
                    <a:pt x="1009" y="0"/>
                    <a:pt x="1002" y="1"/>
                    <a:pt x="996" y="3"/>
                  </a:cubicBezTo>
                  <a:cubicBezTo>
                    <a:pt x="987" y="8"/>
                    <a:pt x="1" y="430"/>
                    <a:pt x="35" y="1887"/>
                  </a:cubicBezTo>
                  <a:cubicBezTo>
                    <a:pt x="36" y="1915"/>
                    <a:pt x="59" y="1938"/>
                    <a:pt x="88" y="1938"/>
                  </a:cubicBezTo>
                  <a:cubicBezTo>
                    <a:pt x="119" y="1938"/>
                    <a:pt x="142" y="1914"/>
                    <a:pt x="142" y="1885"/>
                  </a:cubicBezTo>
                  <a:cubicBezTo>
                    <a:pt x="109" y="503"/>
                    <a:pt x="1000" y="118"/>
                    <a:pt x="1037" y="102"/>
                  </a:cubicBezTo>
                  <a:cubicBezTo>
                    <a:pt x="1064" y="92"/>
                    <a:pt x="1077" y="59"/>
                    <a:pt x="1066" y="32"/>
                  </a:cubicBezTo>
                  <a:cubicBezTo>
                    <a:pt x="1058" y="12"/>
                    <a:pt x="1037" y="0"/>
                    <a:pt x="1015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4" name="Google Shape;2033;p32">
              <a:extLst>
                <a:ext uri="{FF2B5EF4-FFF2-40B4-BE49-F238E27FC236}">
                  <a16:creationId xmlns:a16="http://schemas.microsoft.com/office/drawing/2014/main" id="{A8AAE6B5-BDF9-30E6-16F4-FD17445A717E}"/>
                </a:ext>
              </a:extLst>
            </p:cNvPr>
            <p:cNvSpPr/>
            <p:nvPr/>
          </p:nvSpPr>
          <p:spPr>
            <a:xfrm>
              <a:off x="3522342" y="4067943"/>
              <a:ext cx="205931" cy="940076"/>
            </a:xfrm>
            <a:custGeom>
              <a:avLst/>
              <a:gdLst/>
              <a:ahLst/>
              <a:cxnLst/>
              <a:rect l="l" t="t" r="r" b="b"/>
              <a:pathLst>
                <a:path w="2377" h="10851" extrusionOk="0">
                  <a:moveTo>
                    <a:pt x="2322" y="1"/>
                  </a:moveTo>
                  <a:cubicBezTo>
                    <a:pt x="2291" y="1"/>
                    <a:pt x="2270" y="24"/>
                    <a:pt x="2269" y="52"/>
                  </a:cubicBezTo>
                  <a:cubicBezTo>
                    <a:pt x="2212" y="1591"/>
                    <a:pt x="2013" y="3205"/>
                    <a:pt x="1676" y="4849"/>
                  </a:cubicBezTo>
                  <a:cubicBezTo>
                    <a:pt x="1425" y="6090"/>
                    <a:pt x="1047" y="7310"/>
                    <a:pt x="681" y="8489"/>
                  </a:cubicBezTo>
                  <a:cubicBezTo>
                    <a:pt x="584" y="8799"/>
                    <a:pt x="488" y="9112"/>
                    <a:pt x="393" y="9424"/>
                  </a:cubicBezTo>
                  <a:cubicBezTo>
                    <a:pt x="343" y="9594"/>
                    <a:pt x="299" y="9770"/>
                    <a:pt x="257" y="9941"/>
                  </a:cubicBezTo>
                  <a:cubicBezTo>
                    <a:pt x="187" y="10222"/>
                    <a:pt x="116" y="10512"/>
                    <a:pt x="12" y="10776"/>
                  </a:cubicBezTo>
                  <a:cubicBezTo>
                    <a:pt x="0" y="10805"/>
                    <a:pt x="14" y="10836"/>
                    <a:pt x="42" y="10846"/>
                  </a:cubicBezTo>
                  <a:cubicBezTo>
                    <a:pt x="49" y="10848"/>
                    <a:pt x="54" y="10851"/>
                    <a:pt x="62" y="10851"/>
                  </a:cubicBezTo>
                  <a:cubicBezTo>
                    <a:pt x="83" y="10851"/>
                    <a:pt x="103" y="10838"/>
                    <a:pt x="112" y="10816"/>
                  </a:cubicBezTo>
                  <a:cubicBezTo>
                    <a:pt x="220" y="10546"/>
                    <a:pt x="291" y="10252"/>
                    <a:pt x="361" y="9967"/>
                  </a:cubicBezTo>
                  <a:cubicBezTo>
                    <a:pt x="403" y="9797"/>
                    <a:pt x="446" y="9620"/>
                    <a:pt x="496" y="9454"/>
                  </a:cubicBezTo>
                  <a:cubicBezTo>
                    <a:pt x="590" y="9141"/>
                    <a:pt x="686" y="8830"/>
                    <a:pt x="783" y="8519"/>
                  </a:cubicBezTo>
                  <a:cubicBezTo>
                    <a:pt x="1148" y="7338"/>
                    <a:pt x="1528" y="6115"/>
                    <a:pt x="1782" y="4871"/>
                  </a:cubicBezTo>
                  <a:cubicBezTo>
                    <a:pt x="2120" y="3220"/>
                    <a:pt x="2320" y="1600"/>
                    <a:pt x="2376" y="56"/>
                  </a:cubicBezTo>
                  <a:cubicBezTo>
                    <a:pt x="2376" y="25"/>
                    <a:pt x="2353" y="2"/>
                    <a:pt x="2325" y="1"/>
                  </a:cubicBezTo>
                  <a:cubicBezTo>
                    <a:pt x="2324" y="1"/>
                    <a:pt x="2323" y="1"/>
                    <a:pt x="232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5" name="Google Shape;2034;p32">
              <a:extLst>
                <a:ext uri="{FF2B5EF4-FFF2-40B4-BE49-F238E27FC236}">
                  <a16:creationId xmlns:a16="http://schemas.microsoft.com/office/drawing/2014/main" id="{91049B83-526F-F17B-05CC-18E809071786}"/>
                </a:ext>
              </a:extLst>
            </p:cNvPr>
            <p:cNvSpPr/>
            <p:nvPr/>
          </p:nvSpPr>
          <p:spPr>
            <a:xfrm>
              <a:off x="3216526" y="4521729"/>
              <a:ext cx="170411" cy="342468"/>
            </a:xfrm>
            <a:custGeom>
              <a:avLst/>
              <a:gdLst/>
              <a:ahLst/>
              <a:cxnLst/>
              <a:rect l="l" t="t" r="r" b="b"/>
              <a:pathLst>
                <a:path w="1967" h="3953" extrusionOk="0">
                  <a:moveTo>
                    <a:pt x="1912" y="1"/>
                  </a:moveTo>
                  <a:cubicBezTo>
                    <a:pt x="1886" y="1"/>
                    <a:pt x="1863" y="20"/>
                    <a:pt x="1858" y="46"/>
                  </a:cubicBezTo>
                  <a:cubicBezTo>
                    <a:pt x="1671" y="1184"/>
                    <a:pt x="1458" y="2340"/>
                    <a:pt x="1206" y="3574"/>
                  </a:cubicBezTo>
                  <a:cubicBezTo>
                    <a:pt x="842" y="3592"/>
                    <a:pt x="450" y="3685"/>
                    <a:pt x="42" y="3849"/>
                  </a:cubicBezTo>
                  <a:cubicBezTo>
                    <a:pt x="13" y="3859"/>
                    <a:pt x="1" y="3892"/>
                    <a:pt x="11" y="3918"/>
                  </a:cubicBezTo>
                  <a:cubicBezTo>
                    <a:pt x="21" y="3939"/>
                    <a:pt x="39" y="3952"/>
                    <a:pt x="61" y="3952"/>
                  </a:cubicBezTo>
                  <a:cubicBezTo>
                    <a:pt x="68" y="3952"/>
                    <a:pt x="73" y="3951"/>
                    <a:pt x="82" y="3949"/>
                  </a:cubicBezTo>
                  <a:cubicBezTo>
                    <a:pt x="495" y="3782"/>
                    <a:pt x="887" y="3692"/>
                    <a:pt x="1251" y="3679"/>
                  </a:cubicBezTo>
                  <a:lnTo>
                    <a:pt x="1293" y="3678"/>
                  </a:lnTo>
                  <a:lnTo>
                    <a:pt x="1301" y="3636"/>
                  </a:lnTo>
                  <a:cubicBezTo>
                    <a:pt x="1558" y="2386"/>
                    <a:pt x="1774" y="1216"/>
                    <a:pt x="1964" y="61"/>
                  </a:cubicBezTo>
                  <a:cubicBezTo>
                    <a:pt x="1967" y="33"/>
                    <a:pt x="1948" y="6"/>
                    <a:pt x="1920" y="1"/>
                  </a:cubicBezTo>
                  <a:cubicBezTo>
                    <a:pt x="1917" y="1"/>
                    <a:pt x="1914" y="1"/>
                    <a:pt x="191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6" name="Google Shape;2035;p32">
              <a:extLst>
                <a:ext uri="{FF2B5EF4-FFF2-40B4-BE49-F238E27FC236}">
                  <a16:creationId xmlns:a16="http://schemas.microsoft.com/office/drawing/2014/main" id="{5F263CDF-63E1-18AC-1103-B9226996F4C5}"/>
                </a:ext>
              </a:extLst>
            </p:cNvPr>
            <p:cNvSpPr/>
            <p:nvPr/>
          </p:nvSpPr>
          <p:spPr>
            <a:xfrm>
              <a:off x="3376971" y="3839317"/>
              <a:ext cx="64630" cy="691867"/>
            </a:xfrm>
            <a:custGeom>
              <a:avLst/>
              <a:gdLst/>
              <a:ahLst/>
              <a:cxnLst/>
              <a:rect l="l" t="t" r="r" b="b"/>
              <a:pathLst>
                <a:path w="746" h="7986" extrusionOk="0">
                  <a:moveTo>
                    <a:pt x="173" y="0"/>
                  </a:moveTo>
                  <a:cubicBezTo>
                    <a:pt x="171" y="0"/>
                    <a:pt x="168" y="1"/>
                    <a:pt x="165" y="1"/>
                  </a:cubicBezTo>
                  <a:cubicBezTo>
                    <a:pt x="136" y="7"/>
                    <a:pt x="118" y="35"/>
                    <a:pt x="125" y="64"/>
                  </a:cubicBezTo>
                  <a:cubicBezTo>
                    <a:pt x="303" y="872"/>
                    <a:pt x="432" y="1547"/>
                    <a:pt x="486" y="2207"/>
                  </a:cubicBezTo>
                  <a:cubicBezTo>
                    <a:pt x="640" y="4046"/>
                    <a:pt x="333" y="5925"/>
                    <a:pt x="35" y="7743"/>
                  </a:cubicBezTo>
                  <a:lnTo>
                    <a:pt x="5" y="7924"/>
                  </a:lnTo>
                  <a:cubicBezTo>
                    <a:pt x="0" y="7953"/>
                    <a:pt x="20" y="7980"/>
                    <a:pt x="49" y="7985"/>
                  </a:cubicBezTo>
                  <a:lnTo>
                    <a:pt x="58" y="7985"/>
                  </a:lnTo>
                  <a:cubicBezTo>
                    <a:pt x="83" y="7985"/>
                    <a:pt x="106" y="7965"/>
                    <a:pt x="108" y="7943"/>
                  </a:cubicBezTo>
                  <a:lnTo>
                    <a:pt x="139" y="7760"/>
                  </a:lnTo>
                  <a:cubicBezTo>
                    <a:pt x="436" y="5938"/>
                    <a:pt x="746" y="4052"/>
                    <a:pt x="592" y="2200"/>
                  </a:cubicBezTo>
                  <a:cubicBezTo>
                    <a:pt x="536" y="1534"/>
                    <a:pt x="406" y="856"/>
                    <a:pt x="227" y="42"/>
                  </a:cubicBezTo>
                  <a:cubicBezTo>
                    <a:pt x="222" y="17"/>
                    <a:pt x="199" y="0"/>
                    <a:pt x="17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7" name="Google Shape;2036;p32">
              <a:extLst>
                <a:ext uri="{FF2B5EF4-FFF2-40B4-BE49-F238E27FC236}">
                  <a16:creationId xmlns:a16="http://schemas.microsoft.com/office/drawing/2014/main" id="{587006F6-CD82-35CC-5004-1B43ED2CFDA8}"/>
                </a:ext>
              </a:extLst>
            </p:cNvPr>
            <p:cNvSpPr/>
            <p:nvPr/>
          </p:nvSpPr>
          <p:spPr>
            <a:xfrm>
              <a:off x="3326031" y="2322103"/>
              <a:ext cx="1651696" cy="2538232"/>
            </a:xfrm>
            <a:custGeom>
              <a:avLst/>
              <a:gdLst/>
              <a:ahLst/>
              <a:cxnLst/>
              <a:rect l="l" t="t" r="r" b="b"/>
              <a:pathLst>
                <a:path w="19065" h="29298" extrusionOk="0">
                  <a:moveTo>
                    <a:pt x="8047" y="0"/>
                  </a:moveTo>
                  <a:lnTo>
                    <a:pt x="1712" y="379"/>
                  </a:lnTo>
                  <a:cubicBezTo>
                    <a:pt x="1849" y="2542"/>
                    <a:pt x="874" y="5879"/>
                    <a:pt x="656" y="8002"/>
                  </a:cubicBezTo>
                  <a:cubicBezTo>
                    <a:pt x="0" y="14364"/>
                    <a:pt x="1098" y="14444"/>
                    <a:pt x="3912" y="22251"/>
                  </a:cubicBezTo>
                  <a:cubicBezTo>
                    <a:pt x="4071" y="22688"/>
                    <a:pt x="4768" y="25938"/>
                    <a:pt x="5977" y="27453"/>
                  </a:cubicBezTo>
                  <a:cubicBezTo>
                    <a:pt x="7212" y="29001"/>
                    <a:pt x="8226" y="29026"/>
                    <a:pt x="9532" y="29188"/>
                  </a:cubicBezTo>
                  <a:cubicBezTo>
                    <a:pt x="10375" y="29293"/>
                    <a:pt x="14762" y="29298"/>
                    <a:pt x="14969" y="29298"/>
                  </a:cubicBezTo>
                  <a:cubicBezTo>
                    <a:pt x="15892" y="29298"/>
                    <a:pt x="16516" y="28215"/>
                    <a:pt x="16593" y="27871"/>
                  </a:cubicBezTo>
                  <a:cubicBezTo>
                    <a:pt x="16854" y="26708"/>
                    <a:pt x="16837" y="25515"/>
                    <a:pt x="16830" y="24333"/>
                  </a:cubicBezTo>
                  <a:cubicBezTo>
                    <a:pt x="16826" y="23206"/>
                    <a:pt x="16358" y="20588"/>
                    <a:pt x="18257" y="20588"/>
                  </a:cubicBezTo>
                  <a:cubicBezTo>
                    <a:pt x="18259" y="20588"/>
                    <a:pt x="18260" y="20588"/>
                    <a:pt x="18262" y="20588"/>
                  </a:cubicBezTo>
                  <a:cubicBezTo>
                    <a:pt x="18278" y="20588"/>
                    <a:pt x="18294" y="20588"/>
                    <a:pt x="18309" y="20588"/>
                  </a:cubicBezTo>
                  <a:cubicBezTo>
                    <a:pt x="18756" y="20588"/>
                    <a:pt x="19064" y="20560"/>
                    <a:pt x="18977" y="20047"/>
                  </a:cubicBezTo>
                  <a:cubicBezTo>
                    <a:pt x="18389" y="16506"/>
                    <a:pt x="16107" y="13580"/>
                    <a:pt x="15122" y="11794"/>
                  </a:cubicBezTo>
                  <a:cubicBezTo>
                    <a:pt x="13737" y="9285"/>
                    <a:pt x="12124" y="6598"/>
                    <a:pt x="10275" y="4335"/>
                  </a:cubicBezTo>
                  <a:cubicBezTo>
                    <a:pt x="9280" y="3117"/>
                    <a:pt x="7598" y="1715"/>
                    <a:pt x="8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8" name="Google Shape;2037;p32">
              <a:extLst>
                <a:ext uri="{FF2B5EF4-FFF2-40B4-BE49-F238E27FC236}">
                  <a16:creationId xmlns:a16="http://schemas.microsoft.com/office/drawing/2014/main" id="{582F79FA-59A7-297D-F007-DAC439A2DB97}"/>
                </a:ext>
              </a:extLst>
            </p:cNvPr>
            <p:cNvSpPr/>
            <p:nvPr/>
          </p:nvSpPr>
          <p:spPr>
            <a:xfrm>
              <a:off x="4532836" y="3897361"/>
              <a:ext cx="166946" cy="963641"/>
            </a:xfrm>
            <a:custGeom>
              <a:avLst/>
              <a:gdLst/>
              <a:ahLst/>
              <a:cxnLst/>
              <a:rect l="l" t="t" r="r" b="b"/>
              <a:pathLst>
                <a:path w="1927" h="11123" extrusionOk="0">
                  <a:moveTo>
                    <a:pt x="1097" y="1"/>
                  </a:moveTo>
                  <a:lnTo>
                    <a:pt x="0" y="11113"/>
                  </a:lnTo>
                  <a:cubicBezTo>
                    <a:pt x="258" y="11115"/>
                    <a:pt x="538" y="11123"/>
                    <a:pt x="782" y="11123"/>
                  </a:cubicBezTo>
                  <a:cubicBezTo>
                    <a:pt x="1078" y="11123"/>
                    <a:pt x="1320" y="11111"/>
                    <a:pt x="1404" y="11059"/>
                  </a:cubicBezTo>
                  <a:cubicBezTo>
                    <a:pt x="1591" y="8846"/>
                    <a:pt x="1926" y="2446"/>
                    <a:pt x="1097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9" name="Google Shape;2038;p32">
              <a:extLst>
                <a:ext uri="{FF2B5EF4-FFF2-40B4-BE49-F238E27FC236}">
                  <a16:creationId xmlns:a16="http://schemas.microsoft.com/office/drawing/2014/main" id="{696C759E-F9EA-80CF-992D-429A3DC4F6BF}"/>
                </a:ext>
              </a:extLst>
            </p:cNvPr>
            <p:cNvSpPr/>
            <p:nvPr/>
          </p:nvSpPr>
          <p:spPr>
            <a:xfrm>
              <a:off x="3351501" y="3190258"/>
              <a:ext cx="497458" cy="1515073"/>
            </a:xfrm>
            <a:custGeom>
              <a:avLst/>
              <a:gdLst/>
              <a:ahLst/>
              <a:cxnLst/>
              <a:rect l="l" t="t" r="r" b="b"/>
              <a:pathLst>
                <a:path w="5742" h="17488" extrusionOk="0">
                  <a:moveTo>
                    <a:pt x="196" y="1"/>
                  </a:moveTo>
                  <a:cubicBezTo>
                    <a:pt x="167" y="1"/>
                    <a:pt x="149" y="24"/>
                    <a:pt x="147" y="51"/>
                  </a:cubicBezTo>
                  <a:cubicBezTo>
                    <a:pt x="0" y="3242"/>
                    <a:pt x="563" y="4627"/>
                    <a:pt x="1794" y="7663"/>
                  </a:cubicBezTo>
                  <a:cubicBezTo>
                    <a:pt x="2275" y="8847"/>
                    <a:pt x="2872" y="10320"/>
                    <a:pt x="3568" y="12252"/>
                  </a:cubicBezTo>
                  <a:cubicBezTo>
                    <a:pt x="3597" y="12329"/>
                    <a:pt x="3643" y="12502"/>
                    <a:pt x="3707" y="12739"/>
                  </a:cubicBezTo>
                  <a:cubicBezTo>
                    <a:pt x="3988" y="13781"/>
                    <a:pt x="4646" y="16221"/>
                    <a:pt x="5642" y="17469"/>
                  </a:cubicBezTo>
                  <a:cubicBezTo>
                    <a:pt x="5653" y="17481"/>
                    <a:pt x="5667" y="17488"/>
                    <a:pt x="5683" y="17488"/>
                  </a:cubicBezTo>
                  <a:cubicBezTo>
                    <a:pt x="5694" y="17488"/>
                    <a:pt x="5706" y="17485"/>
                    <a:pt x="5716" y="17478"/>
                  </a:cubicBezTo>
                  <a:cubicBezTo>
                    <a:pt x="5739" y="17459"/>
                    <a:pt x="5742" y="17426"/>
                    <a:pt x="5724" y="17402"/>
                  </a:cubicBezTo>
                  <a:cubicBezTo>
                    <a:pt x="4742" y="16173"/>
                    <a:pt x="4088" y="13747"/>
                    <a:pt x="3810" y="12712"/>
                  </a:cubicBezTo>
                  <a:cubicBezTo>
                    <a:pt x="3746" y="12472"/>
                    <a:pt x="3698" y="12298"/>
                    <a:pt x="3668" y="12216"/>
                  </a:cubicBezTo>
                  <a:cubicBezTo>
                    <a:pt x="2970" y="10283"/>
                    <a:pt x="2372" y="8808"/>
                    <a:pt x="1892" y="7624"/>
                  </a:cubicBezTo>
                  <a:cubicBezTo>
                    <a:pt x="666" y="4605"/>
                    <a:pt x="107" y="3224"/>
                    <a:pt x="252" y="55"/>
                  </a:cubicBezTo>
                  <a:cubicBezTo>
                    <a:pt x="254" y="27"/>
                    <a:pt x="230" y="3"/>
                    <a:pt x="202" y="1"/>
                  </a:cubicBezTo>
                  <a:cubicBezTo>
                    <a:pt x="200" y="1"/>
                    <a:pt x="198" y="1"/>
                    <a:pt x="196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0" name="Google Shape;2039;p32">
              <a:extLst>
                <a:ext uri="{FF2B5EF4-FFF2-40B4-BE49-F238E27FC236}">
                  <a16:creationId xmlns:a16="http://schemas.microsoft.com/office/drawing/2014/main" id="{0DFB5AF8-BDEF-D076-0A04-0D62C7D5AC6D}"/>
                </a:ext>
              </a:extLst>
            </p:cNvPr>
            <p:cNvSpPr/>
            <p:nvPr/>
          </p:nvSpPr>
          <p:spPr>
            <a:xfrm>
              <a:off x="3852329" y="2322190"/>
              <a:ext cx="1090735" cy="1619208"/>
            </a:xfrm>
            <a:custGeom>
              <a:avLst/>
              <a:gdLst/>
              <a:ahLst/>
              <a:cxnLst/>
              <a:rect l="l" t="t" r="r" b="b"/>
              <a:pathLst>
                <a:path w="12590" h="18690" extrusionOk="0">
                  <a:moveTo>
                    <a:pt x="1972" y="1"/>
                  </a:moveTo>
                  <a:lnTo>
                    <a:pt x="1" y="119"/>
                  </a:lnTo>
                  <a:cubicBezTo>
                    <a:pt x="2785" y="2706"/>
                    <a:pt x="1377" y="6113"/>
                    <a:pt x="5449" y="8339"/>
                  </a:cubicBezTo>
                  <a:cubicBezTo>
                    <a:pt x="6507" y="8918"/>
                    <a:pt x="7248" y="9950"/>
                    <a:pt x="7434" y="11142"/>
                  </a:cubicBezTo>
                  <a:cubicBezTo>
                    <a:pt x="7648" y="12520"/>
                    <a:pt x="7711" y="13714"/>
                    <a:pt x="8309" y="14883"/>
                  </a:cubicBezTo>
                  <a:cubicBezTo>
                    <a:pt x="9096" y="16426"/>
                    <a:pt x="10362" y="17731"/>
                    <a:pt x="12590" y="18690"/>
                  </a:cubicBezTo>
                  <a:cubicBezTo>
                    <a:pt x="11739" y="15761"/>
                    <a:pt x="9904" y="13348"/>
                    <a:pt x="9047" y="11795"/>
                  </a:cubicBezTo>
                  <a:cubicBezTo>
                    <a:pt x="8582" y="10949"/>
                    <a:pt x="8089" y="10084"/>
                    <a:pt x="7568" y="9219"/>
                  </a:cubicBezTo>
                  <a:cubicBezTo>
                    <a:pt x="6547" y="7523"/>
                    <a:pt x="5425" y="5838"/>
                    <a:pt x="4200" y="4336"/>
                  </a:cubicBezTo>
                  <a:cubicBezTo>
                    <a:pt x="3205" y="3118"/>
                    <a:pt x="1523" y="1716"/>
                    <a:pt x="1972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1" name="Google Shape;2040;p32">
              <a:extLst>
                <a:ext uri="{FF2B5EF4-FFF2-40B4-BE49-F238E27FC236}">
                  <a16:creationId xmlns:a16="http://schemas.microsoft.com/office/drawing/2014/main" id="{4149A26B-4FEB-187F-C7B4-E776039D8269}"/>
                </a:ext>
              </a:extLst>
            </p:cNvPr>
            <p:cNvSpPr/>
            <p:nvPr/>
          </p:nvSpPr>
          <p:spPr>
            <a:xfrm>
              <a:off x="3745943" y="3967275"/>
              <a:ext cx="633042" cy="687795"/>
            </a:xfrm>
            <a:custGeom>
              <a:avLst/>
              <a:gdLst/>
              <a:ahLst/>
              <a:cxnLst/>
              <a:rect l="l" t="t" r="r" b="b"/>
              <a:pathLst>
                <a:path w="7307" h="7939" extrusionOk="0">
                  <a:moveTo>
                    <a:pt x="4806" y="0"/>
                  </a:moveTo>
                  <a:cubicBezTo>
                    <a:pt x="4638" y="0"/>
                    <a:pt x="4515" y="137"/>
                    <a:pt x="4346" y="137"/>
                  </a:cubicBezTo>
                  <a:cubicBezTo>
                    <a:pt x="4338" y="137"/>
                    <a:pt x="4329" y="137"/>
                    <a:pt x="4321" y="136"/>
                  </a:cubicBezTo>
                  <a:cubicBezTo>
                    <a:pt x="4152" y="123"/>
                    <a:pt x="4052" y="34"/>
                    <a:pt x="3897" y="34"/>
                  </a:cubicBezTo>
                  <a:cubicBezTo>
                    <a:pt x="3863" y="34"/>
                    <a:pt x="3826" y="38"/>
                    <a:pt x="3784" y="49"/>
                  </a:cubicBezTo>
                  <a:cubicBezTo>
                    <a:pt x="3638" y="87"/>
                    <a:pt x="3540" y="144"/>
                    <a:pt x="3400" y="144"/>
                  </a:cubicBezTo>
                  <a:cubicBezTo>
                    <a:pt x="3371" y="144"/>
                    <a:pt x="3340" y="142"/>
                    <a:pt x="3306" y="136"/>
                  </a:cubicBezTo>
                  <a:cubicBezTo>
                    <a:pt x="3202" y="119"/>
                    <a:pt x="3122" y="100"/>
                    <a:pt x="3038" y="100"/>
                  </a:cubicBezTo>
                  <a:cubicBezTo>
                    <a:pt x="2974" y="100"/>
                    <a:pt x="2909" y="111"/>
                    <a:pt x="2829" y="142"/>
                  </a:cubicBezTo>
                  <a:cubicBezTo>
                    <a:pt x="2694" y="195"/>
                    <a:pt x="2602" y="218"/>
                    <a:pt x="2481" y="218"/>
                  </a:cubicBezTo>
                  <a:cubicBezTo>
                    <a:pt x="2443" y="218"/>
                    <a:pt x="2402" y="216"/>
                    <a:pt x="2357" y="212"/>
                  </a:cubicBezTo>
                  <a:cubicBezTo>
                    <a:pt x="2136" y="189"/>
                    <a:pt x="1907" y="171"/>
                    <a:pt x="1680" y="171"/>
                  </a:cubicBezTo>
                  <a:cubicBezTo>
                    <a:pt x="1512" y="171"/>
                    <a:pt x="1344" y="181"/>
                    <a:pt x="1180" y="205"/>
                  </a:cubicBezTo>
                  <a:cubicBezTo>
                    <a:pt x="987" y="233"/>
                    <a:pt x="789" y="276"/>
                    <a:pt x="600" y="319"/>
                  </a:cubicBezTo>
                  <a:cubicBezTo>
                    <a:pt x="470" y="347"/>
                    <a:pt x="238" y="354"/>
                    <a:pt x="143" y="447"/>
                  </a:cubicBezTo>
                  <a:cubicBezTo>
                    <a:pt x="1" y="586"/>
                    <a:pt x="72" y="911"/>
                    <a:pt x="93" y="1087"/>
                  </a:cubicBezTo>
                  <a:cubicBezTo>
                    <a:pt x="123" y="1347"/>
                    <a:pt x="175" y="1558"/>
                    <a:pt x="159" y="1821"/>
                  </a:cubicBezTo>
                  <a:cubicBezTo>
                    <a:pt x="128" y="2328"/>
                    <a:pt x="302" y="2856"/>
                    <a:pt x="429" y="3341"/>
                  </a:cubicBezTo>
                  <a:cubicBezTo>
                    <a:pt x="550" y="3811"/>
                    <a:pt x="707" y="4305"/>
                    <a:pt x="766" y="4785"/>
                  </a:cubicBezTo>
                  <a:cubicBezTo>
                    <a:pt x="797" y="5049"/>
                    <a:pt x="802" y="5326"/>
                    <a:pt x="889" y="5582"/>
                  </a:cubicBezTo>
                  <a:cubicBezTo>
                    <a:pt x="953" y="5773"/>
                    <a:pt x="1074" y="5969"/>
                    <a:pt x="1167" y="6151"/>
                  </a:cubicBezTo>
                  <a:cubicBezTo>
                    <a:pt x="1239" y="6287"/>
                    <a:pt x="1303" y="6388"/>
                    <a:pt x="1317" y="6545"/>
                  </a:cubicBezTo>
                  <a:cubicBezTo>
                    <a:pt x="1327" y="6641"/>
                    <a:pt x="1296" y="6740"/>
                    <a:pt x="1323" y="6834"/>
                  </a:cubicBezTo>
                  <a:cubicBezTo>
                    <a:pt x="1377" y="7031"/>
                    <a:pt x="1574" y="7174"/>
                    <a:pt x="1667" y="7359"/>
                  </a:cubicBezTo>
                  <a:cubicBezTo>
                    <a:pt x="1735" y="7495"/>
                    <a:pt x="1830" y="7845"/>
                    <a:pt x="1970" y="7918"/>
                  </a:cubicBezTo>
                  <a:cubicBezTo>
                    <a:pt x="1999" y="7933"/>
                    <a:pt x="2034" y="7939"/>
                    <a:pt x="2071" y="7939"/>
                  </a:cubicBezTo>
                  <a:cubicBezTo>
                    <a:pt x="2193" y="7939"/>
                    <a:pt x="2343" y="7876"/>
                    <a:pt x="2442" y="7862"/>
                  </a:cubicBezTo>
                  <a:cubicBezTo>
                    <a:pt x="2799" y="7815"/>
                    <a:pt x="3163" y="7766"/>
                    <a:pt x="3523" y="7755"/>
                  </a:cubicBezTo>
                  <a:cubicBezTo>
                    <a:pt x="3602" y="7753"/>
                    <a:pt x="3680" y="7749"/>
                    <a:pt x="3758" y="7749"/>
                  </a:cubicBezTo>
                  <a:cubicBezTo>
                    <a:pt x="3863" y="7749"/>
                    <a:pt x="3966" y="7756"/>
                    <a:pt x="4070" y="7788"/>
                  </a:cubicBezTo>
                  <a:cubicBezTo>
                    <a:pt x="4179" y="7820"/>
                    <a:pt x="4257" y="7838"/>
                    <a:pt x="4340" y="7838"/>
                  </a:cubicBezTo>
                  <a:cubicBezTo>
                    <a:pt x="4406" y="7838"/>
                    <a:pt x="4474" y="7827"/>
                    <a:pt x="4561" y="7803"/>
                  </a:cubicBezTo>
                  <a:cubicBezTo>
                    <a:pt x="4660" y="7777"/>
                    <a:pt x="4760" y="7768"/>
                    <a:pt x="4861" y="7768"/>
                  </a:cubicBezTo>
                  <a:cubicBezTo>
                    <a:pt x="5097" y="7768"/>
                    <a:pt x="5338" y="7819"/>
                    <a:pt x="5578" y="7826"/>
                  </a:cubicBezTo>
                  <a:cubicBezTo>
                    <a:pt x="5603" y="7827"/>
                    <a:pt x="5629" y="7828"/>
                    <a:pt x="5654" y="7828"/>
                  </a:cubicBezTo>
                  <a:cubicBezTo>
                    <a:pt x="5980" y="7828"/>
                    <a:pt x="6303" y="7757"/>
                    <a:pt x="6629" y="7748"/>
                  </a:cubicBezTo>
                  <a:cubicBezTo>
                    <a:pt x="7307" y="7732"/>
                    <a:pt x="6683" y="6891"/>
                    <a:pt x="6593" y="6644"/>
                  </a:cubicBezTo>
                  <a:cubicBezTo>
                    <a:pt x="6504" y="6403"/>
                    <a:pt x="6506" y="6111"/>
                    <a:pt x="6353" y="5904"/>
                  </a:cubicBezTo>
                  <a:cubicBezTo>
                    <a:pt x="6286" y="5816"/>
                    <a:pt x="6197" y="5756"/>
                    <a:pt x="6157" y="5647"/>
                  </a:cubicBezTo>
                  <a:cubicBezTo>
                    <a:pt x="6113" y="5523"/>
                    <a:pt x="6142" y="5376"/>
                    <a:pt x="6117" y="5246"/>
                  </a:cubicBezTo>
                  <a:cubicBezTo>
                    <a:pt x="6063" y="4973"/>
                    <a:pt x="5918" y="4711"/>
                    <a:pt x="5848" y="4435"/>
                  </a:cubicBezTo>
                  <a:cubicBezTo>
                    <a:pt x="5776" y="4161"/>
                    <a:pt x="5692" y="3890"/>
                    <a:pt x="5629" y="3611"/>
                  </a:cubicBezTo>
                  <a:cubicBezTo>
                    <a:pt x="5511" y="3082"/>
                    <a:pt x="5591" y="2548"/>
                    <a:pt x="5436" y="2029"/>
                  </a:cubicBezTo>
                  <a:cubicBezTo>
                    <a:pt x="5361" y="1769"/>
                    <a:pt x="5269" y="1534"/>
                    <a:pt x="5229" y="1261"/>
                  </a:cubicBezTo>
                  <a:cubicBezTo>
                    <a:pt x="5194" y="1014"/>
                    <a:pt x="5205" y="769"/>
                    <a:pt x="5162" y="520"/>
                  </a:cubicBezTo>
                  <a:cubicBezTo>
                    <a:pt x="5125" y="300"/>
                    <a:pt x="5098" y="7"/>
                    <a:pt x="4811" y="0"/>
                  </a:cubicBezTo>
                  <a:cubicBezTo>
                    <a:pt x="4809" y="0"/>
                    <a:pt x="4808" y="0"/>
                    <a:pt x="4806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2" name="Google Shape;2041;p32">
              <a:extLst>
                <a:ext uri="{FF2B5EF4-FFF2-40B4-BE49-F238E27FC236}">
                  <a16:creationId xmlns:a16="http://schemas.microsoft.com/office/drawing/2014/main" id="{321F3BF3-9D30-0EC8-3CEF-D5AF94B9169B}"/>
                </a:ext>
              </a:extLst>
            </p:cNvPr>
            <p:cNvSpPr/>
            <p:nvPr/>
          </p:nvSpPr>
          <p:spPr>
            <a:xfrm>
              <a:off x="3742478" y="3963463"/>
              <a:ext cx="538177" cy="493126"/>
            </a:xfrm>
            <a:custGeom>
              <a:avLst/>
              <a:gdLst/>
              <a:ahLst/>
              <a:cxnLst/>
              <a:rect l="l" t="t" r="r" b="b"/>
              <a:pathLst>
                <a:path w="6212" h="5692" extrusionOk="0">
                  <a:moveTo>
                    <a:pt x="4847" y="0"/>
                  </a:moveTo>
                  <a:cubicBezTo>
                    <a:pt x="4749" y="0"/>
                    <a:pt x="4671" y="36"/>
                    <a:pt x="4594" y="73"/>
                  </a:cubicBezTo>
                  <a:cubicBezTo>
                    <a:pt x="4524" y="105"/>
                    <a:pt x="4460" y="137"/>
                    <a:pt x="4387" y="137"/>
                  </a:cubicBezTo>
                  <a:cubicBezTo>
                    <a:pt x="4380" y="137"/>
                    <a:pt x="4373" y="136"/>
                    <a:pt x="4366" y="136"/>
                  </a:cubicBezTo>
                  <a:cubicBezTo>
                    <a:pt x="4290" y="130"/>
                    <a:pt x="4231" y="109"/>
                    <a:pt x="4168" y="86"/>
                  </a:cubicBezTo>
                  <a:cubicBezTo>
                    <a:pt x="4099" y="60"/>
                    <a:pt x="4026" y="32"/>
                    <a:pt x="3937" y="32"/>
                  </a:cubicBezTo>
                  <a:cubicBezTo>
                    <a:pt x="3898" y="32"/>
                    <a:pt x="3856" y="38"/>
                    <a:pt x="3810" y="50"/>
                  </a:cubicBezTo>
                  <a:cubicBezTo>
                    <a:pt x="3762" y="63"/>
                    <a:pt x="3717" y="79"/>
                    <a:pt x="3674" y="93"/>
                  </a:cubicBezTo>
                  <a:cubicBezTo>
                    <a:pt x="3593" y="120"/>
                    <a:pt x="3525" y="143"/>
                    <a:pt x="3440" y="143"/>
                  </a:cubicBezTo>
                  <a:cubicBezTo>
                    <a:pt x="3413" y="143"/>
                    <a:pt x="3385" y="141"/>
                    <a:pt x="3355" y="136"/>
                  </a:cubicBezTo>
                  <a:lnTo>
                    <a:pt x="3288" y="123"/>
                  </a:lnTo>
                  <a:cubicBezTo>
                    <a:pt x="3213" y="109"/>
                    <a:pt x="3146" y="97"/>
                    <a:pt x="3076" y="97"/>
                  </a:cubicBezTo>
                  <a:cubicBezTo>
                    <a:pt x="3008" y="97"/>
                    <a:pt x="2936" y="109"/>
                    <a:pt x="2849" y="143"/>
                  </a:cubicBezTo>
                  <a:cubicBezTo>
                    <a:pt x="2717" y="195"/>
                    <a:pt x="2630" y="216"/>
                    <a:pt x="2524" y="216"/>
                  </a:cubicBezTo>
                  <a:cubicBezTo>
                    <a:pt x="2487" y="216"/>
                    <a:pt x="2447" y="213"/>
                    <a:pt x="2402" y="209"/>
                  </a:cubicBezTo>
                  <a:cubicBezTo>
                    <a:pt x="2201" y="188"/>
                    <a:pt x="1964" y="169"/>
                    <a:pt x="1718" y="169"/>
                  </a:cubicBezTo>
                  <a:cubicBezTo>
                    <a:pt x="1551" y="169"/>
                    <a:pt x="1380" y="178"/>
                    <a:pt x="1211" y="201"/>
                  </a:cubicBezTo>
                  <a:cubicBezTo>
                    <a:pt x="1013" y="229"/>
                    <a:pt x="813" y="273"/>
                    <a:pt x="626" y="316"/>
                  </a:cubicBezTo>
                  <a:cubicBezTo>
                    <a:pt x="593" y="323"/>
                    <a:pt x="555" y="328"/>
                    <a:pt x="512" y="336"/>
                  </a:cubicBezTo>
                  <a:cubicBezTo>
                    <a:pt x="378" y="356"/>
                    <a:pt x="226" y="378"/>
                    <a:pt x="143" y="458"/>
                  </a:cubicBezTo>
                  <a:cubicBezTo>
                    <a:pt x="1" y="600"/>
                    <a:pt x="41" y="872"/>
                    <a:pt x="69" y="1071"/>
                  </a:cubicBezTo>
                  <a:cubicBezTo>
                    <a:pt x="72" y="1098"/>
                    <a:pt x="76" y="1121"/>
                    <a:pt x="79" y="1144"/>
                  </a:cubicBezTo>
                  <a:cubicBezTo>
                    <a:pt x="86" y="1212"/>
                    <a:pt x="98" y="1277"/>
                    <a:pt x="106" y="1341"/>
                  </a:cubicBezTo>
                  <a:cubicBezTo>
                    <a:pt x="133" y="1514"/>
                    <a:pt x="158" y="1678"/>
                    <a:pt x="146" y="1866"/>
                  </a:cubicBezTo>
                  <a:cubicBezTo>
                    <a:pt x="119" y="2306"/>
                    <a:pt x="241" y="2751"/>
                    <a:pt x="358" y="3184"/>
                  </a:cubicBezTo>
                  <a:lnTo>
                    <a:pt x="418" y="3404"/>
                  </a:lnTo>
                  <a:cubicBezTo>
                    <a:pt x="443" y="3505"/>
                    <a:pt x="472" y="3608"/>
                    <a:pt x="500" y="3714"/>
                  </a:cubicBezTo>
                  <a:cubicBezTo>
                    <a:pt x="603" y="4084"/>
                    <a:pt x="707" y="4468"/>
                    <a:pt x="753" y="4839"/>
                  </a:cubicBezTo>
                  <a:cubicBezTo>
                    <a:pt x="762" y="4905"/>
                    <a:pt x="767" y="4970"/>
                    <a:pt x="775" y="5039"/>
                  </a:cubicBezTo>
                  <a:cubicBezTo>
                    <a:pt x="793" y="5239"/>
                    <a:pt x="813" y="5447"/>
                    <a:pt x="879" y="5643"/>
                  </a:cubicBezTo>
                  <a:cubicBezTo>
                    <a:pt x="886" y="5664"/>
                    <a:pt x="907" y="5679"/>
                    <a:pt x="929" y="5679"/>
                  </a:cubicBezTo>
                  <a:cubicBezTo>
                    <a:pt x="930" y="5679"/>
                    <a:pt x="931" y="5678"/>
                    <a:pt x="932" y="5678"/>
                  </a:cubicBezTo>
                  <a:cubicBezTo>
                    <a:pt x="938" y="5678"/>
                    <a:pt x="942" y="5679"/>
                    <a:pt x="942" y="5691"/>
                  </a:cubicBezTo>
                  <a:cubicBezTo>
                    <a:pt x="970" y="5681"/>
                    <a:pt x="984" y="5653"/>
                    <a:pt x="976" y="5624"/>
                  </a:cubicBezTo>
                  <a:cubicBezTo>
                    <a:pt x="913" y="5439"/>
                    <a:pt x="893" y="5236"/>
                    <a:pt x="876" y="5042"/>
                  </a:cubicBezTo>
                  <a:cubicBezTo>
                    <a:pt x="869" y="4975"/>
                    <a:pt x="863" y="4906"/>
                    <a:pt x="855" y="4839"/>
                  </a:cubicBezTo>
                  <a:cubicBezTo>
                    <a:pt x="807" y="4461"/>
                    <a:pt x="703" y="4072"/>
                    <a:pt x="599" y="3698"/>
                  </a:cubicBezTo>
                  <a:cubicBezTo>
                    <a:pt x="570" y="3592"/>
                    <a:pt x="542" y="3490"/>
                    <a:pt x="515" y="3387"/>
                  </a:cubicBezTo>
                  <a:cubicBezTo>
                    <a:pt x="498" y="3314"/>
                    <a:pt x="476" y="3241"/>
                    <a:pt x="456" y="3166"/>
                  </a:cubicBezTo>
                  <a:cubicBezTo>
                    <a:pt x="340" y="2743"/>
                    <a:pt x="221" y="2306"/>
                    <a:pt x="248" y="1883"/>
                  </a:cubicBezTo>
                  <a:cubicBezTo>
                    <a:pt x="261" y="1683"/>
                    <a:pt x="235" y="1514"/>
                    <a:pt x="208" y="1334"/>
                  </a:cubicBezTo>
                  <a:cubicBezTo>
                    <a:pt x="199" y="1271"/>
                    <a:pt x="191" y="1207"/>
                    <a:pt x="182" y="1141"/>
                  </a:cubicBezTo>
                  <a:cubicBezTo>
                    <a:pt x="178" y="1117"/>
                    <a:pt x="175" y="1091"/>
                    <a:pt x="171" y="1064"/>
                  </a:cubicBezTo>
                  <a:cubicBezTo>
                    <a:pt x="148" y="898"/>
                    <a:pt x="112" y="644"/>
                    <a:pt x="215" y="543"/>
                  </a:cubicBezTo>
                  <a:cubicBezTo>
                    <a:pt x="275" y="486"/>
                    <a:pt x="412" y="464"/>
                    <a:pt x="525" y="448"/>
                  </a:cubicBezTo>
                  <a:cubicBezTo>
                    <a:pt x="570" y="441"/>
                    <a:pt x="612" y="434"/>
                    <a:pt x="647" y="427"/>
                  </a:cubicBezTo>
                  <a:cubicBezTo>
                    <a:pt x="833" y="386"/>
                    <a:pt x="1032" y="341"/>
                    <a:pt x="1224" y="314"/>
                  </a:cubicBezTo>
                  <a:cubicBezTo>
                    <a:pt x="1387" y="291"/>
                    <a:pt x="1555" y="282"/>
                    <a:pt x="1718" y="282"/>
                  </a:cubicBezTo>
                  <a:cubicBezTo>
                    <a:pt x="1959" y="282"/>
                    <a:pt x="2191" y="301"/>
                    <a:pt x="2388" y="321"/>
                  </a:cubicBezTo>
                  <a:cubicBezTo>
                    <a:pt x="2435" y="326"/>
                    <a:pt x="2478" y="329"/>
                    <a:pt x="2517" y="329"/>
                  </a:cubicBezTo>
                  <a:cubicBezTo>
                    <a:pt x="2652" y="329"/>
                    <a:pt x="2750" y="301"/>
                    <a:pt x="2885" y="249"/>
                  </a:cubicBezTo>
                  <a:cubicBezTo>
                    <a:pt x="2958" y="221"/>
                    <a:pt x="3017" y="211"/>
                    <a:pt x="3076" y="211"/>
                  </a:cubicBezTo>
                  <a:cubicBezTo>
                    <a:pt x="3136" y="211"/>
                    <a:pt x="3195" y="221"/>
                    <a:pt x="3266" y="234"/>
                  </a:cubicBezTo>
                  <a:lnTo>
                    <a:pt x="3335" y="246"/>
                  </a:lnTo>
                  <a:cubicBezTo>
                    <a:pt x="3371" y="252"/>
                    <a:pt x="3406" y="254"/>
                    <a:pt x="3437" y="254"/>
                  </a:cubicBezTo>
                  <a:cubicBezTo>
                    <a:pt x="3541" y="254"/>
                    <a:pt x="3622" y="227"/>
                    <a:pt x="3706" y="199"/>
                  </a:cubicBezTo>
                  <a:cubicBezTo>
                    <a:pt x="3746" y="184"/>
                    <a:pt x="3789" y="170"/>
                    <a:pt x="3834" y="157"/>
                  </a:cubicBezTo>
                  <a:cubicBezTo>
                    <a:pt x="3872" y="147"/>
                    <a:pt x="3905" y="143"/>
                    <a:pt x="3936" y="143"/>
                  </a:cubicBezTo>
                  <a:cubicBezTo>
                    <a:pt x="4008" y="143"/>
                    <a:pt x="4066" y="166"/>
                    <a:pt x="4131" y="189"/>
                  </a:cubicBezTo>
                  <a:cubicBezTo>
                    <a:pt x="4196" y="213"/>
                    <a:pt x="4267" y="239"/>
                    <a:pt x="4356" y="246"/>
                  </a:cubicBezTo>
                  <a:cubicBezTo>
                    <a:pt x="4364" y="246"/>
                    <a:pt x="4373" y="247"/>
                    <a:pt x="4381" y="247"/>
                  </a:cubicBezTo>
                  <a:cubicBezTo>
                    <a:pt x="4479" y="247"/>
                    <a:pt x="4561" y="210"/>
                    <a:pt x="4638" y="173"/>
                  </a:cubicBezTo>
                  <a:cubicBezTo>
                    <a:pt x="4705" y="141"/>
                    <a:pt x="4770" y="110"/>
                    <a:pt x="4841" y="110"/>
                  </a:cubicBezTo>
                  <a:lnTo>
                    <a:pt x="4848" y="110"/>
                  </a:lnTo>
                  <a:cubicBezTo>
                    <a:pt x="5055" y="116"/>
                    <a:pt x="5101" y="293"/>
                    <a:pt x="5141" y="538"/>
                  </a:cubicBezTo>
                  <a:lnTo>
                    <a:pt x="5148" y="585"/>
                  </a:lnTo>
                  <a:cubicBezTo>
                    <a:pt x="5169" y="715"/>
                    <a:pt x="5179" y="850"/>
                    <a:pt x="5187" y="978"/>
                  </a:cubicBezTo>
                  <a:cubicBezTo>
                    <a:pt x="5194" y="1091"/>
                    <a:pt x="5201" y="1208"/>
                    <a:pt x="5217" y="1324"/>
                  </a:cubicBezTo>
                  <a:cubicBezTo>
                    <a:pt x="5245" y="1531"/>
                    <a:pt x="5304" y="1715"/>
                    <a:pt x="5365" y="1908"/>
                  </a:cubicBezTo>
                  <a:cubicBezTo>
                    <a:pt x="5384" y="1972"/>
                    <a:pt x="5404" y="2035"/>
                    <a:pt x="5424" y="2100"/>
                  </a:cubicBezTo>
                  <a:cubicBezTo>
                    <a:pt x="5503" y="2373"/>
                    <a:pt x="5518" y="2647"/>
                    <a:pt x="5532" y="2936"/>
                  </a:cubicBezTo>
                  <a:cubicBezTo>
                    <a:pt x="5545" y="3178"/>
                    <a:pt x="5559" y="3430"/>
                    <a:pt x="5615" y="3678"/>
                  </a:cubicBezTo>
                  <a:cubicBezTo>
                    <a:pt x="5653" y="3849"/>
                    <a:pt x="5701" y="4021"/>
                    <a:pt x="5746" y="4186"/>
                  </a:cubicBezTo>
                  <a:cubicBezTo>
                    <a:pt x="5775" y="4292"/>
                    <a:pt x="5805" y="4398"/>
                    <a:pt x="5832" y="4505"/>
                  </a:cubicBezTo>
                  <a:cubicBezTo>
                    <a:pt x="5865" y="4632"/>
                    <a:pt x="5915" y="4756"/>
                    <a:pt x="5960" y="4878"/>
                  </a:cubicBezTo>
                  <a:cubicBezTo>
                    <a:pt x="6019" y="5026"/>
                    <a:pt x="6073" y="5167"/>
                    <a:pt x="6102" y="5312"/>
                  </a:cubicBezTo>
                  <a:cubicBezTo>
                    <a:pt x="6107" y="5338"/>
                    <a:pt x="6129" y="5355"/>
                    <a:pt x="6154" y="5355"/>
                  </a:cubicBezTo>
                  <a:cubicBezTo>
                    <a:pt x="6158" y="5355"/>
                    <a:pt x="6161" y="5355"/>
                    <a:pt x="6165" y="5354"/>
                  </a:cubicBezTo>
                  <a:cubicBezTo>
                    <a:pt x="6193" y="5349"/>
                    <a:pt x="6212" y="5320"/>
                    <a:pt x="6207" y="5292"/>
                  </a:cubicBezTo>
                  <a:cubicBezTo>
                    <a:pt x="6176" y="5139"/>
                    <a:pt x="6117" y="4986"/>
                    <a:pt x="6060" y="4840"/>
                  </a:cubicBezTo>
                  <a:cubicBezTo>
                    <a:pt x="6015" y="4722"/>
                    <a:pt x="5966" y="4601"/>
                    <a:pt x="5936" y="4479"/>
                  </a:cubicBezTo>
                  <a:cubicBezTo>
                    <a:pt x="5909" y="4372"/>
                    <a:pt x="5879" y="4265"/>
                    <a:pt x="5850" y="4161"/>
                  </a:cubicBezTo>
                  <a:cubicBezTo>
                    <a:pt x="5805" y="3994"/>
                    <a:pt x="5758" y="3825"/>
                    <a:pt x="5719" y="3655"/>
                  </a:cubicBezTo>
                  <a:cubicBezTo>
                    <a:pt x="5666" y="3414"/>
                    <a:pt x="5653" y="3168"/>
                    <a:pt x="5641" y="2930"/>
                  </a:cubicBezTo>
                  <a:cubicBezTo>
                    <a:pt x="5626" y="2647"/>
                    <a:pt x="5611" y="2356"/>
                    <a:pt x="5526" y="2070"/>
                  </a:cubicBezTo>
                  <a:cubicBezTo>
                    <a:pt x="5508" y="2005"/>
                    <a:pt x="5486" y="1940"/>
                    <a:pt x="5466" y="1876"/>
                  </a:cubicBezTo>
                  <a:cubicBezTo>
                    <a:pt x="5408" y="1686"/>
                    <a:pt x="5351" y="1508"/>
                    <a:pt x="5322" y="1308"/>
                  </a:cubicBezTo>
                  <a:cubicBezTo>
                    <a:pt x="5305" y="1195"/>
                    <a:pt x="5301" y="1080"/>
                    <a:pt x="5294" y="970"/>
                  </a:cubicBezTo>
                  <a:cubicBezTo>
                    <a:pt x="5286" y="837"/>
                    <a:pt x="5276" y="700"/>
                    <a:pt x="5254" y="564"/>
                  </a:cubicBezTo>
                  <a:lnTo>
                    <a:pt x="5246" y="517"/>
                  </a:lnTo>
                  <a:cubicBezTo>
                    <a:pt x="5211" y="301"/>
                    <a:pt x="5162" y="9"/>
                    <a:pt x="4852" y="0"/>
                  </a:cubicBezTo>
                  <a:cubicBezTo>
                    <a:pt x="4851" y="0"/>
                    <a:pt x="4849" y="0"/>
                    <a:pt x="4847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3" name="Google Shape;2042;p32">
              <a:extLst>
                <a:ext uri="{FF2B5EF4-FFF2-40B4-BE49-F238E27FC236}">
                  <a16:creationId xmlns:a16="http://schemas.microsoft.com/office/drawing/2014/main" id="{B66E04DA-A84E-755D-A5B9-EF1894CA29D0}"/>
                </a:ext>
              </a:extLst>
            </p:cNvPr>
            <p:cNvSpPr/>
            <p:nvPr/>
          </p:nvSpPr>
          <p:spPr>
            <a:xfrm>
              <a:off x="3954297" y="4070282"/>
              <a:ext cx="159582" cy="499971"/>
            </a:xfrm>
            <a:custGeom>
              <a:avLst/>
              <a:gdLst/>
              <a:ahLst/>
              <a:cxnLst/>
              <a:rect l="l" t="t" r="r" b="b"/>
              <a:pathLst>
                <a:path w="1842" h="5771" extrusionOk="0">
                  <a:moveTo>
                    <a:pt x="187" y="1"/>
                  </a:moveTo>
                  <a:cubicBezTo>
                    <a:pt x="179" y="1"/>
                    <a:pt x="171" y="1"/>
                    <a:pt x="161" y="2"/>
                  </a:cubicBezTo>
                  <a:cubicBezTo>
                    <a:pt x="39" y="16"/>
                    <a:pt x="0" y="115"/>
                    <a:pt x="14" y="238"/>
                  </a:cubicBezTo>
                  <a:cubicBezTo>
                    <a:pt x="40" y="469"/>
                    <a:pt x="86" y="736"/>
                    <a:pt x="130" y="1030"/>
                  </a:cubicBezTo>
                  <a:cubicBezTo>
                    <a:pt x="173" y="1319"/>
                    <a:pt x="110" y="1616"/>
                    <a:pt x="183" y="1903"/>
                  </a:cubicBezTo>
                  <a:cubicBezTo>
                    <a:pt x="214" y="2023"/>
                    <a:pt x="261" y="2135"/>
                    <a:pt x="309" y="2247"/>
                  </a:cubicBezTo>
                  <a:cubicBezTo>
                    <a:pt x="454" y="2602"/>
                    <a:pt x="453" y="2956"/>
                    <a:pt x="536" y="3325"/>
                  </a:cubicBezTo>
                  <a:cubicBezTo>
                    <a:pt x="558" y="3432"/>
                    <a:pt x="587" y="3536"/>
                    <a:pt x="603" y="3645"/>
                  </a:cubicBezTo>
                  <a:cubicBezTo>
                    <a:pt x="631" y="3829"/>
                    <a:pt x="647" y="4016"/>
                    <a:pt x="707" y="4194"/>
                  </a:cubicBezTo>
                  <a:cubicBezTo>
                    <a:pt x="793" y="4450"/>
                    <a:pt x="960" y="4678"/>
                    <a:pt x="1061" y="4922"/>
                  </a:cubicBezTo>
                  <a:cubicBezTo>
                    <a:pt x="1165" y="5174"/>
                    <a:pt x="1308" y="5405"/>
                    <a:pt x="1429" y="5636"/>
                  </a:cubicBezTo>
                  <a:cubicBezTo>
                    <a:pt x="1479" y="5731"/>
                    <a:pt x="1546" y="5768"/>
                    <a:pt x="1611" y="5771"/>
                  </a:cubicBezTo>
                  <a:cubicBezTo>
                    <a:pt x="1611" y="5771"/>
                    <a:pt x="1612" y="5771"/>
                    <a:pt x="1613" y="5771"/>
                  </a:cubicBezTo>
                  <a:cubicBezTo>
                    <a:pt x="1736" y="5771"/>
                    <a:pt x="1842" y="5630"/>
                    <a:pt x="1756" y="5466"/>
                  </a:cubicBezTo>
                  <a:cubicBezTo>
                    <a:pt x="1644" y="5251"/>
                    <a:pt x="1659" y="5000"/>
                    <a:pt x="1604" y="4767"/>
                  </a:cubicBezTo>
                  <a:cubicBezTo>
                    <a:pt x="1554" y="4553"/>
                    <a:pt x="1411" y="4393"/>
                    <a:pt x="1302" y="4209"/>
                  </a:cubicBezTo>
                  <a:cubicBezTo>
                    <a:pt x="1132" y="3920"/>
                    <a:pt x="1132" y="3577"/>
                    <a:pt x="1051" y="3260"/>
                  </a:cubicBezTo>
                  <a:cubicBezTo>
                    <a:pt x="1017" y="3131"/>
                    <a:pt x="960" y="3009"/>
                    <a:pt x="901" y="2889"/>
                  </a:cubicBezTo>
                  <a:cubicBezTo>
                    <a:pt x="843" y="2768"/>
                    <a:pt x="781" y="2646"/>
                    <a:pt x="750" y="2517"/>
                  </a:cubicBezTo>
                  <a:cubicBezTo>
                    <a:pt x="687" y="2261"/>
                    <a:pt x="653" y="1997"/>
                    <a:pt x="604" y="1738"/>
                  </a:cubicBezTo>
                  <a:cubicBezTo>
                    <a:pt x="554" y="1469"/>
                    <a:pt x="564" y="1202"/>
                    <a:pt x="528" y="960"/>
                  </a:cubicBezTo>
                  <a:cubicBezTo>
                    <a:pt x="486" y="675"/>
                    <a:pt x="367" y="423"/>
                    <a:pt x="340" y="198"/>
                  </a:cubicBezTo>
                  <a:cubicBezTo>
                    <a:pt x="325" y="84"/>
                    <a:pt x="292" y="1"/>
                    <a:pt x="187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4" name="Google Shape;2043;p32">
              <a:extLst>
                <a:ext uri="{FF2B5EF4-FFF2-40B4-BE49-F238E27FC236}">
                  <a16:creationId xmlns:a16="http://schemas.microsoft.com/office/drawing/2014/main" id="{117C2393-910D-4DE6-0208-F4B5BA057CDB}"/>
                </a:ext>
              </a:extLst>
            </p:cNvPr>
            <p:cNvSpPr/>
            <p:nvPr/>
          </p:nvSpPr>
          <p:spPr>
            <a:xfrm>
              <a:off x="3862206" y="4111260"/>
              <a:ext cx="47129" cy="47043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3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5" name="Google Shape;2044;p32">
              <a:extLst>
                <a:ext uri="{FF2B5EF4-FFF2-40B4-BE49-F238E27FC236}">
                  <a16:creationId xmlns:a16="http://schemas.microsoft.com/office/drawing/2014/main" id="{EE8B1804-6491-C3B5-A8D8-489800872F6A}"/>
                </a:ext>
              </a:extLst>
            </p:cNvPr>
            <p:cNvSpPr/>
            <p:nvPr/>
          </p:nvSpPr>
          <p:spPr>
            <a:xfrm>
              <a:off x="3885597" y="4244675"/>
              <a:ext cx="47129" cy="47129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72" y="1"/>
                  </a:moveTo>
                  <a:cubicBezTo>
                    <a:pt x="122" y="1"/>
                    <a:pt x="1" y="122"/>
                    <a:pt x="1" y="272"/>
                  </a:cubicBezTo>
                  <a:cubicBezTo>
                    <a:pt x="1" y="422"/>
                    <a:pt x="122" y="544"/>
                    <a:pt x="272" y="544"/>
                  </a:cubicBezTo>
                  <a:cubicBezTo>
                    <a:pt x="422" y="544"/>
                    <a:pt x="543" y="422"/>
                    <a:pt x="543" y="272"/>
                  </a:cubicBezTo>
                  <a:cubicBezTo>
                    <a:pt x="543" y="124"/>
                    <a:pt x="422" y="2"/>
                    <a:pt x="272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6" name="Google Shape;2045;p32">
              <a:extLst>
                <a:ext uri="{FF2B5EF4-FFF2-40B4-BE49-F238E27FC236}">
                  <a16:creationId xmlns:a16="http://schemas.microsoft.com/office/drawing/2014/main" id="{10A7E00D-AE4D-291A-190F-53EA10CE9609}"/>
                </a:ext>
              </a:extLst>
            </p:cNvPr>
            <p:cNvSpPr/>
            <p:nvPr/>
          </p:nvSpPr>
          <p:spPr>
            <a:xfrm>
              <a:off x="3915658" y="4369774"/>
              <a:ext cx="47129" cy="47129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7" name="Google Shape;2046;p32">
              <a:extLst>
                <a:ext uri="{FF2B5EF4-FFF2-40B4-BE49-F238E27FC236}">
                  <a16:creationId xmlns:a16="http://schemas.microsoft.com/office/drawing/2014/main" id="{44FC6B23-E401-733D-4CB8-D93CCFFA970D}"/>
                </a:ext>
              </a:extLst>
            </p:cNvPr>
            <p:cNvSpPr/>
            <p:nvPr/>
          </p:nvSpPr>
          <p:spPr>
            <a:xfrm>
              <a:off x="3956376" y="4483697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cubicBezTo>
                    <a:pt x="0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8" name="Google Shape;2047;p32">
              <a:extLst>
                <a:ext uri="{FF2B5EF4-FFF2-40B4-BE49-F238E27FC236}">
                  <a16:creationId xmlns:a16="http://schemas.microsoft.com/office/drawing/2014/main" id="{5A90E8AC-703A-6790-9F69-3606DA306EA9}"/>
                </a:ext>
              </a:extLst>
            </p:cNvPr>
            <p:cNvSpPr/>
            <p:nvPr/>
          </p:nvSpPr>
          <p:spPr>
            <a:xfrm>
              <a:off x="4045176" y="4111260"/>
              <a:ext cx="47129" cy="47043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3"/>
                    <a:pt x="422" y="2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9" name="Google Shape;2048;p32">
              <a:extLst>
                <a:ext uri="{FF2B5EF4-FFF2-40B4-BE49-F238E27FC236}">
                  <a16:creationId xmlns:a16="http://schemas.microsoft.com/office/drawing/2014/main" id="{0CA64B14-DE92-4037-8BAE-BDE09D03718D}"/>
                </a:ext>
              </a:extLst>
            </p:cNvPr>
            <p:cNvSpPr/>
            <p:nvPr/>
          </p:nvSpPr>
          <p:spPr>
            <a:xfrm>
              <a:off x="4068653" y="4244675"/>
              <a:ext cx="46956" cy="47129"/>
            </a:xfrm>
            <a:custGeom>
              <a:avLst/>
              <a:gdLst/>
              <a:ahLst/>
              <a:cxnLst/>
              <a:rect l="l" t="t" r="r" b="b"/>
              <a:pathLst>
                <a:path w="542" h="544" extrusionOk="0">
                  <a:moveTo>
                    <a:pt x="272" y="1"/>
                  </a:moveTo>
                  <a:cubicBezTo>
                    <a:pt x="122" y="1"/>
                    <a:pt x="1" y="122"/>
                    <a:pt x="1" y="272"/>
                  </a:cubicBezTo>
                  <a:cubicBezTo>
                    <a:pt x="1" y="421"/>
                    <a:pt x="122" y="544"/>
                    <a:pt x="272" y="544"/>
                  </a:cubicBezTo>
                  <a:cubicBezTo>
                    <a:pt x="421" y="544"/>
                    <a:pt x="542" y="421"/>
                    <a:pt x="542" y="272"/>
                  </a:cubicBezTo>
                  <a:cubicBezTo>
                    <a:pt x="542" y="122"/>
                    <a:pt x="421" y="1"/>
                    <a:pt x="272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0" name="Google Shape;2049;p32">
              <a:extLst>
                <a:ext uri="{FF2B5EF4-FFF2-40B4-BE49-F238E27FC236}">
                  <a16:creationId xmlns:a16="http://schemas.microsoft.com/office/drawing/2014/main" id="{B58CF43F-EABA-9F37-0ABE-2A8D10B08E91}"/>
                </a:ext>
              </a:extLst>
            </p:cNvPr>
            <p:cNvSpPr/>
            <p:nvPr/>
          </p:nvSpPr>
          <p:spPr>
            <a:xfrm>
              <a:off x="4098629" y="4369774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cubicBezTo>
                    <a:pt x="0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1" name="Google Shape;2050;p32">
              <a:extLst>
                <a:ext uri="{FF2B5EF4-FFF2-40B4-BE49-F238E27FC236}">
                  <a16:creationId xmlns:a16="http://schemas.microsoft.com/office/drawing/2014/main" id="{713BA25D-C37D-D3D3-A374-9662486493F0}"/>
                </a:ext>
              </a:extLst>
            </p:cNvPr>
            <p:cNvSpPr/>
            <p:nvPr/>
          </p:nvSpPr>
          <p:spPr>
            <a:xfrm>
              <a:off x="4139346" y="4483697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1" y="0"/>
                  </a:moveTo>
                  <a:cubicBezTo>
                    <a:pt x="121" y="0"/>
                    <a:pt x="0" y="122"/>
                    <a:pt x="0" y="272"/>
                  </a:cubicBezTo>
                  <a:cubicBezTo>
                    <a:pt x="0" y="422"/>
                    <a:pt x="121" y="543"/>
                    <a:pt x="271" y="543"/>
                  </a:cubicBezTo>
                  <a:cubicBezTo>
                    <a:pt x="421" y="543"/>
                    <a:pt x="543" y="422"/>
                    <a:pt x="543" y="272"/>
                  </a:cubicBezTo>
                  <a:cubicBezTo>
                    <a:pt x="543" y="122"/>
                    <a:pt x="421" y="0"/>
                    <a:pt x="27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2" name="Google Shape;2051;p32">
              <a:extLst>
                <a:ext uri="{FF2B5EF4-FFF2-40B4-BE49-F238E27FC236}">
                  <a16:creationId xmlns:a16="http://schemas.microsoft.com/office/drawing/2014/main" id="{ADF834F4-988F-5BE1-14AC-61F1E32A2EF9}"/>
                </a:ext>
              </a:extLst>
            </p:cNvPr>
            <p:cNvSpPr/>
            <p:nvPr/>
          </p:nvSpPr>
          <p:spPr>
            <a:xfrm>
              <a:off x="3372380" y="2322103"/>
              <a:ext cx="940943" cy="892600"/>
            </a:xfrm>
            <a:custGeom>
              <a:avLst/>
              <a:gdLst/>
              <a:ahLst/>
              <a:cxnLst/>
              <a:rect l="l" t="t" r="r" b="b"/>
              <a:pathLst>
                <a:path w="10861" h="10303" extrusionOk="0">
                  <a:moveTo>
                    <a:pt x="7512" y="0"/>
                  </a:moveTo>
                  <a:lnTo>
                    <a:pt x="1177" y="380"/>
                  </a:lnTo>
                  <a:cubicBezTo>
                    <a:pt x="1314" y="2543"/>
                    <a:pt x="339" y="5882"/>
                    <a:pt x="121" y="8003"/>
                  </a:cubicBezTo>
                  <a:cubicBezTo>
                    <a:pt x="71" y="8493"/>
                    <a:pt x="31" y="8943"/>
                    <a:pt x="1" y="9364"/>
                  </a:cubicBezTo>
                  <a:cubicBezTo>
                    <a:pt x="1113" y="9964"/>
                    <a:pt x="2372" y="10302"/>
                    <a:pt x="3707" y="10302"/>
                  </a:cubicBezTo>
                  <a:cubicBezTo>
                    <a:pt x="6807" y="10302"/>
                    <a:pt x="9506" y="8473"/>
                    <a:pt x="10861" y="5794"/>
                  </a:cubicBezTo>
                  <a:cubicBezTo>
                    <a:pt x="10498" y="5292"/>
                    <a:pt x="10124" y="4805"/>
                    <a:pt x="9740" y="4335"/>
                  </a:cubicBezTo>
                  <a:cubicBezTo>
                    <a:pt x="8745" y="3117"/>
                    <a:pt x="7063" y="1714"/>
                    <a:pt x="7512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3" name="Google Shape;2052;p32">
              <a:extLst>
                <a:ext uri="{FF2B5EF4-FFF2-40B4-BE49-F238E27FC236}">
                  <a16:creationId xmlns:a16="http://schemas.microsoft.com/office/drawing/2014/main" id="{322B47C5-9FDF-4A14-4B6D-9E6CC86DE219}"/>
                </a:ext>
              </a:extLst>
            </p:cNvPr>
            <p:cNvSpPr/>
            <p:nvPr/>
          </p:nvSpPr>
          <p:spPr>
            <a:xfrm>
              <a:off x="4970768" y="3634515"/>
              <a:ext cx="853615" cy="1075400"/>
            </a:xfrm>
            <a:custGeom>
              <a:avLst/>
              <a:gdLst/>
              <a:ahLst/>
              <a:cxnLst/>
              <a:rect l="l" t="t" r="r" b="b"/>
              <a:pathLst>
                <a:path w="9853" h="12413" extrusionOk="0">
                  <a:moveTo>
                    <a:pt x="5942" y="0"/>
                  </a:moveTo>
                  <a:cubicBezTo>
                    <a:pt x="5678" y="0"/>
                    <a:pt x="5416" y="48"/>
                    <a:pt x="5168" y="148"/>
                  </a:cubicBezTo>
                  <a:cubicBezTo>
                    <a:pt x="6473" y="802"/>
                    <a:pt x="6976" y="2454"/>
                    <a:pt x="6817" y="4060"/>
                  </a:cubicBezTo>
                  <a:cubicBezTo>
                    <a:pt x="6415" y="8136"/>
                    <a:pt x="2512" y="9704"/>
                    <a:pt x="15" y="10399"/>
                  </a:cubicBezTo>
                  <a:lnTo>
                    <a:pt x="1" y="12413"/>
                  </a:lnTo>
                  <a:cubicBezTo>
                    <a:pt x="6141" y="11757"/>
                    <a:pt x="9853" y="8101"/>
                    <a:pt x="9263" y="2121"/>
                  </a:cubicBezTo>
                  <a:lnTo>
                    <a:pt x="9263" y="2121"/>
                  </a:lnTo>
                  <a:cubicBezTo>
                    <a:pt x="9200" y="2658"/>
                    <a:pt x="9042" y="3306"/>
                    <a:pt x="8871" y="3896"/>
                  </a:cubicBezTo>
                  <a:cubicBezTo>
                    <a:pt x="8953" y="1466"/>
                    <a:pt x="7402" y="0"/>
                    <a:pt x="5942" y="0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4" name="Google Shape;2053;p32">
              <a:extLst>
                <a:ext uri="{FF2B5EF4-FFF2-40B4-BE49-F238E27FC236}">
                  <a16:creationId xmlns:a16="http://schemas.microsoft.com/office/drawing/2014/main" id="{FF1B8811-DE01-2A1F-448E-1F04BF8BC99C}"/>
                </a:ext>
              </a:extLst>
            </p:cNvPr>
            <p:cNvSpPr/>
            <p:nvPr/>
          </p:nvSpPr>
          <p:spPr>
            <a:xfrm>
              <a:off x="4970682" y="4459700"/>
              <a:ext cx="413595" cy="250202"/>
            </a:xfrm>
            <a:custGeom>
              <a:avLst/>
              <a:gdLst/>
              <a:ahLst/>
              <a:cxnLst/>
              <a:rect l="l" t="t" r="r" b="b"/>
              <a:pathLst>
                <a:path w="4774" h="2888" extrusionOk="0">
                  <a:moveTo>
                    <a:pt x="2439" y="1"/>
                  </a:moveTo>
                  <a:cubicBezTo>
                    <a:pt x="1593" y="393"/>
                    <a:pt x="743" y="670"/>
                    <a:pt x="15" y="871"/>
                  </a:cubicBezTo>
                  <a:lnTo>
                    <a:pt x="1" y="2888"/>
                  </a:lnTo>
                  <a:cubicBezTo>
                    <a:pt x="1821" y="2695"/>
                    <a:pt x="3427" y="2235"/>
                    <a:pt x="4774" y="1531"/>
                  </a:cubicBezTo>
                  <a:cubicBezTo>
                    <a:pt x="3427" y="1310"/>
                    <a:pt x="2751" y="526"/>
                    <a:pt x="2439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5" name="Google Shape;2054;p32">
              <a:extLst>
                <a:ext uri="{FF2B5EF4-FFF2-40B4-BE49-F238E27FC236}">
                  <a16:creationId xmlns:a16="http://schemas.microsoft.com/office/drawing/2014/main" id="{A6A7F0E8-9BE5-3F5C-72BD-18BB7B7ED8F0}"/>
                </a:ext>
              </a:extLst>
            </p:cNvPr>
            <p:cNvSpPr/>
            <p:nvPr/>
          </p:nvSpPr>
          <p:spPr>
            <a:xfrm>
              <a:off x="4694061" y="3773909"/>
              <a:ext cx="678872" cy="1296146"/>
            </a:xfrm>
            <a:custGeom>
              <a:avLst/>
              <a:gdLst/>
              <a:ahLst/>
              <a:cxnLst/>
              <a:rect l="l" t="t" r="r" b="b"/>
              <a:pathLst>
                <a:path w="7836" h="14961" extrusionOk="0">
                  <a:moveTo>
                    <a:pt x="3407" y="1"/>
                  </a:moveTo>
                  <a:cubicBezTo>
                    <a:pt x="2066" y="1"/>
                    <a:pt x="838" y="1030"/>
                    <a:pt x="444" y="2287"/>
                  </a:cubicBezTo>
                  <a:cubicBezTo>
                    <a:pt x="1" y="3696"/>
                    <a:pt x="89" y="7534"/>
                    <a:pt x="144" y="9459"/>
                  </a:cubicBezTo>
                  <a:cubicBezTo>
                    <a:pt x="164" y="10128"/>
                    <a:pt x="185" y="10825"/>
                    <a:pt x="278" y="11496"/>
                  </a:cubicBezTo>
                  <a:cubicBezTo>
                    <a:pt x="295" y="11625"/>
                    <a:pt x="354" y="11776"/>
                    <a:pt x="354" y="11904"/>
                  </a:cubicBezTo>
                  <a:cubicBezTo>
                    <a:pt x="352" y="12391"/>
                    <a:pt x="652" y="13007"/>
                    <a:pt x="1220" y="13209"/>
                  </a:cubicBezTo>
                  <a:cubicBezTo>
                    <a:pt x="1917" y="13456"/>
                    <a:pt x="2630" y="13646"/>
                    <a:pt x="3338" y="13856"/>
                  </a:cubicBezTo>
                  <a:cubicBezTo>
                    <a:pt x="3979" y="14048"/>
                    <a:pt x="4584" y="14327"/>
                    <a:pt x="5214" y="14547"/>
                  </a:cubicBezTo>
                  <a:cubicBezTo>
                    <a:pt x="5622" y="14688"/>
                    <a:pt x="6282" y="14961"/>
                    <a:pt x="6829" y="14961"/>
                  </a:cubicBezTo>
                  <a:cubicBezTo>
                    <a:pt x="7257" y="14961"/>
                    <a:pt x="7617" y="14793"/>
                    <a:pt x="7733" y="14263"/>
                  </a:cubicBezTo>
                  <a:cubicBezTo>
                    <a:pt x="7835" y="13796"/>
                    <a:pt x="7718" y="13249"/>
                    <a:pt x="7498" y="12831"/>
                  </a:cubicBezTo>
                  <a:cubicBezTo>
                    <a:pt x="7046" y="11963"/>
                    <a:pt x="6151" y="11596"/>
                    <a:pt x="5228" y="11542"/>
                  </a:cubicBezTo>
                  <a:cubicBezTo>
                    <a:pt x="4937" y="11526"/>
                    <a:pt x="4643" y="11486"/>
                    <a:pt x="4349" y="11436"/>
                  </a:cubicBezTo>
                  <a:cubicBezTo>
                    <a:pt x="4493" y="11240"/>
                    <a:pt x="4627" y="11053"/>
                    <a:pt x="4750" y="10891"/>
                  </a:cubicBezTo>
                  <a:cubicBezTo>
                    <a:pt x="5371" y="10077"/>
                    <a:pt x="5958" y="9222"/>
                    <a:pt x="6328" y="8259"/>
                  </a:cubicBezTo>
                  <a:cubicBezTo>
                    <a:pt x="6483" y="7855"/>
                    <a:pt x="6585" y="7437"/>
                    <a:pt x="6642" y="7016"/>
                  </a:cubicBezTo>
                  <a:cubicBezTo>
                    <a:pt x="6913" y="5035"/>
                    <a:pt x="6557" y="930"/>
                    <a:pt x="4252" y="142"/>
                  </a:cubicBezTo>
                  <a:cubicBezTo>
                    <a:pt x="3969" y="46"/>
                    <a:pt x="3686" y="1"/>
                    <a:pt x="3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6" name="Google Shape;2055;p32">
              <a:extLst>
                <a:ext uri="{FF2B5EF4-FFF2-40B4-BE49-F238E27FC236}">
                  <a16:creationId xmlns:a16="http://schemas.microsoft.com/office/drawing/2014/main" id="{8D8AA743-84B8-14D7-7286-7FF08F6AFD1D}"/>
                </a:ext>
              </a:extLst>
            </p:cNvPr>
            <p:cNvSpPr/>
            <p:nvPr/>
          </p:nvSpPr>
          <p:spPr>
            <a:xfrm>
              <a:off x="4719618" y="4184811"/>
              <a:ext cx="126227" cy="625072"/>
            </a:xfrm>
            <a:custGeom>
              <a:avLst/>
              <a:gdLst/>
              <a:ahLst/>
              <a:cxnLst/>
              <a:rect l="l" t="t" r="r" b="b"/>
              <a:pathLst>
                <a:path w="1457" h="7215" extrusionOk="0">
                  <a:moveTo>
                    <a:pt x="1397" y="1"/>
                  </a:moveTo>
                  <a:cubicBezTo>
                    <a:pt x="1381" y="1"/>
                    <a:pt x="1364" y="8"/>
                    <a:pt x="1354" y="22"/>
                  </a:cubicBezTo>
                  <a:cubicBezTo>
                    <a:pt x="420" y="1290"/>
                    <a:pt x="397" y="2638"/>
                    <a:pt x="373" y="4063"/>
                  </a:cubicBezTo>
                  <a:cubicBezTo>
                    <a:pt x="356" y="5057"/>
                    <a:pt x="340" y="6086"/>
                    <a:pt x="7" y="7147"/>
                  </a:cubicBezTo>
                  <a:cubicBezTo>
                    <a:pt x="0" y="7174"/>
                    <a:pt x="14" y="7204"/>
                    <a:pt x="43" y="7213"/>
                  </a:cubicBezTo>
                  <a:cubicBezTo>
                    <a:pt x="49" y="7214"/>
                    <a:pt x="54" y="7214"/>
                    <a:pt x="59" y="7214"/>
                  </a:cubicBezTo>
                  <a:cubicBezTo>
                    <a:pt x="83" y="7214"/>
                    <a:pt x="104" y="7199"/>
                    <a:pt x="111" y="7180"/>
                  </a:cubicBezTo>
                  <a:cubicBezTo>
                    <a:pt x="447" y="6106"/>
                    <a:pt x="464" y="5070"/>
                    <a:pt x="480" y="4066"/>
                  </a:cubicBezTo>
                  <a:cubicBezTo>
                    <a:pt x="504" y="2658"/>
                    <a:pt x="525" y="1329"/>
                    <a:pt x="1439" y="87"/>
                  </a:cubicBezTo>
                  <a:cubicBezTo>
                    <a:pt x="1456" y="61"/>
                    <a:pt x="1451" y="29"/>
                    <a:pt x="1428" y="11"/>
                  </a:cubicBezTo>
                  <a:cubicBezTo>
                    <a:pt x="1419" y="4"/>
                    <a:pt x="1408" y="1"/>
                    <a:pt x="1397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7" name="Google Shape;2056;p32">
              <a:extLst>
                <a:ext uri="{FF2B5EF4-FFF2-40B4-BE49-F238E27FC236}">
                  <a16:creationId xmlns:a16="http://schemas.microsoft.com/office/drawing/2014/main" id="{7D969981-2CC7-107A-FE8B-1AC1BA22D3A0}"/>
                </a:ext>
              </a:extLst>
            </p:cNvPr>
            <p:cNvSpPr/>
            <p:nvPr/>
          </p:nvSpPr>
          <p:spPr>
            <a:xfrm>
              <a:off x="5172105" y="4896073"/>
              <a:ext cx="100583" cy="176475"/>
            </a:xfrm>
            <a:custGeom>
              <a:avLst/>
              <a:gdLst/>
              <a:ahLst/>
              <a:cxnLst/>
              <a:rect l="l" t="t" r="r" b="b"/>
              <a:pathLst>
                <a:path w="1161" h="2037" extrusionOk="0">
                  <a:moveTo>
                    <a:pt x="61" y="1"/>
                  </a:moveTo>
                  <a:cubicBezTo>
                    <a:pt x="39" y="1"/>
                    <a:pt x="19" y="15"/>
                    <a:pt x="10" y="37"/>
                  </a:cubicBezTo>
                  <a:cubicBezTo>
                    <a:pt x="0" y="64"/>
                    <a:pt x="16" y="94"/>
                    <a:pt x="43" y="104"/>
                  </a:cubicBezTo>
                  <a:cubicBezTo>
                    <a:pt x="83" y="118"/>
                    <a:pt x="1049" y="479"/>
                    <a:pt x="944" y="1980"/>
                  </a:cubicBezTo>
                  <a:cubicBezTo>
                    <a:pt x="942" y="2010"/>
                    <a:pt x="965" y="2035"/>
                    <a:pt x="994" y="2037"/>
                  </a:cubicBezTo>
                  <a:lnTo>
                    <a:pt x="997" y="2037"/>
                  </a:lnTo>
                  <a:cubicBezTo>
                    <a:pt x="1024" y="2037"/>
                    <a:pt x="1047" y="2016"/>
                    <a:pt x="1051" y="1988"/>
                  </a:cubicBezTo>
                  <a:cubicBezTo>
                    <a:pt x="1161" y="402"/>
                    <a:pt x="89" y="8"/>
                    <a:pt x="79" y="4"/>
                  </a:cubicBezTo>
                  <a:cubicBezTo>
                    <a:pt x="73" y="2"/>
                    <a:pt x="67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8" name="Google Shape;2057;p32">
              <a:extLst>
                <a:ext uri="{FF2B5EF4-FFF2-40B4-BE49-F238E27FC236}">
                  <a16:creationId xmlns:a16="http://schemas.microsoft.com/office/drawing/2014/main" id="{35D5217E-6A36-467E-C6D9-E1713519F132}"/>
                </a:ext>
              </a:extLst>
            </p:cNvPr>
            <p:cNvSpPr/>
            <p:nvPr/>
          </p:nvSpPr>
          <p:spPr>
            <a:xfrm>
              <a:off x="5268268" y="4868523"/>
              <a:ext cx="95385" cy="172404"/>
            </a:xfrm>
            <a:custGeom>
              <a:avLst/>
              <a:gdLst/>
              <a:ahLst/>
              <a:cxnLst/>
              <a:rect l="l" t="t" r="r" b="b"/>
              <a:pathLst>
                <a:path w="1101" h="1990" extrusionOk="0">
                  <a:moveTo>
                    <a:pt x="61" y="1"/>
                  </a:moveTo>
                  <a:cubicBezTo>
                    <a:pt x="40" y="1"/>
                    <a:pt x="20" y="13"/>
                    <a:pt x="12" y="33"/>
                  </a:cubicBezTo>
                  <a:cubicBezTo>
                    <a:pt x="1" y="60"/>
                    <a:pt x="14" y="92"/>
                    <a:pt x="41" y="103"/>
                  </a:cubicBezTo>
                  <a:cubicBezTo>
                    <a:pt x="79" y="119"/>
                    <a:pt x="992" y="513"/>
                    <a:pt x="936" y="1934"/>
                  </a:cubicBezTo>
                  <a:cubicBezTo>
                    <a:pt x="936" y="1964"/>
                    <a:pt x="960" y="1988"/>
                    <a:pt x="989" y="1989"/>
                  </a:cubicBezTo>
                  <a:lnTo>
                    <a:pt x="990" y="1989"/>
                  </a:lnTo>
                  <a:cubicBezTo>
                    <a:pt x="1019" y="1989"/>
                    <a:pt x="1043" y="1968"/>
                    <a:pt x="1042" y="1939"/>
                  </a:cubicBezTo>
                  <a:cubicBezTo>
                    <a:pt x="1100" y="442"/>
                    <a:pt x="92" y="8"/>
                    <a:pt x="82" y="5"/>
                  </a:cubicBezTo>
                  <a:cubicBezTo>
                    <a:pt x="76" y="2"/>
                    <a:pt x="68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9" name="Google Shape;2058;p32">
              <a:extLst>
                <a:ext uri="{FF2B5EF4-FFF2-40B4-BE49-F238E27FC236}">
                  <a16:creationId xmlns:a16="http://schemas.microsoft.com/office/drawing/2014/main" id="{EC9FFA5F-DA91-1E37-3DFD-C18411CCE895}"/>
                </a:ext>
              </a:extLst>
            </p:cNvPr>
            <p:cNvSpPr/>
            <p:nvPr/>
          </p:nvSpPr>
          <p:spPr>
            <a:xfrm>
              <a:off x="4917402" y="4760058"/>
              <a:ext cx="158282" cy="47649"/>
            </a:xfrm>
            <a:custGeom>
              <a:avLst/>
              <a:gdLst/>
              <a:ahLst/>
              <a:cxnLst/>
              <a:rect l="l" t="t" r="r" b="b"/>
              <a:pathLst>
                <a:path w="1827" h="550" extrusionOk="0">
                  <a:moveTo>
                    <a:pt x="1772" y="0"/>
                  </a:moveTo>
                  <a:cubicBezTo>
                    <a:pt x="493" y="0"/>
                    <a:pt x="39" y="439"/>
                    <a:pt x="22" y="459"/>
                  </a:cubicBezTo>
                  <a:cubicBezTo>
                    <a:pt x="0" y="480"/>
                    <a:pt x="0" y="513"/>
                    <a:pt x="22" y="534"/>
                  </a:cubicBezTo>
                  <a:cubicBezTo>
                    <a:pt x="32" y="544"/>
                    <a:pt x="44" y="550"/>
                    <a:pt x="59" y="550"/>
                  </a:cubicBezTo>
                  <a:cubicBezTo>
                    <a:pt x="72" y="550"/>
                    <a:pt x="86" y="544"/>
                    <a:pt x="96" y="536"/>
                  </a:cubicBezTo>
                  <a:cubicBezTo>
                    <a:pt x="100" y="530"/>
                    <a:pt x="543" y="107"/>
                    <a:pt x="1772" y="107"/>
                  </a:cubicBezTo>
                  <a:cubicBezTo>
                    <a:pt x="1802" y="107"/>
                    <a:pt x="1826" y="82"/>
                    <a:pt x="1826" y="53"/>
                  </a:cubicBezTo>
                  <a:cubicBezTo>
                    <a:pt x="1826" y="23"/>
                    <a:pt x="1801" y="0"/>
                    <a:pt x="1772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0" name="Google Shape;2059;p32">
              <a:extLst>
                <a:ext uri="{FF2B5EF4-FFF2-40B4-BE49-F238E27FC236}">
                  <a16:creationId xmlns:a16="http://schemas.microsoft.com/office/drawing/2014/main" id="{B8EC876C-E0D4-B15D-7832-2D4A1E22774C}"/>
                </a:ext>
              </a:extLst>
            </p:cNvPr>
            <p:cNvSpPr/>
            <p:nvPr/>
          </p:nvSpPr>
          <p:spPr>
            <a:xfrm>
              <a:off x="4156673" y="3103018"/>
              <a:ext cx="517384" cy="2038522"/>
            </a:xfrm>
            <a:custGeom>
              <a:avLst/>
              <a:gdLst/>
              <a:ahLst/>
              <a:cxnLst/>
              <a:rect l="l" t="t" r="r" b="b"/>
              <a:pathLst>
                <a:path w="5972" h="23530" extrusionOk="0">
                  <a:moveTo>
                    <a:pt x="2395" y="0"/>
                  </a:moveTo>
                  <a:cubicBezTo>
                    <a:pt x="1730" y="0"/>
                    <a:pt x="1065" y="355"/>
                    <a:pt x="772" y="1038"/>
                  </a:cubicBezTo>
                  <a:cubicBezTo>
                    <a:pt x="0" y="2849"/>
                    <a:pt x="742" y="5559"/>
                    <a:pt x="1442" y="7253"/>
                  </a:cubicBezTo>
                  <a:cubicBezTo>
                    <a:pt x="1642" y="7736"/>
                    <a:pt x="1916" y="8196"/>
                    <a:pt x="2040" y="8707"/>
                  </a:cubicBezTo>
                  <a:cubicBezTo>
                    <a:pt x="2250" y="9581"/>
                    <a:pt x="2235" y="10532"/>
                    <a:pt x="2242" y="11423"/>
                  </a:cubicBezTo>
                  <a:cubicBezTo>
                    <a:pt x="2256" y="13309"/>
                    <a:pt x="2237" y="15195"/>
                    <a:pt x="2192" y="17080"/>
                  </a:cubicBezTo>
                  <a:cubicBezTo>
                    <a:pt x="2159" y="18373"/>
                    <a:pt x="2180" y="19690"/>
                    <a:pt x="2028" y="20976"/>
                  </a:cubicBezTo>
                  <a:cubicBezTo>
                    <a:pt x="1998" y="21229"/>
                    <a:pt x="1598" y="21512"/>
                    <a:pt x="1419" y="21806"/>
                  </a:cubicBezTo>
                  <a:cubicBezTo>
                    <a:pt x="1266" y="22056"/>
                    <a:pt x="1222" y="22328"/>
                    <a:pt x="1222" y="22560"/>
                  </a:cubicBezTo>
                  <a:cubicBezTo>
                    <a:pt x="1222" y="23281"/>
                    <a:pt x="2030" y="23462"/>
                    <a:pt x="3341" y="23524"/>
                  </a:cubicBezTo>
                  <a:cubicBezTo>
                    <a:pt x="3427" y="23528"/>
                    <a:pt x="3513" y="23530"/>
                    <a:pt x="3600" y="23530"/>
                  </a:cubicBezTo>
                  <a:cubicBezTo>
                    <a:pt x="4301" y="23530"/>
                    <a:pt x="5015" y="23397"/>
                    <a:pt x="5329" y="23149"/>
                  </a:cubicBezTo>
                  <a:cubicBezTo>
                    <a:pt x="5569" y="22962"/>
                    <a:pt x="5577" y="22413"/>
                    <a:pt x="5439" y="22097"/>
                  </a:cubicBezTo>
                  <a:cubicBezTo>
                    <a:pt x="5296" y="21770"/>
                    <a:pt x="4922" y="21296"/>
                    <a:pt x="4872" y="21051"/>
                  </a:cubicBezTo>
                  <a:cubicBezTo>
                    <a:pt x="4826" y="20826"/>
                    <a:pt x="5172" y="18502"/>
                    <a:pt x="5334" y="17372"/>
                  </a:cubicBezTo>
                  <a:cubicBezTo>
                    <a:pt x="5543" y="15930"/>
                    <a:pt x="5660" y="14475"/>
                    <a:pt x="5761" y="13023"/>
                  </a:cubicBezTo>
                  <a:cubicBezTo>
                    <a:pt x="5900" y="11042"/>
                    <a:pt x="5971" y="9050"/>
                    <a:pt x="5647" y="7085"/>
                  </a:cubicBezTo>
                  <a:cubicBezTo>
                    <a:pt x="5292" y="4943"/>
                    <a:pt x="5072" y="2646"/>
                    <a:pt x="3865" y="778"/>
                  </a:cubicBezTo>
                  <a:cubicBezTo>
                    <a:pt x="3524" y="255"/>
                    <a:pt x="2959" y="0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1" name="Google Shape;2060;p32">
              <a:extLst>
                <a:ext uri="{FF2B5EF4-FFF2-40B4-BE49-F238E27FC236}">
                  <a16:creationId xmlns:a16="http://schemas.microsoft.com/office/drawing/2014/main" id="{0CBAB812-0FCF-9334-A8C8-4AB34C94516A}"/>
                </a:ext>
              </a:extLst>
            </p:cNvPr>
            <p:cNvSpPr/>
            <p:nvPr/>
          </p:nvSpPr>
          <p:spPr>
            <a:xfrm>
              <a:off x="4218356" y="3551000"/>
              <a:ext cx="138356" cy="1373771"/>
            </a:xfrm>
            <a:custGeom>
              <a:avLst/>
              <a:gdLst/>
              <a:ahLst/>
              <a:cxnLst/>
              <a:rect l="l" t="t" r="r" b="b"/>
              <a:pathLst>
                <a:path w="1597" h="15857" extrusionOk="0">
                  <a:moveTo>
                    <a:pt x="59" y="1"/>
                  </a:moveTo>
                  <a:cubicBezTo>
                    <a:pt x="54" y="1"/>
                    <a:pt x="50" y="1"/>
                    <a:pt x="46" y="2"/>
                  </a:cubicBezTo>
                  <a:cubicBezTo>
                    <a:pt x="18" y="9"/>
                    <a:pt x="1" y="38"/>
                    <a:pt x="6" y="66"/>
                  </a:cubicBezTo>
                  <a:cubicBezTo>
                    <a:pt x="219" y="913"/>
                    <a:pt x="490" y="1640"/>
                    <a:pt x="682" y="2100"/>
                  </a:cubicBezTo>
                  <a:cubicBezTo>
                    <a:pt x="747" y="2261"/>
                    <a:pt x="823" y="2419"/>
                    <a:pt x="896" y="2575"/>
                  </a:cubicBezTo>
                  <a:cubicBezTo>
                    <a:pt x="1041" y="2886"/>
                    <a:pt x="1194" y="3208"/>
                    <a:pt x="1276" y="3547"/>
                  </a:cubicBezTo>
                  <a:cubicBezTo>
                    <a:pt x="1467" y="4334"/>
                    <a:pt x="1470" y="5184"/>
                    <a:pt x="1475" y="6005"/>
                  </a:cubicBezTo>
                  <a:lnTo>
                    <a:pt x="1478" y="6252"/>
                  </a:lnTo>
                  <a:cubicBezTo>
                    <a:pt x="1493" y="8101"/>
                    <a:pt x="1475" y="10004"/>
                    <a:pt x="1428" y="11907"/>
                  </a:cubicBezTo>
                  <a:cubicBezTo>
                    <a:pt x="1421" y="12210"/>
                    <a:pt x="1417" y="12516"/>
                    <a:pt x="1411" y="12821"/>
                  </a:cubicBezTo>
                  <a:cubicBezTo>
                    <a:pt x="1395" y="13802"/>
                    <a:pt x="1381" y="14816"/>
                    <a:pt x="1264" y="15798"/>
                  </a:cubicBezTo>
                  <a:cubicBezTo>
                    <a:pt x="1260" y="15827"/>
                    <a:pt x="1281" y="15854"/>
                    <a:pt x="1310" y="15857"/>
                  </a:cubicBezTo>
                  <a:lnTo>
                    <a:pt x="1317" y="15857"/>
                  </a:lnTo>
                  <a:cubicBezTo>
                    <a:pt x="1344" y="15857"/>
                    <a:pt x="1367" y="15837"/>
                    <a:pt x="1368" y="15811"/>
                  </a:cubicBezTo>
                  <a:cubicBezTo>
                    <a:pt x="1487" y="14823"/>
                    <a:pt x="1503" y="13806"/>
                    <a:pt x="1517" y="12823"/>
                  </a:cubicBezTo>
                  <a:cubicBezTo>
                    <a:pt x="1520" y="12517"/>
                    <a:pt x="1525" y="12213"/>
                    <a:pt x="1533" y="11909"/>
                  </a:cubicBezTo>
                  <a:cubicBezTo>
                    <a:pt x="1581" y="10004"/>
                    <a:pt x="1597" y="8101"/>
                    <a:pt x="1583" y="6249"/>
                  </a:cubicBezTo>
                  <a:lnTo>
                    <a:pt x="1581" y="6003"/>
                  </a:lnTo>
                  <a:cubicBezTo>
                    <a:pt x="1577" y="5177"/>
                    <a:pt x="1573" y="4321"/>
                    <a:pt x="1380" y="3522"/>
                  </a:cubicBezTo>
                  <a:cubicBezTo>
                    <a:pt x="1296" y="3172"/>
                    <a:pt x="1141" y="2845"/>
                    <a:pt x="991" y="2529"/>
                  </a:cubicBezTo>
                  <a:cubicBezTo>
                    <a:pt x="920" y="2377"/>
                    <a:pt x="846" y="2217"/>
                    <a:pt x="780" y="2058"/>
                  </a:cubicBezTo>
                  <a:cubicBezTo>
                    <a:pt x="592" y="1601"/>
                    <a:pt x="322" y="880"/>
                    <a:pt x="110" y="42"/>
                  </a:cubicBezTo>
                  <a:cubicBezTo>
                    <a:pt x="104" y="18"/>
                    <a:pt x="83" y="1"/>
                    <a:pt x="59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2" name="Google Shape;2061;p32">
              <a:extLst>
                <a:ext uri="{FF2B5EF4-FFF2-40B4-BE49-F238E27FC236}">
                  <a16:creationId xmlns:a16="http://schemas.microsoft.com/office/drawing/2014/main" id="{F71CC86A-41DB-1C6A-0CA3-A0F0FD42F9CD}"/>
                </a:ext>
              </a:extLst>
            </p:cNvPr>
            <p:cNvSpPr/>
            <p:nvPr/>
          </p:nvSpPr>
          <p:spPr>
            <a:xfrm>
              <a:off x="4486054" y="3165568"/>
              <a:ext cx="192936" cy="1765795"/>
            </a:xfrm>
            <a:custGeom>
              <a:avLst/>
              <a:gdLst/>
              <a:ahLst/>
              <a:cxnLst/>
              <a:rect l="l" t="t" r="r" b="b"/>
              <a:pathLst>
                <a:path w="2227" h="20382" extrusionOk="0">
                  <a:moveTo>
                    <a:pt x="61" y="1"/>
                  </a:moveTo>
                  <a:cubicBezTo>
                    <a:pt x="52" y="1"/>
                    <a:pt x="42" y="4"/>
                    <a:pt x="33" y="9"/>
                  </a:cubicBezTo>
                  <a:cubicBezTo>
                    <a:pt x="7" y="25"/>
                    <a:pt x="0" y="58"/>
                    <a:pt x="17" y="82"/>
                  </a:cubicBezTo>
                  <a:cubicBezTo>
                    <a:pt x="1060" y="1695"/>
                    <a:pt x="1362" y="3640"/>
                    <a:pt x="1655" y="5519"/>
                  </a:cubicBezTo>
                  <a:cubicBezTo>
                    <a:pt x="1699" y="5805"/>
                    <a:pt x="1745" y="6089"/>
                    <a:pt x="1791" y="6370"/>
                  </a:cubicBezTo>
                  <a:cubicBezTo>
                    <a:pt x="2118" y="8346"/>
                    <a:pt x="2038" y="10387"/>
                    <a:pt x="1904" y="12296"/>
                  </a:cubicBezTo>
                  <a:cubicBezTo>
                    <a:pt x="1811" y="13616"/>
                    <a:pt x="1694" y="15150"/>
                    <a:pt x="1480" y="16642"/>
                  </a:cubicBezTo>
                  <a:lnTo>
                    <a:pt x="1427" y="17005"/>
                  </a:lnTo>
                  <a:cubicBezTo>
                    <a:pt x="1190" y="18649"/>
                    <a:pt x="980" y="20143"/>
                    <a:pt x="1018" y="20339"/>
                  </a:cubicBezTo>
                  <a:cubicBezTo>
                    <a:pt x="1024" y="20363"/>
                    <a:pt x="1045" y="20381"/>
                    <a:pt x="1070" y="20381"/>
                  </a:cubicBezTo>
                  <a:cubicBezTo>
                    <a:pt x="1074" y="20381"/>
                    <a:pt x="1077" y="20381"/>
                    <a:pt x="1081" y="20377"/>
                  </a:cubicBezTo>
                  <a:cubicBezTo>
                    <a:pt x="1110" y="20371"/>
                    <a:pt x="1127" y="20343"/>
                    <a:pt x="1123" y="20314"/>
                  </a:cubicBezTo>
                  <a:cubicBezTo>
                    <a:pt x="1083" y="20121"/>
                    <a:pt x="1375" y="18103"/>
                    <a:pt x="1532" y="17017"/>
                  </a:cubicBezTo>
                  <a:lnTo>
                    <a:pt x="1584" y="16656"/>
                  </a:lnTo>
                  <a:cubicBezTo>
                    <a:pt x="1799" y="15160"/>
                    <a:pt x="1918" y="13623"/>
                    <a:pt x="2011" y="12303"/>
                  </a:cubicBezTo>
                  <a:cubicBezTo>
                    <a:pt x="2146" y="10385"/>
                    <a:pt x="2226" y="8339"/>
                    <a:pt x="1896" y="6352"/>
                  </a:cubicBezTo>
                  <a:cubicBezTo>
                    <a:pt x="1849" y="6072"/>
                    <a:pt x="1805" y="5788"/>
                    <a:pt x="1761" y="5502"/>
                  </a:cubicBezTo>
                  <a:cubicBezTo>
                    <a:pt x="1467" y="3613"/>
                    <a:pt x="1161" y="1658"/>
                    <a:pt x="106" y="25"/>
                  </a:cubicBezTo>
                  <a:cubicBezTo>
                    <a:pt x="96" y="9"/>
                    <a:pt x="79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3" name="Google Shape;2062;p32">
              <a:extLst>
                <a:ext uri="{FF2B5EF4-FFF2-40B4-BE49-F238E27FC236}">
                  <a16:creationId xmlns:a16="http://schemas.microsoft.com/office/drawing/2014/main" id="{512E8CDB-9525-C8A6-6B09-4E62A216FE2F}"/>
                </a:ext>
              </a:extLst>
            </p:cNvPr>
            <p:cNvSpPr/>
            <p:nvPr/>
          </p:nvSpPr>
          <p:spPr>
            <a:xfrm>
              <a:off x="4360868" y="4975516"/>
              <a:ext cx="45570" cy="165473"/>
            </a:xfrm>
            <a:custGeom>
              <a:avLst/>
              <a:gdLst/>
              <a:ahLst/>
              <a:cxnLst/>
              <a:rect l="l" t="t" r="r" b="b"/>
              <a:pathLst>
                <a:path w="526" h="1910" extrusionOk="0">
                  <a:moveTo>
                    <a:pt x="472" y="1"/>
                  </a:moveTo>
                  <a:cubicBezTo>
                    <a:pt x="442" y="1"/>
                    <a:pt x="419" y="26"/>
                    <a:pt x="419" y="55"/>
                  </a:cubicBezTo>
                  <a:cubicBezTo>
                    <a:pt x="419" y="200"/>
                    <a:pt x="359" y="360"/>
                    <a:pt x="292" y="543"/>
                  </a:cubicBezTo>
                  <a:cubicBezTo>
                    <a:pt x="162" y="897"/>
                    <a:pt x="0" y="1340"/>
                    <a:pt x="223" y="1877"/>
                  </a:cubicBezTo>
                  <a:cubicBezTo>
                    <a:pt x="233" y="1897"/>
                    <a:pt x="252" y="1910"/>
                    <a:pt x="273" y="1910"/>
                  </a:cubicBezTo>
                  <a:cubicBezTo>
                    <a:pt x="280" y="1910"/>
                    <a:pt x="287" y="1907"/>
                    <a:pt x="294" y="1905"/>
                  </a:cubicBezTo>
                  <a:cubicBezTo>
                    <a:pt x="322" y="1895"/>
                    <a:pt x="334" y="1862"/>
                    <a:pt x="323" y="1835"/>
                  </a:cubicBezTo>
                  <a:cubicBezTo>
                    <a:pt x="115" y="1336"/>
                    <a:pt x="263" y="934"/>
                    <a:pt x="393" y="579"/>
                  </a:cubicBezTo>
                  <a:cubicBezTo>
                    <a:pt x="462" y="393"/>
                    <a:pt x="526" y="219"/>
                    <a:pt x="526" y="55"/>
                  </a:cubicBezTo>
                  <a:cubicBezTo>
                    <a:pt x="526" y="25"/>
                    <a:pt x="500" y="1"/>
                    <a:pt x="47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4" name="Google Shape;2063;p32">
              <a:extLst>
                <a:ext uri="{FF2B5EF4-FFF2-40B4-BE49-F238E27FC236}">
                  <a16:creationId xmlns:a16="http://schemas.microsoft.com/office/drawing/2014/main" id="{DAED3D61-C274-B4A4-2A6E-470918E2B776}"/>
                </a:ext>
              </a:extLst>
            </p:cNvPr>
            <p:cNvSpPr/>
            <p:nvPr/>
          </p:nvSpPr>
          <p:spPr>
            <a:xfrm>
              <a:off x="4501215" y="4979761"/>
              <a:ext cx="38206" cy="163740"/>
            </a:xfrm>
            <a:custGeom>
              <a:avLst/>
              <a:gdLst/>
              <a:ahLst/>
              <a:cxnLst/>
              <a:rect l="l" t="t" r="r" b="b"/>
              <a:pathLst>
                <a:path w="441" h="1890" extrusionOk="0">
                  <a:moveTo>
                    <a:pt x="55" y="0"/>
                  </a:moveTo>
                  <a:cubicBezTo>
                    <a:pt x="24" y="0"/>
                    <a:pt x="1" y="26"/>
                    <a:pt x="1" y="54"/>
                  </a:cubicBezTo>
                  <a:cubicBezTo>
                    <a:pt x="1" y="214"/>
                    <a:pt x="52" y="386"/>
                    <a:pt x="107" y="565"/>
                  </a:cubicBezTo>
                  <a:cubicBezTo>
                    <a:pt x="209" y="915"/>
                    <a:pt x="328" y="1314"/>
                    <a:pt x="162" y="1819"/>
                  </a:cubicBezTo>
                  <a:cubicBezTo>
                    <a:pt x="152" y="1848"/>
                    <a:pt x="167" y="1878"/>
                    <a:pt x="195" y="1886"/>
                  </a:cubicBezTo>
                  <a:cubicBezTo>
                    <a:pt x="201" y="1889"/>
                    <a:pt x="207" y="1889"/>
                    <a:pt x="212" y="1889"/>
                  </a:cubicBezTo>
                  <a:cubicBezTo>
                    <a:pt x="235" y="1889"/>
                    <a:pt x="255" y="1875"/>
                    <a:pt x="264" y="1851"/>
                  </a:cubicBezTo>
                  <a:cubicBezTo>
                    <a:pt x="441" y="1314"/>
                    <a:pt x="312" y="882"/>
                    <a:pt x="208" y="535"/>
                  </a:cubicBezTo>
                  <a:cubicBezTo>
                    <a:pt x="155" y="356"/>
                    <a:pt x="108" y="199"/>
                    <a:pt x="108" y="54"/>
                  </a:cubicBezTo>
                  <a:cubicBezTo>
                    <a:pt x="108" y="23"/>
                    <a:pt x="84" y="0"/>
                    <a:pt x="55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5" name="Google Shape;2064;p32">
              <a:extLst>
                <a:ext uri="{FF2B5EF4-FFF2-40B4-BE49-F238E27FC236}">
                  <a16:creationId xmlns:a16="http://schemas.microsoft.com/office/drawing/2014/main" id="{10285E06-838C-6E97-5E96-DFE24B695088}"/>
                </a:ext>
              </a:extLst>
            </p:cNvPr>
            <p:cNvSpPr/>
            <p:nvPr/>
          </p:nvSpPr>
          <p:spPr>
            <a:xfrm>
              <a:off x="2993358" y="1565533"/>
              <a:ext cx="1460406" cy="1524343"/>
            </a:xfrm>
            <a:custGeom>
              <a:avLst/>
              <a:gdLst/>
              <a:ahLst/>
              <a:cxnLst/>
              <a:rect l="l" t="t" r="r" b="b"/>
              <a:pathLst>
                <a:path w="16857" h="17595" extrusionOk="0">
                  <a:moveTo>
                    <a:pt x="8429" y="1"/>
                  </a:moveTo>
                  <a:cubicBezTo>
                    <a:pt x="6193" y="1"/>
                    <a:pt x="4050" y="927"/>
                    <a:pt x="2469" y="2577"/>
                  </a:cubicBezTo>
                  <a:cubicBezTo>
                    <a:pt x="889" y="4227"/>
                    <a:pt x="1" y="6465"/>
                    <a:pt x="1" y="8798"/>
                  </a:cubicBezTo>
                  <a:cubicBezTo>
                    <a:pt x="1" y="11131"/>
                    <a:pt x="889" y="13368"/>
                    <a:pt x="2469" y="15019"/>
                  </a:cubicBezTo>
                  <a:cubicBezTo>
                    <a:pt x="4050" y="16668"/>
                    <a:pt x="6193" y="17594"/>
                    <a:pt x="8429" y="17594"/>
                  </a:cubicBezTo>
                  <a:cubicBezTo>
                    <a:pt x="10664" y="17594"/>
                    <a:pt x="12807" y="16668"/>
                    <a:pt x="14388" y="15019"/>
                  </a:cubicBezTo>
                  <a:cubicBezTo>
                    <a:pt x="15968" y="13368"/>
                    <a:pt x="16856" y="11131"/>
                    <a:pt x="16856" y="8798"/>
                  </a:cubicBezTo>
                  <a:cubicBezTo>
                    <a:pt x="16856" y="6465"/>
                    <a:pt x="15968" y="4227"/>
                    <a:pt x="14388" y="2577"/>
                  </a:cubicBezTo>
                  <a:cubicBezTo>
                    <a:pt x="12807" y="927"/>
                    <a:pt x="10664" y="1"/>
                    <a:pt x="8429" y="1"/>
                  </a:cubicBezTo>
                  <a:close/>
                </a:path>
              </a:pathLst>
            </a:custGeom>
            <a:solidFill>
              <a:srgbClr val="83C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6" name="Google Shape;2065;p32">
              <a:extLst>
                <a:ext uri="{FF2B5EF4-FFF2-40B4-BE49-F238E27FC236}">
                  <a16:creationId xmlns:a16="http://schemas.microsoft.com/office/drawing/2014/main" id="{508E0315-87C9-6644-A29A-9F9E88E07A21}"/>
                </a:ext>
              </a:extLst>
            </p:cNvPr>
            <p:cNvSpPr/>
            <p:nvPr/>
          </p:nvSpPr>
          <p:spPr>
            <a:xfrm>
              <a:off x="3723332" y="1748849"/>
              <a:ext cx="628364" cy="578895"/>
            </a:xfrm>
            <a:custGeom>
              <a:avLst/>
              <a:gdLst/>
              <a:ahLst/>
              <a:cxnLst/>
              <a:rect l="l" t="t" r="r" b="b"/>
              <a:pathLst>
                <a:path w="7253" h="6682" extrusionOk="0">
                  <a:moveTo>
                    <a:pt x="5075" y="1"/>
                  </a:moveTo>
                  <a:lnTo>
                    <a:pt x="0" y="6682"/>
                  </a:lnTo>
                  <a:lnTo>
                    <a:pt x="7252" y="2764"/>
                  </a:lnTo>
                  <a:cubicBezTo>
                    <a:pt x="6721" y="1690"/>
                    <a:pt x="5979" y="749"/>
                    <a:pt x="5075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7" name="Google Shape;2066;p32">
              <a:extLst>
                <a:ext uri="{FF2B5EF4-FFF2-40B4-BE49-F238E27FC236}">
                  <a16:creationId xmlns:a16="http://schemas.microsoft.com/office/drawing/2014/main" id="{74968849-8FA3-FE6B-5D1D-DF432F5ADA0E}"/>
                </a:ext>
              </a:extLst>
            </p:cNvPr>
            <p:cNvSpPr/>
            <p:nvPr/>
          </p:nvSpPr>
          <p:spPr>
            <a:xfrm>
              <a:off x="3062058" y="2327648"/>
              <a:ext cx="661631" cy="527261"/>
            </a:xfrm>
            <a:custGeom>
              <a:avLst/>
              <a:gdLst/>
              <a:ahLst/>
              <a:cxnLst/>
              <a:rect l="l" t="t" r="r" b="b"/>
              <a:pathLst>
                <a:path w="7637" h="6086" extrusionOk="0">
                  <a:moveTo>
                    <a:pt x="7636" y="1"/>
                  </a:moveTo>
                  <a:lnTo>
                    <a:pt x="0" y="3102"/>
                  </a:lnTo>
                  <a:cubicBezTo>
                    <a:pt x="411" y="4228"/>
                    <a:pt x="1048" y="5246"/>
                    <a:pt x="1861" y="6086"/>
                  </a:cubicBezTo>
                  <a:lnTo>
                    <a:pt x="7636" y="1"/>
                  </a:ln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8" name="Google Shape;2067;p32">
              <a:extLst>
                <a:ext uri="{FF2B5EF4-FFF2-40B4-BE49-F238E27FC236}">
                  <a16:creationId xmlns:a16="http://schemas.microsoft.com/office/drawing/2014/main" id="{A22CDCB5-E7AA-86B7-9536-9CEDF204EFCA}"/>
                </a:ext>
              </a:extLst>
            </p:cNvPr>
            <p:cNvSpPr/>
            <p:nvPr/>
          </p:nvSpPr>
          <p:spPr>
            <a:xfrm>
              <a:off x="3323432" y="2327648"/>
              <a:ext cx="400254" cy="692907"/>
            </a:xfrm>
            <a:custGeom>
              <a:avLst/>
              <a:gdLst/>
              <a:ahLst/>
              <a:cxnLst/>
              <a:rect l="l" t="t" r="r" b="b"/>
              <a:pathLst>
                <a:path w="4620" h="7998" extrusionOk="0">
                  <a:moveTo>
                    <a:pt x="4619" y="1"/>
                  </a:moveTo>
                  <a:lnTo>
                    <a:pt x="0" y="7080"/>
                  </a:lnTo>
                  <a:cubicBezTo>
                    <a:pt x="526" y="7454"/>
                    <a:pt x="1100" y="7765"/>
                    <a:pt x="1711" y="7998"/>
                  </a:cubicBezTo>
                  <a:lnTo>
                    <a:pt x="4619" y="1"/>
                  </a:ln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9" name="Google Shape;2068;p32">
              <a:extLst>
                <a:ext uri="{FF2B5EF4-FFF2-40B4-BE49-F238E27FC236}">
                  <a16:creationId xmlns:a16="http://schemas.microsoft.com/office/drawing/2014/main" id="{A6D924C4-99D8-7AC4-73FA-51F140147123}"/>
                </a:ext>
              </a:extLst>
            </p:cNvPr>
            <p:cNvSpPr/>
            <p:nvPr/>
          </p:nvSpPr>
          <p:spPr>
            <a:xfrm>
              <a:off x="3291984" y="1895693"/>
              <a:ext cx="875273" cy="1058593"/>
            </a:xfrm>
            <a:custGeom>
              <a:avLst/>
              <a:gdLst/>
              <a:ahLst/>
              <a:cxnLst/>
              <a:rect l="l" t="t" r="r" b="b"/>
              <a:pathLst>
                <a:path w="10103" h="12219" extrusionOk="0">
                  <a:moveTo>
                    <a:pt x="5051" y="1"/>
                  </a:moveTo>
                  <a:cubicBezTo>
                    <a:pt x="615" y="1"/>
                    <a:pt x="1" y="2898"/>
                    <a:pt x="1" y="4501"/>
                  </a:cubicBezTo>
                  <a:cubicBezTo>
                    <a:pt x="1" y="6406"/>
                    <a:pt x="930" y="7769"/>
                    <a:pt x="1370" y="9237"/>
                  </a:cubicBezTo>
                  <a:cubicBezTo>
                    <a:pt x="1980" y="11282"/>
                    <a:pt x="3290" y="12219"/>
                    <a:pt x="5051" y="12219"/>
                  </a:cubicBezTo>
                  <a:cubicBezTo>
                    <a:pt x="6813" y="12219"/>
                    <a:pt x="8123" y="11282"/>
                    <a:pt x="8733" y="9237"/>
                  </a:cubicBezTo>
                  <a:cubicBezTo>
                    <a:pt x="9173" y="7769"/>
                    <a:pt x="10102" y="6406"/>
                    <a:pt x="10102" y="4501"/>
                  </a:cubicBezTo>
                  <a:cubicBezTo>
                    <a:pt x="10102" y="2899"/>
                    <a:pt x="9490" y="1"/>
                    <a:pt x="505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0" name="Google Shape;2069;p32">
              <a:extLst>
                <a:ext uri="{FF2B5EF4-FFF2-40B4-BE49-F238E27FC236}">
                  <a16:creationId xmlns:a16="http://schemas.microsoft.com/office/drawing/2014/main" id="{BE965000-C4AB-D2F8-B822-B221C988E385}"/>
                </a:ext>
              </a:extLst>
            </p:cNvPr>
            <p:cNvSpPr/>
            <p:nvPr/>
          </p:nvSpPr>
          <p:spPr>
            <a:xfrm>
              <a:off x="2970400" y="1542575"/>
              <a:ext cx="1506323" cy="1570433"/>
            </a:xfrm>
            <a:custGeom>
              <a:avLst/>
              <a:gdLst/>
              <a:ahLst/>
              <a:cxnLst/>
              <a:rect l="l" t="t" r="r" b="b"/>
              <a:pathLst>
                <a:path w="17387" h="18127" extrusionOk="0">
                  <a:moveTo>
                    <a:pt x="8694" y="531"/>
                  </a:moveTo>
                  <a:cubicBezTo>
                    <a:pt x="13202" y="531"/>
                    <a:pt x="16856" y="4351"/>
                    <a:pt x="16856" y="9063"/>
                  </a:cubicBezTo>
                  <a:cubicBezTo>
                    <a:pt x="16856" y="13774"/>
                    <a:pt x="13202" y="17594"/>
                    <a:pt x="8694" y="17594"/>
                  </a:cubicBezTo>
                  <a:cubicBezTo>
                    <a:pt x="4185" y="17594"/>
                    <a:pt x="531" y="13774"/>
                    <a:pt x="531" y="9063"/>
                  </a:cubicBezTo>
                  <a:cubicBezTo>
                    <a:pt x="531" y="4352"/>
                    <a:pt x="4185" y="531"/>
                    <a:pt x="8694" y="531"/>
                  </a:cubicBezTo>
                  <a:close/>
                  <a:moveTo>
                    <a:pt x="8694" y="0"/>
                  </a:moveTo>
                  <a:cubicBezTo>
                    <a:pt x="3900" y="0"/>
                    <a:pt x="0" y="4065"/>
                    <a:pt x="0" y="9063"/>
                  </a:cubicBezTo>
                  <a:cubicBezTo>
                    <a:pt x="0" y="14060"/>
                    <a:pt x="3900" y="18126"/>
                    <a:pt x="8694" y="18126"/>
                  </a:cubicBezTo>
                  <a:cubicBezTo>
                    <a:pt x="13487" y="18126"/>
                    <a:pt x="17387" y="14060"/>
                    <a:pt x="17387" y="9063"/>
                  </a:cubicBezTo>
                  <a:cubicBezTo>
                    <a:pt x="17387" y="4065"/>
                    <a:pt x="13487" y="0"/>
                    <a:pt x="8694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1" name="Google Shape;2070;p32">
              <a:extLst>
                <a:ext uri="{FF2B5EF4-FFF2-40B4-BE49-F238E27FC236}">
                  <a16:creationId xmlns:a16="http://schemas.microsoft.com/office/drawing/2014/main" id="{417FCADF-54F3-7A9E-C2F5-F5D7CAC0676C}"/>
                </a:ext>
              </a:extLst>
            </p:cNvPr>
            <p:cNvSpPr/>
            <p:nvPr/>
          </p:nvSpPr>
          <p:spPr>
            <a:xfrm>
              <a:off x="3011811" y="1583985"/>
              <a:ext cx="1423500" cy="748440"/>
            </a:xfrm>
            <a:custGeom>
              <a:avLst/>
              <a:gdLst/>
              <a:ahLst/>
              <a:cxnLst/>
              <a:rect l="l" t="t" r="r" b="b"/>
              <a:pathLst>
                <a:path w="16431" h="8639" extrusionOk="0">
                  <a:moveTo>
                    <a:pt x="8216" y="1"/>
                  </a:moveTo>
                  <a:cubicBezTo>
                    <a:pt x="3686" y="1"/>
                    <a:pt x="1" y="3851"/>
                    <a:pt x="1" y="8585"/>
                  </a:cubicBezTo>
                  <a:cubicBezTo>
                    <a:pt x="1" y="8615"/>
                    <a:pt x="23" y="8639"/>
                    <a:pt x="53" y="8639"/>
                  </a:cubicBezTo>
                  <a:cubicBezTo>
                    <a:pt x="83" y="8639"/>
                    <a:pt x="108" y="8613"/>
                    <a:pt x="108" y="8585"/>
                  </a:cubicBezTo>
                  <a:cubicBezTo>
                    <a:pt x="108" y="3910"/>
                    <a:pt x="3744" y="108"/>
                    <a:pt x="8216" y="108"/>
                  </a:cubicBezTo>
                  <a:cubicBezTo>
                    <a:pt x="12687" y="108"/>
                    <a:pt x="16323" y="3910"/>
                    <a:pt x="16323" y="8585"/>
                  </a:cubicBezTo>
                  <a:cubicBezTo>
                    <a:pt x="16323" y="8615"/>
                    <a:pt x="16349" y="8639"/>
                    <a:pt x="16378" y="8639"/>
                  </a:cubicBezTo>
                  <a:cubicBezTo>
                    <a:pt x="16406" y="8639"/>
                    <a:pt x="16430" y="8615"/>
                    <a:pt x="16430" y="8585"/>
                  </a:cubicBezTo>
                  <a:cubicBezTo>
                    <a:pt x="16430" y="3851"/>
                    <a:pt x="12745" y="1"/>
                    <a:pt x="8216" y="1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2" name="Google Shape;2071;p32">
              <a:extLst>
                <a:ext uri="{FF2B5EF4-FFF2-40B4-BE49-F238E27FC236}">
                  <a16:creationId xmlns:a16="http://schemas.microsoft.com/office/drawing/2014/main" id="{640771D3-4A1E-94C8-FF3A-B81DC22AA566}"/>
                </a:ext>
              </a:extLst>
            </p:cNvPr>
            <p:cNvSpPr/>
            <p:nvPr/>
          </p:nvSpPr>
          <p:spPr>
            <a:xfrm>
              <a:off x="3863592" y="1569691"/>
              <a:ext cx="364387" cy="536790"/>
            </a:xfrm>
            <a:custGeom>
              <a:avLst/>
              <a:gdLst/>
              <a:ahLst/>
              <a:cxnLst/>
              <a:rect l="l" t="t" r="r" b="b"/>
              <a:pathLst>
                <a:path w="4206" h="6196" extrusionOk="0">
                  <a:moveTo>
                    <a:pt x="3360" y="1"/>
                  </a:moveTo>
                  <a:cubicBezTo>
                    <a:pt x="3004" y="1"/>
                    <a:pt x="2666" y="405"/>
                    <a:pt x="2464" y="617"/>
                  </a:cubicBezTo>
                  <a:cubicBezTo>
                    <a:pt x="2019" y="1086"/>
                    <a:pt x="1571" y="1546"/>
                    <a:pt x="1171" y="2050"/>
                  </a:cubicBezTo>
                  <a:cubicBezTo>
                    <a:pt x="806" y="2511"/>
                    <a:pt x="445" y="2981"/>
                    <a:pt x="1" y="3388"/>
                  </a:cubicBezTo>
                  <a:lnTo>
                    <a:pt x="3240" y="6195"/>
                  </a:lnTo>
                  <a:cubicBezTo>
                    <a:pt x="3420" y="6100"/>
                    <a:pt x="3396" y="5853"/>
                    <a:pt x="3419" y="5657"/>
                  </a:cubicBezTo>
                  <a:cubicBezTo>
                    <a:pt x="3443" y="5448"/>
                    <a:pt x="3547" y="5250"/>
                    <a:pt x="3639" y="5059"/>
                  </a:cubicBezTo>
                  <a:cubicBezTo>
                    <a:pt x="3790" y="4746"/>
                    <a:pt x="3906" y="4408"/>
                    <a:pt x="3990" y="4075"/>
                  </a:cubicBezTo>
                  <a:cubicBezTo>
                    <a:pt x="4098" y="3647"/>
                    <a:pt x="4183" y="3210"/>
                    <a:pt x="4193" y="2767"/>
                  </a:cubicBezTo>
                  <a:cubicBezTo>
                    <a:pt x="4205" y="2302"/>
                    <a:pt x="4147" y="150"/>
                    <a:pt x="3450" y="10"/>
                  </a:cubicBezTo>
                  <a:cubicBezTo>
                    <a:pt x="3420" y="4"/>
                    <a:pt x="3390" y="1"/>
                    <a:pt x="3360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3" name="Google Shape;2072;p32">
              <a:extLst>
                <a:ext uri="{FF2B5EF4-FFF2-40B4-BE49-F238E27FC236}">
                  <a16:creationId xmlns:a16="http://schemas.microsoft.com/office/drawing/2014/main" id="{D0FAEE3E-689C-5302-EBDA-A83B7F689C60}"/>
                </a:ext>
              </a:extLst>
            </p:cNvPr>
            <p:cNvSpPr/>
            <p:nvPr/>
          </p:nvSpPr>
          <p:spPr>
            <a:xfrm>
              <a:off x="3934458" y="1650607"/>
              <a:ext cx="256786" cy="414635"/>
            </a:xfrm>
            <a:custGeom>
              <a:avLst/>
              <a:gdLst/>
              <a:ahLst/>
              <a:cxnLst/>
              <a:rect l="l" t="t" r="r" b="b"/>
              <a:pathLst>
                <a:path w="2964" h="4786" extrusionOk="0">
                  <a:moveTo>
                    <a:pt x="2651" y="0"/>
                  </a:moveTo>
                  <a:cubicBezTo>
                    <a:pt x="2626" y="0"/>
                    <a:pt x="2598" y="16"/>
                    <a:pt x="2568" y="53"/>
                  </a:cubicBezTo>
                  <a:cubicBezTo>
                    <a:pt x="2074" y="645"/>
                    <a:pt x="904" y="2051"/>
                    <a:pt x="1" y="3165"/>
                  </a:cubicBezTo>
                  <a:lnTo>
                    <a:pt x="1978" y="4786"/>
                  </a:lnTo>
                  <a:cubicBezTo>
                    <a:pt x="2745" y="3575"/>
                    <a:pt x="2918" y="2261"/>
                    <a:pt x="2943" y="1830"/>
                  </a:cubicBezTo>
                  <a:cubicBezTo>
                    <a:pt x="2963" y="1489"/>
                    <a:pt x="2946" y="1145"/>
                    <a:pt x="2903" y="805"/>
                  </a:cubicBezTo>
                  <a:cubicBezTo>
                    <a:pt x="2895" y="728"/>
                    <a:pt x="2824" y="0"/>
                    <a:pt x="265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" name="Google Shape;2073;p32">
              <a:extLst>
                <a:ext uri="{FF2B5EF4-FFF2-40B4-BE49-F238E27FC236}">
                  <a16:creationId xmlns:a16="http://schemas.microsoft.com/office/drawing/2014/main" id="{116824DF-1A4B-47E1-AC9D-57586CC9C31F}"/>
                </a:ext>
              </a:extLst>
            </p:cNvPr>
            <p:cNvSpPr/>
            <p:nvPr/>
          </p:nvSpPr>
          <p:spPr>
            <a:xfrm>
              <a:off x="3929173" y="1645842"/>
              <a:ext cx="261724" cy="283643"/>
            </a:xfrm>
            <a:custGeom>
              <a:avLst/>
              <a:gdLst/>
              <a:ahLst/>
              <a:cxnLst/>
              <a:rect l="l" t="t" r="r" b="b"/>
              <a:pathLst>
                <a:path w="3021" h="3274" extrusionOk="0">
                  <a:moveTo>
                    <a:pt x="2713" y="0"/>
                  </a:moveTo>
                  <a:cubicBezTo>
                    <a:pt x="2678" y="0"/>
                    <a:pt x="2635" y="16"/>
                    <a:pt x="2589" y="72"/>
                  </a:cubicBezTo>
                  <a:cubicBezTo>
                    <a:pt x="2229" y="503"/>
                    <a:pt x="983" y="1999"/>
                    <a:pt x="20" y="3186"/>
                  </a:cubicBezTo>
                  <a:cubicBezTo>
                    <a:pt x="0" y="3209"/>
                    <a:pt x="5" y="3243"/>
                    <a:pt x="27" y="3260"/>
                  </a:cubicBezTo>
                  <a:cubicBezTo>
                    <a:pt x="37" y="3270"/>
                    <a:pt x="49" y="3273"/>
                    <a:pt x="62" y="3273"/>
                  </a:cubicBezTo>
                  <a:cubicBezTo>
                    <a:pt x="77" y="3273"/>
                    <a:pt x="93" y="3266"/>
                    <a:pt x="100" y="3253"/>
                  </a:cubicBezTo>
                  <a:cubicBezTo>
                    <a:pt x="1063" y="2068"/>
                    <a:pt x="2310" y="572"/>
                    <a:pt x="2669" y="140"/>
                  </a:cubicBezTo>
                  <a:cubicBezTo>
                    <a:pt x="2688" y="119"/>
                    <a:pt x="2702" y="108"/>
                    <a:pt x="2710" y="108"/>
                  </a:cubicBezTo>
                  <a:cubicBezTo>
                    <a:pt x="2711" y="108"/>
                    <a:pt x="2712" y="109"/>
                    <a:pt x="2713" y="109"/>
                  </a:cubicBezTo>
                  <a:cubicBezTo>
                    <a:pt x="2726" y="112"/>
                    <a:pt x="2832" y="162"/>
                    <a:pt x="2907" y="843"/>
                  </a:cubicBezTo>
                  <a:lnTo>
                    <a:pt x="2912" y="866"/>
                  </a:lnTo>
                  <a:cubicBezTo>
                    <a:pt x="2914" y="892"/>
                    <a:pt x="2937" y="912"/>
                    <a:pt x="2963" y="912"/>
                  </a:cubicBezTo>
                  <a:cubicBezTo>
                    <a:pt x="2965" y="912"/>
                    <a:pt x="2968" y="912"/>
                    <a:pt x="2970" y="911"/>
                  </a:cubicBezTo>
                  <a:cubicBezTo>
                    <a:pt x="2999" y="909"/>
                    <a:pt x="3020" y="881"/>
                    <a:pt x="3017" y="853"/>
                  </a:cubicBezTo>
                  <a:lnTo>
                    <a:pt x="3014" y="830"/>
                  </a:lnTo>
                  <a:cubicBezTo>
                    <a:pt x="2936" y="139"/>
                    <a:pt x="2824" y="29"/>
                    <a:pt x="2746" y="5"/>
                  </a:cubicBezTo>
                  <a:cubicBezTo>
                    <a:pt x="2736" y="2"/>
                    <a:pt x="2725" y="0"/>
                    <a:pt x="271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5" name="Google Shape;2074;p32">
              <a:extLst>
                <a:ext uri="{FF2B5EF4-FFF2-40B4-BE49-F238E27FC236}">
                  <a16:creationId xmlns:a16="http://schemas.microsoft.com/office/drawing/2014/main" id="{13AEACAE-36FB-D2D2-926B-9BE0722EE5F2}"/>
                </a:ext>
              </a:extLst>
            </p:cNvPr>
            <p:cNvSpPr/>
            <p:nvPr/>
          </p:nvSpPr>
          <p:spPr>
            <a:xfrm>
              <a:off x="3231254" y="1569691"/>
              <a:ext cx="364387" cy="536790"/>
            </a:xfrm>
            <a:custGeom>
              <a:avLst/>
              <a:gdLst/>
              <a:ahLst/>
              <a:cxnLst/>
              <a:rect l="l" t="t" r="r" b="b"/>
              <a:pathLst>
                <a:path w="4206" h="6196" extrusionOk="0">
                  <a:moveTo>
                    <a:pt x="845" y="1"/>
                  </a:moveTo>
                  <a:cubicBezTo>
                    <a:pt x="815" y="1"/>
                    <a:pt x="785" y="4"/>
                    <a:pt x="754" y="10"/>
                  </a:cubicBezTo>
                  <a:cubicBezTo>
                    <a:pt x="59" y="150"/>
                    <a:pt x="0" y="2302"/>
                    <a:pt x="12" y="2767"/>
                  </a:cubicBezTo>
                  <a:cubicBezTo>
                    <a:pt x="23" y="3210"/>
                    <a:pt x="108" y="3647"/>
                    <a:pt x="216" y="4075"/>
                  </a:cubicBezTo>
                  <a:cubicBezTo>
                    <a:pt x="300" y="4408"/>
                    <a:pt x="416" y="4746"/>
                    <a:pt x="567" y="5059"/>
                  </a:cubicBezTo>
                  <a:cubicBezTo>
                    <a:pt x="659" y="5250"/>
                    <a:pt x="762" y="5448"/>
                    <a:pt x="787" y="5657"/>
                  </a:cubicBezTo>
                  <a:cubicBezTo>
                    <a:pt x="810" y="5853"/>
                    <a:pt x="786" y="6100"/>
                    <a:pt x="966" y="6195"/>
                  </a:cubicBezTo>
                  <a:lnTo>
                    <a:pt x="4205" y="3388"/>
                  </a:lnTo>
                  <a:cubicBezTo>
                    <a:pt x="3760" y="2981"/>
                    <a:pt x="3400" y="2511"/>
                    <a:pt x="3035" y="2050"/>
                  </a:cubicBezTo>
                  <a:cubicBezTo>
                    <a:pt x="2635" y="1546"/>
                    <a:pt x="2186" y="1086"/>
                    <a:pt x="1742" y="617"/>
                  </a:cubicBezTo>
                  <a:cubicBezTo>
                    <a:pt x="1540" y="405"/>
                    <a:pt x="1202" y="1"/>
                    <a:pt x="845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6" name="Google Shape;2075;p32">
              <a:extLst>
                <a:ext uri="{FF2B5EF4-FFF2-40B4-BE49-F238E27FC236}">
                  <a16:creationId xmlns:a16="http://schemas.microsoft.com/office/drawing/2014/main" id="{D774F124-C3DA-CCCE-3159-6A250A0E07E4}"/>
                </a:ext>
              </a:extLst>
            </p:cNvPr>
            <p:cNvSpPr/>
            <p:nvPr/>
          </p:nvSpPr>
          <p:spPr>
            <a:xfrm>
              <a:off x="3270500" y="1657434"/>
              <a:ext cx="256786" cy="414635"/>
            </a:xfrm>
            <a:custGeom>
              <a:avLst/>
              <a:gdLst/>
              <a:ahLst/>
              <a:cxnLst/>
              <a:rect l="l" t="t" r="r" b="b"/>
              <a:pathLst>
                <a:path w="2964" h="4786" extrusionOk="0">
                  <a:moveTo>
                    <a:pt x="311" y="0"/>
                  </a:moveTo>
                  <a:cubicBezTo>
                    <a:pt x="139" y="0"/>
                    <a:pt x="69" y="728"/>
                    <a:pt x="59" y="805"/>
                  </a:cubicBezTo>
                  <a:cubicBezTo>
                    <a:pt x="16" y="1145"/>
                    <a:pt x="1" y="1489"/>
                    <a:pt x="21" y="1830"/>
                  </a:cubicBezTo>
                  <a:cubicBezTo>
                    <a:pt x="45" y="2261"/>
                    <a:pt x="219" y="3575"/>
                    <a:pt x="986" y="4786"/>
                  </a:cubicBezTo>
                  <a:lnTo>
                    <a:pt x="2963" y="3165"/>
                  </a:lnTo>
                  <a:cubicBezTo>
                    <a:pt x="2058" y="2051"/>
                    <a:pt x="890" y="645"/>
                    <a:pt x="395" y="53"/>
                  </a:cubicBezTo>
                  <a:cubicBezTo>
                    <a:pt x="364" y="16"/>
                    <a:pt x="337" y="0"/>
                    <a:pt x="31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7" name="Google Shape;2076;p32">
              <a:extLst>
                <a:ext uri="{FF2B5EF4-FFF2-40B4-BE49-F238E27FC236}">
                  <a16:creationId xmlns:a16="http://schemas.microsoft.com/office/drawing/2014/main" id="{4A4C53F0-FF46-8340-9E7F-ED47F11AC218}"/>
                </a:ext>
              </a:extLst>
            </p:cNvPr>
            <p:cNvSpPr/>
            <p:nvPr/>
          </p:nvSpPr>
          <p:spPr>
            <a:xfrm>
              <a:off x="3268073" y="1645842"/>
              <a:ext cx="261638" cy="283643"/>
            </a:xfrm>
            <a:custGeom>
              <a:avLst/>
              <a:gdLst/>
              <a:ahLst/>
              <a:cxnLst/>
              <a:rect l="l" t="t" r="r" b="b"/>
              <a:pathLst>
                <a:path w="3020" h="3274" extrusionOk="0">
                  <a:moveTo>
                    <a:pt x="309" y="0"/>
                  </a:moveTo>
                  <a:cubicBezTo>
                    <a:pt x="297" y="0"/>
                    <a:pt x="286" y="2"/>
                    <a:pt x="277" y="5"/>
                  </a:cubicBezTo>
                  <a:cubicBezTo>
                    <a:pt x="198" y="29"/>
                    <a:pt x="85" y="140"/>
                    <a:pt x="7" y="830"/>
                  </a:cubicBezTo>
                  <a:lnTo>
                    <a:pt x="5" y="853"/>
                  </a:lnTo>
                  <a:cubicBezTo>
                    <a:pt x="1" y="881"/>
                    <a:pt x="22" y="909"/>
                    <a:pt x="51" y="911"/>
                  </a:cubicBezTo>
                  <a:cubicBezTo>
                    <a:pt x="53" y="912"/>
                    <a:pt x="56" y="912"/>
                    <a:pt x="58" y="912"/>
                  </a:cubicBezTo>
                  <a:cubicBezTo>
                    <a:pt x="83" y="912"/>
                    <a:pt x="107" y="892"/>
                    <a:pt x="111" y="866"/>
                  </a:cubicBezTo>
                  <a:lnTo>
                    <a:pt x="114" y="843"/>
                  </a:lnTo>
                  <a:cubicBezTo>
                    <a:pt x="191" y="162"/>
                    <a:pt x="297" y="112"/>
                    <a:pt x="308" y="109"/>
                  </a:cubicBezTo>
                  <a:cubicBezTo>
                    <a:pt x="308" y="109"/>
                    <a:pt x="309" y="109"/>
                    <a:pt x="310" y="109"/>
                  </a:cubicBezTo>
                  <a:cubicBezTo>
                    <a:pt x="318" y="109"/>
                    <a:pt x="334" y="118"/>
                    <a:pt x="354" y="140"/>
                  </a:cubicBezTo>
                  <a:cubicBezTo>
                    <a:pt x="712" y="570"/>
                    <a:pt x="1960" y="2068"/>
                    <a:pt x="2921" y="3253"/>
                  </a:cubicBezTo>
                  <a:cubicBezTo>
                    <a:pt x="2932" y="3266"/>
                    <a:pt x="2947" y="3273"/>
                    <a:pt x="2962" y="3273"/>
                  </a:cubicBezTo>
                  <a:cubicBezTo>
                    <a:pt x="2974" y="3273"/>
                    <a:pt x="2985" y="3270"/>
                    <a:pt x="2995" y="3260"/>
                  </a:cubicBezTo>
                  <a:cubicBezTo>
                    <a:pt x="3017" y="3243"/>
                    <a:pt x="3019" y="3209"/>
                    <a:pt x="3002" y="3186"/>
                  </a:cubicBezTo>
                  <a:cubicBezTo>
                    <a:pt x="2040" y="1999"/>
                    <a:pt x="792" y="502"/>
                    <a:pt x="434" y="72"/>
                  </a:cubicBezTo>
                  <a:cubicBezTo>
                    <a:pt x="387" y="16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8" name="Google Shape;2077;p32">
              <a:extLst>
                <a:ext uri="{FF2B5EF4-FFF2-40B4-BE49-F238E27FC236}">
                  <a16:creationId xmlns:a16="http://schemas.microsoft.com/office/drawing/2014/main" id="{DC583F76-D155-32E6-87F5-603413B8C023}"/>
                </a:ext>
              </a:extLst>
            </p:cNvPr>
            <p:cNvSpPr/>
            <p:nvPr/>
          </p:nvSpPr>
          <p:spPr>
            <a:xfrm>
              <a:off x="3291984" y="1825173"/>
              <a:ext cx="875273" cy="1058593"/>
            </a:xfrm>
            <a:custGeom>
              <a:avLst/>
              <a:gdLst/>
              <a:ahLst/>
              <a:cxnLst/>
              <a:rect l="l" t="t" r="r" b="b"/>
              <a:pathLst>
                <a:path w="10103" h="12219" extrusionOk="0">
                  <a:moveTo>
                    <a:pt x="5051" y="1"/>
                  </a:moveTo>
                  <a:cubicBezTo>
                    <a:pt x="615" y="1"/>
                    <a:pt x="1" y="2899"/>
                    <a:pt x="1" y="4501"/>
                  </a:cubicBezTo>
                  <a:cubicBezTo>
                    <a:pt x="1" y="6406"/>
                    <a:pt x="930" y="7770"/>
                    <a:pt x="1370" y="9239"/>
                  </a:cubicBezTo>
                  <a:cubicBezTo>
                    <a:pt x="1980" y="11282"/>
                    <a:pt x="3290" y="12219"/>
                    <a:pt x="5051" y="12219"/>
                  </a:cubicBezTo>
                  <a:cubicBezTo>
                    <a:pt x="6813" y="12219"/>
                    <a:pt x="8123" y="11282"/>
                    <a:pt x="8733" y="9239"/>
                  </a:cubicBezTo>
                  <a:cubicBezTo>
                    <a:pt x="9173" y="7770"/>
                    <a:pt x="10102" y="6406"/>
                    <a:pt x="10102" y="4501"/>
                  </a:cubicBezTo>
                  <a:cubicBezTo>
                    <a:pt x="10102" y="2899"/>
                    <a:pt x="9490" y="1"/>
                    <a:pt x="50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9" name="Google Shape;2078;p32">
              <a:extLst>
                <a:ext uri="{FF2B5EF4-FFF2-40B4-BE49-F238E27FC236}">
                  <a16:creationId xmlns:a16="http://schemas.microsoft.com/office/drawing/2014/main" id="{42F0DCCC-4313-F31E-BB5B-C2534DFF064E}"/>
                </a:ext>
              </a:extLst>
            </p:cNvPr>
            <p:cNvSpPr/>
            <p:nvPr/>
          </p:nvSpPr>
          <p:spPr>
            <a:xfrm>
              <a:off x="3285659" y="1820582"/>
              <a:ext cx="887922" cy="394622"/>
            </a:xfrm>
            <a:custGeom>
              <a:avLst/>
              <a:gdLst/>
              <a:ahLst/>
              <a:cxnLst/>
              <a:rect l="l" t="t" r="r" b="b"/>
              <a:pathLst>
                <a:path w="10249" h="4555" extrusionOk="0">
                  <a:moveTo>
                    <a:pt x="5124" y="1"/>
                  </a:moveTo>
                  <a:cubicBezTo>
                    <a:pt x="688" y="7"/>
                    <a:pt x="1" y="2775"/>
                    <a:pt x="75" y="4554"/>
                  </a:cubicBezTo>
                  <a:cubicBezTo>
                    <a:pt x="429" y="3202"/>
                    <a:pt x="1200" y="2424"/>
                    <a:pt x="2187" y="2424"/>
                  </a:cubicBezTo>
                  <a:cubicBezTo>
                    <a:pt x="3249" y="2424"/>
                    <a:pt x="4056" y="3288"/>
                    <a:pt x="4714" y="4023"/>
                  </a:cubicBezTo>
                  <a:cubicBezTo>
                    <a:pt x="4851" y="4176"/>
                    <a:pt x="4991" y="4270"/>
                    <a:pt x="5124" y="4270"/>
                  </a:cubicBezTo>
                  <a:cubicBezTo>
                    <a:pt x="5258" y="4270"/>
                    <a:pt x="5398" y="4177"/>
                    <a:pt x="5535" y="4023"/>
                  </a:cubicBezTo>
                  <a:cubicBezTo>
                    <a:pt x="6192" y="3288"/>
                    <a:pt x="6998" y="2424"/>
                    <a:pt x="8062" y="2424"/>
                  </a:cubicBezTo>
                  <a:cubicBezTo>
                    <a:pt x="9049" y="2424"/>
                    <a:pt x="9820" y="3202"/>
                    <a:pt x="10174" y="4554"/>
                  </a:cubicBezTo>
                  <a:cubicBezTo>
                    <a:pt x="10248" y="2775"/>
                    <a:pt x="9561" y="7"/>
                    <a:pt x="5124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0" name="Google Shape;2079;p32">
              <a:extLst>
                <a:ext uri="{FF2B5EF4-FFF2-40B4-BE49-F238E27FC236}">
                  <a16:creationId xmlns:a16="http://schemas.microsoft.com/office/drawing/2014/main" id="{12525386-8819-22FA-D778-4CC7DA9F5F5C}"/>
                </a:ext>
              </a:extLst>
            </p:cNvPr>
            <p:cNvSpPr/>
            <p:nvPr/>
          </p:nvSpPr>
          <p:spPr>
            <a:xfrm>
              <a:off x="3877193" y="1831238"/>
              <a:ext cx="177602" cy="87068"/>
            </a:xfrm>
            <a:custGeom>
              <a:avLst/>
              <a:gdLst/>
              <a:ahLst/>
              <a:cxnLst/>
              <a:rect l="l" t="t" r="r" b="b"/>
              <a:pathLst>
                <a:path w="2050" h="1005" extrusionOk="0">
                  <a:moveTo>
                    <a:pt x="61" y="0"/>
                  </a:moveTo>
                  <a:cubicBezTo>
                    <a:pt x="35" y="0"/>
                    <a:pt x="13" y="17"/>
                    <a:pt x="6" y="42"/>
                  </a:cubicBezTo>
                  <a:cubicBezTo>
                    <a:pt x="1" y="71"/>
                    <a:pt x="19" y="99"/>
                    <a:pt x="48" y="106"/>
                  </a:cubicBezTo>
                  <a:cubicBezTo>
                    <a:pt x="814" y="278"/>
                    <a:pt x="1457" y="576"/>
                    <a:pt x="1957" y="992"/>
                  </a:cubicBezTo>
                  <a:cubicBezTo>
                    <a:pt x="1965" y="1002"/>
                    <a:pt x="1978" y="1005"/>
                    <a:pt x="1991" y="1005"/>
                  </a:cubicBezTo>
                  <a:cubicBezTo>
                    <a:pt x="2007" y="1005"/>
                    <a:pt x="2021" y="999"/>
                    <a:pt x="2032" y="983"/>
                  </a:cubicBezTo>
                  <a:cubicBezTo>
                    <a:pt x="2049" y="960"/>
                    <a:pt x="2048" y="927"/>
                    <a:pt x="2025" y="907"/>
                  </a:cubicBezTo>
                  <a:cubicBezTo>
                    <a:pt x="1513" y="482"/>
                    <a:pt x="854" y="176"/>
                    <a:pt x="71" y="1"/>
                  </a:cubicBezTo>
                  <a:cubicBezTo>
                    <a:pt x="67" y="0"/>
                    <a:pt x="64" y="0"/>
                    <a:pt x="6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1" name="Google Shape;2080;p32">
              <a:extLst>
                <a:ext uri="{FF2B5EF4-FFF2-40B4-BE49-F238E27FC236}">
                  <a16:creationId xmlns:a16="http://schemas.microsoft.com/office/drawing/2014/main" id="{098035AB-8D9E-A677-EE7E-C3EF041B8539}"/>
                </a:ext>
              </a:extLst>
            </p:cNvPr>
            <p:cNvSpPr/>
            <p:nvPr/>
          </p:nvSpPr>
          <p:spPr>
            <a:xfrm>
              <a:off x="3404087" y="1831411"/>
              <a:ext cx="178035" cy="86895"/>
            </a:xfrm>
            <a:custGeom>
              <a:avLst/>
              <a:gdLst/>
              <a:ahLst/>
              <a:cxnLst/>
              <a:rect l="l" t="t" r="r" b="b"/>
              <a:pathLst>
                <a:path w="2055" h="1003" extrusionOk="0">
                  <a:moveTo>
                    <a:pt x="1994" y="1"/>
                  </a:moveTo>
                  <a:cubicBezTo>
                    <a:pt x="1991" y="1"/>
                    <a:pt x="1987" y="1"/>
                    <a:pt x="1983" y="2"/>
                  </a:cubicBezTo>
                  <a:cubicBezTo>
                    <a:pt x="1201" y="174"/>
                    <a:pt x="543" y="480"/>
                    <a:pt x="27" y="908"/>
                  </a:cubicBezTo>
                  <a:cubicBezTo>
                    <a:pt x="4" y="927"/>
                    <a:pt x="0" y="960"/>
                    <a:pt x="20" y="983"/>
                  </a:cubicBezTo>
                  <a:cubicBezTo>
                    <a:pt x="30" y="995"/>
                    <a:pt x="44" y="1003"/>
                    <a:pt x="62" y="1003"/>
                  </a:cubicBezTo>
                  <a:cubicBezTo>
                    <a:pt x="73" y="1003"/>
                    <a:pt x="86" y="1000"/>
                    <a:pt x="94" y="993"/>
                  </a:cubicBezTo>
                  <a:cubicBezTo>
                    <a:pt x="598" y="574"/>
                    <a:pt x="1241" y="276"/>
                    <a:pt x="2006" y="107"/>
                  </a:cubicBezTo>
                  <a:cubicBezTo>
                    <a:pt x="2035" y="100"/>
                    <a:pt x="2055" y="72"/>
                    <a:pt x="2048" y="43"/>
                  </a:cubicBezTo>
                  <a:cubicBezTo>
                    <a:pt x="2041" y="17"/>
                    <a:pt x="2019" y="1"/>
                    <a:pt x="1994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2" name="Google Shape;2081;p32">
              <a:extLst>
                <a:ext uri="{FF2B5EF4-FFF2-40B4-BE49-F238E27FC236}">
                  <a16:creationId xmlns:a16="http://schemas.microsoft.com/office/drawing/2014/main" id="{C26CCC41-8D36-83BB-B1C1-E56D17572C40}"/>
                </a:ext>
              </a:extLst>
            </p:cNvPr>
            <p:cNvSpPr/>
            <p:nvPr/>
          </p:nvSpPr>
          <p:spPr>
            <a:xfrm>
              <a:off x="3487516" y="2566410"/>
              <a:ext cx="484030" cy="129433"/>
            </a:xfrm>
            <a:custGeom>
              <a:avLst/>
              <a:gdLst/>
              <a:ahLst/>
              <a:cxnLst/>
              <a:rect l="l" t="t" r="r" b="b"/>
              <a:pathLst>
                <a:path w="5587" h="1494" extrusionOk="0">
                  <a:moveTo>
                    <a:pt x="2794" y="0"/>
                  </a:moveTo>
                  <a:lnTo>
                    <a:pt x="2742" y="302"/>
                  </a:lnTo>
                  <a:cubicBezTo>
                    <a:pt x="2671" y="707"/>
                    <a:pt x="2448" y="1385"/>
                    <a:pt x="1740" y="1385"/>
                  </a:cubicBezTo>
                  <a:cubicBezTo>
                    <a:pt x="1719" y="1386"/>
                    <a:pt x="1697" y="1387"/>
                    <a:pt x="1675" y="1387"/>
                  </a:cubicBezTo>
                  <a:cubicBezTo>
                    <a:pt x="1159" y="1387"/>
                    <a:pt x="520" y="1065"/>
                    <a:pt x="101" y="586"/>
                  </a:cubicBezTo>
                  <a:cubicBezTo>
                    <a:pt x="90" y="573"/>
                    <a:pt x="75" y="567"/>
                    <a:pt x="60" y="567"/>
                  </a:cubicBezTo>
                  <a:cubicBezTo>
                    <a:pt x="48" y="567"/>
                    <a:pt x="36" y="571"/>
                    <a:pt x="27" y="580"/>
                  </a:cubicBezTo>
                  <a:cubicBezTo>
                    <a:pt x="2" y="600"/>
                    <a:pt x="1" y="634"/>
                    <a:pt x="21" y="656"/>
                  </a:cubicBezTo>
                  <a:cubicBezTo>
                    <a:pt x="466" y="1164"/>
                    <a:pt x="1120" y="1494"/>
                    <a:pt x="1670" y="1494"/>
                  </a:cubicBezTo>
                  <a:cubicBezTo>
                    <a:pt x="1694" y="1494"/>
                    <a:pt x="1719" y="1492"/>
                    <a:pt x="1741" y="1491"/>
                  </a:cubicBezTo>
                  <a:cubicBezTo>
                    <a:pt x="2251" y="1491"/>
                    <a:pt x="2627" y="1154"/>
                    <a:pt x="2794" y="554"/>
                  </a:cubicBezTo>
                  <a:cubicBezTo>
                    <a:pt x="2962" y="1154"/>
                    <a:pt x="3336" y="1491"/>
                    <a:pt x="3843" y="1491"/>
                  </a:cubicBezTo>
                  <a:cubicBezTo>
                    <a:pt x="3868" y="1492"/>
                    <a:pt x="3893" y="1493"/>
                    <a:pt x="3918" y="1493"/>
                  </a:cubicBezTo>
                  <a:cubicBezTo>
                    <a:pt x="4471" y="1493"/>
                    <a:pt x="5124" y="1164"/>
                    <a:pt x="5568" y="656"/>
                  </a:cubicBezTo>
                  <a:cubicBezTo>
                    <a:pt x="5587" y="634"/>
                    <a:pt x="5584" y="600"/>
                    <a:pt x="5562" y="580"/>
                  </a:cubicBezTo>
                  <a:cubicBezTo>
                    <a:pt x="5553" y="572"/>
                    <a:pt x="5541" y="568"/>
                    <a:pt x="5528" y="568"/>
                  </a:cubicBezTo>
                  <a:cubicBezTo>
                    <a:pt x="5513" y="568"/>
                    <a:pt x="5498" y="574"/>
                    <a:pt x="5488" y="586"/>
                  </a:cubicBezTo>
                  <a:cubicBezTo>
                    <a:pt x="5067" y="1064"/>
                    <a:pt x="4432" y="1387"/>
                    <a:pt x="3914" y="1387"/>
                  </a:cubicBezTo>
                  <a:cubicBezTo>
                    <a:pt x="3891" y="1387"/>
                    <a:pt x="3868" y="1387"/>
                    <a:pt x="3846" y="1385"/>
                  </a:cubicBezTo>
                  <a:cubicBezTo>
                    <a:pt x="3138" y="1385"/>
                    <a:pt x="2915" y="707"/>
                    <a:pt x="2847" y="302"/>
                  </a:cubicBezTo>
                  <a:lnTo>
                    <a:pt x="2794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3" name="Google Shape;2082;p32">
              <a:extLst>
                <a:ext uri="{FF2B5EF4-FFF2-40B4-BE49-F238E27FC236}">
                  <a16:creationId xmlns:a16="http://schemas.microsoft.com/office/drawing/2014/main" id="{83024EE9-1E23-7FA6-DAB1-B90649DE2662}"/>
                </a:ext>
              </a:extLst>
            </p:cNvPr>
            <p:cNvSpPr/>
            <p:nvPr/>
          </p:nvSpPr>
          <p:spPr>
            <a:xfrm>
              <a:off x="3635139" y="2447809"/>
              <a:ext cx="188951" cy="136450"/>
            </a:xfrm>
            <a:custGeom>
              <a:avLst/>
              <a:gdLst/>
              <a:ahLst/>
              <a:cxnLst/>
              <a:rect l="l" t="t" r="r" b="b"/>
              <a:pathLst>
                <a:path w="2181" h="1575" extrusionOk="0">
                  <a:moveTo>
                    <a:pt x="1090" y="0"/>
                  </a:moveTo>
                  <a:cubicBezTo>
                    <a:pt x="707" y="0"/>
                    <a:pt x="150" y="24"/>
                    <a:pt x="55" y="311"/>
                  </a:cubicBezTo>
                  <a:cubicBezTo>
                    <a:pt x="0" y="478"/>
                    <a:pt x="86" y="653"/>
                    <a:pt x="166" y="772"/>
                  </a:cubicBezTo>
                  <a:cubicBezTo>
                    <a:pt x="373" y="1089"/>
                    <a:pt x="857" y="1575"/>
                    <a:pt x="1093" y="1575"/>
                  </a:cubicBezTo>
                  <a:cubicBezTo>
                    <a:pt x="1327" y="1575"/>
                    <a:pt x="1811" y="1089"/>
                    <a:pt x="2018" y="772"/>
                  </a:cubicBezTo>
                  <a:cubicBezTo>
                    <a:pt x="2095" y="653"/>
                    <a:pt x="2181" y="478"/>
                    <a:pt x="2125" y="311"/>
                  </a:cubicBezTo>
                  <a:cubicBezTo>
                    <a:pt x="2031" y="21"/>
                    <a:pt x="1474" y="0"/>
                    <a:pt x="109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4" name="Google Shape;2083;p32">
              <a:extLst>
                <a:ext uri="{FF2B5EF4-FFF2-40B4-BE49-F238E27FC236}">
                  <a16:creationId xmlns:a16="http://schemas.microsoft.com/office/drawing/2014/main" id="{304A5D3F-FA8D-E3B4-B032-CFDFA5EE61AF}"/>
                </a:ext>
              </a:extLst>
            </p:cNvPr>
            <p:cNvSpPr/>
            <p:nvPr/>
          </p:nvSpPr>
          <p:spPr>
            <a:xfrm>
              <a:off x="3581080" y="2593353"/>
              <a:ext cx="296985" cy="181674"/>
            </a:xfrm>
            <a:custGeom>
              <a:avLst/>
              <a:gdLst/>
              <a:ahLst/>
              <a:cxnLst/>
              <a:rect l="l" t="t" r="r" b="b"/>
              <a:pathLst>
                <a:path w="3428" h="2097" extrusionOk="0">
                  <a:moveTo>
                    <a:pt x="1714" y="1"/>
                  </a:moveTo>
                  <a:cubicBezTo>
                    <a:pt x="1604" y="640"/>
                    <a:pt x="1274" y="1129"/>
                    <a:pt x="663" y="1129"/>
                  </a:cubicBezTo>
                  <a:cubicBezTo>
                    <a:pt x="642" y="1130"/>
                    <a:pt x="621" y="1130"/>
                    <a:pt x="600" y="1130"/>
                  </a:cubicBezTo>
                  <a:cubicBezTo>
                    <a:pt x="406" y="1130"/>
                    <a:pt x="203" y="1089"/>
                    <a:pt x="0" y="1011"/>
                  </a:cubicBezTo>
                  <a:lnTo>
                    <a:pt x="0" y="1011"/>
                  </a:lnTo>
                  <a:cubicBezTo>
                    <a:pt x="317" y="1654"/>
                    <a:pt x="967" y="2097"/>
                    <a:pt x="1714" y="2097"/>
                  </a:cubicBezTo>
                  <a:cubicBezTo>
                    <a:pt x="2462" y="2097"/>
                    <a:pt x="3112" y="1657"/>
                    <a:pt x="3427" y="1011"/>
                  </a:cubicBezTo>
                  <a:lnTo>
                    <a:pt x="3427" y="1011"/>
                  </a:lnTo>
                  <a:cubicBezTo>
                    <a:pt x="3226" y="1089"/>
                    <a:pt x="3022" y="1130"/>
                    <a:pt x="2829" y="1130"/>
                  </a:cubicBezTo>
                  <a:cubicBezTo>
                    <a:pt x="2808" y="1130"/>
                    <a:pt x="2787" y="1130"/>
                    <a:pt x="2766" y="1129"/>
                  </a:cubicBezTo>
                  <a:cubicBezTo>
                    <a:pt x="2155" y="1129"/>
                    <a:pt x="1825" y="639"/>
                    <a:pt x="1714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5" name="Google Shape;2084;p32">
              <a:extLst>
                <a:ext uri="{FF2B5EF4-FFF2-40B4-BE49-F238E27FC236}">
                  <a16:creationId xmlns:a16="http://schemas.microsoft.com/office/drawing/2014/main" id="{DD291512-36B6-9EAF-6736-68E04DE85AEE}"/>
                </a:ext>
              </a:extLst>
            </p:cNvPr>
            <p:cNvSpPr/>
            <p:nvPr/>
          </p:nvSpPr>
          <p:spPr>
            <a:xfrm>
              <a:off x="3611835" y="2704764"/>
              <a:ext cx="235561" cy="213035"/>
            </a:xfrm>
            <a:custGeom>
              <a:avLst/>
              <a:gdLst/>
              <a:ahLst/>
              <a:cxnLst/>
              <a:rect l="l" t="t" r="r" b="b"/>
              <a:pathLst>
                <a:path w="2719" h="2459" extrusionOk="0">
                  <a:moveTo>
                    <a:pt x="322" y="1"/>
                  </a:moveTo>
                  <a:cubicBezTo>
                    <a:pt x="122" y="1"/>
                    <a:pt x="1" y="95"/>
                    <a:pt x="1" y="437"/>
                  </a:cubicBezTo>
                  <a:cubicBezTo>
                    <a:pt x="1" y="1620"/>
                    <a:pt x="278" y="2458"/>
                    <a:pt x="1359" y="2458"/>
                  </a:cubicBezTo>
                  <a:cubicBezTo>
                    <a:pt x="2440" y="2458"/>
                    <a:pt x="2718" y="1622"/>
                    <a:pt x="2718" y="437"/>
                  </a:cubicBezTo>
                  <a:cubicBezTo>
                    <a:pt x="2718" y="95"/>
                    <a:pt x="2597" y="1"/>
                    <a:pt x="2397" y="1"/>
                  </a:cubicBezTo>
                  <a:cubicBezTo>
                    <a:pt x="2148" y="1"/>
                    <a:pt x="1776" y="147"/>
                    <a:pt x="1359" y="147"/>
                  </a:cubicBezTo>
                  <a:cubicBezTo>
                    <a:pt x="943" y="147"/>
                    <a:pt x="571" y="1"/>
                    <a:pt x="322" y="1"/>
                  </a:cubicBezTo>
                  <a:close/>
                </a:path>
              </a:pathLst>
            </a:custGeom>
            <a:solidFill>
              <a:srgbClr val="A20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6" name="Google Shape;2085;p32">
              <a:extLst>
                <a:ext uri="{FF2B5EF4-FFF2-40B4-BE49-F238E27FC236}">
                  <a16:creationId xmlns:a16="http://schemas.microsoft.com/office/drawing/2014/main" id="{3DCF5A25-6DB6-BAA3-327D-11B85C97B2C2}"/>
                </a:ext>
              </a:extLst>
            </p:cNvPr>
            <p:cNvSpPr/>
            <p:nvPr/>
          </p:nvSpPr>
          <p:spPr>
            <a:xfrm>
              <a:off x="3723852" y="2732487"/>
              <a:ext cx="11696" cy="176649"/>
            </a:xfrm>
            <a:custGeom>
              <a:avLst/>
              <a:gdLst/>
              <a:ahLst/>
              <a:cxnLst/>
              <a:rect l="l" t="t" r="r" b="b"/>
              <a:pathLst>
                <a:path w="135" h="2039" extrusionOk="0">
                  <a:moveTo>
                    <a:pt x="66" y="1"/>
                  </a:moveTo>
                  <a:cubicBezTo>
                    <a:pt x="30" y="1"/>
                    <a:pt x="0" y="31"/>
                    <a:pt x="0" y="67"/>
                  </a:cubicBezTo>
                  <a:lnTo>
                    <a:pt x="0" y="1973"/>
                  </a:lnTo>
                  <a:cubicBezTo>
                    <a:pt x="0" y="2008"/>
                    <a:pt x="30" y="2038"/>
                    <a:pt x="66" y="2038"/>
                  </a:cubicBezTo>
                  <a:cubicBezTo>
                    <a:pt x="104" y="2038"/>
                    <a:pt x="134" y="2010"/>
                    <a:pt x="133" y="1973"/>
                  </a:cubicBezTo>
                  <a:lnTo>
                    <a:pt x="133" y="67"/>
                  </a:lnTo>
                  <a:cubicBezTo>
                    <a:pt x="133" y="31"/>
                    <a:pt x="10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7" name="Google Shape;2086;p32">
              <a:extLst>
                <a:ext uri="{FF2B5EF4-FFF2-40B4-BE49-F238E27FC236}">
                  <a16:creationId xmlns:a16="http://schemas.microsoft.com/office/drawing/2014/main" id="{0F8AD4B0-4F5C-E780-05C4-6D5C042B34EB}"/>
                </a:ext>
              </a:extLst>
            </p:cNvPr>
            <p:cNvSpPr/>
            <p:nvPr/>
          </p:nvSpPr>
          <p:spPr>
            <a:xfrm>
              <a:off x="3408159" y="2201596"/>
              <a:ext cx="173010" cy="145633"/>
            </a:xfrm>
            <a:custGeom>
              <a:avLst/>
              <a:gdLst/>
              <a:ahLst/>
              <a:cxnLst/>
              <a:rect l="l" t="t" r="r" b="b"/>
              <a:pathLst>
                <a:path w="1997" h="1681" extrusionOk="0">
                  <a:moveTo>
                    <a:pt x="920" y="0"/>
                  </a:moveTo>
                  <a:cubicBezTo>
                    <a:pt x="413" y="0"/>
                    <a:pt x="11" y="329"/>
                    <a:pt x="7" y="765"/>
                  </a:cubicBezTo>
                  <a:cubicBezTo>
                    <a:pt x="0" y="1227"/>
                    <a:pt x="440" y="1635"/>
                    <a:pt x="988" y="1677"/>
                  </a:cubicBezTo>
                  <a:cubicBezTo>
                    <a:pt x="1019" y="1679"/>
                    <a:pt x="1048" y="1680"/>
                    <a:pt x="1078" y="1680"/>
                  </a:cubicBezTo>
                  <a:cubicBezTo>
                    <a:pt x="1585" y="1680"/>
                    <a:pt x="1987" y="1352"/>
                    <a:pt x="1992" y="914"/>
                  </a:cubicBezTo>
                  <a:cubicBezTo>
                    <a:pt x="1996" y="452"/>
                    <a:pt x="1557" y="43"/>
                    <a:pt x="1010" y="3"/>
                  </a:cubicBezTo>
                  <a:cubicBezTo>
                    <a:pt x="979" y="1"/>
                    <a:pt x="950" y="0"/>
                    <a:pt x="92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8" name="Google Shape;2087;p32">
              <a:extLst>
                <a:ext uri="{FF2B5EF4-FFF2-40B4-BE49-F238E27FC236}">
                  <a16:creationId xmlns:a16="http://schemas.microsoft.com/office/drawing/2014/main" id="{FE76BE14-9191-124B-2367-DC8771EA2FA8}"/>
                </a:ext>
              </a:extLst>
            </p:cNvPr>
            <p:cNvSpPr/>
            <p:nvPr/>
          </p:nvSpPr>
          <p:spPr>
            <a:xfrm>
              <a:off x="3481278" y="2225334"/>
              <a:ext cx="61164" cy="48689"/>
            </a:xfrm>
            <a:custGeom>
              <a:avLst/>
              <a:gdLst/>
              <a:ahLst/>
              <a:cxnLst/>
              <a:rect l="l" t="t" r="r" b="b"/>
              <a:pathLst>
                <a:path w="706" h="562" extrusionOk="0">
                  <a:moveTo>
                    <a:pt x="254" y="1"/>
                  </a:moveTo>
                  <a:cubicBezTo>
                    <a:pt x="186" y="1"/>
                    <a:pt x="126" y="23"/>
                    <a:pt x="87" y="68"/>
                  </a:cubicBezTo>
                  <a:cubicBezTo>
                    <a:pt x="0" y="168"/>
                    <a:pt x="49" y="345"/>
                    <a:pt x="194" y="462"/>
                  </a:cubicBezTo>
                  <a:cubicBezTo>
                    <a:pt x="275" y="527"/>
                    <a:pt x="369" y="561"/>
                    <a:pt x="452" y="561"/>
                  </a:cubicBezTo>
                  <a:cubicBezTo>
                    <a:pt x="518" y="561"/>
                    <a:pt x="578" y="539"/>
                    <a:pt x="617" y="493"/>
                  </a:cubicBezTo>
                  <a:cubicBezTo>
                    <a:pt x="705" y="392"/>
                    <a:pt x="657" y="216"/>
                    <a:pt x="510" y="98"/>
                  </a:cubicBezTo>
                  <a:cubicBezTo>
                    <a:pt x="430" y="34"/>
                    <a:pt x="336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9" name="Google Shape;2088;p32">
              <a:extLst>
                <a:ext uri="{FF2B5EF4-FFF2-40B4-BE49-F238E27FC236}">
                  <a16:creationId xmlns:a16="http://schemas.microsoft.com/office/drawing/2014/main" id="{7A0CC1F0-6F04-4361-D10F-24D516759BAC}"/>
                </a:ext>
              </a:extLst>
            </p:cNvPr>
            <p:cNvSpPr/>
            <p:nvPr/>
          </p:nvSpPr>
          <p:spPr>
            <a:xfrm>
              <a:off x="3877973" y="2201596"/>
              <a:ext cx="173097" cy="145633"/>
            </a:xfrm>
            <a:custGeom>
              <a:avLst/>
              <a:gdLst/>
              <a:ahLst/>
              <a:cxnLst/>
              <a:rect l="l" t="t" r="r" b="b"/>
              <a:pathLst>
                <a:path w="1998" h="1681" extrusionOk="0">
                  <a:moveTo>
                    <a:pt x="1078" y="0"/>
                  </a:moveTo>
                  <a:cubicBezTo>
                    <a:pt x="1048" y="0"/>
                    <a:pt x="1018" y="1"/>
                    <a:pt x="988" y="3"/>
                  </a:cubicBezTo>
                  <a:cubicBezTo>
                    <a:pt x="441" y="43"/>
                    <a:pt x="0" y="452"/>
                    <a:pt x="6" y="914"/>
                  </a:cubicBezTo>
                  <a:cubicBezTo>
                    <a:pt x="11" y="1352"/>
                    <a:pt x="413" y="1680"/>
                    <a:pt x="920" y="1680"/>
                  </a:cubicBezTo>
                  <a:cubicBezTo>
                    <a:pt x="949" y="1680"/>
                    <a:pt x="979" y="1679"/>
                    <a:pt x="1010" y="1677"/>
                  </a:cubicBezTo>
                  <a:cubicBezTo>
                    <a:pt x="1556" y="1635"/>
                    <a:pt x="1998" y="1227"/>
                    <a:pt x="1991" y="765"/>
                  </a:cubicBezTo>
                  <a:cubicBezTo>
                    <a:pt x="1985" y="329"/>
                    <a:pt x="1583" y="0"/>
                    <a:pt x="1078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0" name="Google Shape;2089;p32">
              <a:extLst>
                <a:ext uri="{FF2B5EF4-FFF2-40B4-BE49-F238E27FC236}">
                  <a16:creationId xmlns:a16="http://schemas.microsoft.com/office/drawing/2014/main" id="{0A012C5C-C309-FD6C-1293-F64134321C06}"/>
                </a:ext>
              </a:extLst>
            </p:cNvPr>
            <p:cNvSpPr/>
            <p:nvPr/>
          </p:nvSpPr>
          <p:spPr>
            <a:xfrm>
              <a:off x="3968245" y="2225334"/>
              <a:ext cx="61164" cy="48689"/>
            </a:xfrm>
            <a:custGeom>
              <a:avLst/>
              <a:gdLst/>
              <a:ahLst/>
              <a:cxnLst/>
              <a:rect l="l" t="t" r="r" b="b"/>
              <a:pathLst>
                <a:path w="706" h="562" extrusionOk="0">
                  <a:moveTo>
                    <a:pt x="256" y="1"/>
                  </a:moveTo>
                  <a:cubicBezTo>
                    <a:pt x="189" y="1"/>
                    <a:pt x="128" y="23"/>
                    <a:pt x="89" y="68"/>
                  </a:cubicBezTo>
                  <a:cubicBezTo>
                    <a:pt x="0" y="168"/>
                    <a:pt x="49" y="345"/>
                    <a:pt x="196" y="462"/>
                  </a:cubicBezTo>
                  <a:cubicBezTo>
                    <a:pt x="276" y="527"/>
                    <a:pt x="370" y="561"/>
                    <a:pt x="453" y="561"/>
                  </a:cubicBezTo>
                  <a:cubicBezTo>
                    <a:pt x="520" y="561"/>
                    <a:pt x="580" y="539"/>
                    <a:pt x="619" y="493"/>
                  </a:cubicBezTo>
                  <a:cubicBezTo>
                    <a:pt x="706" y="392"/>
                    <a:pt x="657" y="216"/>
                    <a:pt x="512" y="98"/>
                  </a:cubicBezTo>
                  <a:cubicBezTo>
                    <a:pt x="432" y="34"/>
                    <a:pt x="339" y="1"/>
                    <a:pt x="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51" name="Google Shape;2090;p32">
            <a:extLst>
              <a:ext uri="{FF2B5EF4-FFF2-40B4-BE49-F238E27FC236}">
                <a16:creationId xmlns:a16="http://schemas.microsoft.com/office/drawing/2014/main" id="{273CE544-81B6-90B3-2526-1DEFD0A1E0AF}"/>
              </a:ext>
            </a:extLst>
          </p:cNvPr>
          <p:cNvGrpSpPr/>
          <p:nvPr/>
        </p:nvGrpSpPr>
        <p:grpSpPr>
          <a:xfrm>
            <a:off x="5451434" y="3661648"/>
            <a:ext cx="2268844" cy="1506830"/>
            <a:chOff x="1349975" y="666050"/>
            <a:chExt cx="6264064" cy="4160215"/>
          </a:xfrm>
        </p:grpSpPr>
        <p:sp>
          <p:nvSpPr>
            <p:cNvPr id="1352" name="Google Shape;2091;p32">
              <a:extLst>
                <a:ext uri="{FF2B5EF4-FFF2-40B4-BE49-F238E27FC236}">
                  <a16:creationId xmlns:a16="http://schemas.microsoft.com/office/drawing/2014/main" id="{23C9A0E9-F0C3-707D-3BD6-EBF5B89CCD39}"/>
                </a:ext>
              </a:extLst>
            </p:cNvPr>
            <p:cNvSpPr/>
            <p:nvPr/>
          </p:nvSpPr>
          <p:spPr>
            <a:xfrm>
              <a:off x="6102837" y="2561860"/>
              <a:ext cx="1511202" cy="1369353"/>
            </a:xfrm>
            <a:custGeom>
              <a:avLst/>
              <a:gdLst/>
              <a:ahLst/>
              <a:cxnLst/>
              <a:rect l="l" t="t" r="r" b="b"/>
              <a:pathLst>
                <a:path w="11508" h="10428" extrusionOk="0">
                  <a:moveTo>
                    <a:pt x="2810" y="0"/>
                  </a:moveTo>
                  <a:cubicBezTo>
                    <a:pt x="2124" y="0"/>
                    <a:pt x="1291" y="346"/>
                    <a:pt x="790" y="1055"/>
                  </a:cubicBezTo>
                  <a:cubicBezTo>
                    <a:pt x="0" y="2172"/>
                    <a:pt x="240" y="2967"/>
                    <a:pt x="306" y="4003"/>
                  </a:cubicBezTo>
                  <a:cubicBezTo>
                    <a:pt x="383" y="5197"/>
                    <a:pt x="614" y="6405"/>
                    <a:pt x="1104" y="7493"/>
                  </a:cubicBezTo>
                  <a:cubicBezTo>
                    <a:pt x="1258" y="7837"/>
                    <a:pt x="1441" y="8168"/>
                    <a:pt x="1655" y="8478"/>
                  </a:cubicBezTo>
                  <a:cubicBezTo>
                    <a:pt x="2421" y="9580"/>
                    <a:pt x="3714" y="9713"/>
                    <a:pt x="5026" y="9713"/>
                  </a:cubicBezTo>
                  <a:cubicBezTo>
                    <a:pt x="5443" y="9713"/>
                    <a:pt x="5863" y="9699"/>
                    <a:pt x="6268" y="9699"/>
                  </a:cubicBezTo>
                  <a:cubicBezTo>
                    <a:pt x="6730" y="9699"/>
                    <a:pt x="7173" y="9717"/>
                    <a:pt x="7573" y="9792"/>
                  </a:cubicBezTo>
                  <a:cubicBezTo>
                    <a:pt x="8222" y="9913"/>
                    <a:pt x="9196" y="10427"/>
                    <a:pt x="9994" y="10427"/>
                  </a:cubicBezTo>
                  <a:cubicBezTo>
                    <a:pt x="10440" y="10427"/>
                    <a:pt x="10830" y="10267"/>
                    <a:pt x="11079" y="9789"/>
                  </a:cubicBezTo>
                  <a:cubicBezTo>
                    <a:pt x="11507" y="8967"/>
                    <a:pt x="10903" y="8157"/>
                    <a:pt x="10225" y="7761"/>
                  </a:cubicBezTo>
                  <a:cubicBezTo>
                    <a:pt x="9480" y="7327"/>
                    <a:pt x="8546" y="6953"/>
                    <a:pt x="7723" y="6776"/>
                  </a:cubicBezTo>
                  <a:cubicBezTo>
                    <a:pt x="6667" y="6551"/>
                    <a:pt x="5226" y="6608"/>
                    <a:pt x="4604" y="6274"/>
                  </a:cubicBezTo>
                  <a:cubicBezTo>
                    <a:pt x="4271" y="5268"/>
                    <a:pt x="4398" y="4125"/>
                    <a:pt x="4428" y="3078"/>
                  </a:cubicBezTo>
                  <a:cubicBezTo>
                    <a:pt x="4459" y="2034"/>
                    <a:pt x="4192" y="578"/>
                    <a:pt x="3571" y="190"/>
                  </a:cubicBezTo>
                  <a:cubicBezTo>
                    <a:pt x="3370" y="64"/>
                    <a:pt x="3103" y="0"/>
                    <a:pt x="2810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3" name="Google Shape;2092;p32">
              <a:extLst>
                <a:ext uri="{FF2B5EF4-FFF2-40B4-BE49-F238E27FC236}">
                  <a16:creationId xmlns:a16="http://schemas.microsoft.com/office/drawing/2014/main" id="{6A3A91B9-5F80-541F-04A0-D153F1A3B5AB}"/>
                </a:ext>
              </a:extLst>
            </p:cNvPr>
            <p:cNvSpPr/>
            <p:nvPr/>
          </p:nvSpPr>
          <p:spPr>
            <a:xfrm>
              <a:off x="7303593" y="3678966"/>
              <a:ext cx="140904" cy="259084"/>
            </a:xfrm>
            <a:custGeom>
              <a:avLst/>
              <a:gdLst/>
              <a:ahLst/>
              <a:cxnLst/>
              <a:rect l="l" t="t" r="r" b="b"/>
              <a:pathLst>
                <a:path w="1073" h="1973" extrusionOk="0">
                  <a:moveTo>
                    <a:pt x="62" y="1"/>
                  </a:moveTo>
                  <a:cubicBezTo>
                    <a:pt x="40" y="1"/>
                    <a:pt x="19" y="14"/>
                    <a:pt x="10" y="35"/>
                  </a:cubicBezTo>
                  <a:cubicBezTo>
                    <a:pt x="0" y="63"/>
                    <a:pt x="14" y="94"/>
                    <a:pt x="41" y="105"/>
                  </a:cubicBezTo>
                  <a:cubicBezTo>
                    <a:pt x="49" y="108"/>
                    <a:pt x="694" y="374"/>
                    <a:pt x="824" y="828"/>
                  </a:cubicBezTo>
                  <a:cubicBezTo>
                    <a:pt x="962" y="1300"/>
                    <a:pt x="778" y="1900"/>
                    <a:pt x="777" y="1906"/>
                  </a:cubicBezTo>
                  <a:cubicBezTo>
                    <a:pt x="770" y="1932"/>
                    <a:pt x="784" y="1963"/>
                    <a:pt x="812" y="1972"/>
                  </a:cubicBezTo>
                  <a:cubicBezTo>
                    <a:pt x="817" y="1973"/>
                    <a:pt x="822" y="1973"/>
                    <a:pt x="828" y="1973"/>
                  </a:cubicBezTo>
                  <a:cubicBezTo>
                    <a:pt x="851" y="1973"/>
                    <a:pt x="872" y="1959"/>
                    <a:pt x="877" y="1934"/>
                  </a:cubicBezTo>
                  <a:cubicBezTo>
                    <a:pt x="885" y="1909"/>
                    <a:pt x="1072" y="1300"/>
                    <a:pt x="927" y="795"/>
                  </a:cubicBezTo>
                  <a:cubicBezTo>
                    <a:pt x="780" y="292"/>
                    <a:pt x="109" y="15"/>
                    <a:pt x="80" y="4"/>
                  </a:cubicBezTo>
                  <a:cubicBezTo>
                    <a:pt x="74" y="2"/>
                    <a:pt x="68" y="1"/>
                    <a:pt x="62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4" name="Google Shape;2093;p32">
              <a:extLst>
                <a:ext uri="{FF2B5EF4-FFF2-40B4-BE49-F238E27FC236}">
                  <a16:creationId xmlns:a16="http://schemas.microsoft.com/office/drawing/2014/main" id="{F6515E3B-8DBB-2EB8-0CB9-9CD8482BB1C3}"/>
                </a:ext>
              </a:extLst>
            </p:cNvPr>
            <p:cNvSpPr/>
            <p:nvPr/>
          </p:nvSpPr>
          <p:spPr>
            <a:xfrm>
              <a:off x="7423485" y="3622369"/>
              <a:ext cx="136176" cy="255539"/>
            </a:xfrm>
            <a:custGeom>
              <a:avLst/>
              <a:gdLst/>
              <a:ahLst/>
              <a:cxnLst/>
              <a:rect l="l" t="t" r="r" b="b"/>
              <a:pathLst>
                <a:path w="1037" h="1946" extrusionOk="0">
                  <a:moveTo>
                    <a:pt x="61" y="0"/>
                  </a:moveTo>
                  <a:cubicBezTo>
                    <a:pt x="40" y="0"/>
                    <a:pt x="20" y="12"/>
                    <a:pt x="11" y="32"/>
                  </a:cubicBezTo>
                  <a:cubicBezTo>
                    <a:pt x="1" y="60"/>
                    <a:pt x="14" y="91"/>
                    <a:pt x="39" y="102"/>
                  </a:cubicBezTo>
                  <a:cubicBezTo>
                    <a:pt x="45" y="105"/>
                    <a:pt x="673" y="375"/>
                    <a:pt x="823" y="826"/>
                  </a:cubicBezTo>
                  <a:cubicBezTo>
                    <a:pt x="915" y="1098"/>
                    <a:pt x="928" y="1464"/>
                    <a:pt x="859" y="1886"/>
                  </a:cubicBezTo>
                  <a:cubicBezTo>
                    <a:pt x="856" y="1914"/>
                    <a:pt x="875" y="1940"/>
                    <a:pt x="903" y="1946"/>
                  </a:cubicBezTo>
                  <a:lnTo>
                    <a:pt x="913" y="1946"/>
                  </a:lnTo>
                  <a:cubicBezTo>
                    <a:pt x="939" y="1946"/>
                    <a:pt x="960" y="1926"/>
                    <a:pt x="965" y="1901"/>
                  </a:cubicBezTo>
                  <a:cubicBezTo>
                    <a:pt x="1036" y="1464"/>
                    <a:pt x="1022" y="1080"/>
                    <a:pt x="925" y="793"/>
                  </a:cubicBezTo>
                  <a:cubicBezTo>
                    <a:pt x="759" y="297"/>
                    <a:pt x="108" y="17"/>
                    <a:pt x="81" y="4"/>
                  </a:cubicBezTo>
                  <a:cubicBezTo>
                    <a:pt x="74" y="1"/>
                    <a:pt x="67" y="0"/>
                    <a:pt x="6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5" name="Google Shape;2094;p32">
              <a:extLst>
                <a:ext uri="{FF2B5EF4-FFF2-40B4-BE49-F238E27FC236}">
                  <a16:creationId xmlns:a16="http://schemas.microsoft.com/office/drawing/2014/main" id="{FFA4E3B7-CB49-9A61-5271-B023D576ADBE}"/>
                </a:ext>
              </a:extLst>
            </p:cNvPr>
            <p:cNvSpPr/>
            <p:nvPr/>
          </p:nvSpPr>
          <p:spPr>
            <a:xfrm>
              <a:off x="6143151" y="3027507"/>
              <a:ext cx="501502" cy="771607"/>
            </a:xfrm>
            <a:custGeom>
              <a:avLst/>
              <a:gdLst/>
              <a:ahLst/>
              <a:cxnLst/>
              <a:rect l="l" t="t" r="r" b="b"/>
              <a:pathLst>
                <a:path w="3819" h="5876" extrusionOk="0">
                  <a:moveTo>
                    <a:pt x="3081" y="1"/>
                  </a:moveTo>
                  <a:lnTo>
                    <a:pt x="0" y="457"/>
                  </a:lnTo>
                  <a:cubicBezTo>
                    <a:pt x="77" y="1651"/>
                    <a:pt x="309" y="2860"/>
                    <a:pt x="798" y="3947"/>
                  </a:cubicBezTo>
                  <a:cubicBezTo>
                    <a:pt x="955" y="4291"/>
                    <a:pt x="1137" y="4624"/>
                    <a:pt x="1351" y="4932"/>
                  </a:cubicBezTo>
                  <a:cubicBezTo>
                    <a:pt x="1677" y="5402"/>
                    <a:pt x="2098" y="5695"/>
                    <a:pt x="2575" y="5876"/>
                  </a:cubicBezTo>
                  <a:cubicBezTo>
                    <a:pt x="3818" y="3696"/>
                    <a:pt x="3243" y="1043"/>
                    <a:pt x="308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6" name="Google Shape;2095;p32">
              <a:extLst>
                <a:ext uri="{FF2B5EF4-FFF2-40B4-BE49-F238E27FC236}">
                  <a16:creationId xmlns:a16="http://schemas.microsoft.com/office/drawing/2014/main" id="{FD80AB77-02A8-2C40-7D8A-9500725AB5DE}"/>
                </a:ext>
              </a:extLst>
            </p:cNvPr>
            <p:cNvSpPr/>
            <p:nvPr/>
          </p:nvSpPr>
          <p:spPr>
            <a:xfrm>
              <a:off x="1349975" y="1015876"/>
              <a:ext cx="1545082" cy="2497217"/>
            </a:xfrm>
            <a:custGeom>
              <a:avLst/>
              <a:gdLst/>
              <a:ahLst/>
              <a:cxnLst/>
              <a:rect l="l" t="t" r="r" b="b"/>
              <a:pathLst>
                <a:path w="11766" h="19017" extrusionOk="0">
                  <a:moveTo>
                    <a:pt x="8362" y="0"/>
                  </a:moveTo>
                  <a:cubicBezTo>
                    <a:pt x="8201" y="0"/>
                    <a:pt x="8038" y="39"/>
                    <a:pt x="7888" y="122"/>
                  </a:cubicBezTo>
                  <a:cubicBezTo>
                    <a:pt x="5912" y="1210"/>
                    <a:pt x="4197" y="2778"/>
                    <a:pt x="2937" y="4667"/>
                  </a:cubicBezTo>
                  <a:cubicBezTo>
                    <a:pt x="1034" y="7518"/>
                    <a:pt x="0" y="11364"/>
                    <a:pt x="1275" y="14677"/>
                  </a:cubicBezTo>
                  <a:cubicBezTo>
                    <a:pt x="2226" y="17160"/>
                    <a:pt x="4501" y="18682"/>
                    <a:pt x="7100" y="18973"/>
                  </a:cubicBezTo>
                  <a:cubicBezTo>
                    <a:pt x="7325" y="18998"/>
                    <a:pt x="7699" y="19016"/>
                    <a:pt x="8135" y="19016"/>
                  </a:cubicBezTo>
                  <a:cubicBezTo>
                    <a:pt x="9199" y="19016"/>
                    <a:pt x="10631" y="18909"/>
                    <a:pt x="11163" y="18538"/>
                  </a:cubicBezTo>
                  <a:cubicBezTo>
                    <a:pt x="11576" y="18248"/>
                    <a:pt x="11766" y="17718"/>
                    <a:pt x="11661" y="17221"/>
                  </a:cubicBezTo>
                  <a:cubicBezTo>
                    <a:pt x="11529" y="16605"/>
                    <a:pt x="10985" y="16181"/>
                    <a:pt x="10378" y="16181"/>
                  </a:cubicBezTo>
                  <a:cubicBezTo>
                    <a:pt x="10287" y="16181"/>
                    <a:pt x="10194" y="16190"/>
                    <a:pt x="10101" y="16210"/>
                  </a:cubicBezTo>
                  <a:lnTo>
                    <a:pt x="10087" y="16213"/>
                  </a:lnTo>
                  <a:cubicBezTo>
                    <a:pt x="9366" y="16366"/>
                    <a:pt x="8642" y="16464"/>
                    <a:pt x="7943" y="16464"/>
                  </a:cubicBezTo>
                  <a:cubicBezTo>
                    <a:pt x="7742" y="16464"/>
                    <a:pt x="7543" y="16456"/>
                    <a:pt x="7347" y="16439"/>
                  </a:cubicBezTo>
                  <a:cubicBezTo>
                    <a:pt x="5646" y="16298"/>
                    <a:pt x="4145" y="15377"/>
                    <a:pt x="3484" y="13790"/>
                  </a:cubicBezTo>
                  <a:cubicBezTo>
                    <a:pt x="2403" y="11199"/>
                    <a:pt x="3312" y="8075"/>
                    <a:pt x="4725" y="5830"/>
                  </a:cubicBezTo>
                  <a:cubicBezTo>
                    <a:pt x="5753" y="4198"/>
                    <a:pt x="7181" y="2818"/>
                    <a:pt x="8857" y="1838"/>
                  </a:cubicBezTo>
                  <a:lnTo>
                    <a:pt x="8863" y="1838"/>
                  </a:lnTo>
                  <a:cubicBezTo>
                    <a:pt x="9321" y="1568"/>
                    <a:pt x="9485" y="981"/>
                    <a:pt x="9227" y="512"/>
                  </a:cubicBezTo>
                  <a:cubicBezTo>
                    <a:pt x="9047" y="184"/>
                    <a:pt x="8710" y="0"/>
                    <a:pt x="8362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7" name="Google Shape;2096;p32">
              <a:extLst>
                <a:ext uri="{FF2B5EF4-FFF2-40B4-BE49-F238E27FC236}">
                  <a16:creationId xmlns:a16="http://schemas.microsoft.com/office/drawing/2014/main" id="{A9978F55-A296-D7E6-B3B3-A45E530ADCBB}"/>
                </a:ext>
              </a:extLst>
            </p:cNvPr>
            <p:cNvSpPr/>
            <p:nvPr/>
          </p:nvSpPr>
          <p:spPr>
            <a:xfrm>
              <a:off x="2380020" y="3140570"/>
              <a:ext cx="515027" cy="372541"/>
            </a:xfrm>
            <a:custGeom>
              <a:avLst/>
              <a:gdLst/>
              <a:ahLst/>
              <a:cxnLst/>
              <a:rect l="l" t="t" r="r" b="b"/>
              <a:pathLst>
                <a:path w="3922" h="2837" extrusionOk="0">
                  <a:moveTo>
                    <a:pt x="2531" y="0"/>
                  </a:moveTo>
                  <a:cubicBezTo>
                    <a:pt x="2441" y="0"/>
                    <a:pt x="2349" y="10"/>
                    <a:pt x="2257" y="29"/>
                  </a:cubicBezTo>
                  <a:lnTo>
                    <a:pt x="2243" y="32"/>
                  </a:lnTo>
                  <a:cubicBezTo>
                    <a:pt x="1739" y="139"/>
                    <a:pt x="1230" y="219"/>
                    <a:pt x="733" y="257"/>
                  </a:cubicBezTo>
                  <a:cubicBezTo>
                    <a:pt x="448" y="682"/>
                    <a:pt x="35" y="1511"/>
                    <a:pt x="1" y="2832"/>
                  </a:cubicBezTo>
                  <a:lnTo>
                    <a:pt x="1" y="2835"/>
                  </a:lnTo>
                  <a:cubicBezTo>
                    <a:pt x="87" y="2836"/>
                    <a:pt x="178" y="2837"/>
                    <a:pt x="271" y="2837"/>
                  </a:cubicBezTo>
                  <a:cubicBezTo>
                    <a:pt x="1337" y="2837"/>
                    <a:pt x="2782" y="2732"/>
                    <a:pt x="3318" y="2358"/>
                  </a:cubicBezTo>
                  <a:cubicBezTo>
                    <a:pt x="3732" y="2068"/>
                    <a:pt x="3922" y="1538"/>
                    <a:pt x="3817" y="1040"/>
                  </a:cubicBezTo>
                  <a:cubicBezTo>
                    <a:pt x="3684" y="422"/>
                    <a:pt x="3139" y="0"/>
                    <a:pt x="2531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8" name="Google Shape;2097;p32">
              <a:extLst>
                <a:ext uri="{FF2B5EF4-FFF2-40B4-BE49-F238E27FC236}">
                  <a16:creationId xmlns:a16="http://schemas.microsoft.com/office/drawing/2014/main" id="{CDD82D59-0EF6-E024-E743-0E028F1CAC19}"/>
                </a:ext>
              </a:extLst>
            </p:cNvPr>
            <p:cNvSpPr/>
            <p:nvPr/>
          </p:nvSpPr>
          <p:spPr>
            <a:xfrm>
              <a:off x="2408253" y="1944018"/>
              <a:ext cx="4284759" cy="2024877"/>
            </a:xfrm>
            <a:custGeom>
              <a:avLst/>
              <a:gdLst/>
              <a:ahLst/>
              <a:cxnLst/>
              <a:rect l="l" t="t" r="r" b="b"/>
              <a:pathLst>
                <a:path w="32629" h="15420" extrusionOk="0">
                  <a:moveTo>
                    <a:pt x="21379" y="0"/>
                  </a:moveTo>
                  <a:cubicBezTo>
                    <a:pt x="21130" y="753"/>
                    <a:pt x="21123" y="1945"/>
                    <a:pt x="20668" y="2349"/>
                  </a:cubicBezTo>
                  <a:cubicBezTo>
                    <a:pt x="20301" y="2677"/>
                    <a:pt x="19739" y="2747"/>
                    <a:pt x="19173" y="2747"/>
                  </a:cubicBezTo>
                  <a:cubicBezTo>
                    <a:pt x="18746" y="2747"/>
                    <a:pt x="18317" y="2708"/>
                    <a:pt x="17965" y="2708"/>
                  </a:cubicBezTo>
                  <a:cubicBezTo>
                    <a:pt x="17932" y="2708"/>
                    <a:pt x="17900" y="2708"/>
                    <a:pt x="17868" y="2709"/>
                  </a:cubicBezTo>
                  <a:cubicBezTo>
                    <a:pt x="15683" y="2762"/>
                    <a:pt x="13213" y="2899"/>
                    <a:pt x="11044" y="3176"/>
                  </a:cubicBezTo>
                  <a:cubicBezTo>
                    <a:pt x="9145" y="3418"/>
                    <a:pt x="7202" y="3772"/>
                    <a:pt x="5396" y="4454"/>
                  </a:cubicBezTo>
                  <a:cubicBezTo>
                    <a:pt x="4182" y="4912"/>
                    <a:pt x="2936" y="5546"/>
                    <a:pt x="2082" y="6564"/>
                  </a:cubicBezTo>
                  <a:cubicBezTo>
                    <a:pt x="0" y="9037"/>
                    <a:pt x="984" y="13172"/>
                    <a:pt x="4099" y="14228"/>
                  </a:cubicBezTo>
                  <a:lnTo>
                    <a:pt x="6401" y="14991"/>
                  </a:lnTo>
                  <a:cubicBezTo>
                    <a:pt x="7268" y="15277"/>
                    <a:pt x="8171" y="15420"/>
                    <a:pt x="9078" y="15420"/>
                  </a:cubicBezTo>
                  <a:cubicBezTo>
                    <a:pt x="9622" y="15420"/>
                    <a:pt x="10167" y="15369"/>
                    <a:pt x="10706" y="15266"/>
                  </a:cubicBezTo>
                  <a:cubicBezTo>
                    <a:pt x="13598" y="14717"/>
                    <a:pt x="16531" y="14334"/>
                    <a:pt x="19457" y="14334"/>
                  </a:cubicBezTo>
                  <a:cubicBezTo>
                    <a:pt x="20657" y="14334"/>
                    <a:pt x="21857" y="14399"/>
                    <a:pt x="23052" y="14542"/>
                  </a:cubicBezTo>
                  <a:cubicBezTo>
                    <a:pt x="23772" y="14629"/>
                    <a:pt x="24436" y="14670"/>
                    <a:pt x="25047" y="14670"/>
                  </a:cubicBezTo>
                  <a:cubicBezTo>
                    <a:pt x="32629" y="14670"/>
                    <a:pt x="32180" y="8440"/>
                    <a:pt x="32177" y="6699"/>
                  </a:cubicBezTo>
                  <a:cubicBezTo>
                    <a:pt x="32175" y="3917"/>
                    <a:pt x="30710" y="2275"/>
                    <a:pt x="30089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9" name="Google Shape;2098;p32">
              <a:extLst>
                <a:ext uri="{FF2B5EF4-FFF2-40B4-BE49-F238E27FC236}">
                  <a16:creationId xmlns:a16="http://schemas.microsoft.com/office/drawing/2014/main" id="{6FE2B370-7C9D-EE82-09A1-D0FAEE73D31D}"/>
                </a:ext>
              </a:extLst>
            </p:cNvPr>
            <p:cNvSpPr/>
            <p:nvPr/>
          </p:nvSpPr>
          <p:spPr>
            <a:xfrm>
              <a:off x="5115207" y="2097001"/>
              <a:ext cx="73669" cy="348510"/>
            </a:xfrm>
            <a:custGeom>
              <a:avLst/>
              <a:gdLst/>
              <a:ahLst/>
              <a:cxnLst/>
              <a:rect l="l" t="t" r="r" b="b"/>
              <a:pathLst>
                <a:path w="561" h="2654" extrusionOk="0">
                  <a:moveTo>
                    <a:pt x="499" y="0"/>
                  </a:moveTo>
                  <a:cubicBezTo>
                    <a:pt x="476" y="0"/>
                    <a:pt x="457" y="17"/>
                    <a:pt x="451" y="40"/>
                  </a:cubicBezTo>
                  <a:cubicBezTo>
                    <a:pt x="448" y="52"/>
                    <a:pt x="182" y="1093"/>
                    <a:pt x="4" y="2595"/>
                  </a:cubicBezTo>
                  <a:cubicBezTo>
                    <a:pt x="1" y="2623"/>
                    <a:pt x="22" y="2650"/>
                    <a:pt x="51" y="2653"/>
                  </a:cubicBezTo>
                  <a:lnTo>
                    <a:pt x="58" y="2653"/>
                  </a:lnTo>
                  <a:cubicBezTo>
                    <a:pt x="84" y="2653"/>
                    <a:pt x="108" y="2633"/>
                    <a:pt x="108" y="2607"/>
                  </a:cubicBezTo>
                  <a:cubicBezTo>
                    <a:pt x="284" y="1113"/>
                    <a:pt x="548" y="77"/>
                    <a:pt x="552" y="67"/>
                  </a:cubicBezTo>
                  <a:cubicBezTo>
                    <a:pt x="561" y="39"/>
                    <a:pt x="544" y="10"/>
                    <a:pt x="515" y="3"/>
                  </a:cubicBezTo>
                  <a:cubicBezTo>
                    <a:pt x="510" y="1"/>
                    <a:pt x="504" y="0"/>
                    <a:pt x="499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0" name="Google Shape;2099;p32">
              <a:extLst>
                <a:ext uri="{FF2B5EF4-FFF2-40B4-BE49-F238E27FC236}">
                  <a16:creationId xmlns:a16="http://schemas.microsoft.com/office/drawing/2014/main" id="{3864D509-0047-82A6-0B48-46D45BFFFCCC}"/>
                </a:ext>
              </a:extLst>
            </p:cNvPr>
            <p:cNvSpPr/>
            <p:nvPr/>
          </p:nvSpPr>
          <p:spPr>
            <a:xfrm>
              <a:off x="5221573" y="1944018"/>
              <a:ext cx="1242526" cy="481401"/>
            </a:xfrm>
            <a:custGeom>
              <a:avLst/>
              <a:gdLst/>
              <a:ahLst/>
              <a:cxnLst/>
              <a:rect l="l" t="t" r="r" b="b"/>
              <a:pathLst>
                <a:path w="9462" h="3666" extrusionOk="0">
                  <a:moveTo>
                    <a:pt x="1" y="0"/>
                  </a:moveTo>
                  <a:cubicBezTo>
                    <a:pt x="350" y="1730"/>
                    <a:pt x="2713" y="3665"/>
                    <a:pt x="5446" y="3665"/>
                  </a:cubicBezTo>
                  <a:cubicBezTo>
                    <a:pt x="6760" y="3665"/>
                    <a:pt x="8159" y="3218"/>
                    <a:pt x="9461" y="2085"/>
                  </a:cubicBezTo>
                  <a:cubicBezTo>
                    <a:pt x="9159" y="1418"/>
                    <a:pt x="8866" y="743"/>
                    <a:pt x="8663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1" name="Google Shape;2100;p32">
              <a:extLst>
                <a:ext uri="{FF2B5EF4-FFF2-40B4-BE49-F238E27FC236}">
                  <a16:creationId xmlns:a16="http://schemas.microsoft.com/office/drawing/2014/main" id="{78FA023C-1796-D7F9-A13B-319FC77C5600}"/>
                </a:ext>
              </a:extLst>
            </p:cNvPr>
            <p:cNvSpPr/>
            <p:nvPr/>
          </p:nvSpPr>
          <p:spPr>
            <a:xfrm>
              <a:off x="6103756" y="2816614"/>
              <a:ext cx="546543" cy="999307"/>
            </a:xfrm>
            <a:custGeom>
              <a:avLst/>
              <a:gdLst/>
              <a:ahLst/>
              <a:cxnLst/>
              <a:rect l="l" t="t" r="r" b="b"/>
              <a:pathLst>
                <a:path w="4162" h="7610" extrusionOk="0">
                  <a:moveTo>
                    <a:pt x="4035" y="0"/>
                  </a:moveTo>
                  <a:cubicBezTo>
                    <a:pt x="4005" y="0"/>
                    <a:pt x="3983" y="26"/>
                    <a:pt x="3983" y="54"/>
                  </a:cubicBezTo>
                  <a:cubicBezTo>
                    <a:pt x="3983" y="136"/>
                    <a:pt x="3983" y="227"/>
                    <a:pt x="3984" y="329"/>
                  </a:cubicBezTo>
                  <a:cubicBezTo>
                    <a:pt x="4005" y="2062"/>
                    <a:pt x="4054" y="6123"/>
                    <a:pt x="42" y="7505"/>
                  </a:cubicBezTo>
                  <a:cubicBezTo>
                    <a:pt x="15" y="7515"/>
                    <a:pt x="0" y="7545"/>
                    <a:pt x="9" y="7573"/>
                  </a:cubicBezTo>
                  <a:cubicBezTo>
                    <a:pt x="16" y="7595"/>
                    <a:pt x="38" y="7609"/>
                    <a:pt x="59" y="7609"/>
                  </a:cubicBezTo>
                  <a:cubicBezTo>
                    <a:pt x="65" y="7609"/>
                    <a:pt x="72" y="7609"/>
                    <a:pt x="78" y="7605"/>
                  </a:cubicBezTo>
                  <a:cubicBezTo>
                    <a:pt x="4161" y="6197"/>
                    <a:pt x="4113" y="2083"/>
                    <a:pt x="4091" y="327"/>
                  </a:cubicBezTo>
                  <a:cubicBezTo>
                    <a:pt x="4091" y="227"/>
                    <a:pt x="4090" y="136"/>
                    <a:pt x="4090" y="54"/>
                  </a:cubicBezTo>
                  <a:cubicBezTo>
                    <a:pt x="4090" y="23"/>
                    <a:pt x="4064" y="0"/>
                    <a:pt x="403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2" name="Google Shape;2101;p32">
              <a:extLst>
                <a:ext uri="{FF2B5EF4-FFF2-40B4-BE49-F238E27FC236}">
                  <a16:creationId xmlns:a16="http://schemas.microsoft.com/office/drawing/2014/main" id="{30B7C7BD-E779-8A28-EB41-D1F6559CA77A}"/>
                </a:ext>
              </a:extLst>
            </p:cNvPr>
            <p:cNvSpPr/>
            <p:nvPr/>
          </p:nvSpPr>
          <p:spPr>
            <a:xfrm>
              <a:off x="3797579" y="2938212"/>
              <a:ext cx="1194070" cy="737859"/>
            </a:xfrm>
            <a:custGeom>
              <a:avLst/>
              <a:gdLst/>
              <a:ahLst/>
              <a:cxnLst/>
              <a:rect l="l" t="t" r="r" b="b"/>
              <a:pathLst>
                <a:path w="9093" h="5619" extrusionOk="0">
                  <a:moveTo>
                    <a:pt x="6890" y="0"/>
                  </a:moveTo>
                  <a:cubicBezTo>
                    <a:pt x="6706" y="0"/>
                    <a:pt x="6543" y="15"/>
                    <a:pt x="6351" y="68"/>
                  </a:cubicBezTo>
                  <a:cubicBezTo>
                    <a:pt x="6137" y="129"/>
                    <a:pt x="5883" y="161"/>
                    <a:pt x="5662" y="178"/>
                  </a:cubicBezTo>
                  <a:cubicBezTo>
                    <a:pt x="5547" y="186"/>
                    <a:pt x="5418" y="197"/>
                    <a:pt x="5292" y="197"/>
                  </a:cubicBezTo>
                  <a:cubicBezTo>
                    <a:pt x="5187" y="197"/>
                    <a:pt x="5083" y="189"/>
                    <a:pt x="4990" y="166"/>
                  </a:cubicBezTo>
                  <a:cubicBezTo>
                    <a:pt x="4880" y="139"/>
                    <a:pt x="4781" y="95"/>
                    <a:pt x="4664" y="95"/>
                  </a:cubicBezTo>
                  <a:cubicBezTo>
                    <a:pt x="4661" y="95"/>
                    <a:pt x="4657" y="95"/>
                    <a:pt x="4653" y="95"/>
                  </a:cubicBezTo>
                  <a:cubicBezTo>
                    <a:pt x="4534" y="99"/>
                    <a:pt x="4412" y="131"/>
                    <a:pt x="4295" y="149"/>
                  </a:cubicBezTo>
                  <a:cubicBezTo>
                    <a:pt x="4084" y="181"/>
                    <a:pt x="3942" y="275"/>
                    <a:pt x="3745" y="336"/>
                  </a:cubicBezTo>
                  <a:cubicBezTo>
                    <a:pt x="3704" y="349"/>
                    <a:pt x="3665" y="354"/>
                    <a:pt x="3626" y="354"/>
                  </a:cubicBezTo>
                  <a:cubicBezTo>
                    <a:pt x="3481" y="354"/>
                    <a:pt x="3348" y="284"/>
                    <a:pt x="3201" y="284"/>
                  </a:cubicBezTo>
                  <a:cubicBezTo>
                    <a:pt x="3183" y="284"/>
                    <a:pt x="3164" y="285"/>
                    <a:pt x="3146" y="288"/>
                  </a:cubicBezTo>
                  <a:cubicBezTo>
                    <a:pt x="2940" y="315"/>
                    <a:pt x="2722" y="438"/>
                    <a:pt x="2519" y="493"/>
                  </a:cubicBezTo>
                  <a:cubicBezTo>
                    <a:pt x="2291" y="555"/>
                    <a:pt x="2118" y="597"/>
                    <a:pt x="1892" y="597"/>
                  </a:cubicBezTo>
                  <a:cubicBezTo>
                    <a:pt x="1877" y="597"/>
                    <a:pt x="1863" y="597"/>
                    <a:pt x="1848" y="596"/>
                  </a:cubicBezTo>
                  <a:cubicBezTo>
                    <a:pt x="1842" y="596"/>
                    <a:pt x="1837" y="596"/>
                    <a:pt x="1832" y="596"/>
                  </a:cubicBezTo>
                  <a:cubicBezTo>
                    <a:pt x="1604" y="596"/>
                    <a:pt x="1380" y="684"/>
                    <a:pt x="1164" y="752"/>
                  </a:cubicBezTo>
                  <a:cubicBezTo>
                    <a:pt x="965" y="816"/>
                    <a:pt x="811" y="950"/>
                    <a:pt x="628" y="1049"/>
                  </a:cubicBezTo>
                  <a:cubicBezTo>
                    <a:pt x="486" y="1125"/>
                    <a:pt x="313" y="1186"/>
                    <a:pt x="214" y="1323"/>
                  </a:cubicBezTo>
                  <a:cubicBezTo>
                    <a:pt x="94" y="1493"/>
                    <a:pt x="77" y="1788"/>
                    <a:pt x="69" y="1987"/>
                  </a:cubicBezTo>
                  <a:cubicBezTo>
                    <a:pt x="59" y="2207"/>
                    <a:pt x="97" y="2407"/>
                    <a:pt x="49" y="2627"/>
                  </a:cubicBezTo>
                  <a:cubicBezTo>
                    <a:pt x="0" y="2849"/>
                    <a:pt x="6" y="2986"/>
                    <a:pt x="100" y="3188"/>
                  </a:cubicBezTo>
                  <a:cubicBezTo>
                    <a:pt x="190" y="3381"/>
                    <a:pt x="212" y="3576"/>
                    <a:pt x="240" y="3787"/>
                  </a:cubicBezTo>
                  <a:cubicBezTo>
                    <a:pt x="297" y="4204"/>
                    <a:pt x="244" y="4704"/>
                    <a:pt x="493" y="5058"/>
                  </a:cubicBezTo>
                  <a:cubicBezTo>
                    <a:pt x="717" y="5380"/>
                    <a:pt x="1026" y="5618"/>
                    <a:pt x="1439" y="5618"/>
                  </a:cubicBezTo>
                  <a:cubicBezTo>
                    <a:pt x="1446" y="5618"/>
                    <a:pt x="1454" y="5618"/>
                    <a:pt x="1461" y="5618"/>
                  </a:cubicBezTo>
                  <a:cubicBezTo>
                    <a:pt x="1905" y="5609"/>
                    <a:pt x="2315" y="5522"/>
                    <a:pt x="2743" y="5377"/>
                  </a:cubicBezTo>
                  <a:cubicBezTo>
                    <a:pt x="2811" y="5353"/>
                    <a:pt x="2873" y="5345"/>
                    <a:pt x="2931" y="5345"/>
                  </a:cubicBezTo>
                  <a:cubicBezTo>
                    <a:pt x="3091" y="5345"/>
                    <a:pt x="3225" y="5409"/>
                    <a:pt x="3401" y="5409"/>
                  </a:cubicBezTo>
                  <a:cubicBezTo>
                    <a:pt x="3414" y="5409"/>
                    <a:pt x="3427" y="5409"/>
                    <a:pt x="3440" y="5408"/>
                  </a:cubicBezTo>
                  <a:cubicBezTo>
                    <a:pt x="3691" y="5395"/>
                    <a:pt x="3962" y="5324"/>
                    <a:pt x="4209" y="5267"/>
                  </a:cubicBezTo>
                  <a:cubicBezTo>
                    <a:pt x="4755" y="5141"/>
                    <a:pt x="5283" y="5151"/>
                    <a:pt x="5834" y="5134"/>
                  </a:cubicBezTo>
                  <a:cubicBezTo>
                    <a:pt x="6076" y="5127"/>
                    <a:pt x="6348" y="5085"/>
                    <a:pt x="6584" y="5028"/>
                  </a:cubicBezTo>
                  <a:cubicBezTo>
                    <a:pt x="6696" y="5001"/>
                    <a:pt x="6803" y="4964"/>
                    <a:pt x="6915" y="4964"/>
                  </a:cubicBezTo>
                  <a:cubicBezTo>
                    <a:pt x="6928" y="4964"/>
                    <a:pt x="6941" y="4964"/>
                    <a:pt x="6954" y="4965"/>
                  </a:cubicBezTo>
                  <a:cubicBezTo>
                    <a:pt x="7069" y="4974"/>
                    <a:pt x="7179" y="5025"/>
                    <a:pt x="7294" y="5041"/>
                  </a:cubicBezTo>
                  <a:cubicBezTo>
                    <a:pt x="7322" y="5045"/>
                    <a:pt x="7350" y="5047"/>
                    <a:pt x="7379" y="5047"/>
                  </a:cubicBezTo>
                  <a:cubicBezTo>
                    <a:pt x="7545" y="5047"/>
                    <a:pt x="7710" y="4986"/>
                    <a:pt x="7876" y="4986"/>
                  </a:cubicBezTo>
                  <a:cubicBezTo>
                    <a:pt x="7897" y="4986"/>
                    <a:pt x="7919" y="4987"/>
                    <a:pt x="7940" y="4990"/>
                  </a:cubicBezTo>
                  <a:cubicBezTo>
                    <a:pt x="8073" y="5002"/>
                    <a:pt x="8190" y="5041"/>
                    <a:pt x="8313" y="5041"/>
                  </a:cubicBezTo>
                  <a:cubicBezTo>
                    <a:pt x="8371" y="5041"/>
                    <a:pt x="8431" y="5033"/>
                    <a:pt x="8494" y="5008"/>
                  </a:cubicBezTo>
                  <a:cubicBezTo>
                    <a:pt x="8897" y="4854"/>
                    <a:pt x="9093" y="4479"/>
                    <a:pt x="9085" y="4072"/>
                  </a:cubicBezTo>
                  <a:cubicBezTo>
                    <a:pt x="9075" y="3629"/>
                    <a:pt x="8828" y="3192"/>
                    <a:pt x="8897" y="2745"/>
                  </a:cubicBezTo>
                  <a:cubicBezTo>
                    <a:pt x="8931" y="2521"/>
                    <a:pt x="8968" y="2295"/>
                    <a:pt x="9004" y="2071"/>
                  </a:cubicBezTo>
                  <a:cubicBezTo>
                    <a:pt x="9038" y="1858"/>
                    <a:pt x="8954" y="1680"/>
                    <a:pt x="8958" y="1473"/>
                  </a:cubicBezTo>
                  <a:cubicBezTo>
                    <a:pt x="8961" y="1244"/>
                    <a:pt x="9054" y="1050"/>
                    <a:pt x="8974" y="825"/>
                  </a:cubicBezTo>
                  <a:cubicBezTo>
                    <a:pt x="8917" y="668"/>
                    <a:pt x="8837" y="499"/>
                    <a:pt x="8761" y="349"/>
                  </a:cubicBezTo>
                  <a:cubicBezTo>
                    <a:pt x="8653" y="131"/>
                    <a:pt x="8487" y="137"/>
                    <a:pt x="8266" y="128"/>
                  </a:cubicBezTo>
                  <a:cubicBezTo>
                    <a:pt x="8060" y="118"/>
                    <a:pt x="7846" y="128"/>
                    <a:pt x="7643" y="111"/>
                  </a:cubicBezTo>
                  <a:cubicBezTo>
                    <a:pt x="7533" y="102"/>
                    <a:pt x="7439" y="59"/>
                    <a:pt x="7336" y="31"/>
                  </a:cubicBezTo>
                  <a:cubicBezTo>
                    <a:pt x="7232" y="2"/>
                    <a:pt x="7132" y="4"/>
                    <a:pt x="7025" y="2"/>
                  </a:cubicBezTo>
                  <a:cubicBezTo>
                    <a:pt x="6978" y="1"/>
                    <a:pt x="6933" y="0"/>
                    <a:pt x="6890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3" name="Google Shape;2102;p32">
              <a:extLst>
                <a:ext uri="{FF2B5EF4-FFF2-40B4-BE49-F238E27FC236}">
                  <a16:creationId xmlns:a16="http://schemas.microsoft.com/office/drawing/2014/main" id="{7B57BA20-389E-41BE-2C4F-E82F531324F5}"/>
                </a:ext>
              </a:extLst>
            </p:cNvPr>
            <p:cNvSpPr/>
            <p:nvPr/>
          </p:nvSpPr>
          <p:spPr>
            <a:xfrm>
              <a:off x="3789832" y="2930859"/>
              <a:ext cx="1208384" cy="752304"/>
            </a:xfrm>
            <a:custGeom>
              <a:avLst/>
              <a:gdLst/>
              <a:ahLst/>
              <a:cxnLst/>
              <a:rect l="l" t="t" r="r" b="b"/>
              <a:pathLst>
                <a:path w="9202" h="5729" extrusionOk="0">
                  <a:moveTo>
                    <a:pt x="6955" y="1"/>
                  </a:moveTo>
                  <a:cubicBezTo>
                    <a:pt x="6756" y="1"/>
                    <a:pt x="6588" y="17"/>
                    <a:pt x="6396" y="71"/>
                  </a:cubicBezTo>
                  <a:cubicBezTo>
                    <a:pt x="6167" y="135"/>
                    <a:pt x="5900" y="164"/>
                    <a:pt x="5718" y="178"/>
                  </a:cubicBezTo>
                  <a:lnTo>
                    <a:pt x="5676" y="181"/>
                  </a:lnTo>
                  <a:cubicBezTo>
                    <a:pt x="5568" y="189"/>
                    <a:pt x="5453" y="197"/>
                    <a:pt x="5342" y="197"/>
                  </a:cubicBezTo>
                  <a:cubicBezTo>
                    <a:pt x="5243" y="197"/>
                    <a:pt x="5148" y="190"/>
                    <a:pt x="5062" y="170"/>
                  </a:cubicBezTo>
                  <a:cubicBezTo>
                    <a:pt x="5029" y="160"/>
                    <a:pt x="4999" y="151"/>
                    <a:pt x="4969" y="143"/>
                  </a:cubicBezTo>
                  <a:cubicBezTo>
                    <a:pt x="4893" y="121"/>
                    <a:pt x="4814" y="95"/>
                    <a:pt x="4722" y="95"/>
                  </a:cubicBezTo>
                  <a:cubicBezTo>
                    <a:pt x="4718" y="95"/>
                    <a:pt x="4713" y="95"/>
                    <a:pt x="4708" y="95"/>
                  </a:cubicBezTo>
                  <a:cubicBezTo>
                    <a:pt x="4623" y="100"/>
                    <a:pt x="4537" y="115"/>
                    <a:pt x="4454" y="131"/>
                  </a:cubicBezTo>
                  <a:cubicBezTo>
                    <a:pt x="4415" y="138"/>
                    <a:pt x="4378" y="145"/>
                    <a:pt x="4343" y="151"/>
                  </a:cubicBezTo>
                  <a:cubicBezTo>
                    <a:pt x="4208" y="173"/>
                    <a:pt x="4100" y="217"/>
                    <a:pt x="3994" y="262"/>
                  </a:cubicBezTo>
                  <a:cubicBezTo>
                    <a:pt x="3930" y="288"/>
                    <a:pt x="3863" y="317"/>
                    <a:pt x="3787" y="341"/>
                  </a:cubicBezTo>
                  <a:cubicBezTo>
                    <a:pt x="3753" y="352"/>
                    <a:pt x="3719" y="356"/>
                    <a:pt x="3686" y="356"/>
                  </a:cubicBezTo>
                  <a:cubicBezTo>
                    <a:pt x="3620" y="356"/>
                    <a:pt x="3555" y="339"/>
                    <a:pt x="3487" y="322"/>
                  </a:cubicBezTo>
                  <a:cubicBezTo>
                    <a:pt x="3416" y="305"/>
                    <a:pt x="3341" y="287"/>
                    <a:pt x="3262" y="287"/>
                  </a:cubicBezTo>
                  <a:cubicBezTo>
                    <a:pt x="3241" y="287"/>
                    <a:pt x="3219" y="288"/>
                    <a:pt x="3198" y="291"/>
                  </a:cubicBezTo>
                  <a:cubicBezTo>
                    <a:pt x="3069" y="308"/>
                    <a:pt x="2936" y="360"/>
                    <a:pt x="2808" y="410"/>
                  </a:cubicBezTo>
                  <a:cubicBezTo>
                    <a:pt x="2722" y="444"/>
                    <a:pt x="2642" y="477"/>
                    <a:pt x="2564" y="498"/>
                  </a:cubicBezTo>
                  <a:cubicBezTo>
                    <a:pt x="2342" y="558"/>
                    <a:pt x="2168" y="600"/>
                    <a:pt x="1930" y="600"/>
                  </a:cubicBezTo>
                  <a:cubicBezTo>
                    <a:pt x="1922" y="600"/>
                    <a:pt x="1915" y="600"/>
                    <a:pt x="1907" y="599"/>
                  </a:cubicBezTo>
                  <a:cubicBezTo>
                    <a:pt x="1900" y="599"/>
                    <a:pt x="1894" y="599"/>
                    <a:pt x="1887" y="599"/>
                  </a:cubicBezTo>
                  <a:cubicBezTo>
                    <a:pt x="1690" y="599"/>
                    <a:pt x="1495" y="661"/>
                    <a:pt x="1307" y="724"/>
                  </a:cubicBezTo>
                  <a:cubicBezTo>
                    <a:pt x="1273" y="735"/>
                    <a:pt x="1241" y="745"/>
                    <a:pt x="1207" y="756"/>
                  </a:cubicBezTo>
                  <a:cubicBezTo>
                    <a:pt x="1070" y="801"/>
                    <a:pt x="953" y="876"/>
                    <a:pt x="842" y="948"/>
                  </a:cubicBezTo>
                  <a:cubicBezTo>
                    <a:pt x="782" y="985"/>
                    <a:pt x="723" y="1022"/>
                    <a:pt x="660" y="1056"/>
                  </a:cubicBezTo>
                  <a:cubicBezTo>
                    <a:pt x="630" y="1072"/>
                    <a:pt x="599" y="1088"/>
                    <a:pt x="566" y="1105"/>
                  </a:cubicBezTo>
                  <a:cubicBezTo>
                    <a:pt x="442" y="1166"/>
                    <a:pt x="313" y="1229"/>
                    <a:pt x="228" y="1349"/>
                  </a:cubicBezTo>
                  <a:cubicBezTo>
                    <a:pt x="95" y="1536"/>
                    <a:pt x="79" y="1864"/>
                    <a:pt x="72" y="2042"/>
                  </a:cubicBezTo>
                  <a:cubicBezTo>
                    <a:pt x="68" y="2123"/>
                    <a:pt x="72" y="2201"/>
                    <a:pt x="73" y="2277"/>
                  </a:cubicBezTo>
                  <a:cubicBezTo>
                    <a:pt x="79" y="2411"/>
                    <a:pt x="82" y="2537"/>
                    <a:pt x="53" y="2671"/>
                  </a:cubicBezTo>
                  <a:cubicBezTo>
                    <a:pt x="1" y="2914"/>
                    <a:pt x="15" y="3064"/>
                    <a:pt x="109" y="3268"/>
                  </a:cubicBezTo>
                  <a:cubicBezTo>
                    <a:pt x="188" y="3439"/>
                    <a:pt x="213" y="3615"/>
                    <a:pt x="238" y="3803"/>
                  </a:cubicBezTo>
                  <a:lnTo>
                    <a:pt x="245" y="3852"/>
                  </a:lnTo>
                  <a:cubicBezTo>
                    <a:pt x="261" y="3962"/>
                    <a:pt x="268" y="4076"/>
                    <a:pt x="275" y="4198"/>
                  </a:cubicBezTo>
                  <a:cubicBezTo>
                    <a:pt x="295" y="4530"/>
                    <a:pt x="318" y="4876"/>
                    <a:pt x="508" y="5147"/>
                  </a:cubicBezTo>
                  <a:cubicBezTo>
                    <a:pt x="777" y="5533"/>
                    <a:pt x="1110" y="5728"/>
                    <a:pt x="1498" y="5728"/>
                  </a:cubicBezTo>
                  <a:cubicBezTo>
                    <a:pt x="1506" y="5728"/>
                    <a:pt x="1513" y="5728"/>
                    <a:pt x="1523" y="5724"/>
                  </a:cubicBezTo>
                  <a:cubicBezTo>
                    <a:pt x="1553" y="5724"/>
                    <a:pt x="1577" y="5698"/>
                    <a:pt x="1577" y="5668"/>
                  </a:cubicBezTo>
                  <a:cubicBezTo>
                    <a:pt x="1577" y="5638"/>
                    <a:pt x="1556" y="5614"/>
                    <a:pt x="1521" y="5614"/>
                  </a:cubicBezTo>
                  <a:lnTo>
                    <a:pt x="1501" y="5614"/>
                  </a:lnTo>
                  <a:cubicBezTo>
                    <a:pt x="1151" y="5614"/>
                    <a:pt x="849" y="5434"/>
                    <a:pt x="600" y="5079"/>
                  </a:cubicBezTo>
                  <a:cubicBezTo>
                    <a:pt x="428" y="4831"/>
                    <a:pt x="406" y="4503"/>
                    <a:pt x="386" y="4185"/>
                  </a:cubicBezTo>
                  <a:cubicBezTo>
                    <a:pt x="379" y="4068"/>
                    <a:pt x="372" y="3946"/>
                    <a:pt x="356" y="3832"/>
                  </a:cubicBezTo>
                  <a:lnTo>
                    <a:pt x="349" y="3782"/>
                  </a:lnTo>
                  <a:cubicBezTo>
                    <a:pt x="323" y="3586"/>
                    <a:pt x="299" y="3401"/>
                    <a:pt x="211" y="3215"/>
                  </a:cubicBezTo>
                  <a:cubicBezTo>
                    <a:pt x="125" y="3034"/>
                    <a:pt x="115" y="2911"/>
                    <a:pt x="163" y="2690"/>
                  </a:cubicBezTo>
                  <a:cubicBezTo>
                    <a:pt x="195" y="2543"/>
                    <a:pt x="192" y="2404"/>
                    <a:pt x="186" y="2269"/>
                  </a:cubicBezTo>
                  <a:cubicBezTo>
                    <a:pt x="182" y="2194"/>
                    <a:pt x="181" y="2119"/>
                    <a:pt x="185" y="2042"/>
                  </a:cubicBezTo>
                  <a:cubicBezTo>
                    <a:pt x="192" y="1877"/>
                    <a:pt x="206" y="1569"/>
                    <a:pt x="320" y="1408"/>
                  </a:cubicBezTo>
                  <a:cubicBezTo>
                    <a:pt x="389" y="1312"/>
                    <a:pt x="506" y="1255"/>
                    <a:pt x="617" y="1199"/>
                  </a:cubicBezTo>
                  <a:cubicBezTo>
                    <a:pt x="652" y="1183"/>
                    <a:pt x="685" y="1165"/>
                    <a:pt x="716" y="1149"/>
                  </a:cubicBezTo>
                  <a:cubicBezTo>
                    <a:pt x="782" y="1113"/>
                    <a:pt x="843" y="1073"/>
                    <a:pt x="903" y="1035"/>
                  </a:cubicBezTo>
                  <a:cubicBezTo>
                    <a:pt x="1014" y="964"/>
                    <a:pt x="1120" y="895"/>
                    <a:pt x="1243" y="856"/>
                  </a:cubicBezTo>
                  <a:cubicBezTo>
                    <a:pt x="1277" y="845"/>
                    <a:pt x="1310" y="834"/>
                    <a:pt x="1344" y="822"/>
                  </a:cubicBezTo>
                  <a:cubicBezTo>
                    <a:pt x="1526" y="764"/>
                    <a:pt x="1718" y="702"/>
                    <a:pt x="1896" y="702"/>
                  </a:cubicBezTo>
                  <a:cubicBezTo>
                    <a:pt x="1900" y="702"/>
                    <a:pt x="1904" y="702"/>
                    <a:pt x="1908" y="702"/>
                  </a:cubicBezTo>
                  <a:cubicBezTo>
                    <a:pt x="1920" y="702"/>
                    <a:pt x="1932" y="703"/>
                    <a:pt x="1943" y="703"/>
                  </a:cubicBezTo>
                  <a:cubicBezTo>
                    <a:pt x="2190" y="703"/>
                    <a:pt x="2370" y="659"/>
                    <a:pt x="2595" y="598"/>
                  </a:cubicBezTo>
                  <a:cubicBezTo>
                    <a:pt x="2679" y="574"/>
                    <a:pt x="2766" y="541"/>
                    <a:pt x="2851" y="507"/>
                  </a:cubicBezTo>
                  <a:cubicBezTo>
                    <a:pt x="2972" y="458"/>
                    <a:pt x="3099" y="408"/>
                    <a:pt x="3215" y="394"/>
                  </a:cubicBezTo>
                  <a:cubicBezTo>
                    <a:pt x="3231" y="392"/>
                    <a:pt x="3247" y="391"/>
                    <a:pt x="3263" y="391"/>
                  </a:cubicBezTo>
                  <a:cubicBezTo>
                    <a:pt x="3330" y="391"/>
                    <a:pt x="3395" y="406"/>
                    <a:pt x="3465" y="424"/>
                  </a:cubicBezTo>
                  <a:cubicBezTo>
                    <a:pt x="3538" y="441"/>
                    <a:pt x="3612" y="460"/>
                    <a:pt x="3691" y="460"/>
                  </a:cubicBezTo>
                  <a:cubicBezTo>
                    <a:pt x="3733" y="460"/>
                    <a:pt x="3777" y="455"/>
                    <a:pt x="3823" y="441"/>
                  </a:cubicBezTo>
                  <a:cubicBezTo>
                    <a:pt x="3901" y="417"/>
                    <a:pt x="3973" y="387"/>
                    <a:pt x="4041" y="358"/>
                  </a:cubicBezTo>
                  <a:cubicBezTo>
                    <a:pt x="4144" y="315"/>
                    <a:pt x="4243" y="274"/>
                    <a:pt x="4364" y="255"/>
                  </a:cubicBezTo>
                  <a:cubicBezTo>
                    <a:pt x="4401" y="250"/>
                    <a:pt x="4441" y="242"/>
                    <a:pt x="4478" y="235"/>
                  </a:cubicBezTo>
                  <a:cubicBezTo>
                    <a:pt x="4558" y="221"/>
                    <a:pt x="4641" y="205"/>
                    <a:pt x="4718" y="203"/>
                  </a:cubicBezTo>
                  <a:cubicBezTo>
                    <a:pt x="4721" y="202"/>
                    <a:pt x="4723" y="202"/>
                    <a:pt x="4726" y="202"/>
                  </a:cubicBezTo>
                  <a:cubicBezTo>
                    <a:pt x="4801" y="202"/>
                    <a:pt x="4870" y="223"/>
                    <a:pt x="4942" y="245"/>
                  </a:cubicBezTo>
                  <a:cubicBezTo>
                    <a:pt x="4975" y="257"/>
                    <a:pt x="5007" y="265"/>
                    <a:pt x="5041" y="274"/>
                  </a:cubicBezTo>
                  <a:cubicBezTo>
                    <a:pt x="5138" y="298"/>
                    <a:pt x="5245" y="306"/>
                    <a:pt x="5353" y="306"/>
                  </a:cubicBezTo>
                  <a:cubicBezTo>
                    <a:pt x="5466" y="306"/>
                    <a:pt x="5581" y="297"/>
                    <a:pt x="5689" y="288"/>
                  </a:cubicBezTo>
                  <a:lnTo>
                    <a:pt x="5729" y="285"/>
                  </a:lnTo>
                  <a:cubicBezTo>
                    <a:pt x="5919" y="271"/>
                    <a:pt x="6193" y="241"/>
                    <a:pt x="6429" y="174"/>
                  </a:cubicBezTo>
                  <a:cubicBezTo>
                    <a:pt x="6617" y="122"/>
                    <a:pt x="6778" y="109"/>
                    <a:pt x="6980" y="109"/>
                  </a:cubicBezTo>
                  <a:cubicBezTo>
                    <a:pt x="7015" y="109"/>
                    <a:pt x="7051" y="109"/>
                    <a:pt x="7088" y="110"/>
                  </a:cubicBezTo>
                  <a:lnTo>
                    <a:pt x="7127" y="110"/>
                  </a:lnTo>
                  <a:cubicBezTo>
                    <a:pt x="7217" y="113"/>
                    <a:pt x="7303" y="114"/>
                    <a:pt x="7385" y="137"/>
                  </a:cubicBezTo>
                  <a:cubicBezTo>
                    <a:pt x="7418" y="145"/>
                    <a:pt x="7448" y="155"/>
                    <a:pt x="7478" y="165"/>
                  </a:cubicBezTo>
                  <a:cubicBezTo>
                    <a:pt x="7548" y="188"/>
                    <a:pt x="7621" y="212"/>
                    <a:pt x="7704" y="220"/>
                  </a:cubicBezTo>
                  <a:cubicBezTo>
                    <a:pt x="7825" y="228"/>
                    <a:pt x="7952" y="230"/>
                    <a:pt x="8075" y="230"/>
                  </a:cubicBezTo>
                  <a:cubicBezTo>
                    <a:pt x="8161" y="231"/>
                    <a:pt x="8245" y="231"/>
                    <a:pt x="8328" y="235"/>
                  </a:cubicBezTo>
                  <a:lnTo>
                    <a:pt x="8362" y="237"/>
                  </a:lnTo>
                  <a:cubicBezTo>
                    <a:pt x="8566" y="244"/>
                    <a:pt x="8689" y="250"/>
                    <a:pt x="8777" y="427"/>
                  </a:cubicBezTo>
                  <a:cubicBezTo>
                    <a:pt x="8839" y="548"/>
                    <a:pt x="8926" y="728"/>
                    <a:pt x="8987" y="898"/>
                  </a:cubicBezTo>
                  <a:cubicBezTo>
                    <a:pt x="9033" y="1031"/>
                    <a:pt x="9013" y="1158"/>
                    <a:pt x="8992" y="1292"/>
                  </a:cubicBezTo>
                  <a:cubicBezTo>
                    <a:pt x="8980" y="1366"/>
                    <a:pt x="8967" y="1445"/>
                    <a:pt x="8966" y="1528"/>
                  </a:cubicBezTo>
                  <a:cubicBezTo>
                    <a:pt x="8963" y="1622"/>
                    <a:pt x="8980" y="1709"/>
                    <a:pt x="8995" y="1793"/>
                  </a:cubicBezTo>
                  <a:cubicBezTo>
                    <a:pt x="9012" y="1902"/>
                    <a:pt x="9030" y="2006"/>
                    <a:pt x="9012" y="2119"/>
                  </a:cubicBezTo>
                  <a:lnTo>
                    <a:pt x="8997" y="2206"/>
                  </a:lnTo>
                  <a:cubicBezTo>
                    <a:pt x="8967" y="2401"/>
                    <a:pt x="8935" y="2597"/>
                    <a:pt x="8905" y="2793"/>
                  </a:cubicBezTo>
                  <a:cubicBezTo>
                    <a:pt x="8863" y="3058"/>
                    <a:pt x="8930" y="3319"/>
                    <a:pt x="8995" y="3571"/>
                  </a:cubicBezTo>
                  <a:cubicBezTo>
                    <a:pt x="9040" y="3755"/>
                    <a:pt x="9089" y="3943"/>
                    <a:pt x="9092" y="4128"/>
                  </a:cubicBezTo>
                  <a:cubicBezTo>
                    <a:pt x="9092" y="4156"/>
                    <a:pt x="9116" y="4182"/>
                    <a:pt x="9143" y="4182"/>
                  </a:cubicBezTo>
                  <a:cubicBezTo>
                    <a:pt x="9145" y="4182"/>
                    <a:pt x="9146" y="4182"/>
                    <a:pt x="9147" y="4182"/>
                  </a:cubicBezTo>
                  <a:cubicBezTo>
                    <a:pt x="9177" y="4182"/>
                    <a:pt x="9202" y="4156"/>
                    <a:pt x="9202" y="4126"/>
                  </a:cubicBezTo>
                  <a:cubicBezTo>
                    <a:pt x="9197" y="3928"/>
                    <a:pt x="9147" y="3734"/>
                    <a:pt x="9099" y="3544"/>
                  </a:cubicBezTo>
                  <a:cubicBezTo>
                    <a:pt x="9034" y="3291"/>
                    <a:pt x="8975" y="3054"/>
                    <a:pt x="9012" y="2808"/>
                  </a:cubicBezTo>
                  <a:cubicBezTo>
                    <a:pt x="9042" y="2613"/>
                    <a:pt x="9073" y="2418"/>
                    <a:pt x="9104" y="2221"/>
                  </a:cubicBezTo>
                  <a:lnTo>
                    <a:pt x="9119" y="2134"/>
                  </a:lnTo>
                  <a:cubicBezTo>
                    <a:pt x="9139" y="2004"/>
                    <a:pt x="9119" y="1886"/>
                    <a:pt x="9099" y="1773"/>
                  </a:cubicBezTo>
                  <a:cubicBezTo>
                    <a:pt x="9084" y="1692"/>
                    <a:pt x="9070" y="1613"/>
                    <a:pt x="9073" y="1529"/>
                  </a:cubicBezTo>
                  <a:cubicBezTo>
                    <a:pt x="9074" y="1455"/>
                    <a:pt x="9087" y="1380"/>
                    <a:pt x="9097" y="1309"/>
                  </a:cubicBezTo>
                  <a:cubicBezTo>
                    <a:pt x="9120" y="1169"/>
                    <a:pt x="9144" y="1022"/>
                    <a:pt x="9087" y="862"/>
                  </a:cubicBezTo>
                  <a:cubicBezTo>
                    <a:pt x="9024" y="687"/>
                    <a:pt x="8935" y="502"/>
                    <a:pt x="8873" y="380"/>
                  </a:cubicBezTo>
                  <a:cubicBezTo>
                    <a:pt x="8755" y="144"/>
                    <a:pt x="8573" y="138"/>
                    <a:pt x="8363" y="130"/>
                  </a:cubicBezTo>
                  <a:lnTo>
                    <a:pt x="8331" y="128"/>
                  </a:lnTo>
                  <a:cubicBezTo>
                    <a:pt x="8246" y="124"/>
                    <a:pt x="8159" y="123"/>
                    <a:pt x="8074" y="123"/>
                  </a:cubicBezTo>
                  <a:cubicBezTo>
                    <a:pt x="7952" y="123"/>
                    <a:pt x="7827" y="121"/>
                    <a:pt x="7709" y="113"/>
                  </a:cubicBezTo>
                  <a:cubicBezTo>
                    <a:pt x="7641" y="107"/>
                    <a:pt x="7577" y="85"/>
                    <a:pt x="7510" y="64"/>
                  </a:cubicBezTo>
                  <a:cubicBezTo>
                    <a:pt x="7477" y="53"/>
                    <a:pt x="7445" y="43"/>
                    <a:pt x="7411" y="34"/>
                  </a:cubicBezTo>
                  <a:cubicBezTo>
                    <a:pt x="7313" y="7"/>
                    <a:pt x="7221" y="5"/>
                    <a:pt x="7125" y="3"/>
                  </a:cubicBezTo>
                  <a:lnTo>
                    <a:pt x="7086" y="3"/>
                  </a:lnTo>
                  <a:cubicBezTo>
                    <a:pt x="7040" y="1"/>
                    <a:pt x="6997" y="1"/>
                    <a:pt x="6955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64" name="Google Shape;2103;p32">
              <a:extLst>
                <a:ext uri="{FF2B5EF4-FFF2-40B4-BE49-F238E27FC236}">
                  <a16:creationId xmlns:a16="http://schemas.microsoft.com/office/drawing/2014/main" id="{BE32525F-C119-4739-23BA-34FC01C0875F}"/>
                </a:ext>
              </a:extLst>
            </p:cNvPr>
            <p:cNvGrpSpPr/>
            <p:nvPr/>
          </p:nvGrpSpPr>
          <p:grpSpPr>
            <a:xfrm>
              <a:off x="3926138" y="3092509"/>
              <a:ext cx="931041" cy="457502"/>
              <a:chOff x="3926138" y="3092509"/>
              <a:chExt cx="931041" cy="457502"/>
            </a:xfrm>
          </p:grpSpPr>
          <p:sp>
            <p:nvSpPr>
              <p:cNvPr id="1414" name="Google Shape;2104;p32">
                <a:extLst>
                  <a:ext uri="{FF2B5EF4-FFF2-40B4-BE49-F238E27FC236}">
                    <a16:creationId xmlns:a16="http://schemas.microsoft.com/office/drawing/2014/main" id="{8D17AC68-A2D9-7DA4-1571-7272EB5AC6A7}"/>
                  </a:ext>
                </a:extLst>
              </p:cNvPr>
              <p:cNvSpPr/>
              <p:nvPr/>
            </p:nvSpPr>
            <p:spPr>
              <a:xfrm>
                <a:off x="3926138" y="3255997"/>
                <a:ext cx="931041" cy="152194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1159" extrusionOk="0">
                    <a:moveTo>
                      <a:pt x="6840" y="1"/>
                    </a:moveTo>
                    <a:cubicBezTo>
                      <a:pt x="3757" y="1"/>
                      <a:pt x="177" y="846"/>
                      <a:pt x="141" y="853"/>
                    </a:cubicBezTo>
                    <a:cubicBezTo>
                      <a:pt x="65" y="871"/>
                      <a:pt x="15" y="906"/>
                      <a:pt x="11" y="982"/>
                    </a:cubicBezTo>
                    <a:cubicBezTo>
                      <a:pt x="0" y="1112"/>
                      <a:pt x="81" y="1159"/>
                      <a:pt x="157" y="1159"/>
                    </a:cubicBezTo>
                    <a:cubicBezTo>
                      <a:pt x="173" y="1159"/>
                      <a:pt x="189" y="1157"/>
                      <a:pt x="203" y="1153"/>
                    </a:cubicBezTo>
                    <a:cubicBezTo>
                      <a:pt x="239" y="1143"/>
                      <a:pt x="3785" y="266"/>
                      <a:pt x="6837" y="266"/>
                    </a:cubicBezTo>
                    <a:cubicBezTo>
                      <a:pt x="6873" y="266"/>
                      <a:pt x="6909" y="266"/>
                      <a:pt x="6946" y="267"/>
                    </a:cubicBezTo>
                    <a:cubicBezTo>
                      <a:pt x="7023" y="267"/>
                      <a:pt x="7090" y="225"/>
                      <a:pt x="7090" y="150"/>
                    </a:cubicBezTo>
                    <a:cubicBezTo>
                      <a:pt x="7090" y="72"/>
                      <a:pt x="7024" y="1"/>
                      <a:pt x="6947" y="1"/>
                    </a:cubicBezTo>
                    <a:cubicBezTo>
                      <a:pt x="6912" y="1"/>
                      <a:pt x="6876" y="1"/>
                      <a:pt x="6840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Google Shape;2105;p32">
                <a:extLst>
                  <a:ext uri="{FF2B5EF4-FFF2-40B4-BE49-F238E27FC236}">
                    <a16:creationId xmlns:a16="http://schemas.microsoft.com/office/drawing/2014/main" id="{F09BE9C2-DC7B-BD7C-E045-496326B5F0DE}"/>
                  </a:ext>
                </a:extLst>
              </p:cNvPr>
              <p:cNvSpPr/>
              <p:nvPr/>
            </p:nvSpPr>
            <p:spPr>
              <a:xfrm>
                <a:off x="4351340" y="3104065"/>
                <a:ext cx="78134" cy="402612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066" extrusionOk="0">
                    <a:moveTo>
                      <a:pt x="150" y="1"/>
                    </a:moveTo>
                    <a:cubicBezTo>
                      <a:pt x="143" y="1"/>
                      <a:pt x="135" y="1"/>
                      <a:pt x="128" y="3"/>
                    </a:cubicBezTo>
                    <a:cubicBezTo>
                      <a:pt x="52" y="19"/>
                      <a:pt x="1" y="121"/>
                      <a:pt x="17" y="196"/>
                    </a:cubicBezTo>
                    <a:cubicBezTo>
                      <a:pt x="21" y="210"/>
                      <a:pt x="347" y="1686"/>
                      <a:pt x="339" y="2930"/>
                    </a:cubicBezTo>
                    <a:cubicBezTo>
                      <a:pt x="338" y="3004"/>
                      <a:pt x="394" y="3061"/>
                      <a:pt x="471" y="3061"/>
                    </a:cubicBezTo>
                    <a:lnTo>
                      <a:pt x="471" y="3066"/>
                    </a:lnTo>
                    <a:cubicBezTo>
                      <a:pt x="545" y="3066"/>
                      <a:pt x="585" y="3007"/>
                      <a:pt x="586" y="2931"/>
                    </a:cubicBezTo>
                    <a:cubicBezTo>
                      <a:pt x="595" y="1658"/>
                      <a:pt x="331" y="191"/>
                      <a:pt x="318" y="131"/>
                    </a:cubicBezTo>
                    <a:cubicBezTo>
                      <a:pt x="304" y="64"/>
                      <a:pt x="221" y="1"/>
                      <a:pt x="150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Google Shape;2106;p32">
                <a:extLst>
                  <a:ext uri="{FF2B5EF4-FFF2-40B4-BE49-F238E27FC236}">
                    <a16:creationId xmlns:a16="http://schemas.microsoft.com/office/drawing/2014/main" id="{B740E482-1FEC-4C37-FD9A-3CCFEFB3B55A}"/>
                  </a:ext>
                </a:extLst>
              </p:cNvPr>
              <p:cNvSpPr/>
              <p:nvPr/>
            </p:nvSpPr>
            <p:spPr>
              <a:xfrm>
                <a:off x="4623690" y="3092509"/>
                <a:ext cx="60406" cy="399198"/>
              </a:xfrm>
              <a:custGeom>
                <a:avLst/>
                <a:gdLst/>
                <a:ahLst/>
                <a:cxnLst/>
                <a:rect l="l" t="t" r="r" b="b"/>
                <a:pathLst>
                  <a:path w="460" h="3040" extrusionOk="0">
                    <a:moveTo>
                      <a:pt x="169" y="1"/>
                    </a:moveTo>
                    <a:cubicBezTo>
                      <a:pt x="162" y="1"/>
                      <a:pt x="154" y="1"/>
                      <a:pt x="147" y="2"/>
                    </a:cubicBezTo>
                    <a:cubicBezTo>
                      <a:pt x="70" y="11"/>
                      <a:pt x="0" y="74"/>
                      <a:pt x="10" y="148"/>
                    </a:cubicBezTo>
                    <a:cubicBezTo>
                      <a:pt x="12" y="162"/>
                      <a:pt x="186" y="1659"/>
                      <a:pt x="72" y="2897"/>
                    </a:cubicBezTo>
                    <a:cubicBezTo>
                      <a:pt x="64" y="2974"/>
                      <a:pt x="146" y="3032"/>
                      <a:pt x="221" y="3039"/>
                    </a:cubicBezTo>
                    <a:lnTo>
                      <a:pt x="234" y="3039"/>
                    </a:lnTo>
                    <a:cubicBezTo>
                      <a:pt x="306" y="3039"/>
                      <a:pt x="336" y="2994"/>
                      <a:pt x="341" y="2922"/>
                    </a:cubicBezTo>
                    <a:cubicBezTo>
                      <a:pt x="460" y="1653"/>
                      <a:pt x="320" y="174"/>
                      <a:pt x="313" y="111"/>
                    </a:cubicBezTo>
                    <a:cubicBezTo>
                      <a:pt x="305" y="43"/>
                      <a:pt x="237" y="1"/>
                      <a:pt x="169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Google Shape;2107;p32">
                <a:extLst>
                  <a:ext uri="{FF2B5EF4-FFF2-40B4-BE49-F238E27FC236}">
                    <a16:creationId xmlns:a16="http://schemas.microsoft.com/office/drawing/2014/main" id="{4279F6CD-3EA6-5BAB-4CB8-74DF5CA30800}"/>
                  </a:ext>
                </a:extLst>
              </p:cNvPr>
              <p:cNvSpPr/>
              <p:nvPr/>
            </p:nvSpPr>
            <p:spPr>
              <a:xfrm>
                <a:off x="4103284" y="3153571"/>
                <a:ext cx="100064" cy="39644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3019" extrusionOk="0">
                    <a:moveTo>
                      <a:pt x="117" y="0"/>
                    </a:moveTo>
                    <a:cubicBezTo>
                      <a:pt x="109" y="0"/>
                      <a:pt x="100" y="2"/>
                      <a:pt x="91" y="4"/>
                    </a:cubicBezTo>
                    <a:cubicBezTo>
                      <a:pt x="18" y="26"/>
                      <a:pt x="1" y="120"/>
                      <a:pt x="22" y="194"/>
                    </a:cubicBezTo>
                    <a:cubicBezTo>
                      <a:pt x="28" y="208"/>
                      <a:pt x="385" y="1669"/>
                      <a:pt x="458" y="2911"/>
                    </a:cubicBezTo>
                    <a:cubicBezTo>
                      <a:pt x="462" y="2986"/>
                      <a:pt x="549" y="3018"/>
                      <a:pt x="622" y="3018"/>
                    </a:cubicBezTo>
                    <a:cubicBezTo>
                      <a:pt x="625" y="3018"/>
                      <a:pt x="626" y="3014"/>
                      <a:pt x="629" y="3011"/>
                    </a:cubicBezTo>
                    <a:cubicBezTo>
                      <a:pt x="706" y="3008"/>
                      <a:pt x="762" y="2970"/>
                      <a:pt x="756" y="2894"/>
                    </a:cubicBezTo>
                    <a:cubicBezTo>
                      <a:pt x="682" y="1623"/>
                      <a:pt x="271" y="190"/>
                      <a:pt x="254" y="130"/>
                    </a:cubicBezTo>
                    <a:cubicBezTo>
                      <a:pt x="235" y="64"/>
                      <a:pt x="180" y="0"/>
                      <a:pt x="117" y="0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65" name="Google Shape;2108;p32">
              <a:extLst>
                <a:ext uri="{FF2B5EF4-FFF2-40B4-BE49-F238E27FC236}">
                  <a16:creationId xmlns:a16="http://schemas.microsoft.com/office/drawing/2014/main" id="{6A7D7E86-27FF-1796-E495-AFD0DA56306E}"/>
                </a:ext>
              </a:extLst>
            </p:cNvPr>
            <p:cNvSpPr/>
            <p:nvPr/>
          </p:nvSpPr>
          <p:spPr>
            <a:xfrm>
              <a:off x="2813364" y="3265846"/>
              <a:ext cx="896767" cy="649221"/>
            </a:xfrm>
            <a:custGeom>
              <a:avLst/>
              <a:gdLst/>
              <a:ahLst/>
              <a:cxnLst/>
              <a:rect l="l" t="t" r="r" b="b"/>
              <a:pathLst>
                <a:path w="6829" h="4944" extrusionOk="0">
                  <a:moveTo>
                    <a:pt x="6828" y="0"/>
                  </a:moveTo>
                  <a:lnTo>
                    <a:pt x="1" y="3667"/>
                  </a:lnTo>
                  <a:cubicBezTo>
                    <a:pt x="308" y="3870"/>
                    <a:pt x="646" y="4038"/>
                    <a:pt x="1013" y="4162"/>
                  </a:cubicBezTo>
                  <a:lnTo>
                    <a:pt x="3316" y="4925"/>
                  </a:lnTo>
                  <a:cubicBezTo>
                    <a:pt x="3335" y="4931"/>
                    <a:pt x="3353" y="4938"/>
                    <a:pt x="3373" y="4943"/>
                  </a:cubicBezTo>
                  <a:cubicBezTo>
                    <a:pt x="6590" y="3124"/>
                    <a:pt x="6828" y="0"/>
                    <a:pt x="6828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6" name="Google Shape;2109;p32">
              <a:extLst>
                <a:ext uri="{FF2B5EF4-FFF2-40B4-BE49-F238E27FC236}">
                  <a16:creationId xmlns:a16="http://schemas.microsoft.com/office/drawing/2014/main" id="{230BF6B3-86B7-94FF-AB0E-4DDC4799A1F5}"/>
                </a:ext>
              </a:extLst>
            </p:cNvPr>
            <p:cNvSpPr/>
            <p:nvPr/>
          </p:nvSpPr>
          <p:spPr>
            <a:xfrm>
              <a:off x="3543614" y="2393251"/>
              <a:ext cx="257120" cy="244377"/>
            </a:xfrm>
            <a:custGeom>
              <a:avLst/>
              <a:gdLst/>
              <a:ahLst/>
              <a:cxnLst/>
              <a:rect l="l" t="t" r="r" b="b"/>
              <a:pathLst>
                <a:path w="1958" h="1861" extrusionOk="0">
                  <a:moveTo>
                    <a:pt x="728" y="0"/>
                  </a:moveTo>
                  <a:cubicBezTo>
                    <a:pt x="485" y="43"/>
                    <a:pt x="242" y="86"/>
                    <a:pt x="1" y="134"/>
                  </a:cubicBezTo>
                  <a:cubicBezTo>
                    <a:pt x="164" y="219"/>
                    <a:pt x="369" y="276"/>
                    <a:pt x="499" y="351"/>
                  </a:cubicBezTo>
                  <a:cubicBezTo>
                    <a:pt x="755" y="497"/>
                    <a:pt x="992" y="676"/>
                    <a:pt x="1212" y="874"/>
                  </a:cubicBezTo>
                  <a:cubicBezTo>
                    <a:pt x="1462" y="1101"/>
                    <a:pt x="1881" y="1504"/>
                    <a:pt x="1957" y="1861"/>
                  </a:cubicBezTo>
                  <a:cubicBezTo>
                    <a:pt x="1831" y="1110"/>
                    <a:pt x="1336" y="461"/>
                    <a:pt x="728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7" name="Google Shape;2110;p32">
              <a:extLst>
                <a:ext uri="{FF2B5EF4-FFF2-40B4-BE49-F238E27FC236}">
                  <a16:creationId xmlns:a16="http://schemas.microsoft.com/office/drawing/2014/main" id="{8A2518BB-FEA1-EBB2-EFFD-25161D57C5E4}"/>
                </a:ext>
              </a:extLst>
            </p:cNvPr>
            <p:cNvSpPr/>
            <p:nvPr/>
          </p:nvSpPr>
          <p:spPr>
            <a:xfrm>
              <a:off x="3979190" y="2338492"/>
              <a:ext cx="141560" cy="274974"/>
            </a:xfrm>
            <a:custGeom>
              <a:avLst/>
              <a:gdLst/>
              <a:ahLst/>
              <a:cxnLst/>
              <a:rect l="l" t="t" r="r" b="b"/>
              <a:pathLst>
                <a:path w="1078" h="2094" extrusionOk="0">
                  <a:moveTo>
                    <a:pt x="635" y="0"/>
                  </a:moveTo>
                  <a:cubicBezTo>
                    <a:pt x="422" y="20"/>
                    <a:pt x="209" y="39"/>
                    <a:pt x="1" y="63"/>
                  </a:cubicBezTo>
                  <a:cubicBezTo>
                    <a:pt x="86" y="169"/>
                    <a:pt x="192" y="266"/>
                    <a:pt x="239" y="336"/>
                  </a:cubicBezTo>
                  <a:cubicBezTo>
                    <a:pt x="616" y="871"/>
                    <a:pt x="895" y="1457"/>
                    <a:pt x="1046" y="2093"/>
                  </a:cubicBezTo>
                  <a:cubicBezTo>
                    <a:pt x="1077" y="1380"/>
                    <a:pt x="937" y="650"/>
                    <a:pt x="63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8" name="Google Shape;2111;p32">
              <a:extLst>
                <a:ext uri="{FF2B5EF4-FFF2-40B4-BE49-F238E27FC236}">
                  <a16:creationId xmlns:a16="http://schemas.microsoft.com/office/drawing/2014/main" id="{015CB2AA-D6C4-7EC7-BD0B-A948CEAD064C}"/>
                </a:ext>
              </a:extLst>
            </p:cNvPr>
            <p:cNvSpPr/>
            <p:nvPr/>
          </p:nvSpPr>
          <p:spPr>
            <a:xfrm>
              <a:off x="4428029" y="2308026"/>
              <a:ext cx="103347" cy="288499"/>
            </a:xfrm>
            <a:custGeom>
              <a:avLst/>
              <a:gdLst/>
              <a:ahLst/>
              <a:cxnLst/>
              <a:rect l="l" t="t" r="r" b="b"/>
              <a:pathLst>
                <a:path w="787" h="2197" extrusionOk="0">
                  <a:moveTo>
                    <a:pt x="639" y="1"/>
                  </a:moveTo>
                  <a:lnTo>
                    <a:pt x="639" y="1"/>
                  </a:lnTo>
                  <a:cubicBezTo>
                    <a:pt x="426" y="10"/>
                    <a:pt x="215" y="20"/>
                    <a:pt x="1" y="31"/>
                  </a:cubicBezTo>
                  <a:cubicBezTo>
                    <a:pt x="47" y="145"/>
                    <a:pt x="125" y="258"/>
                    <a:pt x="161" y="345"/>
                  </a:cubicBezTo>
                  <a:cubicBezTo>
                    <a:pt x="396" y="938"/>
                    <a:pt x="504" y="1560"/>
                    <a:pt x="474" y="2197"/>
                  </a:cubicBezTo>
                  <a:cubicBezTo>
                    <a:pt x="705" y="1497"/>
                    <a:pt x="786" y="729"/>
                    <a:pt x="639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9" name="Google Shape;2112;p32">
              <a:extLst>
                <a:ext uri="{FF2B5EF4-FFF2-40B4-BE49-F238E27FC236}">
                  <a16:creationId xmlns:a16="http://schemas.microsoft.com/office/drawing/2014/main" id="{9647506C-5F97-7493-5939-D775240533C7}"/>
                </a:ext>
              </a:extLst>
            </p:cNvPr>
            <p:cNvSpPr/>
            <p:nvPr/>
          </p:nvSpPr>
          <p:spPr>
            <a:xfrm>
              <a:off x="4794270" y="2300016"/>
              <a:ext cx="103216" cy="276943"/>
            </a:xfrm>
            <a:custGeom>
              <a:avLst/>
              <a:gdLst/>
              <a:ahLst/>
              <a:cxnLst/>
              <a:rect l="l" t="t" r="r" b="b"/>
              <a:pathLst>
                <a:path w="786" h="2109" extrusionOk="0">
                  <a:moveTo>
                    <a:pt x="0" y="1"/>
                  </a:moveTo>
                  <a:lnTo>
                    <a:pt x="0" y="1"/>
                  </a:lnTo>
                  <a:cubicBezTo>
                    <a:pt x="60" y="109"/>
                    <a:pt x="135" y="215"/>
                    <a:pt x="165" y="286"/>
                  </a:cubicBezTo>
                  <a:cubicBezTo>
                    <a:pt x="413" y="866"/>
                    <a:pt x="540" y="1480"/>
                    <a:pt x="533" y="2108"/>
                  </a:cubicBezTo>
                  <a:cubicBezTo>
                    <a:pt x="733" y="1441"/>
                    <a:pt x="786" y="714"/>
                    <a:pt x="643" y="28"/>
                  </a:cubicBezTo>
                  <a:cubicBezTo>
                    <a:pt x="420" y="21"/>
                    <a:pt x="200" y="6"/>
                    <a:pt x="0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0" name="Google Shape;2113;p32">
              <a:extLst>
                <a:ext uri="{FF2B5EF4-FFF2-40B4-BE49-F238E27FC236}">
                  <a16:creationId xmlns:a16="http://schemas.microsoft.com/office/drawing/2014/main" id="{C47A8CAB-A901-4A7F-789F-1B1FC1B32930}"/>
                </a:ext>
              </a:extLst>
            </p:cNvPr>
            <p:cNvSpPr/>
            <p:nvPr/>
          </p:nvSpPr>
          <p:spPr>
            <a:xfrm>
              <a:off x="3443945" y="4327799"/>
              <a:ext cx="2758" cy="2232"/>
            </a:xfrm>
            <a:custGeom>
              <a:avLst/>
              <a:gdLst/>
              <a:ahLst/>
              <a:cxnLst/>
              <a:rect l="l" t="t" r="r" b="b"/>
              <a:pathLst>
                <a:path w="21" h="17" extrusionOk="0">
                  <a:moveTo>
                    <a:pt x="0" y="0"/>
                  </a:moveTo>
                  <a:cubicBezTo>
                    <a:pt x="10" y="9"/>
                    <a:pt x="21" y="17"/>
                    <a:pt x="21" y="17"/>
                  </a:cubicBezTo>
                  <a:cubicBezTo>
                    <a:pt x="21" y="17"/>
                    <a:pt x="15" y="13"/>
                    <a:pt x="0" y="0"/>
                  </a:cubicBezTo>
                  <a:close/>
                </a:path>
              </a:pathLst>
            </a:custGeom>
            <a:solidFill>
              <a:srgbClr val="599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1" name="Google Shape;2114;p32">
              <a:extLst>
                <a:ext uri="{FF2B5EF4-FFF2-40B4-BE49-F238E27FC236}">
                  <a16:creationId xmlns:a16="http://schemas.microsoft.com/office/drawing/2014/main" id="{B8ED9076-0BEB-335F-2BA2-1F607C904898}"/>
                </a:ext>
              </a:extLst>
            </p:cNvPr>
            <p:cNvSpPr/>
            <p:nvPr/>
          </p:nvSpPr>
          <p:spPr>
            <a:xfrm>
              <a:off x="2648562" y="3638127"/>
              <a:ext cx="1522364" cy="1188138"/>
            </a:xfrm>
            <a:custGeom>
              <a:avLst/>
              <a:gdLst/>
              <a:ahLst/>
              <a:cxnLst/>
              <a:rect l="l" t="t" r="r" b="b"/>
              <a:pathLst>
                <a:path w="11593" h="9048" extrusionOk="0">
                  <a:moveTo>
                    <a:pt x="9123" y="0"/>
                  </a:moveTo>
                  <a:cubicBezTo>
                    <a:pt x="8332" y="0"/>
                    <a:pt x="7664" y="260"/>
                    <a:pt x="7020" y="568"/>
                  </a:cubicBezTo>
                  <a:cubicBezTo>
                    <a:pt x="6164" y="976"/>
                    <a:pt x="5545" y="1690"/>
                    <a:pt x="4649" y="2064"/>
                  </a:cubicBezTo>
                  <a:cubicBezTo>
                    <a:pt x="3666" y="2474"/>
                    <a:pt x="2669" y="2641"/>
                    <a:pt x="1627" y="2797"/>
                  </a:cubicBezTo>
                  <a:cubicBezTo>
                    <a:pt x="803" y="2919"/>
                    <a:pt x="50" y="3461"/>
                    <a:pt x="30" y="4363"/>
                  </a:cubicBezTo>
                  <a:cubicBezTo>
                    <a:pt x="1" y="5629"/>
                    <a:pt x="1274" y="6259"/>
                    <a:pt x="2225" y="6766"/>
                  </a:cubicBezTo>
                  <a:cubicBezTo>
                    <a:pt x="2725" y="7033"/>
                    <a:pt x="3192" y="7286"/>
                    <a:pt x="3589" y="7544"/>
                  </a:cubicBezTo>
                  <a:cubicBezTo>
                    <a:pt x="3804" y="7685"/>
                    <a:pt x="4103" y="7865"/>
                    <a:pt x="4220" y="8108"/>
                  </a:cubicBezTo>
                  <a:cubicBezTo>
                    <a:pt x="4503" y="8701"/>
                    <a:pt x="5094" y="9048"/>
                    <a:pt x="5711" y="9048"/>
                  </a:cubicBezTo>
                  <a:cubicBezTo>
                    <a:pt x="5949" y="9048"/>
                    <a:pt x="6192" y="8996"/>
                    <a:pt x="6421" y="8886"/>
                  </a:cubicBezTo>
                  <a:cubicBezTo>
                    <a:pt x="7244" y="8494"/>
                    <a:pt x="7594" y="7507"/>
                    <a:pt x="7201" y="6685"/>
                  </a:cubicBezTo>
                  <a:cubicBezTo>
                    <a:pt x="6988" y="6209"/>
                    <a:pt x="6437" y="5602"/>
                    <a:pt x="6057" y="5252"/>
                  </a:cubicBezTo>
                  <a:cubicBezTo>
                    <a:pt x="6314" y="5201"/>
                    <a:pt x="6574" y="5158"/>
                    <a:pt x="6830" y="5151"/>
                  </a:cubicBezTo>
                  <a:cubicBezTo>
                    <a:pt x="7915" y="5118"/>
                    <a:pt x="8964" y="4844"/>
                    <a:pt x="9934" y="4356"/>
                  </a:cubicBezTo>
                  <a:cubicBezTo>
                    <a:pt x="11112" y="3766"/>
                    <a:pt x="11593" y="2374"/>
                    <a:pt x="11236" y="1323"/>
                  </a:cubicBezTo>
                  <a:cubicBezTo>
                    <a:pt x="11008" y="645"/>
                    <a:pt x="10429" y="107"/>
                    <a:pt x="9466" y="17"/>
                  </a:cubicBezTo>
                  <a:cubicBezTo>
                    <a:pt x="9349" y="6"/>
                    <a:pt x="9235" y="0"/>
                    <a:pt x="9123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2" name="Google Shape;2115;p32">
              <a:extLst>
                <a:ext uri="{FF2B5EF4-FFF2-40B4-BE49-F238E27FC236}">
                  <a16:creationId xmlns:a16="http://schemas.microsoft.com/office/drawing/2014/main" id="{97E101A5-9701-5F13-C8A6-ACA1E4F3F21F}"/>
                </a:ext>
              </a:extLst>
            </p:cNvPr>
            <p:cNvSpPr/>
            <p:nvPr/>
          </p:nvSpPr>
          <p:spPr>
            <a:xfrm>
              <a:off x="3190110" y="4184533"/>
              <a:ext cx="261978" cy="150487"/>
            </a:xfrm>
            <a:custGeom>
              <a:avLst/>
              <a:gdLst/>
              <a:ahLst/>
              <a:cxnLst/>
              <a:rect l="l" t="t" r="r" b="b"/>
              <a:pathLst>
                <a:path w="1995" h="1146" extrusionOk="0">
                  <a:moveTo>
                    <a:pt x="62" y="0"/>
                  </a:moveTo>
                  <a:cubicBezTo>
                    <a:pt x="41" y="0"/>
                    <a:pt x="20" y="13"/>
                    <a:pt x="13" y="33"/>
                  </a:cubicBezTo>
                  <a:cubicBezTo>
                    <a:pt x="0" y="61"/>
                    <a:pt x="14" y="92"/>
                    <a:pt x="41" y="103"/>
                  </a:cubicBezTo>
                  <a:cubicBezTo>
                    <a:pt x="585" y="325"/>
                    <a:pt x="1282" y="710"/>
                    <a:pt x="1903" y="1136"/>
                  </a:cubicBezTo>
                  <a:cubicBezTo>
                    <a:pt x="1912" y="1141"/>
                    <a:pt x="1922" y="1146"/>
                    <a:pt x="1933" y="1146"/>
                  </a:cubicBezTo>
                  <a:cubicBezTo>
                    <a:pt x="1950" y="1146"/>
                    <a:pt x="1968" y="1136"/>
                    <a:pt x="1979" y="1121"/>
                  </a:cubicBezTo>
                  <a:cubicBezTo>
                    <a:pt x="1995" y="1099"/>
                    <a:pt x="1990" y="1064"/>
                    <a:pt x="1965" y="1049"/>
                  </a:cubicBezTo>
                  <a:cubicBezTo>
                    <a:pt x="1338" y="619"/>
                    <a:pt x="634" y="229"/>
                    <a:pt x="83" y="5"/>
                  </a:cubicBezTo>
                  <a:cubicBezTo>
                    <a:pt x="76" y="2"/>
                    <a:pt x="69" y="0"/>
                    <a:pt x="62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3" name="Google Shape;2116;p32">
              <a:extLst>
                <a:ext uri="{FF2B5EF4-FFF2-40B4-BE49-F238E27FC236}">
                  <a16:creationId xmlns:a16="http://schemas.microsoft.com/office/drawing/2014/main" id="{BD79B1D4-6B30-FB92-06D5-70ABB7C97B36}"/>
                </a:ext>
              </a:extLst>
            </p:cNvPr>
            <p:cNvSpPr/>
            <p:nvPr/>
          </p:nvSpPr>
          <p:spPr>
            <a:xfrm>
              <a:off x="3405863" y="4549198"/>
              <a:ext cx="212603" cy="57122"/>
            </a:xfrm>
            <a:custGeom>
              <a:avLst/>
              <a:gdLst/>
              <a:ahLst/>
              <a:cxnLst/>
              <a:rect l="l" t="t" r="r" b="b"/>
              <a:pathLst>
                <a:path w="1619" h="435" extrusionOk="0">
                  <a:moveTo>
                    <a:pt x="61" y="1"/>
                  </a:moveTo>
                  <a:cubicBezTo>
                    <a:pt x="50" y="1"/>
                    <a:pt x="39" y="4"/>
                    <a:pt x="29" y="11"/>
                  </a:cubicBezTo>
                  <a:cubicBezTo>
                    <a:pt x="6" y="28"/>
                    <a:pt x="0" y="62"/>
                    <a:pt x="18" y="85"/>
                  </a:cubicBezTo>
                  <a:cubicBezTo>
                    <a:pt x="192" y="333"/>
                    <a:pt x="450" y="435"/>
                    <a:pt x="733" y="435"/>
                  </a:cubicBezTo>
                  <a:cubicBezTo>
                    <a:pt x="1014" y="435"/>
                    <a:pt x="1320" y="333"/>
                    <a:pt x="1585" y="175"/>
                  </a:cubicBezTo>
                  <a:cubicBezTo>
                    <a:pt x="1611" y="158"/>
                    <a:pt x="1618" y="126"/>
                    <a:pt x="1604" y="101"/>
                  </a:cubicBezTo>
                  <a:cubicBezTo>
                    <a:pt x="1593" y="85"/>
                    <a:pt x="1575" y="76"/>
                    <a:pt x="1558" y="76"/>
                  </a:cubicBezTo>
                  <a:cubicBezTo>
                    <a:pt x="1548" y="76"/>
                    <a:pt x="1539" y="79"/>
                    <a:pt x="1530" y="84"/>
                  </a:cubicBezTo>
                  <a:cubicBezTo>
                    <a:pt x="1281" y="230"/>
                    <a:pt x="995" y="326"/>
                    <a:pt x="734" y="326"/>
                  </a:cubicBezTo>
                  <a:cubicBezTo>
                    <a:pt x="483" y="326"/>
                    <a:pt x="256" y="238"/>
                    <a:pt x="105" y="22"/>
                  </a:cubicBezTo>
                  <a:cubicBezTo>
                    <a:pt x="93" y="8"/>
                    <a:pt x="78" y="1"/>
                    <a:pt x="61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4" name="Google Shape;2117;p32">
              <a:extLst>
                <a:ext uri="{FF2B5EF4-FFF2-40B4-BE49-F238E27FC236}">
                  <a16:creationId xmlns:a16="http://schemas.microsoft.com/office/drawing/2014/main" id="{5F25DB34-4C2C-DB57-4C06-598DA6B1C3E8}"/>
                </a:ext>
              </a:extLst>
            </p:cNvPr>
            <p:cNvSpPr/>
            <p:nvPr/>
          </p:nvSpPr>
          <p:spPr>
            <a:xfrm>
              <a:off x="3340599" y="4719778"/>
              <a:ext cx="229806" cy="64344"/>
            </a:xfrm>
            <a:custGeom>
              <a:avLst/>
              <a:gdLst/>
              <a:ahLst/>
              <a:cxnLst/>
              <a:rect l="l" t="t" r="r" b="b"/>
              <a:pathLst>
                <a:path w="1750" h="490" extrusionOk="0">
                  <a:moveTo>
                    <a:pt x="61" y="0"/>
                  </a:moveTo>
                  <a:cubicBezTo>
                    <a:pt x="54" y="0"/>
                    <a:pt x="46" y="2"/>
                    <a:pt x="39" y="5"/>
                  </a:cubicBezTo>
                  <a:cubicBezTo>
                    <a:pt x="12" y="18"/>
                    <a:pt x="1" y="50"/>
                    <a:pt x="12" y="77"/>
                  </a:cubicBezTo>
                  <a:cubicBezTo>
                    <a:pt x="138" y="347"/>
                    <a:pt x="448" y="489"/>
                    <a:pt x="840" y="489"/>
                  </a:cubicBezTo>
                  <a:cubicBezTo>
                    <a:pt x="1103" y="489"/>
                    <a:pt x="1403" y="425"/>
                    <a:pt x="1708" y="294"/>
                  </a:cubicBezTo>
                  <a:cubicBezTo>
                    <a:pt x="1737" y="284"/>
                    <a:pt x="1750" y="251"/>
                    <a:pt x="1737" y="225"/>
                  </a:cubicBezTo>
                  <a:cubicBezTo>
                    <a:pt x="1728" y="204"/>
                    <a:pt x="1709" y="192"/>
                    <a:pt x="1688" y="192"/>
                  </a:cubicBezTo>
                  <a:cubicBezTo>
                    <a:pt x="1681" y="192"/>
                    <a:pt x="1674" y="194"/>
                    <a:pt x="1667" y="197"/>
                  </a:cubicBezTo>
                  <a:cubicBezTo>
                    <a:pt x="1367" y="326"/>
                    <a:pt x="1089" y="381"/>
                    <a:pt x="852" y="381"/>
                  </a:cubicBezTo>
                  <a:cubicBezTo>
                    <a:pt x="478" y="381"/>
                    <a:pt x="207" y="242"/>
                    <a:pt x="111" y="32"/>
                  </a:cubicBezTo>
                  <a:cubicBezTo>
                    <a:pt x="101" y="13"/>
                    <a:pt x="82" y="0"/>
                    <a:pt x="6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5" name="Google Shape;2118;p32">
              <a:extLst>
                <a:ext uri="{FF2B5EF4-FFF2-40B4-BE49-F238E27FC236}">
                  <a16:creationId xmlns:a16="http://schemas.microsoft.com/office/drawing/2014/main" id="{10C894BC-AB8E-D26C-907F-A9552A4F7632}"/>
                </a:ext>
              </a:extLst>
            </p:cNvPr>
            <p:cNvSpPr/>
            <p:nvPr/>
          </p:nvSpPr>
          <p:spPr>
            <a:xfrm>
              <a:off x="3992322" y="3662421"/>
              <a:ext cx="158238" cy="315681"/>
            </a:xfrm>
            <a:custGeom>
              <a:avLst/>
              <a:gdLst/>
              <a:ahLst/>
              <a:cxnLst/>
              <a:rect l="l" t="t" r="r" b="b"/>
              <a:pathLst>
                <a:path w="1205" h="2404" extrusionOk="0">
                  <a:moveTo>
                    <a:pt x="61" y="1"/>
                  </a:moveTo>
                  <a:cubicBezTo>
                    <a:pt x="41" y="1"/>
                    <a:pt x="21" y="12"/>
                    <a:pt x="12" y="32"/>
                  </a:cubicBezTo>
                  <a:cubicBezTo>
                    <a:pt x="1" y="57"/>
                    <a:pt x="11" y="90"/>
                    <a:pt x="38" y="103"/>
                  </a:cubicBezTo>
                  <a:cubicBezTo>
                    <a:pt x="479" y="320"/>
                    <a:pt x="795" y="683"/>
                    <a:pt x="953" y="1154"/>
                  </a:cubicBezTo>
                  <a:cubicBezTo>
                    <a:pt x="1077" y="1518"/>
                    <a:pt x="1097" y="1928"/>
                    <a:pt x="1017" y="2339"/>
                  </a:cubicBezTo>
                  <a:cubicBezTo>
                    <a:pt x="1010" y="2367"/>
                    <a:pt x="1030" y="2396"/>
                    <a:pt x="1059" y="2402"/>
                  </a:cubicBezTo>
                  <a:cubicBezTo>
                    <a:pt x="1063" y="2403"/>
                    <a:pt x="1066" y="2403"/>
                    <a:pt x="1070" y="2403"/>
                  </a:cubicBezTo>
                  <a:cubicBezTo>
                    <a:pt x="1094" y="2403"/>
                    <a:pt x="1117" y="2385"/>
                    <a:pt x="1122" y="2356"/>
                  </a:cubicBezTo>
                  <a:cubicBezTo>
                    <a:pt x="1204" y="1928"/>
                    <a:pt x="1182" y="1499"/>
                    <a:pt x="1053" y="1118"/>
                  </a:cubicBezTo>
                  <a:cubicBezTo>
                    <a:pt x="883" y="620"/>
                    <a:pt x="550" y="236"/>
                    <a:pt x="84" y="6"/>
                  </a:cubicBezTo>
                  <a:cubicBezTo>
                    <a:pt x="76" y="2"/>
                    <a:pt x="69" y="1"/>
                    <a:pt x="61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6" name="Google Shape;2119;p32">
              <a:extLst>
                <a:ext uri="{FF2B5EF4-FFF2-40B4-BE49-F238E27FC236}">
                  <a16:creationId xmlns:a16="http://schemas.microsoft.com/office/drawing/2014/main" id="{FAA45627-1562-5061-5B63-5F6DA3E3BB4C}"/>
                </a:ext>
              </a:extLst>
            </p:cNvPr>
            <p:cNvSpPr/>
            <p:nvPr/>
          </p:nvSpPr>
          <p:spPr>
            <a:xfrm>
              <a:off x="3251041" y="3705755"/>
              <a:ext cx="327243" cy="210629"/>
            </a:xfrm>
            <a:custGeom>
              <a:avLst/>
              <a:gdLst/>
              <a:ahLst/>
              <a:cxnLst/>
              <a:rect l="l" t="t" r="r" b="b"/>
              <a:pathLst>
                <a:path w="2492" h="1604" extrusionOk="0">
                  <a:moveTo>
                    <a:pt x="2430" y="1"/>
                  </a:moveTo>
                  <a:cubicBezTo>
                    <a:pt x="2423" y="1"/>
                    <a:pt x="2415" y="3"/>
                    <a:pt x="2407" y="6"/>
                  </a:cubicBezTo>
                  <a:cubicBezTo>
                    <a:pt x="2005" y="198"/>
                    <a:pt x="1648" y="463"/>
                    <a:pt x="1304" y="718"/>
                  </a:cubicBezTo>
                  <a:cubicBezTo>
                    <a:pt x="914" y="1008"/>
                    <a:pt x="511" y="1305"/>
                    <a:pt x="40" y="1502"/>
                  </a:cubicBezTo>
                  <a:cubicBezTo>
                    <a:pt x="13" y="1512"/>
                    <a:pt x="0" y="1545"/>
                    <a:pt x="12" y="1572"/>
                  </a:cubicBezTo>
                  <a:cubicBezTo>
                    <a:pt x="20" y="1591"/>
                    <a:pt x="40" y="1603"/>
                    <a:pt x="61" y="1603"/>
                  </a:cubicBezTo>
                  <a:cubicBezTo>
                    <a:pt x="69" y="1603"/>
                    <a:pt x="76" y="1602"/>
                    <a:pt x="80" y="1601"/>
                  </a:cubicBezTo>
                  <a:cubicBezTo>
                    <a:pt x="564" y="1398"/>
                    <a:pt x="972" y="1096"/>
                    <a:pt x="1368" y="804"/>
                  </a:cubicBezTo>
                  <a:cubicBezTo>
                    <a:pt x="1708" y="552"/>
                    <a:pt x="2060" y="291"/>
                    <a:pt x="2455" y="103"/>
                  </a:cubicBezTo>
                  <a:cubicBezTo>
                    <a:pt x="2482" y="90"/>
                    <a:pt x="2492" y="58"/>
                    <a:pt x="2479" y="31"/>
                  </a:cubicBezTo>
                  <a:cubicBezTo>
                    <a:pt x="2471" y="12"/>
                    <a:pt x="2451" y="1"/>
                    <a:pt x="2430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7" name="Google Shape;2120;p32">
              <a:extLst>
                <a:ext uri="{FF2B5EF4-FFF2-40B4-BE49-F238E27FC236}">
                  <a16:creationId xmlns:a16="http://schemas.microsoft.com/office/drawing/2014/main" id="{83ADFDE4-96AF-FA91-0E27-970DCEE28F9A}"/>
                </a:ext>
              </a:extLst>
            </p:cNvPr>
            <p:cNvSpPr/>
            <p:nvPr/>
          </p:nvSpPr>
          <p:spPr>
            <a:xfrm>
              <a:off x="2020213" y="2578931"/>
              <a:ext cx="1760574" cy="2080817"/>
            </a:xfrm>
            <a:custGeom>
              <a:avLst/>
              <a:gdLst/>
              <a:ahLst/>
              <a:cxnLst/>
              <a:rect l="l" t="t" r="r" b="b"/>
              <a:pathLst>
                <a:path w="13407" h="15846" extrusionOk="0">
                  <a:moveTo>
                    <a:pt x="9975" y="0"/>
                  </a:moveTo>
                  <a:cubicBezTo>
                    <a:pt x="9069" y="0"/>
                    <a:pt x="8104" y="208"/>
                    <a:pt x="7260" y="561"/>
                  </a:cubicBezTo>
                  <a:cubicBezTo>
                    <a:pt x="5391" y="1343"/>
                    <a:pt x="3699" y="2788"/>
                    <a:pt x="3699" y="4312"/>
                  </a:cubicBezTo>
                  <a:cubicBezTo>
                    <a:pt x="3699" y="4489"/>
                    <a:pt x="3732" y="4724"/>
                    <a:pt x="3796" y="4986"/>
                  </a:cubicBezTo>
                  <a:cubicBezTo>
                    <a:pt x="4102" y="6206"/>
                    <a:pt x="3673" y="7499"/>
                    <a:pt x="2654" y="8237"/>
                  </a:cubicBezTo>
                  <a:cubicBezTo>
                    <a:pt x="2164" y="8591"/>
                    <a:pt x="1620" y="8884"/>
                    <a:pt x="1203" y="9323"/>
                  </a:cubicBezTo>
                  <a:cubicBezTo>
                    <a:pt x="1" y="10587"/>
                    <a:pt x="775" y="12817"/>
                    <a:pt x="1372" y="14181"/>
                  </a:cubicBezTo>
                  <a:cubicBezTo>
                    <a:pt x="1784" y="15117"/>
                    <a:pt x="2310" y="15216"/>
                    <a:pt x="3348" y="15706"/>
                  </a:cubicBezTo>
                  <a:cubicBezTo>
                    <a:pt x="3552" y="15802"/>
                    <a:pt x="3737" y="15845"/>
                    <a:pt x="3902" y="15845"/>
                  </a:cubicBezTo>
                  <a:cubicBezTo>
                    <a:pt x="4783" y="15845"/>
                    <a:pt x="5111" y="14630"/>
                    <a:pt x="4798" y="13804"/>
                  </a:cubicBezTo>
                  <a:cubicBezTo>
                    <a:pt x="4594" y="13261"/>
                    <a:pt x="4366" y="12732"/>
                    <a:pt x="4132" y="12200"/>
                  </a:cubicBezTo>
                  <a:cubicBezTo>
                    <a:pt x="4132" y="12199"/>
                    <a:pt x="4130" y="12198"/>
                    <a:pt x="4130" y="12196"/>
                  </a:cubicBezTo>
                  <a:cubicBezTo>
                    <a:pt x="3969" y="11821"/>
                    <a:pt x="4127" y="11385"/>
                    <a:pt x="4491" y="11200"/>
                  </a:cubicBezTo>
                  <a:cubicBezTo>
                    <a:pt x="4830" y="11028"/>
                    <a:pt x="5182" y="10854"/>
                    <a:pt x="5512" y="10690"/>
                  </a:cubicBezTo>
                  <a:cubicBezTo>
                    <a:pt x="9463" y="8715"/>
                    <a:pt x="13407" y="7426"/>
                    <a:pt x="13275" y="2695"/>
                  </a:cubicBezTo>
                  <a:cubicBezTo>
                    <a:pt x="13221" y="755"/>
                    <a:pt x="11705" y="0"/>
                    <a:pt x="9975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8" name="Google Shape;2121;p32">
              <a:extLst>
                <a:ext uri="{FF2B5EF4-FFF2-40B4-BE49-F238E27FC236}">
                  <a16:creationId xmlns:a16="http://schemas.microsoft.com/office/drawing/2014/main" id="{548E927D-2F00-7860-A685-BB9B8D8ED314}"/>
                </a:ext>
              </a:extLst>
            </p:cNvPr>
            <p:cNvSpPr/>
            <p:nvPr/>
          </p:nvSpPr>
          <p:spPr>
            <a:xfrm>
              <a:off x="2735625" y="2572234"/>
              <a:ext cx="1050409" cy="1417414"/>
            </a:xfrm>
            <a:custGeom>
              <a:avLst/>
              <a:gdLst/>
              <a:ahLst/>
              <a:cxnLst/>
              <a:rect l="l" t="t" r="r" b="b"/>
              <a:pathLst>
                <a:path w="7999" h="10794" extrusionOk="0">
                  <a:moveTo>
                    <a:pt x="4527" y="1"/>
                  </a:moveTo>
                  <a:cubicBezTo>
                    <a:pt x="4337" y="1"/>
                    <a:pt x="4141" y="10"/>
                    <a:pt x="3941" y="28"/>
                  </a:cubicBezTo>
                  <a:cubicBezTo>
                    <a:pt x="3912" y="29"/>
                    <a:pt x="3889" y="56"/>
                    <a:pt x="3894" y="85"/>
                  </a:cubicBezTo>
                  <a:cubicBezTo>
                    <a:pt x="3895" y="112"/>
                    <a:pt x="3919" y="134"/>
                    <a:pt x="3946" y="134"/>
                  </a:cubicBezTo>
                  <a:cubicBezTo>
                    <a:pt x="3948" y="134"/>
                    <a:pt x="3949" y="134"/>
                    <a:pt x="3951" y="134"/>
                  </a:cubicBezTo>
                  <a:cubicBezTo>
                    <a:pt x="4151" y="115"/>
                    <a:pt x="4347" y="106"/>
                    <a:pt x="4537" y="106"/>
                  </a:cubicBezTo>
                  <a:cubicBezTo>
                    <a:pt x="5555" y="106"/>
                    <a:pt x="6406" y="371"/>
                    <a:pt x="6972" y="875"/>
                  </a:cubicBezTo>
                  <a:cubicBezTo>
                    <a:pt x="7482" y="1327"/>
                    <a:pt x="7752" y="1958"/>
                    <a:pt x="7773" y="2751"/>
                  </a:cubicBezTo>
                  <a:cubicBezTo>
                    <a:pt x="7887" y="6916"/>
                    <a:pt x="4862" y="8369"/>
                    <a:pt x="1359" y="10051"/>
                  </a:cubicBezTo>
                  <a:cubicBezTo>
                    <a:pt x="925" y="10258"/>
                    <a:pt x="478" y="10472"/>
                    <a:pt x="36" y="10694"/>
                  </a:cubicBezTo>
                  <a:cubicBezTo>
                    <a:pt x="11" y="10707"/>
                    <a:pt x="0" y="10739"/>
                    <a:pt x="13" y="10765"/>
                  </a:cubicBezTo>
                  <a:cubicBezTo>
                    <a:pt x="24" y="10784"/>
                    <a:pt x="41" y="10794"/>
                    <a:pt x="61" y="10794"/>
                  </a:cubicBezTo>
                  <a:cubicBezTo>
                    <a:pt x="70" y="10794"/>
                    <a:pt x="77" y="10792"/>
                    <a:pt x="86" y="10791"/>
                  </a:cubicBezTo>
                  <a:cubicBezTo>
                    <a:pt x="528" y="10569"/>
                    <a:pt x="975" y="10355"/>
                    <a:pt x="1406" y="10148"/>
                  </a:cubicBezTo>
                  <a:cubicBezTo>
                    <a:pt x="4943" y="8451"/>
                    <a:pt x="7999" y="6983"/>
                    <a:pt x="7880" y="2748"/>
                  </a:cubicBezTo>
                  <a:cubicBezTo>
                    <a:pt x="7857" y="1925"/>
                    <a:pt x="7575" y="1269"/>
                    <a:pt x="7043" y="796"/>
                  </a:cubicBezTo>
                  <a:cubicBezTo>
                    <a:pt x="6457" y="275"/>
                    <a:pt x="5576" y="1"/>
                    <a:pt x="452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9" name="Google Shape;2122;p32">
              <a:extLst>
                <a:ext uri="{FF2B5EF4-FFF2-40B4-BE49-F238E27FC236}">
                  <a16:creationId xmlns:a16="http://schemas.microsoft.com/office/drawing/2014/main" id="{92AE0B08-5A1A-AD86-79DD-C8C724E9A01E}"/>
                </a:ext>
              </a:extLst>
            </p:cNvPr>
            <p:cNvSpPr/>
            <p:nvPr/>
          </p:nvSpPr>
          <p:spPr>
            <a:xfrm>
              <a:off x="2372141" y="4302455"/>
              <a:ext cx="107418" cy="212205"/>
            </a:xfrm>
            <a:custGeom>
              <a:avLst/>
              <a:gdLst/>
              <a:ahLst/>
              <a:cxnLst/>
              <a:rect l="l" t="t" r="r" b="b"/>
              <a:pathLst>
                <a:path w="818" h="1616" extrusionOk="0">
                  <a:moveTo>
                    <a:pt x="408" y="1"/>
                  </a:moveTo>
                  <a:cubicBezTo>
                    <a:pt x="400" y="1"/>
                    <a:pt x="391" y="3"/>
                    <a:pt x="384" y="6"/>
                  </a:cubicBezTo>
                  <a:cubicBezTo>
                    <a:pt x="358" y="19"/>
                    <a:pt x="346" y="51"/>
                    <a:pt x="359" y="78"/>
                  </a:cubicBezTo>
                  <a:cubicBezTo>
                    <a:pt x="689" y="772"/>
                    <a:pt x="341" y="1159"/>
                    <a:pt x="134" y="1391"/>
                  </a:cubicBezTo>
                  <a:cubicBezTo>
                    <a:pt x="84" y="1444"/>
                    <a:pt x="41" y="1493"/>
                    <a:pt x="17" y="1536"/>
                  </a:cubicBezTo>
                  <a:cubicBezTo>
                    <a:pt x="1" y="1561"/>
                    <a:pt x="9" y="1593"/>
                    <a:pt x="34" y="1608"/>
                  </a:cubicBezTo>
                  <a:cubicBezTo>
                    <a:pt x="41" y="1614"/>
                    <a:pt x="52" y="1616"/>
                    <a:pt x="61" y="1616"/>
                  </a:cubicBezTo>
                  <a:cubicBezTo>
                    <a:pt x="79" y="1616"/>
                    <a:pt x="97" y="1607"/>
                    <a:pt x="109" y="1590"/>
                  </a:cubicBezTo>
                  <a:cubicBezTo>
                    <a:pt x="129" y="1556"/>
                    <a:pt x="168" y="1513"/>
                    <a:pt x="215" y="1461"/>
                  </a:cubicBezTo>
                  <a:cubicBezTo>
                    <a:pt x="425" y="1227"/>
                    <a:pt x="818" y="787"/>
                    <a:pt x="455" y="31"/>
                  </a:cubicBezTo>
                  <a:cubicBezTo>
                    <a:pt x="447" y="11"/>
                    <a:pt x="428" y="1"/>
                    <a:pt x="408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0" name="Google Shape;2123;p32">
              <a:extLst>
                <a:ext uri="{FF2B5EF4-FFF2-40B4-BE49-F238E27FC236}">
                  <a16:creationId xmlns:a16="http://schemas.microsoft.com/office/drawing/2014/main" id="{6DD147D4-BCD1-987A-7FF4-BACBE1FF13A5}"/>
                </a:ext>
              </a:extLst>
            </p:cNvPr>
            <p:cNvSpPr/>
            <p:nvPr/>
          </p:nvSpPr>
          <p:spPr>
            <a:xfrm>
              <a:off x="2548761" y="4408296"/>
              <a:ext cx="109256" cy="207478"/>
            </a:xfrm>
            <a:custGeom>
              <a:avLst/>
              <a:gdLst/>
              <a:ahLst/>
              <a:cxnLst/>
              <a:rect l="l" t="t" r="r" b="b"/>
              <a:pathLst>
                <a:path w="832" h="1580" extrusionOk="0">
                  <a:moveTo>
                    <a:pt x="387" y="1"/>
                  </a:moveTo>
                  <a:cubicBezTo>
                    <a:pt x="380" y="1"/>
                    <a:pt x="372" y="2"/>
                    <a:pt x="365" y="6"/>
                  </a:cubicBezTo>
                  <a:cubicBezTo>
                    <a:pt x="338" y="16"/>
                    <a:pt x="326" y="49"/>
                    <a:pt x="338" y="74"/>
                  </a:cubicBezTo>
                  <a:cubicBezTo>
                    <a:pt x="352" y="108"/>
                    <a:pt x="702" y="914"/>
                    <a:pt x="28" y="1485"/>
                  </a:cubicBezTo>
                  <a:cubicBezTo>
                    <a:pt x="5" y="1505"/>
                    <a:pt x="1" y="1536"/>
                    <a:pt x="21" y="1559"/>
                  </a:cubicBezTo>
                  <a:cubicBezTo>
                    <a:pt x="31" y="1572"/>
                    <a:pt x="48" y="1579"/>
                    <a:pt x="62" y="1579"/>
                  </a:cubicBezTo>
                  <a:cubicBezTo>
                    <a:pt x="74" y="1579"/>
                    <a:pt x="87" y="1576"/>
                    <a:pt x="95" y="1566"/>
                  </a:cubicBezTo>
                  <a:cubicBezTo>
                    <a:pt x="832" y="944"/>
                    <a:pt x="438" y="41"/>
                    <a:pt x="435" y="31"/>
                  </a:cubicBezTo>
                  <a:cubicBezTo>
                    <a:pt x="427" y="13"/>
                    <a:pt x="408" y="1"/>
                    <a:pt x="38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1" name="Google Shape;2124;p32">
              <a:extLst>
                <a:ext uri="{FF2B5EF4-FFF2-40B4-BE49-F238E27FC236}">
                  <a16:creationId xmlns:a16="http://schemas.microsoft.com/office/drawing/2014/main" id="{32A4DE42-982E-9956-E516-9FC0A3CCFA8D}"/>
                </a:ext>
              </a:extLst>
            </p:cNvPr>
            <p:cNvSpPr/>
            <p:nvPr/>
          </p:nvSpPr>
          <p:spPr>
            <a:xfrm>
              <a:off x="5882094" y="666050"/>
              <a:ext cx="682326" cy="601948"/>
            </a:xfrm>
            <a:custGeom>
              <a:avLst/>
              <a:gdLst/>
              <a:ahLst/>
              <a:cxnLst/>
              <a:rect l="l" t="t" r="r" b="b"/>
              <a:pathLst>
                <a:path w="5196" h="4584" extrusionOk="0">
                  <a:moveTo>
                    <a:pt x="3744" y="0"/>
                  </a:moveTo>
                  <a:cubicBezTo>
                    <a:pt x="3744" y="0"/>
                    <a:pt x="875" y="693"/>
                    <a:pt x="1" y="2706"/>
                  </a:cubicBezTo>
                  <a:lnTo>
                    <a:pt x="4321" y="4583"/>
                  </a:lnTo>
                  <a:cubicBezTo>
                    <a:pt x="5195" y="2570"/>
                    <a:pt x="3744" y="0"/>
                    <a:pt x="3744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2" name="Google Shape;2125;p32">
              <a:extLst>
                <a:ext uri="{FF2B5EF4-FFF2-40B4-BE49-F238E27FC236}">
                  <a16:creationId xmlns:a16="http://schemas.microsoft.com/office/drawing/2014/main" id="{E1AA284F-BE66-8A58-7ABD-2CF553EBEF97}"/>
                </a:ext>
              </a:extLst>
            </p:cNvPr>
            <p:cNvSpPr/>
            <p:nvPr/>
          </p:nvSpPr>
          <p:spPr>
            <a:xfrm>
              <a:off x="5953793" y="767032"/>
              <a:ext cx="514896" cy="469845"/>
            </a:xfrm>
            <a:custGeom>
              <a:avLst/>
              <a:gdLst/>
              <a:ahLst/>
              <a:cxnLst/>
              <a:rect l="l" t="t" r="r" b="b"/>
              <a:pathLst>
                <a:path w="3921" h="3578" extrusionOk="0">
                  <a:moveTo>
                    <a:pt x="2864" y="1"/>
                  </a:moveTo>
                  <a:cubicBezTo>
                    <a:pt x="2864" y="1"/>
                    <a:pt x="690" y="585"/>
                    <a:pt x="0" y="2172"/>
                  </a:cubicBezTo>
                  <a:lnTo>
                    <a:pt x="3231" y="3577"/>
                  </a:lnTo>
                  <a:cubicBezTo>
                    <a:pt x="3921" y="1991"/>
                    <a:pt x="2864" y="1"/>
                    <a:pt x="2864" y="1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3" name="Google Shape;2126;p32">
              <a:extLst>
                <a:ext uri="{FF2B5EF4-FFF2-40B4-BE49-F238E27FC236}">
                  <a16:creationId xmlns:a16="http://schemas.microsoft.com/office/drawing/2014/main" id="{206D3EC4-E6B3-0008-18BF-A13148C84846}"/>
                </a:ext>
              </a:extLst>
            </p:cNvPr>
            <p:cNvSpPr/>
            <p:nvPr/>
          </p:nvSpPr>
          <p:spPr>
            <a:xfrm>
              <a:off x="4916657" y="863943"/>
              <a:ext cx="659476" cy="599059"/>
            </a:xfrm>
            <a:custGeom>
              <a:avLst/>
              <a:gdLst/>
              <a:ahLst/>
              <a:cxnLst/>
              <a:rect l="l" t="t" r="r" b="b"/>
              <a:pathLst>
                <a:path w="5022" h="4562" extrusionOk="0">
                  <a:moveTo>
                    <a:pt x="851" y="0"/>
                  </a:moveTo>
                  <a:cubicBezTo>
                    <a:pt x="731" y="0"/>
                    <a:pt x="663" y="4"/>
                    <a:pt x="663" y="4"/>
                  </a:cubicBezTo>
                  <a:cubicBezTo>
                    <a:pt x="663" y="4"/>
                    <a:pt x="1" y="2881"/>
                    <a:pt x="1410" y="4561"/>
                  </a:cubicBezTo>
                  <a:lnTo>
                    <a:pt x="5021" y="1534"/>
                  </a:lnTo>
                  <a:cubicBezTo>
                    <a:pt x="3825" y="108"/>
                    <a:pt x="1521" y="0"/>
                    <a:pt x="851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4" name="Google Shape;2127;p32">
              <a:extLst>
                <a:ext uri="{FF2B5EF4-FFF2-40B4-BE49-F238E27FC236}">
                  <a16:creationId xmlns:a16="http://schemas.microsoft.com/office/drawing/2014/main" id="{327EBFCD-68F2-6615-8DCE-DAABE720FDAB}"/>
                </a:ext>
              </a:extLst>
            </p:cNvPr>
            <p:cNvSpPr/>
            <p:nvPr/>
          </p:nvSpPr>
          <p:spPr>
            <a:xfrm>
              <a:off x="5015538" y="948905"/>
              <a:ext cx="500714" cy="464199"/>
            </a:xfrm>
            <a:custGeom>
              <a:avLst/>
              <a:gdLst/>
              <a:ahLst/>
              <a:cxnLst/>
              <a:rect l="l" t="t" r="r" b="b"/>
              <a:pathLst>
                <a:path w="3813" h="3535" extrusionOk="0">
                  <a:moveTo>
                    <a:pt x="489" y="0"/>
                  </a:moveTo>
                  <a:cubicBezTo>
                    <a:pt x="463" y="0"/>
                    <a:pt x="449" y="1"/>
                    <a:pt x="449" y="1"/>
                  </a:cubicBezTo>
                  <a:cubicBezTo>
                    <a:pt x="449" y="1"/>
                    <a:pt x="0" y="2208"/>
                    <a:pt x="1113" y="3535"/>
                  </a:cubicBezTo>
                  <a:lnTo>
                    <a:pt x="3813" y="1270"/>
                  </a:lnTo>
                  <a:cubicBezTo>
                    <a:pt x="2790" y="49"/>
                    <a:pt x="799" y="0"/>
                    <a:pt x="489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85" name="Google Shape;2128;p32">
              <a:extLst>
                <a:ext uri="{FF2B5EF4-FFF2-40B4-BE49-F238E27FC236}">
                  <a16:creationId xmlns:a16="http://schemas.microsoft.com/office/drawing/2014/main" id="{F89B6488-4D47-47BE-1765-6628C08DA7C7}"/>
                </a:ext>
              </a:extLst>
            </p:cNvPr>
            <p:cNvGrpSpPr/>
            <p:nvPr/>
          </p:nvGrpSpPr>
          <p:grpSpPr>
            <a:xfrm>
              <a:off x="4872666" y="995259"/>
              <a:ext cx="1914595" cy="1340201"/>
              <a:chOff x="4872666" y="995259"/>
              <a:chExt cx="1914595" cy="1340201"/>
            </a:xfrm>
          </p:grpSpPr>
          <p:sp>
            <p:nvSpPr>
              <p:cNvPr id="1406" name="Google Shape;2129;p32">
                <a:extLst>
                  <a:ext uri="{FF2B5EF4-FFF2-40B4-BE49-F238E27FC236}">
                    <a16:creationId xmlns:a16="http://schemas.microsoft.com/office/drawing/2014/main" id="{19766412-0EC9-4823-58C8-500BDB29982C}"/>
                  </a:ext>
                </a:extLst>
              </p:cNvPr>
              <p:cNvSpPr/>
              <p:nvPr/>
            </p:nvSpPr>
            <p:spPr>
              <a:xfrm>
                <a:off x="4973123" y="995259"/>
                <a:ext cx="1715007" cy="1340201"/>
              </a:xfrm>
              <a:custGeom>
                <a:avLst/>
                <a:gdLst/>
                <a:ahLst/>
                <a:cxnLst/>
                <a:rect l="l" t="t" r="r" b="b"/>
                <a:pathLst>
                  <a:path w="13060" h="10206" extrusionOk="0">
                    <a:moveTo>
                      <a:pt x="6589" y="0"/>
                    </a:moveTo>
                    <a:cubicBezTo>
                      <a:pt x="6300" y="0"/>
                      <a:pt x="6007" y="21"/>
                      <a:pt x="5713" y="63"/>
                    </a:cubicBezTo>
                    <a:cubicBezTo>
                      <a:pt x="2329" y="554"/>
                      <a:pt x="1" y="3797"/>
                      <a:pt x="399" y="6568"/>
                    </a:cubicBezTo>
                    <a:cubicBezTo>
                      <a:pt x="741" y="8947"/>
                      <a:pt x="2986" y="10205"/>
                      <a:pt x="5753" y="10205"/>
                    </a:cubicBezTo>
                    <a:cubicBezTo>
                      <a:pt x="6212" y="10205"/>
                      <a:pt x="6685" y="10171"/>
                      <a:pt x="7167" y="10101"/>
                    </a:cubicBezTo>
                    <a:cubicBezTo>
                      <a:pt x="10551" y="9610"/>
                      <a:pt x="13060" y="7565"/>
                      <a:pt x="12654" y="4794"/>
                    </a:cubicBezTo>
                    <a:cubicBezTo>
                      <a:pt x="12285" y="2262"/>
                      <a:pt x="9624" y="0"/>
                      <a:pt x="6589" y="0"/>
                    </a:cubicBezTo>
                    <a:close/>
                  </a:path>
                </a:pathLst>
              </a:custGeom>
              <a:solidFill>
                <a:srgbClr val="FFD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07" name="Google Shape;2130;p32">
                <a:extLst>
                  <a:ext uri="{FF2B5EF4-FFF2-40B4-BE49-F238E27FC236}">
                    <a16:creationId xmlns:a16="http://schemas.microsoft.com/office/drawing/2014/main" id="{E6C97740-A408-52FB-EA60-8BB5596DD6BE}"/>
                  </a:ext>
                </a:extLst>
              </p:cNvPr>
              <p:cNvGrpSpPr/>
              <p:nvPr/>
            </p:nvGrpSpPr>
            <p:grpSpPr>
              <a:xfrm>
                <a:off x="4872666" y="1527484"/>
                <a:ext cx="1914595" cy="719084"/>
                <a:chOff x="4872666" y="1527484"/>
                <a:chExt cx="1914595" cy="719084"/>
              </a:xfrm>
            </p:grpSpPr>
            <p:sp>
              <p:nvSpPr>
                <p:cNvPr id="1408" name="Google Shape;2131;p32">
                  <a:extLst>
                    <a:ext uri="{FF2B5EF4-FFF2-40B4-BE49-F238E27FC236}">
                      <a16:creationId xmlns:a16="http://schemas.microsoft.com/office/drawing/2014/main" id="{DD080CBC-7391-F0D6-C800-0F1133D0D29D}"/>
                    </a:ext>
                  </a:extLst>
                </p:cNvPr>
                <p:cNvSpPr/>
                <p:nvPr/>
              </p:nvSpPr>
              <p:spPr>
                <a:xfrm>
                  <a:off x="4935304" y="1810338"/>
                  <a:ext cx="281676" cy="263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5" h="2007" extrusionOk="0">
                      <a:moveTo>
                        <a:pt x="1938" y="0"/>
                      </a:moveTo>
                      <a:cubicBezTo>
                        <a:pt x="860" y="254"/>
                        <a:pt x="76" y="1072"/>
                        <a:pt x="0" y="2006"/>
                      </a:cubicBezTo>
                      <a:cubicBezTo>
                        <a:pt x="664" y="1736"/>
                        <a:pt x="1385" y="1539"/>
                        <a:pt x="2145" y="1429"/>
                      </a:cubicBezTo>
                      <a:lnTo>
                        <a:pt x="1938" y="0"/>
                      </a:ln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09" name="Google Shape;2132;p32">
                  <a:extLst>
                    <a:ext uri="{FF2B5EF4-FFF2-40B4-BE49-F238E27FC236}">
                      <a16:creationId xmlns:a16="http://schemas.microsoft.com/office/drawing/2014/main" id="{D8BF8208-D6DA-2011-749E-D50756FE85C8}"/>
                    </a:ext>
                  </a:extLst>
                </p:cNvPr>
                <p:cNvSpPr/>
                <p:nvPr/>
              </p:nvSpPr>
              <p:spPr>
                <a:xfrm>
                  <a:off x="5001487" y="1914866"/>
                  <a:ext cx="272352" cy="33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2526" extrusionOk="0">
                      <a:moveTo>
                        <a:pt x="1414" y="1"/>
                      </a:moveTo>
                      <a:cubicBezTo>
                        <a:pt x="477" y="591"/>
                        <a:pt x="0" y="1619"/>
                        <a:pt x="229" y="2525"/>
                      </a:cubicBezTo>
                      <a:cubicBezTo>
                        <a:pt x="770" y="2055"/>
                        <a:pt x="1390" y="1636"/>
                        <a:pt x="2073" y="1286"/>
                      </a:cubicBezTo>
                      <a:lnTo>
                        <a:pt x="1414" y="1"/>
                      </a:ln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0" name="Google Shape;2133;p32">
                  <a:extLst>
                    <a:ext uri="{FF2B5EF4-FFF2-40B4-BE49-F238E27FC236}">
                      <a16:creationId xmlns:a16="http://schemas.microsoft.com/office/drawing/2014/main" id="{64933A02-A9BD-D0B2-5BD2-FCAD984A1976}"/>
                    </a:ext>
                  </a:extLst>
                </p:cNvPr>
                <p:cNvSpPr/>
                <p:nvPr/>
              </p:nvSpPr>
              <p:spPr>
                <a:xfrm>
                  <a:off x="4872666" y="1739034"/>
                  <a:ext cx="342345" cy="18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1445" extrusionOk="0">
                      <a:moveTo>
                        <a:pt x="2013" y="0"/>
                      </a:moveTo>
                      <a:cubicBezTo>
                        <a:pt x="1153" y="0"/>
                        <a:pt x="380" y="393"/>
                        <a:pt x="0" y="1053"/>
                      </a:cubicBezTo>
                      <a:cubicBezTo>
                        <a:pt x="716" y="1093"/>
                        <a:pt x="1451" y="1221"/>
                        <a:pt x="2186" y="1444"/>
                      </a:cubicBezTo>
                      <a:lnTo>
                        <a:pt x="2606" y="62"/>
                      </a:lnTo>
                      <a:cubicBezTo>
                        <a:pt x="2406" y="20"/>
                        <a:pt x="2207" y="0"/>
                        <a:pt x="2013" y="0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1" name="Google Shape;2134;p32">
                  <a:extLst>
                    <a:ext uri="{FF2B5EF4-FFF2-40B4-BE49-F238E27FC236}">
                      <a16:creationId xmlns:a16="http://schemas.microsoft.com/office/drawing/2014/main" id="{1A37EA40-2190-5953-0B29-B113C9092246}"/>
                    </a:ext>
                  </a:extLst>
                </p:cNvPr>
                <p:cNvSpPr/>
                <p:nvPr/>
              </p:nvSpPr>
              <p:spPr>
                <a:xfrm>
                  <a:off x="6463957" y="1625183"/>
                  <a:ext cx="318839" cy="1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1435" extrusionOk="0">
                      <a:moveTo>
                        <a:pt x="165" y="1"/>
                      </a:moveTo>
                      <a:cubicBezTo>
                        <a:pt x="110" y="1"/>
                        <a:pt x="55" y="2"/>
                        <a:pt x="0" y="5"/>
                      </a:cubicBezTo>
                      <a:lnTo>
                        <a:pt x="207" y="1434"/>
                      </a:lnTo>
                      <a:cubicBezTo>
                        <a:pt x="665" y="1368"/>
                        <a:pt x="1118" y="1337"/>
                        <a:pt x="1562" y="1337"/>
                      </a:cubicBezTo>
                      <a:cubicBezTo>
                        <a:pt x="1855" y="1337"/>
                        <a:pt x="2144" y="1351"/>
                        <a:pt x="2428" y="1377"/>
                      </a:cubicBezTo>
                      <a:cubicBezTo>
                        <a:pt x="2106" y="548"/>
                        <a:pt x="1202" y="1"/>
                        <a:pt x="165" y="1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2" name="Google Shape;2135;p32">
                  <a:extLst>
                    <a:ext uri="{FF2B5EF4-FFF2-40B4-BE49-F238E27FC236}">
                      <a16:creationId xmlns:a16="http://schemas.microsoft.com/office/drawing/2014/main" id="{A096ECDD-CD66-9ABE-E205-E2965901C91B}"/>
                    </a:ext>
                  </a:extLst>
                </p:cNvPr>
                <p:cNvSpPr/>
                <p:nvPr/>
              </p:nvSpPr>
              <p:spPr>
                <a:xfrm>
                  <a:off x="6461068" y="1725377"/>
                  <a:ext cx="278656" cy="27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" h="2085" extrusionOk="0">
                      <a:moveTo>
                        <a:pt x="268" y="0"/>
                      </a:moveTo>
                      <a:lnTo>
                        <a:pt x="1" y="1420"/>
                      </a:lnTo>
                      <a:cubicBezTo>
                        <a:pt x="756" y="1561"/>
                        <a:pt x="1469" y="1789"/>
                        <a:pt x="2121" y="2085"/>
                      </a:cubicBezTo>
                      <a:cubicBezTo>
                        <a:pt x="2081" y="1150"/>
                        <a:pt x="1333" y="300"/>
                        <a:pt x="268" y="0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3" name="Google Shape;2136;p32">
                  <a:extLst>
                    <a:ext uri="{FF2B5EF4-FFF2-40B4-BE49-F238E27FC236}">
                      <a16:creationId xmlns:a16="http://schemas.microsoft.com/office/drawing/2014/main" id="{E4639CC9-A091-CD87-8035-FA511AB83561}"/>
                    </a:ext>
                  </a:extLst>
                </p:cNvPr>
                <p:cNvSpPr/>
                <p:nvPr/>
              </p:nvSpPr>
              <p:spPr>
                <a:xfrm>
                  <a:off x="6422067" y="1527484"/>
                  <a:ext cx="365194" cy="203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1549" extrusionOk="0">
                      <a:moveTo>
                        <a:pt x="1313" y="1"/>
                      </a:moveTo>
                      <a:cubicBezTo>
                        <a:pt x="880" y="1"/>
                        <a:pt x="426" y="113"/>
                        <a:pt x="1" y="342"/>
                      </a:cubicBezTo>
                      <a:lnTo>
                        <a:pt x="795" y="1549"/>
                      </a:lnTo>
                      <a:cubicBezTo>
                        <a:pt x="1436" y="1126"/>
                        <a:pt x="2107" y="793"/>
                        <a:pt x="2781" y="552"/>
                      </a:cubicBezTo>
                      <a:cubicBezTo>
                        <a:pt x="2398" y="188"/>
                        <a:pt x="1873" y="1"/>
                        <a:pt x="1313" y="1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86" name="Google Shape;2137;p32">
              <a:extLst>
                <a:ext uri="{FF2B5EF4-FFF2-40B4-BE49-F238E27FC236}">
                  <a16:creationId xmlns:a16="http://schemas.microsoft.com/office/drawing/2014/main" id="{4E941796-CC75-6EA5-8719-D1FA3E204D76}"/>
                </a:ext>
              </a:extLst>
            </p:cNvPr>
            <p:cNvSpPr/>
            <p:nvPr/>
          </p:nvSpPr>
          <p:spPr>
            <a:xfrm>
              <a:off x="5471074" y="1852885"/>
              <a:ext cx="768733" cy="228094"/>
            </a:xfrm>
            <a:custGeom>
              <a:avLst/>
              <a:gdLst/>
              <a:ahLst/>
              <a:cxnLst/>
              <a:rect l="l" t="t" r="r" b="b"/>
              <a:pathLst>
                <a:path w="5854" h="1737" extrusionOk="0">
                  <a:moveTo>
                    <a:pt x="5797" y="1"/>
                  </a:moveTo>
                  <a:cubicBezTo>
                    <a:pt x="5770" y="1"/>
                    <a:pt x="5750" y="18"/>
                    <a:pt x="5744" y="43"/>
                  </a:cubicBezTo>
                  <a:cubicBezTo>
                    <a:pt x="5605" y="658"/>
                    <a:pt x="5117" y="1115"/>
                    <a:pt x="4494" y="1205"/>
                  </a:cubicBezTo>
                  <a:cubicBezTo>
                    <a:pt x="4424" y="1215"/>
                    <a:pt x="4354" y="1220"/>
                    <a:pt x="4285" y="1220"/>
                  </a:cubicBezTo>
                  <a:cubicBezTo>
                    <a:pt x="3746" y="1220"/>
                    <a:pt x="3237" y="923"/>
                    <a:pt x="2975" y="441"/>
                  </a:cubicBezTo>
                  <a:cubicBezTo>
                    <a:pt x="2965" y="424"/>
                    <a:pt x="2949" y="414"/>
                    <a:pt x="2929" y="414"/>
                  </a:cubicBezTo>
                  <a:cubicBezTo>
                    <a:pt x="2926" y="414"/>
                    <a:pt x="2924" y="414"/>
                    <a:pt x="2921" y="414"/>
                  </a:cubicBezTo>
                  <a:cubicBezTo>
                    <a:pt x="2899" y="417"/>
                    <a:pt x="2882" y="434"/>
                    <a:pt x="2877" y="456"/>
                  </a:cubicBezTo>
                  <a:cubicBezTo>
                    <a:pt x="2745" y="1063"/>
                    <a:pt x="2247" y="1529"/>
                    <a:pt x="1634" y="1618"/>
                  </a:cubicBezTo>
                  <a:cubicBezTo>
                    <a:pt x="1562" y="1628"/>
                    <a:pt x="1490" y="1633"/>
                    <a:pt x="1419" y="1633"/>
                  </a:cubicBezTo>
                  <a:cubicBezTo>
                    <a:pt x="878" y="1633"/>
                    <a:pt x="378" y="1342"/>
                    <a:pt x="108" y="854"/>
                  </a:cubicBezTo>
                  <a:cubicBezTo>
                    <a:pt x="100" y="836"/>
                    <a:pt x="82" y="826"/>
                    <a:pt x="63" y="826"/>
                  </a:cubicBezTo>
                  <a:cubicBezTo>
                    <a:pt x="54" y="826"/>
                    <a:pt x="45" y="828"/>
                    <a:pt x="37" y="833"/>
                  </a:cubicBezTo>
                  <a:cubicBezTo>
                    <a:pt x="11" y="844"/>
                    <a:pt x="1" y="878"/>
                    <a:pt x="15" y="904"/>
                  </a:cubicBezTo>
                  <a:cubicBezTo>
                    <a:pt x="299" y="1419"/>
                    <a:pt x="848" y="1736"/>
                    <a:pt x="1426" y="1736"/>
                  </a:cubicBezTo>
                  <a:cubicBezTo>
                    <a:pt x="1499" y="1736"/>
                    <a:pt x="1574" y="1732"/>
                    <a:pt x="1649" y="1721"/>
                  </a:cubicBezTo>
                  <a:cubicBezTo>
                    <a:pt x="2263" y="1634"/>
                    <a:pt x="2769" y="1191"/>
                    <a:pt x="2948" y="601"/>
                  </a:cubicBezTo>
                  <a:cubicBezTo>
                    <a:pt x="3244" y="1053"/>
                    <a:pt x="3752" y="1326"/>
                    <a:pt x="4286" y="1326"/>
                  </a:cubicBezTo>
                  <a:cubicBezTo>
                    <a:pt x="4360" y="1326"/>
                    <a:pt x="4435" y="1320"/>
                    <a:pt x="4510" y="1310"/>
                  </a:cubicBezTo>
                  <a:cubicBezTo>
                    <a:pt x="5167" y="1218"/>
                    <a:pt x="5704" y="716"/>
                    <a:pt x="5848" y="66"/>
                  </a:cubicBezTo>
                  <a:cubicBezTo>
                    <a:pt x="5854" y="36"/>
                    <a:pt x="5836" y="9"/>
                    <a:pt x="5808" y="2"/>
                  </a:cubicBezTo>
                  <a:cubicBezTo>
                    <a:pt x="5804" y="1"/>
                    <a:pt x="5800" y="1"/>
                    <a:pt x="579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7" name="Google Shape;2138;p32">
              <a:extLst>
                <a:ext uri="{FF2B5EF4-FFF2-40B4-BE49-F238E27FC236}">
                  <a16:creationId xmlns:a16="http://schemas.microsoft.com/office/drawing/2014/main" id="{C8E7E302-6011-4B92-6C66-FD1342DFBB81}"/>
                </a:ext>
              </a:extLst>
            </p:cNvPr>
            <p:cNvSpPr/>
            <p:nvPr/>
          </p:nvSpPr>
          <p:spPr>
            <a:xfrm>
              <a:off x="5843093" y="1870350"/>
              <a:ext cx="20092" cy="50819"/>
            </a:xfrm>
            <a:custGeom>
              <a:avLst/>
              <a:gdLst/>
              <a:ahLst/>
              <a:cxnLst/>
              <a:rect l="l" t="t" r="r" b="b"/>
              <a:pathLst>
                <a:path w="153" h="387" extrusionOk="0">
                  <a:moveTo>
                    <a:pt x="57" y="1"/>
                  </a:moveTo>
                  <a:cubicBezTo>
                    <a:pt x="54" y="1"/>
                    <a:pt x="52" y="1"/>
                    <a:pt x="49" y="1"/>
                  </a:cubicBezTo>
                  <a:cubicBezTo>
                    <a:pt x="21" y="6"/>
                    <a:pt x="1" y="33"/>
                    <a:pt x="5" y="61"/>
                  </a:cubicBezTo>
                  <a:lnTo>
                    <a:pt x="44" y="340"/>
                  </a:lnTo>
                  <a:cubicBezTo>
                    <a:pt x="48" y="367"/>
                    <a:pt x="69" y="387"/>
                    <a:pt x="95" y="387"/>
                  </a:cubicBezTo>
                  <a:cubicBezTo>
                    <a:pt x="98" y="387"/>
                    <a:pt x="101" y="386"/>
                    <a:pt x="105" y="386"/>
                  </a:cubicBezTo>
                  <a:cubicBezTo>
                    <a:pt x="134" y="380"/>
                    <a:pt x="152" y="353"/>
                    <a:pt x="149" y="324"/>
                  </a:cubicBezTo>
                  <a:lnTo>
                    <a:pt x="109" y="46"/>
                  </a:lnTo>
                  <a:cubicBezTo>
                    <a:pt x="105" y="20"/>
                    <a:pt x="83" y="1"/>
                    <a:pt x="5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8" name="Google Shape;2139;p32">
              <a:extLst>
                <a:ext uri="{FF2B5EF4-FFF2-40B4-BE49-F238E27FC236}">
                  <a16:creationId xmlns:a16="http://schemas.microsoft.com/office/drawing/2014/main" id="{229E6C0F-3F05-E88C-CC8E-F6F92CB320FD}"/>
                </a:ext>
              </a:extLst>
            </p:cNvPr>
            <p:cNvSpPr/>
            <p:nvPr/>
          </p:nvSpPr>
          <p:spPr>
            <a:xfrm>
              <a:off x="5701141" y="1719468"/>
              <a:ext cx="265130" cy="159679"/>
            </a:xfrm>
            <a:custGeom>
              <a:avLst/>
              <a:gdLst/>
              <a:ahLst/>
              <a:cxnLst/>
              <a:rect l="l" t="t" r="r" b="b"/>
              <a:pathLst>
                <a:path w="2019" h="1216" extrusionOk="0">
                  <a:moveTo>
                    <a:pt x="1854" y="1"/>
                  </a:moveTo>
                  <a:cubicBezTo>
                    <a:pt x="1668" y="1"/>
                    <a:pt x="1309" y="342"/>
                    <a:pt x="1017" y="385"/>
                  </a:cubicBezTo>
                  <a:cubicBezTo>
                    <a:pt x="992" y="389"/>
                    <a:pt x="966" y="390"/>
                    <a:pt x="939" y="390"/>
                  </a:cubicBezTo>
                  <a:cubicBezTo>
                    <a:pt x="685" y="390"/>
                    <a:pt x="358" y="246"/>
                    <a:pt x="172" y="246"/>
                  </a:cubicBezTo>
                  <a:cubicBezTo>
                    <a:pt x="98" y="246"/>
                    <a:pt x="46" y="270"/>
                    <a:pt x="31" y="335"/>
                  </a:cubicBezTo>
                  <a:cubicBezTo>
                    <a:pt x="1" y="478"/>
                    <a:pt x="98" y="604"/>
                    <a:pt x="186" y="692"/>
                  </a:cubicBezTo>
                  <a:cubicBezTo>
                    <a:pt x="405" y="908"/>
                    <a:pt x="873" y="1215"/>
                    <a:pt x="1106" y="1215"/>
                  </a:cubicBezTo>
                  <a:cubicBezTo>
                    <a:pt x="1117" y="1215"/>
                    <a:pt x="1128" y="1215"/>
                    <a:pt x="1137" y="1213"/>
                  </a:cubicBezTo>
                  <a:cubicBezTo>
                    <a:pt x="1354" y="1180"/>
                    <a:pt x="1746" y="725"/>
                    <a:pt x="1901" y="444"/>
                  </a:cubicBezTo>
                  <a:cubicBezTo>
                    <a:pt x="1960" y="332"/>
                    <a:pt x="2018" y="182"/>
                    <a:pt x="1950" y="57"/>
                  </a:cubicBezTo>
                  <a:cubicBezTo>
                    <a:pt x="1928" y="17"/>
                    <a:pt x="1895" y="1"/>
                    <a:pt x="1854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9" name="Google Shape;2140;p32">
              <a:extLst>
                <a:ext uri="{FF2B5EF4-FFF2-40B4-BE49-F238E27FC236}">
                  <a16:creationId xmlns:a16="http://schemas.microsoft.com/office/drawing/2014/main" id="{94E8B2E0-ADD3-E9D7-78F2-DFA03A4E40CF}"/>
                </a:ext>
              </a:extLst>
            </p:cNvPr>
            <p:cNvSpPr/>
            <p:nvPr/>
          </p:nvSpPr>
          <p:spPr>
            <a:xfrm>
              <a:off x="5970864" y="1665365"/>
              <a:ext cx="526714" cy="221528"/>
            </a:xfrm>
            <a:custGeom>
              <a:avLst/>
              <a:gdLst/>
              <a:ahLst/>
              <a:cxnLst/>
              <a:rect l="l" t="t" r="r" b="b"/>
              <a:pathLst>
                <a:path w="4011" h="1687" extrusionOk="0">
                  <a:moveTo>
                    <a:pt x="3958" y="0"/>
                  </a:moveTo>
                  <a:cubicBezTo>
                    <a:pt x="2339" y="28"/>
                    <a:pt x="865" y="626"/>
                    <a:pt x="20" y="1600"/>
                  </a:cubicBezTo>
                  <a:cubicBezTo>
                    <a:pt x="0" y="1621"/>
                    <a:pt x="4" y="1655"/>
                    <a:pt x="26" y="1675"/>
                  </a:cubicBezTo>
                  <a:cubicBezTo>
                    <a:pt x="36" y="1684"/>
                    <a:pt x="49" y="1687"/>
                    <a:pt x="61" y="1687"/>
                  </a:cubicBezTo>
                  <a:cubicBezTo>
                    <a:pt x="76" y="1687"/>
                    <a:pt x="91" y="1682"/>
                    <a:pt x="100" y="1667"/>
                  </a:cubicBezTo>
                  <a:cubicBezTo>
                    <a:pt x="928" y="716"/>
                    <a:pt x="2370" y="132"/>
                    <a:pt x="3959" y="106"/>
                  </a:cubicBezTo>
                  <a:cubicBezTo>
                    <a:pt x="3988" y="106"/>
                    <a:pt x="4011" y="80"/>
                    <a:pt x="4011" y="52"/>
                  </a:cubicBezTo>
                  <a:cubicBezTo>
                    <a:pt x="4011" y="23"/>
                    <a:pt x="3987" y="0"/>
                    <a:pt x="3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0" name="Google Shape;2141;p32">
              <a:extLst>
                <a:ext uri="{FF2B5EF4-FFF2-40B4-BE49-F238E27FC236}">
                  <a16:creationId xmlns:a16="http://schemas.microsoft.com/office/drawing/2014/main" id="{DC1CE102-4754-482E-5D5C-84239560D54C}"/>
                </a:ext>
              </a:extLst>
            </p:cNvPr>
            <p:cNvSpPr/>
            <p:nvPr/>
          </p:nvSpPr>
          <p:spPr>
            <a:xfrm>
              <a:off x="6026936" y="1867198"/>
              <a:ext cx="471824" cy="78789"/>
            </a:xfrm>
            <a:custGeom>
              <a:avLst/>
              <a:gdLst/>
              <a:ahLst/>
              <a:cxnLst/>
              <a:rect l="l" t="t" r="r" b="b"/>
              <a:pathLst>
                <a:path w="3593" h="600" extrusionOk="0">
                  <a:moveTo>
                    <a:pt x="2187" y="1"/>
                  </a:moveTo>
                  <a:cubicBezTo>
                    <a:pt x="1386" y="1"/>
                    <a:pt x="639" y="170"/>
                    <a:pt x="36" y="499"/>
                  </a:cubicBezTo>
                  <a:cubicBezTo>
                    <a:pt x="9" y="512"/>
                    <a:pt x="0" y="547"/>
                    <a:pt x="14" y="571"/>
                  </a:cubicBezTo>
                  <a:cubicBezTo>
                    <a:pt x="23" y="589"/>
                    <a:pt x="41" y="599"/>
                    <a:pt x="61" y="599"/>
                  </a:cubicBezTo>
                  <a:cubicBezTo>
                    <a:pt x="69" y="599"/>
                    <a:pt x="77" y="598"/>
                    <a:pt x="86" y="595"/>
                  </a:cubicBezTo>
                  <a:cubicBezTo>
                    <a:pt x="674" y="272"/>
                    <a:pt x="1402" y="106"/>
                    <a:pt x="2184" y="106"/>
                  </a:cubicBezTo>
                  <a:cubicBezTo>
                    <a:pt x="2618" y="106"/>
                    <a:pt x="3069" y="158"/>
                    <a:pt x="3521" y="261"/>
                  </a:cubicBezTo>
                  <a:cubicBezTo>
                    <a:pt x="3526" y="262"/>
                    <a:pt x="3530" y="263"/>
                    <a:pt x="3534" y="263"/>
                  </a:cubicBezTo>
                  <a:cubicBezTo>
                    <a:pt x="3560" y="263"/>
                    <a:pt x="3579" y="245"/>
                    <a:pt x="3585" y="221"/>
                  </a:cubicBezTo>
                  <a:cubicBezTo>
                    <a:pt x="3592" y="192"/>
                    <a:pt x="3575" y="164"/>
                    <a:pt x="3547" y="157"/>
                  </a:cubicBezTo>
                  <a:cubicBezTo>
                    <a:pt x="3087" y="52"/>
                    <a:pt x="2629" y="1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1" name="Google Shape;2142;p32">
              <a:extLst>
                <a:ext uri="{FF2B5EF4-FFF2-40B4-BE49-F238E27FC236}">
                  <a16:creationId xmlns:a16="http://schemas.microsoft.com/office/drawing/2014/main" id="{CC5355A8-BEC9-8373-2BCB-7A6FE5E97779}"/>
                </a:ext>
              </a:extLst>
            </p:cNvPr>
            <p:cNvSpPr/>
            <p:nvPr/>
          </p:nvSpPr>
          <p:spPr>
            <a:xfrm>
              <a:off x="5170229" y="1823864"/>
              <a:ext cx="565453" cy="99668"/>
            </a:xfrm>
            <a:custGeom>
              <a:avLst/>
              <a:gdLst/>
              <a:ahLst/>
              <a:cxnLst/>
              <a:rect l="l" t="t" r="r" b="b"/>
              <a:pathLst>
                <a:path w="4306" h="759" extrusionOk="0">
                  <a:moveTo>
                    <a:pt x="1778" y="0"/>
                  </a:moveTo>
                  <a:cubicBezTo>
                    <a:pt x="1216" y="0"/>
                    <a:pt x="629" y="80"/>
                    <a:pt x="46" y="243"/>
                  </a:cubicBezTo>
                  <a:cubicBezTo>
                    <a:pt x="16" y="251"/>
                    <a:pt x="0" y="280"/>
                    <a:pt x="7" y="308"/>
                  </a:cubicBezTo>
                  <a:cubicBezTo>
                    <a:pt x="15" y="333"/>
                    <a:pt x="37" y="348"/>
                    <a:pt x="61" y="348"/>
                  </a:cubicBezTo>
                  <a:cubicBezTo>
                    <a:pt x="65" y="348"/>
                    <a:pt x="69" y="348"/>
                    <a:pt x="73" y="347"/>
                  </a:cubicBezTo>
                  <a:cubicBezTo>
                    <a:pt x="648" y="187"/>
                    <a:pt x="1225" y="108"/>
                    <a:pt x="1778" y="108"/>
                  </a:cubicBezTo>
                  <a:cubicBezTo>
                    <a:pt x="2698" y="108"/>
                    <a:pt x="3552" y="326"/>
                    <a:pt x="4217" y="750"/>
                  </a:cubicBezTo>
                  <a:cubicBezTo>
                    <a:pt x="4225" y="755"/>
                    <a:pt x="4234" y="758"/>
                    <a:pt x="4245" y="758"/>
                  </a:cubicBezTo>
                  <a:cubicBezTo>
                    <a:pt x="4262" y="758"/>
                    <a:pt x="4281" y="750"/>
                    <a:pt x="4289" y="732"/>
                  </a:cubicBezTo>
                  <a:cubicBezTo>
                    <a:pt x="4305" y="707"/>
                    <a:pt x="4298" y="674"/>
                    <a:pt x="4274" y="658"/>
                  </a:cubicBezTo>
                  <a:cubicBezTo>
                    <a:pt x="3594" y="224"/>
                    <a:pt x="2720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2" name="Google Shape;2143;p32">
              <a:extLst>
                <a:ext uri="{FF2B5EF4-FFF2-40B4-BE49-F238E27FC236}">
                  <a16:creationId xmlns:a16="http://schemas.microsoft.com/office/drawing/2014/main" id="{F29B56CE-CB4B-3ADE-81EE-12892B029492}"/>
                </a:ext>
              </a:extLst>
            </p:cNvPr>
            <p:cNvSpPr/>
            <p:nvPr/>
          </p:nvSpPr>
          <p:spPr>
            <a:xfrm>
              <a:off x="5232867" y="1971069"/>
              <a:ext cx="465652" cy="111618"/>
            </a:xfrm>
            <a:custGeom>
              <a:avLst/>
              <a:gdLst/>
              <a:ahLst/>
              <a:cxnLst/>
              <a:rect l="l" t="t" r="r" b="b"/>
              <a:pathLst>
                <a:path w="3546" h="850" extrusionOk="0">
                  <a:moveTo>
                    <a:pt x="2697" y="0"/>
                  </a:moveTo>
                  <a:cubicBezTo>
                    <a:pt x="1842" y="0"/>
                    <a:pt x="908" y="259"/>
                    <a:pt x="34" y="749"/>
                  </a:cubicBezTo>
                  <a:cubicBezTo>
                    <a:pt x="9" y="764"/>
                    <a:pt x="0" y="798"/>
                    <a:pt x="14" y="822"/>
                  </a:cubicBezTo>
                  <a:cubicBezTo>
                    <a:pt x="23" y="841"/>
                    <a:pt x="43" y="849"/>
                    <a:pt x="62" y="849"/>
                  </a:cubicBezTo>
                  <a:cubicBezTo>
                    <a:pt x="70" y="849"/>
                    <a:pt x="79" y="848"/>
                    <a:pt x="87" y="841"/>
                  </a:cubicBezTo>
                  <a:cubicBezTo>
                    <a:pt x="946" y="360"/>
                    <a:pt x="1862" y="106"/>
                    <a:pt x="2699" y="106"/>
                  </a:cubicBezTo>
                  <a:cubicBezTo>
                    <a:pt x="2968" y="106"/>
                    <a:pt x="3229" y="132"/>
                    <a:pt x="3477" y="185"/>
                  </a:cubicBezTo>
                  <a:cubicBezTo>
                    <a:pt x="3480" y="186"/>
                    <a:pt x="3484" y="186"/>
                    <a:pt x="3487" y="186"/>
                  </a:cubicBezTo>
                  <a:cubicBezTo>
                    <a:pt x="3512" y="186"/>
                    <a:pt x="3535" y="169"/>
                    <a:pt x="3540" y="144"/>
                  </a:cubicBezTo>
                  <a:cubicBezTo>
                    <a:pt x="3545" y="115"/>
                    <a:pt x="3527" y="87"/>
                    <a:pt x="3498" y="83"/>
                  </a:cubicBezTo>
                  <a:cubicBezTo>
                    <a:pt x="3243" y="27"/>
                    <a:pt x="2974" y="0"/>
                    <a:pt x="2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3" name="Google Shape;2144;p32">
              <a:extLst>
                <a:ext uri="{FF2B5EF4-FFF2-40B4-BE49-F238E27FC236}">
                  <a16:creationId xmlns:a16="http://schemas.microsoft.com/office/drawing/2014/main" id="{CA8E9276-67F3-AE0D-47BC-3B7209F6B00D}"/>
                </a:ext>
              </a:extLst>
            </p:cNvPr>
            <p:cNvSpPr/>
            <p:nvPr/>
          </p:nvSpPr>
          <p:spPr>
            <a:xfrm>
              <a:off x="6016694" y="1402996"/>
              <a:ext cx="289292" cy="223892"/>
            </a:xfrm>
            <a:custGeom>
              <a:avLst/>
              <a:gdLst/>
              <a:ahLst/>
              <a:cxnLst/>
              <a:rect l="l" t="t" r="r" b="b"/>
              <a:pathLst>
                <a:path w="2203" h="1705" extrusionOk="0">
                  <a:moveTo>
                    <a:pt x="1673" y="0"/>
                  </a:moveTo>
                  <a:cubicBezTo>
                    <a:pt x="881" y="0"/>
                    <a:pt x="41" y="435"/>
                    <a:pt x="11" y="1217"/>
                  </a:cubicBezTo>
                  <a:cubicBezTo>
                    <a:pt x="1" y="1436"/>
                    <a:pt x="79" y="1569"/>
                    <a:pt x="207" y="1640"/>
                  </a:cubicBezTo>
                  <a:cubicBezTo>
                    <a:pt x="289" y="1685"/>
                    <a:pt x="391" y="1705"/>
                    <a:pt x="504" y="1705"/>
                  </a:cubicBezTo>
                  <a:cubicBezTo>
                    <a:pt x="873" y="1705"/>
                    <a:pt x="1351" y="1497"/>
                    <a:pt x="1586" y="1306"/>
                  </a:cubicBezTo>
                  <a:cubicBezTo>
                    <a:pt x="1971" y="993"/>
                    <a:pt x="2188" y="532"/>
                    <a:pt x="2203" y="71"/>
                  </a:cubicBezTo>
                  <a:cubicBezTo>
                    <a:pt x="2036" y="23"/>
                    <a:pt x="1856" y="0"/>
                    <a:pt x="1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4" name="Google Shape;2145;p32">
              <a:extLst>
                <a:ext uri="{FF2B5EF4-FFF2-40B4-BE49-F238E27FC236}">
                  <a16:creationId xmlns:a16="http://schemas.microsoft.com/office/drawing/2014/main" id="{B7A1CA5F-DF3E-A87E-B83F-A617D126DCDA}"/>
                </a:ext>
              </a:extLst>
            </p:cNvPr>
            <p:cNvSpPr/>
            <p:nvPr/>
          </p:nvSpPr>
          <p:spPr>
            <a:xfrm>
              <a:off x="6085897" y="1414420"/>
              <a:ext cx="146419" cy="183184"/>
            </a:xfrm>
            <a:custGeom>
              <a:avLst/>
              <a:gdLst/>
              <a:ahLst/>
              <a:cxnLst/>
              <a:rect l="l" t="t" r="r" b="b"/>
              <a:pathLst>
                <a:path w="1115" h="1395" extrusionOk="0">
                  <a:moveTo>
                    <a:pt x="522" y="1"/>
                  </a:moveTo>
                  <a:cubicBezTo>
                    <a:pt x="519" y="1"/>
                    <a:pt x="516" y="1"/>
                    <a:pt x="513" y="1"/>
                  </a:cubicBezTo>
                  <a:cubicBezTo>
                    <a:pt x="319" y="5"/>
                    <a:pt x="156" y="158"/>
                    <a:pt x="99" y="327"/>
                  </a:cubicBezTo>
                  <a:cubicBezTo>
                    <a:pt x="1" y="611"/>
                    <a:pt x="84" y="996"/>
                    <a:pt x="295" y="1225"/>
                  </a:cubicBezTo>
                  <a:cubicBezTo>
                    <a:pt x="397" y="1333"/>
                    <a:pt x="538" y="1394"/>
                    <a:pt x="674" y="1394"/>
                  </a:cubicBezTo>
                  <a:cubicBezTo>
                    <a:pt x="817" y="1394"/>
                    <a:pt x="955" y="1328"/>
                    <a:pt x="1040" y="1180"/>
                  </a:cubicBezTo>
                  <a:cubicBezTo>
                    <a:pt x="1092" y="1089"/>
                    <a:pt x="1107" y="985"/>
                    <a:pt x="1109" y="883"/>
                  </a:cubicBezTo>
                  <a:cubicBezTo>
                    <a:pt x="1114" y="675"/>
                    <a:pt x="1069" y="464"/>
                    <a:pt x="956" y="284"/>
                  </a:cubicBezTo>
                  <a:cubicBezTo>
                    <a:pt x="866" y="136"/>
                    <a:pt x="708" y="1"/>
                    <a:pt x="522" y="1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5" name="Google Shape;2146;p32">
              <a:extLst>
                <a:ext uri="{FF2B5EF4-FFF2-40B4-BE49-F238E27FC236}">
                  <a16:creationId xmlns:a16="http://schemas.microsoft.com/office/drawing/2014/main" id="{1AEFEB1B-1F52-9AD8-1EC7-3FCE99DBEC3F}"/>
                </a:ext>
              </a:extLst>
            </p:cNvPr>
            <p:cNvSpPr/>
            <p:nvPr/>
          </p:nvSpPr>
          <p:spPr>
            <a:xfrm>
              <a:off x="5284999" y="1535888"/>
              <a:ext cx="331577" cy="187387"/>
            </a:xfrm>
            <a:custGeom>
              <a:avLst/>
              <a:gdLst/>
              <a:ahLst/>
              <a:cxnLst/>
              <a:rect l="l" t="t" r="r" b="b"/>
              <a:pathLst>
                <a:path w="2525" h="1427" extrusionOk="0">
                  <a:moveTo>
                    <a:pt x="1188" y="0"/>
                  </a:moveTo>
                  <a:cubicBezTo>
                    <a:pt x="768" y="0"/>
                    <a:pt x="330" y="131"/>
                    <a:pt x="0" y="362"/>
                  </a:cubicBezTo>
                  <a:cubicBezTo>
                    <a:pt x="164" y="792"/>
                    <a:pt x="518" y="1158"/>
                    <a:pt x="982" y="1328"/>
                  </a:cubicBezTo>
                  <a:cubicBezTo>
                    <a:pt x="1146" y="1387"/>
                    <a:pt x="1386" y="1426"/>
                    <a:pt x="1625" y="1426"/>
                  </a:cubicBezTo>
                  <a:cubicBezTo>
                    <a:pt x="1935" y="1426"/>
                    <a:pt x="2246" y="1362"/>
                    <a:pt x="2396" y="1193"/>
                  </a:cubicBezTo>
                  <a:cubicBezTo>
                    <a:pt x="2495" y="1085"/>
                    <a:pt x="2524" y="935"/>
                    <a:pt x="2445" y="729"/>
                  </a:cubicBezTo>
                  <a:cubicBezTo>
                    <a:pt x="2248" y="222"/>
                    <a:pt x="1734" y="0"/>
                    <a:pt x="1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6" name="Google Shape;2147;p32">
              <a:extLst>
                <a:ext uri="{FF2B5EF4-FFF2-40B4-BE49-F238E27FC236}">
                  <a16:creationId xmlns:a16="http://schemas.microsoft.com/office/drawing/2014/main" id="{E69F19F2-87DB-FCED-8CD0-DBDC55DA1584}"/>
                </a:ext>
              </a:extLst>
            </p:cNvPr>
            <p:cNvSpPr/>
            <p:nvPr/>
          </p:nvSpPr>
          <p:spPr>
            <a:xfrm>
              <a:off x="5380729" y="1533393"/>
              <a:ext cx="145237" cy="185417"/>
            </a:xfrm>
            <a:custGeom>
              <a:avLst/>
              <a:gdLst/>
              <a:ahLst/>
              <a:cxnLst/>
              <a:rect l="l" t="t" r="r" b="b"/>
              <a:pathLst>
                <a:path w="1106" h="1412" extrusionOk="0">
                  <a:moveTo>
                    <a:pt x="494" y="0"/>
                  </a:moveTo>
                  <a:cubicBezTo>
                    <a:pt x="454" y="0"/>
                    <a:pt x="413" y="6"/>
                    <a:pt x="373" y="19"/>
                  </a:cubicBezTo>
                  <a:cubicBezTo>
                    <a:pt x="192" y="76"/>
                    <a:pt x="85" y="257"/>
                    <a:pt x="46" y="429"/>
                  </a:cubicBezTo>
                  <a:cubicBezTo>
                    <a:pt x="1" y="638"/>
                    <a:pt x="25" y="853"/>
                    <a:pt x="99" y="1047"/>
                  </a:cubicBezTo>
                  <a:cubicBezTo>
                    <a:pt x="135" y="1141"/>
                    <a:pt x="182" y="1234"/>
                    <a:pt x="261" y="1304"/>
                  </a:cubicBezTo>
                  <a:cubicBezTo>
                    <a:pt x="346" y="1379"/>
                    <a:pt x="441" y="1412"/>
                    <a:pt x="536" y="1412"/>
                  </a:cubicBezTo>
                  <a:cubicBezTo>
                    <a:pt x="719" y="1412"/>
                    <a:pt x="896" y="1288"/>
                    <a:pt x="979" y="1104"/>
                  </a:cubicBezTo>
                  <a:cubicBezTo>
                    <a:pt x="1106" y="820"/>
                    <a:pt x="1059" y="427"/>
                    <a:pt x="872" y="190"/>
                  </a:cubicBezTo>
                  <a:cubicBezTo>
                    <a:pt x="786" y="80"/>
                    <a:pt x="642" y="0"/>
                    <a:pt x="494" y="0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7" name="Google Shape;2148;p32">
              <a:extLst>
                <a:ext uri="{FF2B5EF4-FFF2-40B4-BE49-F238E27FC236}">
                  <a16:creationId xmlns:a16="http://schemas.microsoft.com/office/drawing/2014/main" id="{986F203E-DED2-CCE2-9912-6F8C78DC204E}"/>
                </a:ext>
              </a:extLst>
            </p:cNvPr>
            <p:cNvSpPr/>
            <p:nvPr/>
          </p:nvSpPr>
          <p:spPr>
            <a:xfrm>
              <a:off x="5365890" y="1101757"/>
              <a:ext cx="298879" cy="337086"/>
            </a:xfrm>
            <a:custGeom>
              <a:avLst/>
              <a:gdLst/>
              <a:ahLst/>
              <a:cxnLst/>
              <a:rect l="l" t="t" r="r" b="b"/>
              <a:pathLst>
                <a:path w="2276" h="2567" extrusionOk="0">
                  <a:moveTo>
                    <a:pt x="555" y="0"/>
                  </a:moveTo>
                  <a:cubicBezTo>
                    <a:pt x="364" y="110"/>
                    <a:pt x="179" y="229"/>
                    <a:pt x="1" y="354"/>
                  </a:cubicBezTo>
                  <a:cubicBezTo>
                    <a:pt x="188" y="487"/>
                    <a:pt x="409" y="609"/>
                    <a:pt x="531" y="706"/>
                  </a:cubicBezTo>
                  <a:cubicBezTo>
                    <a:pt x="1197" y="1243"/>
                    <a:pt x="1777" y="1869"/>
                    <a:pt x="2275" y="2566"/>
                  </a:cubicBezTo>
                  <a:cubicBezTo>
                    <a:pt x="1844" y="1634"/>
                    <a:pt x="1270" y="744"/>
                    <a:pt x="55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8" name="Google Shape;2149;p32">
              <a:extLst>
                <a:ext uri="{FF2B5EF4-FFF2-40B4-BE49-F238E27FC236}">
                  <a16:creationId xmlns:a16="http://schemas.microsoft.com/office/drawing/2014/main" id="{0148DD4F-D38D-781C-4DD8-78A88922918F}"/>
                </a:ext>
              </a:extLst>
            </p:cNvPr>
            <p:cNvSpPr/>
            <p:nvPr/>
          </p:nvSpPr>
          <p:spPr>
            <a:xfrm>
              <a:off x="5682100" y="998674"/>
              <a:ext cx="119105" cy="389874"/>
            </a:xfrm>
            <a:custGeom>
              <a:avLst/>
              <a:gdLst/>
              <a:ahLst/>
              <a:cxnLst/>
              <a:rect l="l" t="t" r="r" b="b"/>
              <a:pathLst>
                <a:path w="907" h="2969" extrusionOk="0">
                  <a:moveTo>
                    <a:pt x="606" y="0"/>
                  </a:moveTo>
                  <a:cubicBezTo>
                    <a:pt x="507" y="9"/>
                    <a:pt x="411" y="21"/>
                    <a:pt x="313" y="36"/>
                  </a:cubicBezTo>
                  <a:cubicBezTo>
                    <a:pt x="207" y="51"/>
                    <a:pt x="103" y="67"/>
                    <a:pt x="0" y="89"/>
                  </a:cubicBezTo>
                  <a:cubicBezTo>
                    <a:pt x="83" y="241"/>
                    <a:pt x="170" y="386"/>
                    <a:pt x="213" y="493"/>
                  </a:cubicBezTo>
                  <a:cubicBezTo>
                    <a:pt x="534" y="1288"/>
                    <a:pt x="738" y="2119"/>
                    <a:pt x="834" y="2969"/>
                  </a:cubicBezTo>
                  <a:cubicBezTo>
                    <a:pt x="907" y="1983"/>
                    <a:pt x="846" y="967"/>
                    <a:pt x="606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9" name="Google Shape;2150;p32">
              <a:extLst>
                <a:ext uri="{FF2B5EF4-FFF2-40B4-BE49-F238E27FC236}">
                  <a16:creationId xmlns:a16="http://schemas.microsoft.com/office/drawing/2014/main" id="{0A403BC2-709B-DE9B-8F53-E23CE3653BDC}"/>
                </a:ext>
              </a:extLst>
            </p:cNvPr>
            <p:cNvSpPr/>
            <p:nvPr/>
          </p:nvSpPr>
          <p:spPr>
            <a:xfrm>
              <a:off x="5920964" y="1013118"/>
              <a:ext cx="160995" cy="381470"/>
            </a:xfrm>
            <a:custGeom>
              <a:avLst/>
              <a:gdLst/>
              <a:ahLst/>
              <a:cxnLst/>
              <a:rect l="l" t="t" r="r" b="b"/>
              <a:pathLst>
                <a:path w="1226" h="2905" extrusionOk="0">
                  <a:moveTo>
                    <a:pt x="651" y="0"/>
                  </a:moveTo>
                  <a:cubicBezTo>
                    <a:pt x="613" y="123"/>
                    <a:pt x="579" y="240"/>
                    <a:pt x="550" y="316"/>
                  </a:cubicBezTo>
                  <a:cubicBezTo>
                    <a:pt x="249" y="1152"/>
                    <a:pt x="66" y="2019"/>
                    <a:pt x="0" y="2904"/>
                  </a:cubicBezTo>
                  <a:cubicBezTo>
                    <a:pt x="259" y="1939"/>
                    <a:pt x="657" y="982"/>
                    <a:pt x="1225" y="149"/>
                  </a:cubicBezTo>
                  <a:cubicBezTo>
                    <a:pt x="1037" y="90"/>
                    <a:pt x="847" y="40"/>
                    <a:pt x="65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0" name="Google Shape;2151;p32">
              <a:extLst>
                <a:ext uri="{FF2B5EF4-FFF2-40B4-BE49-F238E27FC236}">
                  <a16:creationId xmlns:a16="http://schemas.microsoft.com/office/drawing/2014/main" id="{64C7CADC-5373-8019-3A96-966CD613F2B1}"/>
                </a:ext>
              </a:extLst>
            </p:cNvPr>
            <p:cNvSpPr/>
            <p:nvPr/>
          </p:nvSpPr>
          <p:spPr>
            <a:xfrm>
              <a:off x="5265433" y="2128649"/>
              <a:ext cx="1142331" cy="213650"/>
            </a:xfrm>
            <a:custGeom>
              <a:avLst/>
              <a:gdLst/>
              <a:ahLst/>
              <a:cxnLst/>
              <a:rect l="l" t="t" r="r" b="b"/>
              <a:pathLst>
                <a:path w="8699" h="1627" extrusionOk="0">
                  <a:moveTo>
                    <a:pt x="8638" y="1"/>
                  </a:moveTo>
                  <a:cubicBezTo>
                    <a:pt x="8627" y="1"/>
                    <a:pt x="8616" y="4"/>
                    <a:pt x="8606" y="12"/>
                  </a:cubicBezTo>
                  <a:cubicBezTo>
                    <a:pt x="7642" y="722"/>
                    <a:pt x="6372" y="1207"/>
                    <a:pt x="4934" y="1416"/>
                  </a:cubicBezTo>
                  <a:cubicBezTo>
                    <a:pt x="4448" y="1486"/>
                    <a:pt x="3973" y="1521"/>
                    <a:pt x="3514" y="1521"/>
                  </a:cubicBezTo>
                  <a:cubicBezTo>
                    <a:pt x="2198" y="1521"/>
                    <a:pt x="1014" y="1233"/>
                    <a:pt x="89" y="677"/>
                  </a:cubicBezTo>
                  <a:cubicBezTo>
                    <a:pt x="81" y="672"/>
                    <a:pt x="71" y="669"/>
                    <a:pt x="62" y="669"/>
                  </a:cubicBezTo>
                  <a:cubicBezTo>
                    <a:pt x="44" y="669"/>
                    <a:pt x="27" y="679"/>
                    <a:pt x="16" y="694"/>
                  </a:cubicBezTo>
                  <a:cubicBezTo>
                    <a:pt x="1" y="720"/>
                    <a:pt x="9" y="754"/>
                    <a:pt x="35" y="769"/>
                  </a:cubicBezTo>
                  <a:cubicBezTo>
                    <a:pt x="977" y="1334"/>
                    <a:pt x="2181" y="1627"/>
                    <a:pt x="3520" y="1627"/>
                  </a:cubicBezTo>
                  <a:cubicBezTo>
                    <a:pt x="3983" y="1627"/>
                    <a:pt x="4461" y="1593"/>
                    <a:pt x="4949" y="1521"/>
                  </a:cubicBezTo>
                  <a:cubicBezTo>
                    <a:pt x="6404" y="1311"/>
                    <a:pt x="7691" y="819"/>
                    <a:pt x="8670" y="98"/>
                  </a:cubicBezTo>
                  <a:cubicBezTo>
                    <a:pt x="8695" y="79"/>
                    <a:pt x="8699" y="46"/>
                    <a:pt x="8682" y="22"/>
                  </a:cubicBezTo>
                  <a:cubicBezTo>
                    <a:pt x="8671" y="8"/>
                    <a:pt x="8655" y="1"/>
                    <a:pt x="8638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1" name="Google Shape;2152;p32">
              <a:extLst>
                <a:ext uri="{FF2B5EF4-FFF2-40B4-BE49-F238E27FC236}">
                  <a16:creationId xmlns:a16="http://schemas.microsoft.com/office/drawing/2014/main" id="{FA8682D3-0932-357F-BA71-E820AE993354}"/>
                </a:ext>
              </a:extLst>
            </p:cNvPr>
            <p:cNvSpPr/>
            <p:nvPr/>
          </p:nvSpPr>
          <p:spPr>
            <a:xfrm>
              <a:off x="5101550" y="2586942"/>
              <a:ext cx="1706208" cy="1680175"/>
            </a:xfrm>
            <a:custGeom>
              <a:avLst/>
              <a:gdLst/>
              <a:ahLst/>
              <a:cxnLst/>
              <a:rect l="l" t="t" r="r" b="b"/>
              <a:pathLst>
                <a:path w="12993" h="12795" extrusionOk="0">
                  <a:moveTo>
                    <a:pt x="3358" y="0"/>
                  </a:moveTo>
                  <a:cubicBezTo>
                    <a:pt x="3308" y="0"/>
                    <a:pt x="3258" y="1"/>
                    <a:pt x="3206" y="4"/>
                  </a:cubicBezTo>
                  <a:cubicBezTo>
                    <a:pt x="2394" y="50"/>
                    <a:pt x="1623" y="516"/>
                    <a:pt x="1166" y="1237"/>
                  </a:cubicBezTo>
                  <a:cubicBezTo>
                    <a:pt x="1" y="3070"/>
                    <a:pt x="1052" y="5746"/>
                    <a:pt x="1787" y="7436"/>
                  </a:cubicBezTo>
                  <a:cubicBezTo>
                    <a:pt x="2111" y="8174"/>
                    <a:pt x="2418" y="8944"/>
                    <a:pt x="2918" y="9571"/>
                  </a:cubicBezTo>
                  <a:cubicBezTo>
                    <a:pt x="3482" y="10278"/>
                    <a:pt x="4228" y="10589"/>
                    <a:pt x="5092" y="10743"/>
                  </a:cubicBezTo>
                  <a:cubicBezTo>
                    <a:pt x="6512" y="10994"/>
                    <a:pt x="7004" y="10996"/>
                    <a:pt x="8348" y="11541"/>
                  </a:cubicBezTo>
                  <a:cubicBezTo>
                    <a:pt x="9062" y="11828"/>
                    <a:pt x="9858" y="12064"/>
                    <a:pt x="10481" y="12529"/>
                  </a:cubicBezTo>
                  <a:cubicBezTo>
                    <a:pt x="10715" y="12704"/>
                    <a:pt x="11002" y="12794"/>
                    <a:pt x="11287" y="12794"/>
                  </a:cubicBezTo>
                  <a:cubicBezTo>
                    <a:pt x="11696" y="12794"/>
                    <a:pt x="12098" y="12608"/>
                    <a:pt x="12323" y="12221"/>
                  </a:cubicBezTo>
                  <a:cubicBezTo>
                    <a:pt x="12992" y="11074"/>
                    <a:pt x="11844" y="9926"/>
                    <a:pt x="10968" y="9354"/>
                  </a:cubicBezTo>
                  <a:cubicBezTo>
                    <a:pt x="10392" y="8978"/>
                    <a:pt x="8636" y="8219"/>
                    <a:pt x="7203" y="7693"/>
                  </a:cubicBezTo>
                  <a:cubicBezTo>
                    <a:pt x="6449" y="7415"/>
                    <a:pt x="5878" y="6705"/>
                    <a:pt x="5848" y="5870"/>
                  </a:cubicBezTo>
                  <a:cubicBezTo>
                    <a:pt x="5825" y="5220"/>
                    <a:pt x="5792" y="3510"/>
                    <a:pt x="5752" y="2739"/>
                  </a:cubicBezTo>
                  <a:cubicBezTo>
                    <a:pt x="5672" y="1277"/>
                    <a:pt x="4846" y="0"/>
                    <a:pt x="3358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2" name="Google Shape;2153;p32">
              <a:extLst>
                <a:ext uri="{FF2B5EF4-FFF2-40B4-BE49-F238E27FC236}">
                  <a16:creationId xmlns:a16="http://schemas.microsoft.com/office/drawing/2014/main" id="{6B91C439-237F-06B1-2C43-D5819103A15F}"/>
                </a:ext>
              </a:extLst>
            </p:cNvPr>
            <p:cNvSpPr/>
            <p:nvPr/>
          </p:nvSpPr>
          <p:spPr>
            <a:xfrm>
              <a:off x="5186118" y="3103933"/>
              <a:ext cx="592111" cy="900558"/>
            </a:xfrm>
            <a:custGeom>
              <a:avLst/>
              <a:gdLst/>
              <a:ahLst/>
              <a:cxnLst/>
              <a:rect l="l" t="t" r="r" b="b"/>
              <a:pathLst>
                <a:path w="4509" h="6858" extrusionOk="0">
                  <a:moveTo>
                    <a:pt x="58" y="0"/>
                  </a:moveTo>
                  <a:cubicBezTo>
                    <a:pt x="56" y="0"/>
                    <a:pt x="53" y="1"/>
                    <a:pt x="51" y="1"/>
                  </a:cubicBezTo>
                  <a:cubicBezTo>
                    <a:pt x="21" y="4"/>
                    <a:pt x="1" y="31"/>
                    <a:pt x="5" y="60"/>
                  </a:cubicBezTo>
                  <a:cubicBezTo>
                    <a:pt x="165" y="1268"/>
                    <a:pt x="647" y="2487"/>
                    <a:pt x="1097" y="3521"/>
                  </a:cubicBezTo>
                  <a:lnTo>
                    <a:pt x="1189" y="3731"/>
                  </a:lnTo>
                  <a:cubicBezTo>
                    <a:pt x="1477" y="4400"/>
                    <a:pt x="1777" y="5093"/>
                    <a:pt x="2234" y="5665"/>
                  </a:cubicBezTo>
                  <a:cubicBezTo>
                    <a:pt x="2748" y="6309"/>
                    <a:pt x="3430" y="6678"/>
                    <a:pt x="4441" y="6857"/>
                  </a:cubicBezTo>
                  <a:lnTo>
                    <a:pt x="4451" y="6857"/>
                  </a:lnTo>
                  <a:cubicBezTo>
                    <a:pt x="4475" y="6857"/>
                    <a:pt x="4498" y="6840"/>
                    <a:pt x="4503" y="6819"/>
                  </a:cubicBezTo>
                  <a:cubicBezTo>
                    <a:pt x="4508" y="6787"/>
                    <a:pt x="4488" y="6762"/>
                    <a:pt x="4460" y="6756"/>
                  </a:cubicBezTo>
                  <a:cubicBezTo>
                    <a:pt x="3475" y="6580"/>
                    <a:pt x="2812" y="6226"/>
                    <a:pt x="2317" y="5602"/>
                  </a:cubicBezTo>
                  <a:cubicBezTo>
                    <a:pt x="1868" y="5041"/>
                    <a:pt x="1571" y="4356"/>
                    <a:pt x="1284" y="3692"/>
                  </a:cubicBezTo>
                  <a:lnTo>
                    <a:pt x="1193" y="3479"/>
                  </a:lnTo>
                  <a:cubicBezTo>
                    <a:pt x="747" y="2453"/>
                    <a:pt x="269" y="1243"/>
                    <a:pt x="111" y="47"/>
                  </a:cubicBezTo>
                  <a:cubicBezTo>
                    <a:pt x="107" y="19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3" name="Google Shape;2154;p32">
              <a:extLst>
                <a:ext uri="{FF2B5EF4-FFF2-40B4-BE49-F238E27FC236}">
                  <a16:creationId xmlns:a16="http://schemas.microsoft.com/office/drawing/2014/main" id="{8B1CA397-23E6-7DC6-B91E-76AA3FFAEDDC}"/>
                </a:ext>
              </a:extLst>
            </p:cNvPr>
            <p:cNvSpPr/>
            <p:nvPr/>
          </p:nvSpPr>
          <p:spPr>
            <a:xfrm>
              <a:off x="5849659" y="2939131"/>
              <a:ext cx="700316" cy="883093"/>
            </a:xfrm>
            <a:custGeom>
              <a:avLst/>
              <a:gdLst/>
              <a:ahLst/>
              <a:cxnLst/>
              <a:rect l="l" t="t" r="r" b="b"/>
              <a:pathLst>
                <a:path w="5333" h="6725" extrusionOk="0">
                  <a:moveTo>
                    <a:pt x="55" y="1"/>
                  </a:moveTo>
                  <a:cubicBezTo>
                    <a:pt x="54" y="1"/>
                    <a:pt x="53" y="1"/>
                    <a:pt x="52" y="1"/>
                  </a:cubicBezTo>
                  <a:cubicBezTo>
                    <a:pt x="24" y="2"/>
                    <a:pt x="1" y="28"/>
                    <a:pt x="2" y="57"/>
                  </a:cubicBezTo>
                  <a:cubicBezTo>
                    <a:pt x="29" y="549"/>
                    <a:pt x="52" y="1445"/>
                    <a:pt x="71" y="2166"/>
                  </a:cubicBezTo>
                  <a:cubicBezTo>
                    <a:pt x="81" y="2584"/>
                    <a:pt x="91" y="2955"/>
                    <a:pt x="99" y="3188"/>
                  </a:cubicBezTo>
                  <a:cubicBezTo>
                    <a:pt x="129" y="4013"/>
                    <a:pt x="686" y="4764"/>
                    <a:pt x="1487" y="5058"/>
                  </a:cubicBezTo>
                  <a:cubicBezTo>
                    <a:pt x="2834" y="5554"/>
                    <a:pt x="4653" y="6328"/>
                    <a:pt x="5242" y="6715"/>
                  </a:cubicBezTo>
                  <a:cubicBezTo>
                    <a:pt x="5252" y="6720"/>
                    <a:pt x="5261" y="6725"/>
                    <a:pt x="5271" y="6725"/>
                  </a:cubicBezTo>
                  <a:cubicBezTo>
                    <a:pt x="5289" y="6725"/>
                    <a:pt x="5305" y="6717"/>
                    <a:pt x="5316" y="6699"/>
                  </a:cubicBezTo>
                  <a:cubicBezTo>
                    <a:pt x="5332" y="6676"/>
                    <a:pt x="5325" y="6642"/>
                    <a:pt x="5299" y="6626"/>
                  </a:cubicBezTo>
                  <a:cubicBezTo>
                    <a:pt x="4695" y="6229"/>
                    <a:pt x="2905" y="5468"/>
                    <a:pt x="1523" y="4958"/>
                  </a:cubicBezTo>
                  <a:cubicBezTo>
                    <a:pt x="763" y="4679"/>
                    <a:pt x="233" y="3966"/>
                    <a:pt x="205" y="3185"/>
                  </a:cubicBezTo>
                  <a:cubicBezTo>
                    <a:pt x="195" y="2951"/>
                    <a:pt x="186" y="2580"/>
                    <a:pt x="176" y="2164"/>
                  </a:cubicBezTo>
                  <a:cubicBezTo>
                    <a:pt x="158" y="1443"/>
                    <a:pt x="135" y="545"/>
                    <a:pt x="108" y="51"/>
                  </a:cubicBezTo>
                  <a:cubicBezTo>
                    <a:pt x="108" y="23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4" name="Google Shape;2155;p32">
              <a:extLst>
                <a:ext uri="{FF2B5EF4-FFF2-40B4-BE49-F238E27FC236}">
                  <a16:creationId xmlns:a16="http://schemas.microsoft.com/office/drawing/2014/main" id="{4EC56DBD-ECE9-4C59-BD18-C90FE75F4E21}"/>
                </a:ext>
              </a:extLst>
            </p:cNvPr>
            <p:cNvSpPr/>
            <p:nvPr/>
          </p:nvSpPr>
          <p:spPr>
            <a:xfrm>
              <a:off x="6482079" y="4014479"/>
              <a:ext cx="140772" cy="259084"/>
            </a:xfrm>
            <a:custGeom>
              <a:avLst/>
              <a:gdLst/>
              <a:ahLst/>
              <a:cxnLst/>
              <a:rect l="l" t="t" r="r" b="b"/>
              <a:pathLst>
                <a:path w="1072" h="1973" extrusionOk="0">
                  <a:moveTo>
                    <a:pt x="63" y="0"/>
                  </a:moveTo>
                  <a:cubicBezTo>
                    <a:pt x="41" y="0"/>
                    <a:pt x="20" y="14"/>
                    <a:pt x="11" y="35"/>
                  </a:cubicBezTo>
                  <a:cubicBezTo>
                    <a:pt x="1" y="61"/>
                    <a:pt x="15" y="93"/>
                    <a:pt x="41" y="103"/>
                  </a:cubicBezTo>
                  <a:cubicBezTo>
                    <a:pt x="48" y="108"/>
                    <a:pt x="693" y="372"/>
                    <a:pt x="825" y="827"/>
                  </a:cubicBezTo>
                  <a:cubicBezTo>
                    <a:pt x="962" y="1301"/>
                    <a:pt x="807" y="1901"/>
                    <a:pt x="805" y="1907"/>
                  </a:cubicBezTo>
                  <a:cubicBezTo>
                    <a:pt x="797" y="1934"/>
                    <a:pt x="815" y="1964"/>
                    <a:pt x="843" y="1971"/>
                  </a:cubicBezTo>
                  <a:cubicBezTo>
                    <a:pt x="847" y="1972"/>
                    <a:pt x="852" y="1972"/>
                    <a:pt x="857" y="1972"/>
                  </a:cubicBezTo>
                  <a:cubicBezTo>
                    <a:pt x="880" y="1972"/>
                    <a:pt x="902" y="1957"/>
                    <a:pt x="907" y="1931"/>
                  </a:cubicBezTo>
                  <a:cubicBezTo>
                    <a:pt x="915" y="1907"/>
                    <a:pt x="1072" y="1298"/>
                    <a:pt x="926" y="794"/>
                  </a:cubicBezTo>
                  <a:cubicBezTo>
                    <a:pt x="780" y="292"/>
                    <a:pt x="109" y="15"/>
                    <a:pt x="81" y="3"/>
                  </a:cubicBezTo>
                  <a:cubicBezTo>
                    <a:pt x="75" y="1"/>
                    <a:pt x="69" y="0"/>
                    <a:pt x="63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5" name="Google Shape;2156;p32">
              <a:extLst>
                <a:ext uri="{FF2B5EF4-FFF2-40B4-BE49-F238E27FC236}">
                  <a16:creationId xmlns:a16="http://schemas.microsoft.com/office/drawing/2014/main" id="{1770EBE9-015D-9019-DC63-86419430C782}"/>
                </a:ext>
              </a:extLst>
            </p:cNvPr>
            <p:cNvSpPr/>
            <p:nvPr/>
          </p:nvSpPr>
          <p:spPr>
            <a:xfrm>
              <a:off x="6602102" y="3956962"/>
              <a:ext cx="137358" cy="216407"/>
            </a:xfrm>
            <a:custGeom>
              <a:avLst/>
              <a:gdLst/>
              <a:ahLst/>
              <a:cxnLst/>
              <a:rect l="l" t="t" r="r" b="b"/>
              <a:pathLst>
                <a:path w="1046" h="1648" extrusionOk="0">
                  <a:moveTo>
                    <a:pt x="60" y="0"/>
                  </a:moveTo>
                  <a:cubicBezTo>
                    <a:pt x="39" y="0"/>
                    <a:pt x="19" y="13"/>
                    <a:pt x="11" y="33"/>
                  </a:cubicBezTo>
                  <a:cubicBezTo>
                    <a:pt x="1" y="60"/>
                    <a:pt x="12" y="92"/>
                    <a:pt x="39" y="103"/>
                  </a:cubicBezTo>
                  <a:cubicBezTo>
                    <a:pt x="45" y="106"/>
                    <a:pt x="673" y="377"/>
                    <a:pt x="823" y="827"/>
                  </a:cubicBezTo>
                  <a:cubicBezTo>
                    <a:pt x="897" y="1053"/>
                    <a:pt x="937" y="1311"/>
                    <a:pt x="939" y="1595"/>
                  </a:cubicBezTo>
                  <a:cubicBezTo>
                    <a:pt x="939" y="1625"/>
                    <a:pt x="963" y="1648"/>
                    <a:pt x="993" y="1648"/>
                  </a:cubicBezTo>
                  <a:cubicBezTo>
                    <a:pt x="1021" y="1648"/>
                    <a:pt x="1046" y="1625"/>
                    <a:pt x="1046" y="1594"/>
                  </a:cubicBezTo>
                  <a:cubicBezTo>
                    <a:pt x="1044" y="1298"/>
                    <a:pt x="1003" y="1030"/>
                    <a:pt x="924" y="794"/>
                  </a:cubicBezTo>
                  <a:cubicBezTo>
                    <a:pt x="759" y="297"/>
                    <a:pt x="106" y="17"/>
                    <a:pt x="81" y="4"/>
                  </a:cubicBezTo>
                  <a:cubicBezTo>
                    <a:pt x="74" y="2"/>
                    <a:pt x="67" y="0"/>
                    <a:pt x="60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18" name="Google Shape;2164;p32">
            <a:extLst>
              <a:ext uri="{FF2B5EF4-FFF2-40B4-BE49-F238E27FC236}">
                <a16:creationId xmlns:a16="http://schemas.microsoft.com/office/drawing/2014/main" id="{E1D11811-9C3C-7DF4-95AA-4C822E0BDF7E}"/>
              </a:ext>
            </a:extLst>
          </p:cNvPr>
          <p:cNvSpPr/>
          <p:nvPr/>
        </p:nvSpPr>
        <p:spPr>
          <a:xfrm>
            <a:off x="8522937" y="2451942"/>
            <a:ext cx="185100" cy="185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19" name="Google Shape;2173;p32">
            <a:extLst>
              <a:ext uri="{FF2B5EF4-FFF2-40B4-BE49-F238E27FC236}">
                <a16:creationId xmlns:a16="http://schemas.microsoft.com/office/drawing/2014/main" id="{47EFD04D-0070-9F36-685C-BAC0FC5CC282}"/>
              </a:ext>
            </a:extLst>
          </p:cNvPr>
          <p:cNvGrpSpPr/>
          <p:nvPr/>
        </p:nvGrpSpPr>
        <p:grpSpPr>
          <a:xfrm>
            <a:off x="7853356" y="4800666"/>
            <a:ext cx="392582" cy="240021"/>
            <a:chOff x="4596061" y="4300930"/>
            <a:chExt cx="280917" cy="171762"/>
          </a:xfrm>
        </p:grpSpPr>
        <p:sp>
          <p:nvSpPr>
            <p:cNvPr id="1420" name="Google Shape;2174;p32">
              <a:extLst>
                <a:ext uri="{FF2B5EF4-FFF2-40B4-BE49-F238E27FC236}">
                  <a16:creationId xmlns:a16="http://schemas.microsoft.com/office/drawing/2014/main" id="{D68F29DB-1EE7-4215-DBA9-BC578CDC5429}"/>
                </a:ext>
              </a:extLst>
            </p:cNvPr>
            <p:cNvSpPr/>
            <p:nvPr/>
          </p:nvSpPr>
          <p:spPr>
            <a:xfrm>
              <a:off x="4624573" y="4300930"/>
              <a:ext cx="217963" cy="167208"/>
            </a:xfrm>
            <a:custGeom>
              <a:avLst/>
              <a:gdLst/>
              <a:ahLst/>
              <a:cxnLst/>
              <a:rect l="l" t="t" r="r" b="b"/>
              <a:pathLst>
                <a:path w="2538" h="1947" extrusionOk="0">
                  <a:moveTo>
                    <a:pt x="1268" y="0"/>
                  </a:moveTo>
                  <a:cubicBezTo>
                    <a:pt x="567" y="0"/>
                    <a:pt x="0" y="568"/>
                    <a:pt x="0" y="1269"/>
                  </a:cubicBezTo>
                  <a:cubicBezTo>
                    <a:pt x="0" y="1518"/>
                    <a:pt x="73" y="1749"/>
                    <a:pt x="196" y="1946"/>
                  </a:cubicBezTo>
                  <a:lnTo>
                    <a:pt x="2342" y="1946"/>
                  </a:lnTo>
                  <a:cubicBezTo>
                    <a:pt x="2465" y="1749"/>
                    <a:pt x="2537" y="1519"/>
                    <a:pt x="2537" y="1269"/>
                  </a:cubicBezTo>
                  <a:cubicBezTo>
                    <a:pt x="2537" y="568"/>
                    <a:pt x="1971" y="0"/>
                    <a:pt x="1268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1" name="Google Shape;2175;p32">
              <a:extLst>
                <a:ext uri="{FF2B5EF4-FFF2-40B4-BE49-F238E27FC236}">
                  <a16:creationId xmlns:a16="http://schemas.microsoft.com/office/drawing/2014/main" id="{0079C4F0-B026-7291-D7AF-02340DFBE5E9}"/>
                </a:ext>
              </a:extLst>
            </p:cNvPr>
            <p:cNvSpPr/>
            <p:nvPr/>
          </p:nvSpPr>
          <p:spPr>
            <a:xfrm>
              <a:off x="4806127" y="4463332"/>
              <a:ext cx="70851" cy="9361"/>
            </a:xfrm>
            <a:custGeom>
              <a:avLst/>
              <a:gdLst/>
              <a:ahLst/>
              <a:cxnLst/>
              <a:rect l="l" t="t" r="r" b="b"/>
              <a:pathLst>
                <a:path w="825" h="109" extrusionOk="0">
                  <a:moveTo>
                    <a:pt x="1" y="1"/>
                  </a:moveTo>
                  <a:lnTo>
                    <a:pt x="1" y="108"/>
                  </a:lnTo>
                  <a:lnTo>
                    <a:pt x="825" y="108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2" name="Google Shape;2176;p32">
              <a:extLst>
                <a:ext uri="{FF2B5EF4-FFF2-40B4-BE49-F238E27FC236}">
                  <a16:creationId xmlns:a16="http://schemas.microsoft.com/office/drawing/2014/main" id="{F6465297-9032-41D0-C51A-F30541876941}"/>
                </a:ext>
              </a:extLst>
            </p:cNvPr>
            <p:cNvSpPr/>
            <p:nvPr/>
          </p:nvSpPr>
          <p:spPr>
            <a:xfrm>
              <a:off x="4596061" y="4463332"/>
              <a:ext cx="168840" cy="9361"/>
            </a:xfrm>
            <a:custGeom>
              <a:avLst/>
              <a:gdLst/>
              <a:ahLst/>
              <a:cxnLst/>
              <a:rect l="l" t="t" r="r" b="b"/>
              <a:pathLst>
                <a:path w="1966" h="109" extrusionOk="0">
                  <a:moveTo>
                    <a:pt x="1" y="1"/>
                  </a:moveTo>
                  <a:lnTo>
                    <a:pt x="1" y="108"/>
                  </a:lnTo>
                  <a:lnTo>
                    <a:pt x="1966" y="108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23" name="Google Shape;2177;p32">
            <a:extLst>
              <a:ext uri="{FF2B5EF4-FFF2-40B4-BE49-F238E27FC236}">
                <a16:creationId xmlns:a16="http://schemas.microsoft.com/office/drawing/2014/main" id="{C47C98C7-6DA8-FBB1-2514-0F8AC954A25A}"/>
              </a:ext>
            </a:extLst>
          </p:cNvPr>
          <p:cNvGrpSpPr/>
          <p:nvPr/>
        </p:nvGrpSpPr>
        <p:grpSpPr>
          <a:xfrm>
            <a:off x="7433433" y="4994652"/>
            <a:ext cx="286842" cy="204498"/>
            <a:chOff x="7330360" y="4550845"/>
            <a:chExt cx="205254" cy="146342"/>
          </a:xfrm>
        </p:grpSpPr>
        <p:sp>
          <p:nvSpPr>
            <p:cNvPr id="1424" name="Google Shape;2178;p32">
              <a:extLst>
                <a:ext uri="{FF2B5EF4-FFF2-40B4-BE49-F238E27FC236}">
                  <a16:creationId xmlns:a16="http://schemas.microsoft.com/office/drawing/2014/main" id="{3241E17F-7263-CDDB-CCD1-B554BF58F7A0}"/>
                </a:ext>
              </a:extLst>
            </p:cNvPr>
            <p:cNvSpPr/>
            <p:nvPr/>
          </p:nvSpPr>
          <p:spPr>
            <a:xfrm>
              <a:off x="7330360" y="4550845"/>
              <a:ext cx="141702" cy="141702"/>
            </a:xfrm>
            <a:custGeom>
              <a:avLst/>
              <a:gdLst/>
              <a:ahLst/>
              <a:cxnLst/>
              <a:rect l="l" t="t" r="r" b="b"/>
              <a:pathLst>
                <a:path w="1650" h="1650" extrusionOk="0">
                  <a:moveTo>
                    <a:pt x="824" y="0"/>
                  </a:moveTo>
                  <a:cubicBezTo>
                    <a:pt x="369" y="0"/>
                    <a:pt x="0" y="368"/>
                    <a:pt x="0" y="824"/>
                  </a:cubicBezTo>
                  <a:cubicBezTo>
                    <a:pt x="0" y="1279"/>
                    <a:pt x="369" y="1649"/>
                    <a:pt x="824" y="1649"/>
                  </a:cubicBezTo>
                  <a:cubicBezTo>
                    <a:pt x="1280" y="1649"/>
                    <a:pt x="1650" y="1279"/>
                    <a:pt x="1650" y="824"/>
                  </a:cubicBezTo>
                  <a:cubicBezTo>
                    <a:pt x="1650" y="368"/>
                    <a:pt x="1280" y="0"/>
                    <a:pt x="824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5" name="Google Shape;2179;p32">
              <a:extLst>
                <a:ext uri="{FF2B5EF4-FFF2-40B4-BE49-F238E27FC236}">
                  <a16:creationId xmlns:a16="http://schemas.microsoft.com/office/drawing/2014/main" id="{EA999F63-A2D3-34A6-EEA4-FD83E4D4D7E3}"/>
                </a:ext>
              </a:extLst>
            </p:cNvPr>
            <p:cNvSpPr/>
            <p:nvPr/>
          </p:nvSpPr>
          <p:spPr>
            <a:xfrm>
              <a:off x="7355609" y="4687911"/>
              <a:ext cx="180004" cy="9275"/>
            </a:xfrm>
            <a:custGeom>
              <a:avLst/>
              <a:gdLst/>
              <a:ahLst/>
              <a:cxnLst/>
              <a:rect l="l" t="t" r="r" b="b"/>
              <a:pathLst>
                <a:path w="2096" h="108" extrusionOk="0">
                  <a:moveTo>
                    <a:pt x="1" y="0"/>
                  </a:moveTo>
                  <a:lnTo>
                    <a:pt x="1" y="107"/>
                  </a:lnTo>
                  <a:lnTo>
                    <a:pt x="2095" y="107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oogle Shape;2165;p32">
            <a:extLst>
              <a:ext uri="{FF2B5EF4-FFF2-40B4-BE49-F238E27FC236}">
                <a16:creationId xmlns:a16="http://schemas.microsoft.com/office/drawing/2014/main" id="{802ED899-A508-BCDA-1328-15F97E1789FA}"/>
              </a:ext>
            </a:extLst>
          </p:cNvPr>
          <p:cNvGrpSpPr/>
          <p:nvPr/>
        </p:nvGrpSpPr>
        <p:grpSpPr>
          <a:xfrm rot="3600121">
            <a:off x="6587260" y="3163174"/>
            <a:ext cx="191561" cy="411321"/>
            <a:chOff x="4576975" y="1448100"/>
            <a:chExt cx="292800" cy="628700"/>
          </a:xfrm>
        </p:grpSpPr>
        <p:sp>
          <p:nvSpPr>
            <p:cNvPr id="11" name="Google Shape;2166;p32">
              <a:extLst>
                <a:ext uri="{FF2B5EF4-FFF2-40B4-BE49-F238E27FC236}">
                  <a16:creationId xmlns:a16="http://schemas.microsoft.com/office/drawing/2014/main" id="{8A6C5EE1-239A-E946-913F-4395F53A86E0}"/>
                </a:ext>
              </a:extLst>
            </p:cNvPr>
            <p:cNvSpPr/>
            <p:nvPr/>
          </p:nvSpPr>
          <p:spPr>
            <a:xfrm>
              <a:off x="4678975" y="1494575"/>
              <a:ext cx="88800" cy="51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ndie Flower" panose="020B0604020202020204" charset="0"/>
                <a:cs typeface="Calibri" panose="020F0502020204030204" pitchFamily="34" charset="0"/>
              </a:endParaRPr>
            </a:p>
          </p:txBody>
        </p:sp>
        <p:grpSp>
          <p:nvGrpSpPr>
            <p:cNvPr id="12" name="Google Shape;2167;p32">
              <a:extLst>
                <a:ext uri="{FF2B5EF4-FFF2-40B4-BE49-F238E27FC236}">
                  <a16:creationId xmlns:a16="http://schemas.microsoft.com/office/drawing/2014/main" id="{0F1E7050-E4E2-2BC0-4D92-0EE3942B6FB6}"/>
                </a:ext>
              </a:extLst>
            </p:cNvPr>
            <p:cNvGrpSpPr/>
            <p:nvPr/>
          </p:nvGrpSpPr>
          <p:grpSpPr>
            <a:xfrm>
              <a:off x="4576975" y="1448100"/>
              <a:ext cx="292800" cy="146400"/>
              <a:chOff x="4584725" y="1420525"/>
              <a:chExt cx="292800" cy="146400"/>
            </a:xfrm>
          </p:grpSpPr>
          <p:sp>
            <p:nvSpPr>
              <p:cNvPr id="16" name="Google Shape;2168;p32">
                <a:extLst>
                  <a:ext uri="{FF2B5EF4-FFF2-40B4-BE49-F238E27FC236}">
                    <a16:creationId xmlns:a16="http://schemas.microsoft.com/office/drawing/2014/main" id="{C37D24DE-0C89-725B-3079-8051AB394AE4}"/>
                  </a:ext>
                </a:extLst>
              </p:cNvPr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die Flower" panose="020B060402020202020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Google Shape;2169;p32">
                <a:extLst>
                  <a:ext uri="{FF2B5EF4-FFF2-40B4-BE49-F238E27FC236}">
                    <a16:creationId xmlns:a16="http://schemas.microsoft.com/office/drawing/2014/main" id="{179F194C-5830-2496-8FA1-E0CED0DCBBD4}"/>
                  </a:ext>
                </a:extLst>
              </p:cNvPr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die Flower" panose="020B060402020202020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oogle Shape;2170;p32">
              <a:extLst>
                <a:ext uri="{FF2B5EF4-FFF2-40B4-BE49-F238E27FC236}">
                  <a16:creationId xmlns:a16="http://schemas.microsoft.com/office/drawing/2014/main" id="{6A76B795-C62B-14EE-96E1-78DE44785752}"/>
                </a:ext>
              </a:extLst>
            </p:cNvPr>
            <p:cNvGrpSpPr/>
            <p:nvPr/>
          </p:nvGrpSpPr>
          <p:grpSpPr>
            <a:xfrm>
              <a:off x="4576975" y="1930400"/>
              <a:ext cx="292800" cy="146400"/>
              <a:chOff x="4584725" y="1420525"/>
              <a:chExt cx="292800" cy="146400"/>
            </a:xfrm>
          </p:grpSpPr>
          <p:sp>
            <p:nvSpPr>
              <p:cNvPr id="14" name="Google Shape;2171;p32">
                <a:extLst>
                  <a:ext uri="{FF2B5EF4-FFF2-40B4-BE49-F238E27FC236}">
                    <a16:creationId xmlns:a16="http://schemas.microsoft.com/office/drawing/2014/main" id="{9A8F40AF-B889-D962-0C04-AE6ECADD902B}"/>
                  </a:ext>
                </a:extLst>
              </p:cNvPr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die Flower" panose="020B060402020202020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Google Shape;2172;p32">
                <a:extLst>
                  <a:ext uri="{FF2B5EF4-FFF2-40B4-BE49-F238E27FC236}">
                    <a16:creationId xmlns:a16="http://schemas.microsoft.com/office/drawing/2014/main" id="{98D8D7E5-6089-7C2C-8EA0-3C7814D81A69}"/>
                  </a:ext>
                </a:extLst>
              </p:cNvPr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die Flower" panose="020B060402020202020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04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" grpId="0"/>
      <p:bldP spid="10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63"/>
          <p:cNvSpPr txBox="1">
            <a:spLocks noGrp="1"/>
          </p:cNvSpPr>
          <p:nvPr>
            <p:ph type="title"/>
          </p:nvPr>
        </p:nvSpPr>
        <p:spPr>
          <a:xfrm>
            <a:off x="2964224" y="82714"/>
            <a:ext cx="32155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Ajustes realizados 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9240CB8-7ED0-7D3E-A200-5D19B101BD05}"/>
              </a:ext>
            </a:extLst>
          </p:cNvPr>
          <p:cNvGrpSpPr/>
          <p:nvPr/>
        </p:nvGrpSpPr>
        <p:grpSpPr>
          <a:xfrm>
            <a:off x="1204309" y="1747089"/>
            <a:ext cx="6735382" cy="1649324"/>
            <a:chOff x="1515427" y="1858404"/>
            <a:chExt cx="5808349" cy="1290471"/>
          </a:xfrm>
        </p:grpSpPr>
        <p:sp>
          <p:nvSpPr>
            <p:cNvPr id="3" name="Google Shape;1347;p42">
              <a:extLst>
                <a:ext uri="{FF2B5EF4-FFF2-40B4-BE49-F238E27FC236}">
                  <a16:creationId xmlns:a16="http://schemas.microsoft.com/office/drawing/2014/main" id="{910AEE1F-0566-CC0E-A6F7-8478879935EA}"/>
                </a:ext>
              </a:extLst>
            </p:cNvPr>
            <p:cNvSpPr/>
            <p:nvPr/>
          </p:nvSpPr>
          <p:spPr>
            <a:xfrm>
              <a:off x="4419600" y="1858404"/>
              <a:ext cx="1429658" cy="1290470"/>
            </a:xfrm>
            <a:prstGeom prst="arc">
              <a:avLst>
                <a:gd name="adj1" fmla="val 16200000"/>
                <a:gd name="adj2" fmla="val 10773410"/>
              </a:avLst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356;p42">
              <a:extLst>
                <a:ext uri="{FF2B5EF4-FFF2-40B4-BE49-F238E27FC236}">
                  <a16:creationId xmlns:a16="http://schemas.microsoft.com/office/drawing/2014/main" id="{AF3997AC-9B9D-F6FE-21C6-8E22D7A5165B}"/>
                </a:ext>
              </a:extLst>
            </p:cNvPr>
            <p:cNvSpPr/>
            <p:nvPr/>
          </p:nvSpPr>
          <p:spPr>
            <a:xfrm rot="10800000">
              <a:off x="2989942" y="1858405"/>
              <a:ext cx="1429658" cy="1290470"/>
            </a:xfrm>
            <a:prstGeom prst="arc">
              <a:avLst>
                <a:gd name="adj1" fmla="val 16199998"/>
                <a:gd name="adj2" fmla="val 10773410"/>
              </a:avLst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83;p42">
              <a:extLst>
                <a:ext uri="{FF2B5EF4-FFF2-40B4-BE49-F238E27FC236}">
                  <a16:creationId xmlns:a16="http://schemas.microsoft.com/office/drawing/2014/main" id="{2DB52C9A-5F4B-D1D1-7954-963C8E8959A0}"/>
                </a:ext>
              </a:extLst>
            </p:cNvPr>
            <p:cNvSpPr/>
            <p:nvPr/>
          </p:nvSpPr>
          <p:spPr>
            <a:xfrm>
              <a:off x="1515427" y="2139664"/>
              <a:ext cx="1516348" cy="727950"/>
            </a:xfrm>
            <a:custGeom>
              <a:avLst/>
              <a:gdLst/>
              <a:ahLst/>
              <a:cxnLst/>
              <a:rect l="l" t="t" r="r" b="b"/>
              <a:pathLst>
                <a:path w="8767" h="4479" extrusionOk="0">
                  <a:moveTo>
                    <a:pt x="2123" y="1"/>
                  </a:moveTo>
                  <a:cubicBezTo>
                    <a:pt x="952" y="1"/>
                    <a:pt x="1" y="950"/>
                    <a:pt x="1" y="2123"/>
                  </a:cubicBezTo>
                  <a:lnTo>
                    <a:pt x="1" y="2356"/>
                  </a:lnTo>
                  <a:cubicBezTo>
                    <a:pt x="1" y="3527"/>
                    <a:pt x="952" y="4478"/>
                    <a:pt x="2123" y="4478"/>
                  </a:cubicBezTo>
                  <a:lnTo>
                    <a:pt x="8766" y="4478"/>
                  </a:lnTo>
                  <a:cubicBezTo>
                    <a:pt x="7702" y="3181"/>
                    <a:pt x="7684" y="1319"/>
                    <a:pt x="8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die Flower"/>
                  <a:ea typeface="Indie Flower"/>
                  <a:cs typeface="Indie Flower"/>
                  <a:sym typeface="Indie Flower"/>
                </a:rPr>
                <a:t>Base de datos</a:t>
              </a:r>
              <a:endParaRPr sz="1800" b="1" dirty="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endParaRPr>
            </a:p>
          </p:txBody>
        </p:sp>
        <p:sp>
          <p:nvSpPr>
            <p:cNvPr id="7" name="Google Shape;1384;p42">
              <a:extLst>
                <a:ext uri="{FF2B5EF4-FFF2-40B4-BE49-F238E27FC236}">
                  <a16:creationId xmlns:a16="http://schemas.microsoft.com/office/drawing/2014/main" id="{0F136BDF-6EC5-1B06-D339-306986D50F85}"/>
                </a:ext>
              </a:extLst>
            </p:cNvPr>
            <p:cNvSpPr/>
            <p:nvPr/>
          </p:nvSpPr>
          <p:spPr>
            <a:xfrm flipH="1">
              <a:off x="5807427" y="2139664"/>
              <a:ext cx="1516349" cy="727950"/>
            </a:xfrm>
            <a:custGeom>
              <a:avLst/>
              <a:gdLst/>
              <a:ahLst/>
              <a:cxnLst/>
              <a:rect l="l" t="t" r="r" b="b"/>
              <a:pathLst>
                <a:path w="8767" h="4479" extrusionOk="0">
                  <a:moveTo>
                    <a:pt x="2123" y="1"/>
                  </a:moveTo>
                  <a:cubicBezTo>
                    <a:pt x="952" y="1"/>
                    <a:pt x="1" y="950"/>
                    <a:pt x="1" y="2123"/>
                  </a:cubicBezTo>
                  <a:lnTo>
                    <a:pt x="1" y="2356"/>
                  </a:lnTo>
                  <a:cubicBezTo>
                    <a:pt x="1" y="3527"/>
                    <a:pt x="952" y="4478"/>
                    <a:pt x="2123" y="4478"/>
                  </a:cubicBezTo>
                  <a:lnTo>
                    <a:pt x="8766" y="4478"/>
                  </a:lnTo>
                  <a:cubicBezTo>
                    <a:pt x="7702" y="3181"/>
                    <a:pt x="7684" y="1319"/>
                    <a:pt x="8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die Flower"/>
                  <a:ea typeface="Indie Flower"/>
                  <a:cs typeface="Indie Flower"/>
                  <a:sym typeface="Indie Flower"/>
                </a:rPr>
                <a:t>Inicio 1er sprint </a:t>
              </a:r>
              <a:endParaRPr sz="1800" dirty="0">
                <a:solidFill>
                  <a:schemeClr val="dk1"/>
                </a:solidFill>
              </a:endParaRPr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5EFE20AB-712D-7747-381D-507D88896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55" y="2036257"/>
            <a:ext cx="1136650" cy="11366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7F3098C-6EA5-5094-E7DD-6C3626461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17" y="1941088"/>
            <a:ext cx="1130142" cy="1136650"/>
          </a:xfrm>
          <a:prstGeom prst="rect">
            <a:avLst/>
          </a:prstGeom>
        </p:spPr>
      </p:pic>
      <p:grpSp>
        <p:nvGrpSpPr>
          <p:cNvPr id="60" name="Google Shape;917;p25">
            <a:extLst>
              <a:ext uri="{FF2B5EF4-FFF2-40B4-BE49-F238E27FC236}">
                <a16:creationId xmlns:a16="http://schemas.microsoft.com/office/drawing/2014/main" id="{6A88FA1E-2E57-7D2C-7925-54B4576BE34E}"/>
              </a:ext>
            </a:extLst>
          </p:cNvPr>
          <p:cNvGrpSpPr/>
          <p:nvPr/>
        </p:nvGrpSpPr>
        <p:grpSpPr>
          <a:xfrm flipH="1">
            <a:off x="7657561" y="3295253"/>
            <a:ext cx="1352550" cy="1734207"/>
            <a:chOff x="1750275" y="238125"/>
            <a:chExt cx="4119425" cy="5238750"/>
          </a:xfrm>
        </p:grpSpPr>
        <p:sp>
          <p:nvSpPr>
            <p:cNvPr id="61" name="Google Shape;918;p25">
              <a:extLst>
                <a:ext uri="{FF2B5EF4-FFF2-40B4-BE49-F238E27FC236}">
                  <a16:creationId xmlns:a16="http://schemas.microsoft.com/office/drawing/2014/main" id="{C0CE9A2F-5033-7F38-9886-18079FB002BF}"/>
                </a:ext>
              </a:extLst>
            </p:cNvPr>
            <p:cNvSpPr/>
            <p:nvPr/>
          </p:nvSpPr>
          <p:spPr>
            <a:xfrm>
              <a:off x="1750275" y="4998825"/>
              <a:ext cx="4119425" cy="478050"/>
            </a:xfrm>
            <a:custGeom>
              <a:avLst/>
              <a:gdLst/>
              <a:ahLst/>
              <a:cxnLst/>
              <a:rect l="l" t="t" r="r" b="b"/>
              <a:pathLst>
                <a:path w="164777" h="19122" extrusionOk="0">
                  <a:moveTo>
                    <a:pt x="82389" y="0"/>
                  </a:moveTo>
                  <a:lnTo>
                    <a:pt x="80256" y="10"/>
                  </a:lnTo>
                  <a:lnTo>
                    <a:pt x="78144" y="21"/>
                  </a:lnTo>
                  <a:lnTo>
                    <a:pt x="76052" y="31"/>
                  </a:lnTo>
                  <a:lnTo>
                    <a:pt x="73960" y="51"/>
                  </a:lnTo>
                  <a:lnTo>
                    <a:pt x="71898" y="81"/>
                  </a:lnTo>
                  <a:lnTo>
                    <a:pt x="69836" y="112"/>
                  </a:lnTo>
                  <a:lnTo>
                    <a:pt x="67805" y="152"/>
                  </a:lnTo>
                  <a:lnTo>
                    <a:pt x="65783" y="202"/>
                  </a:lnTo>
                  <a:lnTo>
                    <a:pt x="63782" y="253"/>
                  </a:lnTo>
                  <a:lnTo>
                    <a:pt x="61801" y="304"/>
                  </a:lnTo>
                  <a:lnTo>
                    <a:pt x="59831" y="364"/>
                  </a:lnTo>
                  <a:lnTo>
                    <a:pt x="57890" y="435"/>
                  </a:lnTo>
                  <a:lnTo>
                    <a:pt x="55960" y="506"/>
                  </a:lnTo>
                  <a:lnTo>
                    <a:pt x="54060" y="587"/>
                  </a:lnTo>
                  <a:lnTo>
                    <a:pt x="52180" y="667"/>
                  </a:lnTo>
                  <a:lnTo>
                    <a:pt x="50320" y="758"/>
                  </a:lnTo>
                  <a:lnTo>
                    <a:pt x="48481" y="849"/>
                  </a:lnTo>
                  <a:lnTo>
                    <a:pt x="46672" y="950"/>
                  </a:lnTo>
                  <a:lnTo>
                    <a:pt x="44883" y="1051"/>
                  </a:lnTo>
                  <a:lnTo>
                    <a:pt x="43114" y="1152"/>
                  </a:lnTo>
                  <a:lnTo>
                    <a:pt x="41376" y="1274"/>
                  </a:lnTo>
                  <a:lnTo>
                    <a:pt x="39668" y="1385"/>
                  </a:lnTo>
                  <a:lnTo>
                    <a:pt x="37980" y="1506"/>
                  </a:lnTo>
                  <a:lnTo>
                    <a:pt x="36323" y="1638"/>
                  </a:lnTo>
                  <a:lnTo>
                    <a:pt x="34696" y="1769"/>
                  </a:lnTo>
                  <a:lnTo>
                    <a:pt x="33089" y="1900"/>
                  </a:lnTo>
                  <a:lnTo>
                    <a:pt x="31522" y="2042"/>
                  </a:lnTo>
                  <a:lnTo>
                    <a:pt x="29986" y="2183"/>
                  </a:lnTo>
                  <a:lnTo>
                    <a:pt x="28470" y="2335"/>
                  </a:lnTo>
                  <a:lnTo>
                    <a:pt x="26995" y="2487"/>
                  </a:lnTo>
                  <a:lnTo>
                    <a:pt x="25549" y="2638"/>
                  </a:lnTo>
                  <a:lnTo>
                    <a:pt x="24134" y="2800"/>
                  </a:lnTo>
                  <a:lnTo>
                    <a:pt x="22750" y="2972"/>
                  </a:lnTo>
                  <a:lnTo>
                    <a:pt x="21406" y="3133"/>
                  </a:lnTo>
                  <a:lnTo>
                    <a:pt x="20092" y="3305"/>
                  </a:lnTo>
                  <a:lnTo>
                    <a:pt x="18808" y="3487"/>
                  </a:lnTo>
                  <a:lnTo>
                    <a:pt x="17575" y="3659"/>
                  </a:lnTo>
                  <a:lnTo>
                    <a:pt x="16362" y="3841"/>
                  </a:lnTo>
                  <a:lnTo>
                    <a:pt x="15200" y="4033"/>
                  </a:lnTo>
                  <a:lnTo>
                    <a:pt x="14068" y="4215"/>
                  </a:lnTo>
                  <a:lnTo>
                    <a:pt x="12977" y="4407"/>
                  </a:lnTo>
                  <a:lnTo>
                    <a:pt x="11926" y="4609"/>
                  </a:lnTo>
                  <a:lnTo>
                    <a:pt x="10915" y="4801"/>
                  </a:lnTo>
                  <a:lnTo>
                    <a:pt x="9945" y="5003"/>
                  </a:lnTo>
                  <a:lnTo>
                    <a:pt x="9015" y="5215"/>
                  </a:lnTo>
                  <a:lnTo>
                    <a:pt x="8126" y="5417"/>
                  </a:lnTo>
                  <a:lnTo>
                    <a:pt x="7277" y="5630"/>
                  </a:lnTo>
                  <a:lnTo>
                    <a:pt x="6478" y="5842"/>
                  </a:lnTo>
                  <a:lnTo>
                    <a:pt x="5710" y="6054"/>
                  </a:lnTo>
                  <a:lnTo>
                    <a:pt x="5003" y="6277"/>
                  </a:lnTo>
                  <a:lnTo>
                    <a:pt x="4326" y="6499"/>
                  </a:lnTo>
                  <a:lnTo>
                    <a:pt x="3709" y="6721"/>
                  </a:lnTo>
                  <a:lnTo>
                    <a:pt x="3123" y="6944"/>
                  </a:lnTo>
                  <a:lnTo>
                    <a:pt x="2597" y="7176"/>
                  </a:lnTo>
                  <a:lnTo>
                    <a:pt x="2112" y="7408"/>
                  </a:lnTo>
                  <a:lnTo>
                    <a:pt x="1890" y="7520"/>
                  </a:lnTo>
                  <a:lnTo>
                    <a:pt x="1678" y="7641"/>
                  </a:lnTo>
                  <a:lnTo>
                    <a:pt x="1476" y="7752"/>
                  </a:lnTo>
                  <a:lnTo>
                    <a:pt x="1284" y="7873"/>
                  </a:lnTo>
                  <a:lnTo>
                    <a:pt x="1112" y="7985"/>
                  </a:lnTo>
                  <a:lnTo>
                    <a:pt x="950" y="8106"/>
                  </a:lnTo>
                  <a:lnTo>
                    <a:pt x="798" y="8227"/>
                  </a:lnTo>
                  <a:lnTo>
                    <a:pt x="667" y="8348"/>
                  </a:lnTo>
                  <a:lnTo>
                    <a:pt x="536" y="8470"/>
                  </a:lnTo>
                  <a:lnTo>
                    <a:pt x="424" y="8581"/>
                  </a:lnTo>
                  <a:lnTo>
                    <a:pt x="323" y="8702"/>
                  </a:lnTo>
                  <a:lnTo>
                    <a:pt x="243" y="8823"/>
                  </a:lnTo>
                  <a:lnTo>
                    <a:pt x="172" y="8945"/>
                  </a:lnTo>
                  <a:lnTo>
                    <a:pt x="111" y="9066"/>
                  </a:lnTo>
                  <a:lnTo>
                    <a:pt x="61" y="9197"/>
                  </a:lnTo>
                  <a:lnTo>
                    <a:pt x="30" y="9319"/>
                  </a:lnTo>
                  <a:lnTo>
                    <a:pt x="10" y="9440"/>
                  </a:lnTo>
                  <a:lnTo>
                    <a:pt x="0" y="9561"/>
                  </a:lnTo>
                  <a:lnTo>
                    <a:pt x="10" y="9682"/>
                  </a:lnTo>
                  <a:lnTo>
                    <a:pt x="30" y="9814"/>
                  </a:lnTo>
                  <a:lnTo>
                    <a:pt x="61" y="9935"/>
                  </a:lnTo>
                  <a:lnTo>
                    <a:pt x="111" y="10056"/>
                  </a:lnTo>
                  <a:lnTo>
                    <a:pt x="172" y="10178"/>
                  </a:lnTo>
                  <a:lnTo>
                    <a:pt x="243" y="10299"/>
                  </a:lnTo>
                  <a:lnTo>
                    <a:pt x="323" y="10420"/>
                  </a:lnTo>
                  <a:lnTo>
                    <a:pt x="424" y="10542"/>
                  </a:lnTo>
                  <a:lnTo>
                    <a:pt x="536" y="10663"/>
                  </a:lnTo>
                  <a:lnTo>
                    <a:pt x="667" y="10784"/>
                  </a:lnTo>
                  <a:lnTo>
                    <a:pt x="798" y="10895"/>
                  </a:lnTo>
                  <a:lnTo>
                    <a:pt x="950" y="11017"/>
                  </a:lnTo>
                  <a:lnTo>
                    <a:pt x="1112" y="11138"/>
                  </a:lnTo>
                  <a:lnTo>
                    <a:pt x="1284" y="11259"/>
                  </a:lnTo>
                  <a:lnTo>
                    <a:pt x="1476" y="11370"/>
                  </a:lnTo>
                  <a:lnTo>
                    <a:pt x="1678" y="11492"/>
                  </a:lnTo>
                  <a:lnTo>
                    <a:pt x="1890" y="11603"/>
                  </a:lnTo>
                  <a:lnTo>
                    <a:pt x="2112" y="11724"/>
                  </a:lnTo>
                  <a:lnTo>
                    <a:pt x="2597" y="11946"/>
                  </a:lnTo>
                  <a:lnTo>
                    <a:pt x="3123" y="12179"/>
                  </a:lnTo>
                  <a:lnTo>
                    <a:pt x="3709" y="12401"/>
                  </a:lnTo>
                  <a:lnTo>
                    <a:pt x="4326" y="12623"/>
                  </a:lnTo>
                  <a:lnTo>
                    <a:pt x="5003" y="12846"/>
                  </a:lnTo>
                  <a:lnTo>
                    <a:pt x="5710" y="13068"/>
                  </a:lnTo>
                  <a:lnTo>
                    <a:pt x="6478" y="13280"/>
                  </a:lnTo>
                  <a:lnTo>
                    <a:pt x="7277" y="13493"/>
                  </a:lnTo>
                  <a:lnTo>
                    <a:pt x="8126" y="13705"/>
                  </a:lnTo>
                  <a:lnTo>
                    <a:pt x="9015" y="13917"/>
                  </a:lnTo>
                  <a:lnTo>
                    <a:pt x="9945" y="14119"/>
                  </a:lnTo>
                  <a:lnTo>
                    <a:pt x="10915" y="14321"/>
                  </a:lnTo>
                  <a:lnTo>
                    <a:pt x="11926" y="14524"/>
                  </a:lnTo>
                  <a:lnTo>
                    <a:pt x="12977" y="14716"/>
                  </a:lnTo>
                  <a:lnTo>
                    <a:pt x="14068" y="14908"/>
                  </a:lnTo>
                  <a:lnTo>
                    <a:pt x="15200" y="15100"/>
                  </a:lnTo>
                  <a:lnTo>
                    <a:pt x="16362" y="15282"/>
                  </a:lnTo>
                  <a:lnTo>
                    <a:pt x="17575" y="15463"/>
                  </a:lnTo>
                  <a:lnTo>
                    <a:pt x="18808" y="15645"/>
                  </a:lnTo>
                  <a:lnTo>
                    <a:pt x="20092" y="15817"/>
                  </a:lnTo>
                  <a:lnTo>
                    <a:pt x="21406" y="15989"/>
                  </a:lnTo>
                  <a:lnTo>
                    <a:pt x="22750" y="16161"/>
                  </a:lnTo>
                  <a:lnTo>
                    <a:pt x="24134" y="16322"/>
                  </a:lnTo>
                  <a:lnTo>
                    <a:pt x="25549" y="16484"/>
                  </a:lnTo>
                  <a:lnTo>
                    <a:pt x="26995" y="16636"/>
                  </a:lnTo>
                  <a:lnTo>
                    <a:pt x="28470" y="16787"/>
                  </a:lnTo>
                  <a:lnTo>
                    <a:pt x="29986" y="16939"/>
                  </a:lnTo>
                  <a:lnTo>
                    <a:pt x="31522" y="17080"/>
                  </a:lnTo>
                  <a:lnTo>
                    <a:pt x="33089" y="17222"/>
                  </a:lnTo>
                  <a:lnTo>
                    <a:pt x="34696" y="17353"/>
                  </a:lnTo>
                  <a:lnTo>
                    <a:pt x="36323" y="17485"/>
                  </a:lnTo>
                  <a:lnTo>
                    <a:pt x="37980" y="17616"/>
                  </a:lnTo>
                  <a:lnTo>
                    <a:pt x="39668" y="17737"/>
                  </a:lnTo>
                  <a:lnTo>
                    <a:pt x="41376" y="17859"/>
                  </a:lnTo>
                  <a:lnTo>
                    <a:pt x="43114" y="17970"/>
                  </a:lnTo>
                  <a:lnTo>
                    <a:pt x="44883" y="18071"/>
                  </a:lnTo>
                  <a:lnTo>
                    <a:pt x="46672" y="18182"/>
                  </a:lnTo>
                  <a:lnTo>
                    <a:pt x="48481" y="18273"/>
                  </a:lnTo>
                  <a:lnTo>
                    <a:pt x="50320" y="18374"/>
                  </a:lnTo>
                  <a:lnTo>
                    <a:pt x="52180" y="18455"/>
                  </a:lnTo>
                  <a:lnTo>
                    <a:pt x="54060" y="18546"/>
                  </a:lnTo>
                  <a:lnTo>
                    <a:pt x="55960" y="18617"/>
                  </a:lnTo>
                  <a:lnTo>
                    <a:pt x="57890" y="18687"/>
                  </a:lnTo>
                  <a:lnTo>
                    <a:pt x="59831" y="18758"/>
                  </a:lnTo>
                  <a:lnTo>
                    <a:pt x="61801" y="18819"/>
                  </a:lnTo>
                  <a:lnTo>
                    <a:pt x="63782" y="18879"/>
                  </a:lnTo>
                  <a:lnTo>
                    <a:pt x="65783" y="18930"/>
                  </a:lnTo>
                  <a:lnTo>
                    <a:pt x="67805" y="18970"/>
                  </a:lnTo>
                  <a:lnTo>
                    <a:pt x="69836" y="19011"/>
                  </a:lnTo>
                  <a:lnTo>
                    <a:pt x="71898" y="19041"/>
                  </a:lnTo>
                  <a:lnTo>
                    <a:pt x="73960" y="19071"/>
                  </a:lnTo>
                  <a:lnTo>
                    <a:pt x="76052" y="19092"/>
                  </a:lnTo>
                  <a:lnTo>
                    <a:pt x="78144" y="19112"/>
                  </a:lnTo>
                  <a:lnTo>
                    <a:pt x="80256" y="19122"/>
                  </a:lnTo>
                  <a:lnTo>
                    <a:pt x="84511" y="19122"/>
                  </a:lnTo>
                  <a:lnTo>
                    <a:pt x="86623" y="19112"/>
                  </a:lnTo>
                  <a:lnTo>
                    <a:pt x="88725" y="19092"/>
                  </a:lnTo>
                  <a:lnTo>
                    <a:pt x="90807" y="19071"/>
                  </a:lnTo>
                  <a:lnTo>
                    <a:pt x="92879" y="19041"/>
                  </a:lnTo>
                  <a:lnTo>
                    <a:pt x="94931" y="19011"/>
                  </a:lnTo>
                  <a:lnTo>
                    <a:pt x="96972" y="18970"/>
                  </a:lnTo>
                  <a:lnTo>
                    <a:pt x="98994" y="18930"/>
                  </a:lnTo>
                  <a:lnTo>
                    <a:pt x="100995" y="18879"/>
                  </a:lnTo>
                  <a:lnTo>
                    <a:pt x="102976" y="18819"/>
                  </a:lnTo>
                  <a:lnTo>
                    <a:pt x="104936" y="18758"/>
                  </a:lnTo>
                  <a:lnTo>
                    <a:pt x="106887" y="18687"/>
                  </a:lnTo>
                  <a:lnTo>
                    <a:pt x="108807" y="18617"/>
                  </a:lnTo>
                  <a:lnTo>
                    <a:pt x="110717" y="18546"/>
                  </a:lnTo>
                  <a:lnTo>
                    <a:pt x="112597" y="18455"/>
                  </a:lnTo>
                  <a:lnTo>
                    <a:pt x="114457" y="18374"/>
                  </a:lnTo>
                  <a:lnTo>
                    <a:pt x="116296" y="18273"/>
                  </a:lnTo>
                  <a:lnTo>
                    <a:pt x="118105" y="18182"/>
                  </a:lnTo>
                  <a:lnTo>
                    <a:pt x="119894" y="18071"/>
                  </a:lnTo>
                  <a:lnTo>
                    <a:pt x="121652" y="17970"/>
                  </a:lnTo>
                  <a:lnTo>
                    <a:pt x="123391" y="17859"/>
                  </a:lnTo>
                  <a:lnTo>
                    <a:pt x="125109" y="17737"/>
                  </a:lnTo>
                  <a:lnTo>
                    <a:pt x="126787" y="17616"/>
                  </a:lnTo>
                  <a:lnTo>
                    <a:pt x="128454" y="17485"/>
                  </a:lnTo>
                  <a:lnTo>
                    <a:pt x="130081" y="17353"/>
                  </a:lnTo>
                  <a:lnTo>
                    <a:pt x="131678" y="17222"/>
                  </a:lnTo>
                  <a:lnTo>
                    <a:pt x="133255" y="17080"/>
                  </a:lnTo>
                  <a:lnTo>
                    <a:pt x="134791" y="16939"/>
                  </a:lnTo>
                  <a:lnTo>
                    <a:pt x="136297" y="16787"/>
                  </a:lnTo>
                  <a:lnTo>
                    <a:pt x="137782" y="16636"/>
                  </a:lnTo>
                  <a:lnTo>
                    <a:pt x="139228" y="16484"/>
                  </a:lnTo>
                  <a:lnTo>
                    <a:pt x="140643" y="16322"/>
                  </a:lnTo>
                  <a:lnTo>
                    <a:pt x="142027" y="16161"/>
                  </a:lnTo>
                  <a:lnTo>
                    <a:pt x="143371" y="15989"/>
                  </a:lnTo>
                  <a:lnTo>
                    <a:pt x="144685" y="15817"/>
                  </a:lnTo>
                  <a:lnTo>
                    <a:pt x="145959" y="15645"/>
                  </a:lnTo>
                  <a:lnTo>
                    <a:pt x="147202" y="15463"/>
                  </a:lnTo>
                  <a:lnTo>
                    <a:pt x="148404" y="15282"/>
                  </a:lnTo>
                  <a:lnTo>
                    <a:pt x="149577" y="15100"/>
                  </a:lnTo>
                  <a:lnTo>
                    <a:pt x="150699" y="14908"/>
                  </a:lnTo>
                  <a:lnTo>
                    <a:pt x="151790" y="14716"/>
                  </a:lnTo>
                  <a:lnTo>
                    <a:pt x="152841" y="14524"/>
                  </a:lnTo>
                  <a:lnTo>
                    <a:pt x="153862" y="14321"/>
                  </a:lnTo>
                  <a:lnTo>
                    <a:pt x="154832" y="14119"/>
                  </a:lnTo>
                  <a:lnTo>
                    <a:pt x="155762" y="13917"/>
                  </a:lnTo>
                  <a:lnTo>
                    <a:pt x="156651" y="13705"/>
                  </a:lnTo>
                  <a:lnTo>
                    <a:pt x="157490" y="13493"/>
                  </a:lnTo>
                  <a:lnTo>
                    <a:pt x="158299" y="13280"/>
                  </a:lnTo>
                  <a:lnTo>
                    <a:pt x="159057" y="13068"/>
                  </a:lnTo>
                  <a:lnTo>
                    <a:pt x="159774" y="12846"/>
                  </a:lnTo>
                  <a:lnTo>
                    <a:pt x="160441" y="12623"/>
                  </a:lnTo>
                  <a:lnTo>
                    <a:pt x="161068" y="12401"/>
                  </a:lnTo>
                  <a:lnTo>
                    <a:pt x="161644" y="12179"/>
                  </a:lnTo>
                  <a:lnTo>
                    <a:pt x="162180" y="11946"/>
                  </a:lnTo>
                  <a:lnTo>
                    <a:pt x="162665" y="11724"/>
                  </a:lnTo>
                  <a:lnTo>
                    <a:pt x="162887" y="11603"/>
                  </a:lnTo>
                  <a:lnTo>
                    <a:pt x="163099" y="11492"/>
                  </a:lnTo>
                  <a:lnTo>
                    <a:pt x="163301" y="11370"/>
                  </a:lnTo>
                  <a:lnTo>
                    <a:pt x="163483" y="11259"/>
                  </a:lnTo>
                  <a:lnTo>
                    <a:pt x="163665" y="11138"/>
                  </a:lnTo>
                  <a:lnTo>
                    <a:pt x="163827" y="11017"/>
                  </a:lnTo>
                  <a:lnTo>
                    <a:pt x="163968" y="10895"/>
                  </a:lnTo>
                  <a:lnTo>
                    <a:pt x="164110" y="10784"/>
                  </a:lnTo>
                  <a:lnTo>
                    <a:pt x="164231" y="10663"/>
                  </a:lnTo>
                  <a:lnTo>
                    <a:pt x="164342" y="10542"/>
                  </a:lnTo>
                  <a:lnTo>
                    <a:pt x="164443" y="10420"/>
                  </a:lnTo>
                  <a:lnTo>
                    <a:pt x="164534" y="10299"/>
                  </a:lnTo>
                  <a:lnTo>
                    <a:pt x="164605" y="10178"/>
                  </a:lnTo>
                  <a:lnTo>
                    <a:pt x="164666" y="10056"/>
                  </a:lnTo>
                  <a:lnTo>
                    <a:pt x="164716" y="9935"/>
                  </a:lnTo>
                  <a:lnTo>
                    <a:pt x="164747" y="9814"/>
                  </a:lnTo>
                  <a:lnTo>
                    <a:pt x="164767" y="9682"/>
                  </a:lnTo>
                  <a:lnTo>
                    <a:pt x="164777" y="9561"/>
                  </a:lnTo>
                  <a:lnTo>
                    <a:pt x="164767" y="9440"/>
                  </a:lnTo>
                  <a:lnTo>
                    <a:pt x="164747" y="9319"/>
                  </a:lnTo>
                  <a:lnTo>
                    <a:pt x="164716" y="9197"/>
                  </a:lnTo>
                  <a:lnTo>
                    <a:pt x="164666" y="9066"/>
                  </a:lnTo>
                  <a:lnTo>
                    <a:pt x="164605" y="8945"/>
                  </a:lnTo>
                  <a:lnTo>
                    <a:pt x="164534" y="8823"/>
                  </a:lnTo>
                  <a:lnTo>
                    <a:pt x="164443" y="8702"/>
                  </a:lnTo>
                  <a:lnTo>
                    <a:pt x="164342" y="8581"/>
                  </a:lnTo>
                  <a:lnTo>
                    <a:pt x="164231" y="8470"/>
                  </a:lnTo>
                  <a:lnTo>
                    <a:pt x="164110" y="8348"/>
                  </a:lnTo>
                  <a:lnTo>
                    <a:pt x="163968" y="8227"/>
                  </a:lnTo>
                  <a:lnTo>
                    <a:pt x="163827" y="8106"/>
                  </a:lnTo>
                  <a:lnTo>
                    <a:pt x="163665" y="7985"/>
                  </a:lnTo>
                  <a:lnTo>
                    <a:pt x="163483" y="7873"/>
                  </a:lnTo>
                  <a:lnTo>
                    <a:pt x="163301" y="7752"/>
                  </a:lnTo>
                  <a:lnTo>
                    <a:pt x="163099" y="7641"/>
                  </a:lnTo>
                  <a:lnTo>
                    <a:pt x="162887" y="7520"/>
                  </a:lnTo>
                  <a:lnTo>
                    <a:pt x="162665" y="7408"/>
                  </a:lnTo>
                  <a:lnTo>
                    <a:pt x="162180" y="7176"/>
                  </a:lnTo>
                  <a:lnTo>
                    <a:pt x="161644" y="6944"/>
                  </a:lnTo>
                  <a:lnTo>
                    <a:pt x="161068" y="6721"/>
                  </a:lnTo>
                  <a:lnTo>
                    <a:pt x="160441" y="6499"/>
                  </a:lnTo>
                  <a:lnTo>
                    <a:pt x="159774" y="6277"/>
                  </a:lnTo>
                  <a:lnTo>
                    <a:pt x="159057" y="6054"/>
                  </a:lnTo>
                  <a:lnTo>
                    <a:pt x="158299" y="5842"/>
                  </a:lnTo>
                  <a:lnTo>
                    <a:pt x="157490" y="5630"/>
                  </a:lnTo>
                  <a:lnTo>
                    <a:pt x="156651" y="5417"/>
                  </a:lnTo>
                  <a:lnTo>
                    <a:pt x="155762" y="5215"/>
                  </a:lnTo>
                  <a:lnTo>
                    <a:pt x="154832" y="5003"/>
                  </a:lnTo>
                  <a:lnTo>
                    <a:pt x="153862" y="4801"/>
                  </a:lnTo>
                  <a:lnTo>
                    <a:pt x="152841" y="4609"/>
                  </a:lnTo>
                  <a:lnTo>
                    <a:pt x="151790" y="4407"/>
                  </a:lnTo>
                  <a:lnTo>
                    <a:pt x="150699" y="4215"/>
                  </a:lnTo>
                  <a:lnTo>
                    <a:pt x="149577" y="4033"/>
                  </a:lnTo>
                  <a:lnTo>
                    <a:pt x="148404" y="3841"/>
                  </a:lnTo>
                  <a:lnTo>
                    <a:pt x="147202" y="3659"/>
                  </a:lnTo>
                  <a:lnTo>
                    <a:pt x="145959" y="3487"/>
                  </a:lnTo>
                  <a:lnTo>
                    <a:pt x="144685" y="3305"/>
                  </a:lnTo>
                  <a:lnTo>
                    <a:pt x="143371" y="3133"/>
                  </a:lnTo>
                  <a:lnTo>
                    <a:pt x="142027" y="2972"/>
                  </a:lnTo>
                  <a:lnTo>
                    <a:pt x="140643" y="2800"/>
                  </a:lnTo>
                  <a:lnTo>
                    <a:pt x="139228" y="2638"/>
                  </a:lnTo>
                  <a:lnTo>
                    <a:pt x="137782" y="2487"/>
                  </a:lnTo>
                  <a:lnTo>
                    <a:pt x="136297" y="2335"/>
                  </a:lnTo>
                  <a:lnTo>
                    <a:pt x="134791" y="2183"/>
                  </a:lnTo>
                  <a:lnTo>
                    <a:pt x="133255" y="2042"/>
                  </a:lnTo>
                  <a:lnTo>
                    <a:pt x="131678" y="1900"/>
                  </a:lnTo>
                  <a:lnTo>
                    <a:pt x="130081" y="1769"/>
                  </a:lnTo>
                  <a:lnTo>
                    <a:pt x="128454" y="1638"/>
                  </a:lnTo>
                  <a:lnTo>
                    <a:pt x="126787" y="1506"/>
                  </a:lnTo>
                  <a:lnTo>
                    <a:pt x="125109" y="1385"/>
                  </a:lnTo>
                  <a:lnTo>
                    <a:pt x="123391" y="1274"/>
                  </a:lnTo>
                  <a:lnTo>
                    <a:pt x="121652" y="1152"/>
                  </a:lnTo>
                  <a:lnTo>
                    <a:pt x="119894" y="1051"/>
                  </a:lnTo>
                  <a:lnTo>
                    <a:pt x="118105" y="950"/>
                  </a:lnTo>
                  <a:lnTo>
                    <a:pt x="116296" y="849"/>
                  </a:lnTo>
                  <a:lnTo>
                    <a:pt x="114457" y="758"/>
                  </a:lnTo>
                  <a:lnTo>
                    <a:pt x="112597" y="667"/>
                  </a:lnTo>
                  <a:lnTo>
                    <a:pt x="110717" y="587"/>
                  </a:lnTo>
                  <a:lnTo>
                    <a:pt x="108807" y="506"/>
                  </a:lnTo>
                  <a:lnTo>
                    <a:pt x="106887" y="435"/>
                  </a:lnTo>
                  <a:lnTo>
                    <a:pt x="104936" y="364"/>
                  </a:lnTo>
                  <a:lnTo>
                    <a:pt x="102976" y="304"/>
                  </a:lnTo>
                  <a:lnTo>
                    <a:pt x="100995" y="253"/>
                  </a:lnTo>
                  <a:lnTo>
                    <a:pt x="98994" y="202"/>
                  </a:lnTo>
                  <a:lnTo>
                    <a:pt x="96972" y="152"/>
                  </a:lnTo>
                  <a:lnTo>
                    <a:pt x="94931" y="112"/>
                  </a:lnTo>
                  <a:lnTo>
                    <a:pt x="92879" y="81"/>
                  </a:lnTo>
                  <a:lnTo>
                    <a:pt x="90807" y="51"/>
                  </a:lnTo>
                  <a:lnTo>
                    <a:pt x="88725" y="31"/>
                  </a:lnTo>
                  <a:lnTo>
                    <a:pt x="86623" y="21"/>
                  </a:lnTo>
                  <a:lnTo>
                    <a:pt x="84511" y="10"/>
                  </a:lnTo>
                  <a:lnTo>
                    <a:pt x="82389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19;p25">
              <a:extLst>
                <a:ext uri="{FF2B5EF4-FFF2-40B4-BE49-F238E27FC236}">
                  <a16:creationId xmlns:a16="http://schemas.microsoft.com/office/drawing/2014/main" id="{1BEA28BC-CD43-DFB6-F25D-CD4266F2A4C2}"/>
                </a:ext>
              </a:extLst>
            </p:cNvPr>
            <p:cNvSpPr/>
            <p:nvPr/>
          </p:nvSpPr>
          <p:spPr>
            <a:xfrm>
              <a:off x="2101200" y="3529575"/>
              <a:ext cx="538200" cy="1110225"/>
            </a:xfrm>
            <a:custGeom>
              <a:avLst/>
              <a:gdLst/>
              <a:ahLst/>
              <a:cxnLst/>
              <a:rect l="l" t="t" r="r" b="b"/>
              <a:pathLst>
                <a:path w="21528" h="44409" extrusionOk="0">
                  <a:moveTo>
                    <a:pt x="4933" y="36041"/>
                  </a:moveTo>
                  <a:lnTo>
                    <a:pt x="4933" y="36041"/>
                  </a:lnTo>
                  <a:lnTo>
                    <a:pt x="4610" y="35505"/>
                  </a:lnTo>
                  <a:lnTo>
                    <a:pt x="4296" y="34959"/>
                  </a:lnTo>
                  <a:lnTo>
                    <a:pt x="4003" y="34393"/>
                  </a:lnTo>
                  <a:lnTo>
                    <a:pt x="3710" y="33827"/>
                  </a:lnTo>
                  <a:lnTo>
                    <a:pt x="3437" y="33241"/>
                  </a:lnTo>
                  <a:lnTo>
                    <a:pt x="3174" y="32655"/>
                  </a:lnTo>
                  <a:lnTo>
                    <a:pt x="2932" y="32059"/>
                  </a:lnTo>
                  <a:lnTo>
                    <a:pt x="2689" y="31452"/>
                  </a:lnTo>
                  <a:lnTo>
                    <a:pt x="2467" y="30836"/>
                  </a:lnTo>
                  <a:lnTo>
                    <a:pt x="2245" y="30209"/>
                  </a:lnTo>
                  <a:lnTo>
                    <a:pt x="2043" y="29583"/>
                  </a:lnTo>
                  <a:lnTo>
                    <a:pt x="1850" y="28946"/>
                  </a:lnTo>
                  <a:lnTo>
                    <a:pt x="1669" y="28299"/>
                  </a:lnTo>
                  <a:lnTo>
                    <a:pt x="1487" y="27652"/>
                  </a:lnTo>
                  <a:lnTo>
                    <a:pt x="1325" y="26995"/>
                  </a:lnTo>
                  <a:lnTo>
                    <a:pt x="1173" y="26348"/>
                  </a:lnTo>
                  <a:lnTo>
                    <a:pt x="1032" y="25681"/>
                  </a:lnTo>
                  <a:lnTo>
                    <a:pt x="900" y="25024"/>
                  </a:lnTo>
                  <a:lnTo>
                    <a:pt x="779" y="24357"/>
                  </a:lnTo>
                  <a:lnTo>
                    <a:pt x="668" y="23690"/>
                  </a:lnTo>
                  <a:lnTo>
                    <a:pt x="567" y="23023"/>
                  </a:lnTo>
                  <a:lnTo>
                    <a:pt x="466" y="22356"/>
                  </a:lnTo>
                  <a:lnTo>
                    <a:pt x="385" y="21689"/>
                  </a:lnTo>
                  <a:lnTo>
                    <a:pt x="304" y="21022"/>
                  </a:lnTo>
                  <a:lnTo>
                    <a:pt x="244" y="20355"/>
                  </a:lnTo>
                  <a:lnTo>
                    <a:pt x="183" y="19688"/>
                  </a:lnTo>
                  <a:lnTo>
                    <a:pt x="132" y="19031"/>
                  </a:lnTo>
                  <a:lnTo>
                    <a:pt x="92" y="18364"/>
                  </a:lnTo>
                  <a:lnTo>
                    <a:pt x="62" y="17707"/>
                  </a:lnTo>
                  <a:lnTo>
                    <a:pt x="31" y="17060"/>
                  </a:lnTo>
                  <a:lnTo>
                    <a:pt x="11" y="16414"/>
                  </a:lnTo>
                  <a:lnTo>
                    <a:pt x="1" y="15767"/>
                  </a:lnTo>
                  <a:lnTo>
                    <a:pt x="1" y="15130"/>
                  </a:lnTo>
                  <a:lnTo>
                    <a:pt x="11" y="14503"/>
                  </a:lnTo>
                  <a:lnTo>
                    <a:pt x="21" y="13877"/>
                  </a:lnTo>
                  <a:lnTo>
                    <a:pt x="41" y="13260"/>
                  </a:lnTo>
                  <a:lnTo>
                    <a:pt x="72" y="12654"/>
                  </a:lnTo>
                  <a:lnTo>
                    <a:pt x="102" y="12048"/>
                  </a:lnTo>
                  <a:lnTo>
                    <a:pt x="142" y="11461"/>
                  </a:lnTo>
                  <a:lnTo>
                    <a:pt x="193" y="10875"/>
                  </a:lnTo>
                  <a:lnTo>
                    <a:pt x="244" y="10309"/>
                  </a:lnTo>
                  <a:lnTo>
                    <a:pt x="304" y="9743"/>
                  </a:lnTo>
                  <a:lnTo>
                    <a:pt x="375" y="9198"/>
                  </a:lnTo>
                  <a:lnTo>
                    <a:pt x="446" y="8662"/>
                  </a:lnTo>
                  <a:lnTo>
                    <a:pt x="527" y="8136"/>
                  </a:lnTo>
                  <a:lnTo>
                    <a:pt x="607" y="7621"/>
                  </a:lnTo>
                  <a:lnTo>
                    <a:pt x="698" y="7116"/>
                  </a:lnTo>
                  <a:lnTo>
                    <a:pt x="789" y="6641"/>
                  </a:lnTo>
                  <a:lnTo>
                    <a:pt x="890" y="6166"/>
                  </a:lnTo>
                  <a:lnTo>
                    <a:pt x="1002" y="5711"/>
                  </a:lnTo>
                  <a:lnTo>
                    <a:pt x="1113" y="5276"/>
                  </a:lnTo>
                  <a:lnTo>
                    <a:pt x="1224" y="4852"/>
                  </a:lnTo>
                  <a:lnTo>
                    <a:pt x="1345" y="4447"/>
                  </a:lnTo>
                  <a:lnTo>
                    <a:pt x="1466" y="4053"/>
                  </a:lnTo>
                  <a:lnTo>
                    <a:pt x="1598" y="3689"/>
                  </a:lnTo>
                  <a:lnTo>
                    <a:pt x="1729" y="3336"/>
                  </a:lnTo>
                  <a:lnTo>
                    <a:pt x="1861" y="3002"/>
                  </a:lnTo>
                  <a:lnTo>
                    <a:pt x="2002" y="2689"/>
                  </a:lnTo>
                  <a:lnTo>
                    <a:pt x="2144" y="2396"/>
                  </a:lnTo>
                  <a:lnTo>
                    <a:pt x="2295" y="2123"/>
                  </a:lnTo>
                  <a:lnTo>
                    <a:pt x="2447" y="1880"/>
                  </a:lnTo>
                  <a:lnTo>
                    <a:pt x="2598" y="1648"/>
                  </a:lnTo>
                  <a:lnTo>
                    <a:pt x="2750" y="1446"/>
                  </a:lnTo>
                  <a:lnTo>
                    <a:pt x="2912" y="1264"/>
                  </a:lnTo>
                  <a:lnTo>
                    <a:pt x="2912" y="1264"/>
                  </a:lnTo>
                  <a:lnTo>
                    <a:pt x="3225" y="951"/>
                  </a:lnTo>
                  <a:lnTo>
                    <a:pt x="3498" y="678"/>
                  </a:lnTo>
                  <a:lnTo>
                    <a:pt x="3761" y="455"/>
                  </a:lnTo>
                  <a:lnTo>
                    <a:pt x="3993" y="284"/>
                  </a:lnTo>
                  <a:lnTo>
                    <a:pt x="4094" y="203"/>
                  </a:lnTo>
                  <a:lnTo>
                    <a:pt x="4205" y="142"/>
                  </a:lnTo>
                  <a:lnTo>
                    <a:pt x="4296" y="91"/>
                  </a:lnTo>
                  <a:lnTo>
                    <a:pt x="4387" y="51"/>
                  </a:lnTo>
                  <a:lnTo>
                    <a:pt x="4478" y="21"/>
                  </a:lnTo>
                  <a:lnTo>
                    <a:pt x="4559" y="1"/>
                  </a:lnTo>
                  <a:lnTo>
                    <a:pt x="4630" y="1"/>
                  </a:lnTo>
                  <a:lnTo>
                    <a:pt x="4701" y="1"/>
                  </a:lnTo>
                  <a:lnTo>
                    <a:pt x="4771" y="11"/>
                  </a:lnTo>
                  <a:lnTo>
                    <a:pt x="4832" y="21"/>
                  </a:lnTo>
                  <a:lnTo>
                    <a:pt x="4893" y="51"/>
                  </a:lnTo>
                  <a:lnTo>
                    <a:pt x="4943" y="91"/>
                  </a:lnTo>
                  <a:lnTo>
                    <a:pt x="4994" y="142"/>
                  </a:lnTo>
                  <a:lnTo>
                    <a:pt x="5034" y="203"/>
                  </a:lnTo>
                  <a:lnTo>
                    <a:pt x="5074" y="263"/>
                  </a:lnTo>
                  <a:lnTo>
                    <a:pt x="5115" y="334"/>
                  </a:lnTo>
                  <a:lnTo>
                    <a:pt x="5145" y="425"/>
                  </a:lnTo>
                  <a:lnTo>
                    <a:pt x="5176" y="516"/>
                  </a:lnTo>
                  <a:lnTo>
                    <a:pt x="5236" y="718"/>
                  </a:lnTo>
                  <a:lnTo>
                    <a:pt x="5277" y="961"/>
                  </a:lnTo>
                  <a:lnTo>
                    <a:pt x="5297" y="1234"/>
                  </a:lnTo>
                  <a:lnTo>
                    <a:pt x="5317" y="1537"/>
                  </a:lnTo>
                  <a:lnTo>
                    <a:pt x="5327" y="1860"/>
                  </a:lnTo>
                  <a:lnTo>
                    <a:pt x="5337" y="2214"/>
                  </a:lnTo>
                  <a:lnTo>
                    <a:pt x="5327" y="2598"/>
                  </a:lnTo>
                  <a:lnTo>
                    <a:pt x="5307" y="3437"/>
                  </a:lnTo>
                  <a:lnTo>
                    <a:pt x="5277" y="4367"/>
                  </a:lnTo>
                  <a:lnTo>
                    <a:pt x="5236" y="5387"/>
                  </a:lnTo>
                  <a:lnTo>
                    <a:pt x="5206" y="6469"/>
                  </a:lnTo>
                  <a:lnTo>
                    <a:pt x="5186" y="7621"/>
                  </a:lnTo>
                  <a:lnTo>
                    <a:pt x="5186" y="8207"/>
                  </a:lnTo>
                  <a:lnTo>
                    <a:pt x="5196" y="8813"/>
                  </a:lnTo>
                  <a:lnTo>
                    <a:pt x="5206" y="9440"/>
                  </a:lnTo>
                  <a:lnTo>
                    <a:pt x="5226" y="10067"/>
                  </a:lnTo>
                  <a:lnTo>
                    <a:pt x="5256" y="10703"/>
                  </a:lnTo>
                  <a:lnTo>
                    <a:pt x="5307" y="11340"/>
                  </a:lnTo>
                  <a:lnTo>
                    <a:pt x="5357" y="11997"/>
                  </a:lnTo>
                  <a:lnTo>
                    <a:pt x="5428" y="12644"/>
                  </a:lnTo>
                  <a:lnTo>
                    <a:pt x="5509" y="13311"/>
                  </a:lnTo>
                  <a:lnTo>
                    <a:pt x="5610" y="13968"/>
                  </a:lnTo>
                  <a:lnTo>
                    <a:pt x="5731" y="14635"/>
                  </a:lnTo>
                  <a:lnTo>
                    <a:pt x="5863" y="15302"/>
                  </a:lnTo>
                  <a:lnTo>
                    <a:pt x="6014" y="15959"/>
                  </a:lnTo>
                  <a:lnTo>
                    <a:pt x="6186" y="16626"/>
                  </a:lnTo>
                  <a:lnTo>
                    <a:pt x="6388" y="17283"/>
                  </a:lnTo>
                  <a:lnTo>
                    <a:pt x="6601" y="17940"/>
                  </a:lnTo>
                  <a:lnTo>
                    <a:pt x="6722" y="18263"/>
                  </a:lnTo>
                  <a:lnTo>
                    <a:pt x="6843" y="18587"/>
                  </a:lnTo>
                  <a:lnTo>
                    <a:pt x="6964" y="18910"/>
                  </a:lnTo>
                  <a:lnTo>
                    <a:pt x="7106" y="19233"/>
                  </a:lnTo>
                  <a:lnTo>
                    <a:pt x="7247" y="19557"/>
                  </a:lnTo>
                  <a:lnTo>
                    <a:pt x="7399" y="19870"/>
                  </a:lnTo>
                  <a:lnTo>
                    <a:pt x="7551" y="20183"/>
                  </a:lnTo>
                  <a:lnTo>
                    <a:pt x="7712" y="20497"/>
                  </a:lnTo>
                  <a:lnTo>
                    <a:pt x="7874" y="20810"/>
                  </a:lnTo>
                  <a:lnTo>
                    <a:pt x="8056" y="21113"/>
                  </a:lnTo>
                  <a:lnTo>
                    <a:pt x="8238" y="21416"/>
                  </a:lnTo>
                  <a:lnTo>
                    <a:pt x="8430" y="21720"/>
                  </a:lnTo>
                  <a:lnTo>
                    <a:pt x="8622" y="22013"/>
                  </a:lnTo>
                  <a:lnTo>
                    <a:pt x="8834" y="22316"/>
                  </a:lnTo>
                  <a:lnTo>
                    <a:pt x="9046" y="22599"/>
                  </a:lnTo>
                  <a:lnTo>
                    <a:pt x="9269" y="22892"/>
                  </a:lnTo>
                  <a:lnTo>
                    <a:pt x="9491" y="23175"/>
                  </a:lnTo>
                  <a:lnTo>
                    <a:pt x="9734" y="23458"/>
                  </a:lnTo>
                  <a:lnTo>
                    <a:pt x="9976" y="23731"/>
                  </a:lnTo>
                  <a:lnTo>
                    <a:pt x="10229" y="24004"/>
                  </a:lnTo>
                  <a:lnTo>
                    <a:pt x="10492" y="24277"/>
                  </a:lnTo>
                  <a:lnTo>
                    <a:pt x="10764" y="24539"/>
                  </a:lnTo>
                  <a:lnTo>
                    <a:pt x="11047" y="24802"/>
                  </a:lnTo>
                  <a:lnTo>
                    <a:pt x="11330" y="25055"/>
                  </a:lnTo>
                  <a:lnTo>
                    <a:pt x="11634" y="25307"/>
                  </a:lnTo>
                  <a:lnTo>
                    <a:pt x="11937" y="25550"/>
                  </a:lnTo>
                  <a:lnTo>
                    <a:pt x="12260" y="25793"/>
                  </a:lnTo>
                  <a:lnTo>
                    <a:pt x="12584" y="26025"/>
                  </a:lnTo>
                  <a:lnTo>
                    <a:pt x="12917" y="26247"/>
                  </a:lnTo>
                  <a:lnTo>
                    <a:pt x="13271" y="26480"/>
                  </a:lnTo>
                  <a:lnTo>
                    <a:pt x="13625" y="26692"/>
                  </a:lnTo>
                  <a:lnTo>
                    <a:pt x="13988" y="26904"/>
                  </a:lnTo>
                  <a:lnTo>
                    <a:pt x="14362" y="27106"/>
                  </a:lnTo>
                  <a:lnTo>
                    <a:pt x="14757" y="27309"/>
                  </a:lnTo>
                  <a:lnTo>
                    <a:pt x="15151" y="27501"/>
                  </a:lnTo>
                  <a:lnTo>
                    <a:pt x="15555" y="27693"/>
                  </a:lnTo>
                  <a:lnTo>
                    <a:pt x="15555" y="27693"/>
                  </a:lnTo>
                  <a:lnTo>
                    <a:pt x="15868" y="27834"/>
                  </a:lnTo>
                  <a:lnTo>
                    <a:pt x="16161" y="27976"/>
                  </a:lnTo>
                  <a:lnTo>
                    <a:pt x="16454" y="28137"/>
                  </a:lnTo>
                  <a:lnTo>
                    <a:pt x="16727" y="28289"/>
                  </a:lnTo>
                  <a:lnTo>
                    <a:pt x="17000" y="28461"/>
                  </a:lnTo>
                  <a:lnTo>
                    <a:pt x="17263" y="28632"/>
                  </a:lnTo>
                  <a:lnTo>
                    <a:pt x="17516" y="28804"/>
                  </a:lnTo>
                  <a:lnTo>
                    <a:pt x="17768" y="28986"/>
                  </a:lnTo>
                  <a:lnTo>
                    <a:pt x="18001" y="29168"/>
                  </a:lnTo>
                  <a:lnTo>
                    <a:pt x="18233" y="29360"/>
                  </a:lnTo>
                  <a:lnTo>
                    <a:pt x="18445" y="29552"/>
                  </a:lnTo>
                  <a:lnTo>
                    <a:pt x="18658" y="29754"/>
                  </a:lnTo>
                  <a:lnTo>
                    <a:pt x="18870" y="29956"/>
                  </a:lnTo>
                  <a:lnTo>
                    <a:pt x="19062" y="30159"/>
                  </a:lnTo>
                  <a:lnTo>
                    <a:pt x="19254" y="30371"/>
                  </a:lnTo>
                  <a:lnTo>
                    <a:pt x="19426" y="30583"/>
                  </a:lnTo>
                  <a:lnTo>
                    <a:pt x="19598" y="30805"/>
                  </a:lnTo>
                  <a:lnTo>
                    <a:pt x="19769" y="31028"/>
                  </a:lnTo>
                  <a:lnTo>
                    <a:pt x="19921" y="31250"/>
                  </a:lnTo>
                  <a:lnTo>
                    <a:pt x="20073" y="31472"/>
                  </a:lnTo>
                  <a:lnTo>
                    <a:pt x="20214" y="31705"/>
                  </a:lnTo>
                  <a:lnTo>
                    <a:pt x="20345" y="31937"/>
                  </a:lnTo>
                  <a:lnTo>
                    <a:pt x="20467" y="32170"/>
                  </a:lnTo>
                  <a:lnTo>
                    <a:pt x="20588" y="32412"/>
                  </a:lnTo>
                  <a:lnTo>
                    <a:pt x="20699" y="32655"/>
                  </a:lnTo>
                  <a:lnTo>
                    <a:pt x="20800" y="32887"/>
                  </a:lnTo>
                  <a:lnTo>
                    <a:pt x="20901" y="33140"/>
                  </a:lnTo>
                  <a:lnTo>
                    <a:pt x="20992" y="33383"/>
                  </a:lnTo>
                  <a:lnTo>
                    <a:pt x="21073" y="33625"/>
                  </a:lnTo>
                  <a:lnTo>
                    <a:pt x="21144" y="33878"/>
                  </a:lnTo>
                  <a:lnTo>
                    <a:pt x="21215" y="34120"/>
                  </a:lnTo>
                  <a:lnTo>
                    <a:pt x="21275" y="34373"/>
                  </a:lnTo>
                  <a:lnTo>
                    <a:pt x="21336" y="34626"/>
                  </a:lnTo>
                  <a:lnTo>
                    <a:pt x="21376" y="34868"/>
                  </a:lnTo>
                  <a:lnTo>
                    <a:pt x="21417" y="35121"/>
                  </a:lnTo>
                  <a:lnTo>
                    <a:pt x="21457" y="35374"/>
                  </a:lnTo>
                  <a:lnTo>
                    <a:pt x="21487" y="35626"/>
                  </a:lnTo>
                  <a:lnTo>
                    <a:pt x="21508" y="35879"/>
                  </a:lnTo>
                  <a:lnTo>
                    <a:pt x="21518" y="36121"/>
                  </a:lnTo>
                  <a:lnTo>
                    <a:pt x="21528" y="36374"/>
                  </a:lnTo>
                  <a:lnTo>
                    <a:pt x="21528" y="36627"/>
                  </a:lnTo>
                  <a:lnTo>
                    <a:pt x="21528" y="36869"/>
                  </a:lnTo>
                  <a:lnTo>
                    <a:pt x="21518" y="37122"/>
                  </a:lnTo>
                  <a:lnTo>
                    <a:pt x="21498" y="37365"/>
                  </a:lnTo>
                  <a:lnTo>
                    <a:pt x="21477" y="37617"/>
                  </a:lnTo>
                  <a:lnTo>
                    <a:pt x="21447" y="37860"/>
                  </a:lnTo>
                  <a:lnTo>
                    <a:pt x="21417" y="38102"/>
                  </a:lnTo>
                  <a:lnTo>
                    <a:pt x="21376" y="38335"/>
                  </a:lnTo>
                  <a:lnTo>
                    <a:pt x="21326" y="38577"/>
                  </a:lnTo>
                  <a:lnTo>
                    <a:pt x="21275" y="38810"/>
                  </a:lnTo>
                  <a:lnTo>
                    <a:pt x="21215" y="39042"/>
                  </a:lnTo>
                  <a:lnTo>
                    <a:pt x="21154" y="39275"/>
                  </a:lnTo>
                  <a:lnTo>
                    <a:pt x="21083" y="39497"/>
                  </a:lnTo>
                  <a:lnTo>
                    <a:pt x="21012" y="39730"/>
                  </a:lnTo>
                  <a:lnTo>
                    <a:pt x="20932" y="39952"/>
                  </a:lnTo>
                  <a:lnTo>
                    <a:pt x="20841" y="40164"/>
                  </a:lnTo>
                  <a:lnTo>
                    <a:pt x="20760" y="40376"/>
                  </a:lnTo>
                  <a:lnTo>
                    <a:pt x="20659" y="40589"/>
                  </a:lnTo>
                  <a:lnTo>
                    <a:pt x="20558" y="40801"/>
                  </a:lnTo>
                  <a:lnTo>
                    <a:pt x="20457" y="41003"/>
                  </a:lnTo>
                  <a:lnTo>
                    <a:pt x="20345" y="41205"/>
                  </a:lnTo>
                  <a:lnTo>
                    <a:pt x="20224" y="41397"/>
                  </a:lnTo>
                  <a:lnTo>
                    <a:pt x="20103" y="41589"/>
                  </a:lnTo>
                  <a:lnTo>
                    <a:pt x="19982" y="41771"/>
                  </a:lnTo>
                  <a:lnTo>
                    <a:pt x="19850" y="41953"/>
                  </a:lnTo>
                  <a:lnTo>
                    <a:pt x="19719" y="42135"/>
                  </a:lnTo>
                  <a:lnTo>
                    <a:pt x="19577" y="42307"/>
                  </a:lnTo>
                  <a:lnTo>
                    <a:pt x="19436" y="42468"/>
                  </a:lnTo>
                  <a:lnTo>
                    <a:pt x="19284" y="42630"/>
                  </a:lnTo>
                  <a:lnTo>
                    <a:pt x="19133" y="42782"/>
                  </a:lnTo>
                  <a:lnTo>
                    <a:pt x="18971" y="42933"/>
                  </a:lnTo>
                  <a:lnTo>
                    <a:pt x="18809" y="43075"/>
                  </a:lnTo>
                  <a:lnTo>
                    <a:pt x="18648" y="43206"/>
                  </a:lnTo>
                  <a:lnTo>
                    <a:pt x="18476" y="43338"/>
                  </a:lnTo>
                  <a:lnTo>
                    <a:pt x="18304" y="43459"/>
                  </a:lnTo>
                  <a:lnTo>
                    <a:pt x="18122" y="43580"/>
                  </a:lnTo>
                  <a:lnTo>
                    <a:pt x="17940" y="43691"/>
                  </a:lnTo>
                  <a:lnTo>
                    <a:pt x="17758" y="43792"/>
                  </a:lnTo>
                  <a:lnTo>
                    <a:pt x="17566" y="43883"/>
                  </a:lnTo>
                  <a:lnTo>
                    <a:pt x="17374" y="43974"/>
                  </a:lnTo>
                  <a:lnTo>
                    <a:pt x="17172" y="44055"/>
                  </a:lnTo>
                  <a:lnTo>
                    <a:pt x="16970" y="44126"/>
                  </a:lnTo>
                  <a:lnTo>
                    <a:pt x="16768" y="44187"/>
                  </a:lnTo>
                  <a:lnTo>
                    <a:pt x="16555" y="44247"/>
                  </a:lnTo>
                  <a:lnTo>
                    <a:pt x="16353" y="44298"/>
                  </a:lnTo>
                  <a:lnTo>
                    <a:pt x="16131" y="44338"/>
                  </a:lnTo>
                  <a:lnTo>
                    <a:pt x="15919" y="44368"/>
                  </a:lnTo>
                  <a:lnTo>
                    <a:pt x="15696" y="44389"/>
                  </a:lnTo>
                  <a:lnTo>
                    <a:pt x="15474" y="44399"/>
                  </a:lnTo>
                  <a:lnTo>
                    <a:pt x="15242" y="44409"/>
                  </a:lnTo>
                  <a:lnTo>
                    <a:pt x="15009" y="44399"/>
                  </a:lnTo>
                  <a:lnTo>
                    <a:pt x="14777" y="44379"/>
                  </a:lnTo>
                  <a:lnTo>
                    <a:pt x="14544" y="44358"/>
                  </a:lnTo>
                  <a:lnTo>
                    <a:pt x="14302" y="44328"/>
                  </a:lnTo>
                  <a:lnTo>
                    <a:pt x="14059" y="44277"/>
                  </a:lnTo>
                  <a:lnTo>
                    <a:pt x="13817" y="44227"/>
                  </a:lnTo>
                  <a:lnTo>
                    <a:pt x="13564" y="44156"/>
                  </a:lnTo>
                  <a:lnTo>
                    <a:pt x="13311" y="44085"/>
                  </a:lnTo>
                  <a:lnTo>
                    <a:pt x="13059" y="43995"/>
                  </a:lnTo>
                  <a:lnTo>
                    <a:pt x="12806" y="43904"/>
                  </a:lnTo>
                  <a:lnTo>
                    <a:pt x="12553" y="43792"/>
                  </a:lnTo>
                  <a:lnTo>
                    <a:pt x="12291" y="43671"/>
                  </a:lnTo>
                  <a:lnTo>
                    <a:pt x="12028" y="43540"/>
                  </a:lnTo>
                  <a:lnTo>
                    <a:pt x="11765" y="43398"/>
                  </a:lnTo>
                  <a:lnTo>
                    <a:pt x="11492" y="43247"/>
                  </a:lnTo>
                  <a:lnTo>
                    <a:pt x="11229" y="43075"/>
                  </a:lnTo>
                  <a:lnTo>
                    <a:pt x="10956" y="42903"/>
                  </a:lnTo>
                  <a:lnTo>
                    <a:pt x="10684" y="42711"/>
                  </a:lnTo>
                  <a:lnTo>
                    <a:pt x="10411" y="42499"/>
                  </a:lnTo>
                  <a:lnTo>
                    <a:pt x="10138" y="42286"/>
                  </a:lnTo>
                  <a:lnTo>
                    <a:pt x="9855" y="42054"/>
                  </a:lnTo>
                  <a:lnTo>
                    <a:pt x="9572" y="41822"/>
                  </a:lnTo>
                  <a:lnTo>
                    <a:pt x="9299" y="41559"/>
                  </a:lnTo>
                  <a:lnTo>
                    <a:pt x="9016" y="41296"/>
                  </a:lnTo>
                  <a:lnTo>
                    <a:pt x="8733" y="41013"/>
                  </a:lnTo>
                  <a:lnTo>
                    <a:pt x="8440" y="40720"/>
                  </a:lnTo>
                  <a:lnTo>
                    <a:pt x="8157" y="40407"/>
                  </a:lnTo>
                  <a:lnTo>
                    <a:pt x="7864" y="40083"/>
                  </a:lnTo>
                  <a:lnTo>
                    <a:pt x="7581" y="39750"/>
                  </a:lnTo>
                  <a:lnTo>
                    <a:pt x="7288" y="39396"/>
                  </a:lnTo>
                  <a:lnTo>
                    <a:pt x="6995" y="39032"/>
                  </a:lnTo>
                  <a:lnTo>
                    <a:pt x="6702" y="38648"/>
                  </a:lnTo>
                  <a:lnTo>
                    <a:pt x="6409" y="38254"/>
                  </a:lnTo>
                  <a:lnTo>
                    <a:pt x="6115" y="37840"/>
                  </a:lnTo>
                  <a:lnTo>
                    <a:pt x="5822" y="37415"/>
                  </a:lnTo>
                  <a:lnTo>
                    <a:pt x="5519" y="36970"/>
                  </a:lnTo>
                  <a:lnTo>
                    <a:pt x="5226" y="36516"/>
                  </a:lnTo>
                  <a:lnTo>
                    <a:pt x="4933" y="36041"/>
                  </a:lnTo>
                  <a:lnTo>
                    <a:pt x="4933" y="3604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0;p25">
              <a:extLst>
                <a:ext uri="{FF2B5EF4-FFF2-40B4-BE49-F238E27FC236}">
                  <a16:creationId xmlns:a16="http://schemas.microsoft.com/office/drawing/2014/main" id="{D045CEB5-D89B-68C9-291C-31FFC87BFDA2}"/>
                </a:ext>
              </a:extLst>
            </p:cNvPr>
            <p:cNvSpPr/>
            <p:nvPr/>
          </p:nvSpPr>
          <p:spPr>
            <a:xfrm>
              <a:off x="2328350" y="1412500"/>
              <a:ext cx="2622175" cy="3615400"/>
            </a:xfrm>
            <a:custGeom>
              <a:avLst/>
              <a:gdLst/>
              <a:ahLst/>
              <a:cxnLst/>
              <a:rect l="l" t="t" r="r" b="b"/>
              <a:pathLst>
                <a:path w="104887" h="144616" extrusionOk="0">
                  <a:moveTo>
                    <a:pt x="97994" y="53909"/>
                  </a:moveTo>
                  <a:lnTo>
                    <a:pt x="97994" y="53909"/>
                  </a:lnTo>
                  <a:lnTo>
                    <a:pt x="97408" y="56011"/>
                  </a:lnTo>
                  <a:lnTo>
                    <a:pt x="96882" y="57820"/>
                  </a:lnTo>
                  <a:lnTo>
                    <a:pt x="96417" y="59356"/>
                  </a:lnTo>
                  <a:lnTo>
                    <a:pt x="96003" y="60640"/>
                  </a:lnTo>
                  <a:lnTo>
                    <a:pt x="95659" y="61681"/>
                  </a:lnTo>
                  <a:lnTo>
                    <a:pt x="95356" y="62510"/>
                  </a:lnTo>
                  <a:lnTo>
                    <a:pt x="95113" y="63146"/>
                  </a:lnTo>
                  <a:lnTo>
                    <a:pt x="94931" y="63611"/>
                  </a:lnTo>
                  <a:lnTo>
                    <a:pt x="94790" y="63914"/>
                  </a:lnTo>
                  <a:lnTo>
                    <a:pt x="94699" y="64086"/>
                  </a:lnTo>
                  <a:lnTo>
                    <a:pt x="94669" y="64127"/>
                  </a:lnTo>
                  <a:lnTo>
                    <a:pt x="94659" y="64137"/>
                  </a:lnTo>
                  <a:lnTo>
                    <a:pt x="94648" y="64137"/>
                  </a:lnTo>
                  <a:lnTo>
                    <a:pt x="94659" y="64107"/>
                  </a:lnTo>
                  <a:lnTo>
                    <a:pt x="94699" y="63995"/>
                  </a:lnTo>
                  <a:lnTo>
                    <a:pt x="94790" y="63824"/>
                  </a:lnTo>
                  <a:lnTo>
                    <a:pt x="94921" y="63621"/>
                  </a:lnTo>
                  <a:lnTo>
                    <a:pt x="95002" y="63520"/>
                  </a:lnTo>
                  <a:lnTo>
                    <a:pt x="95093" y="63409"/>
                  </a:lnTo>
                  <a:lnTo>
                    <a:pt x="95194" y="63308"/>
                  </a:lnTo>
                  <a:lnTo>
                    <a:pt x="95305" y="63207"/>
                  </a:lnTo>
                  <a:lnTo>
                    <a:pt x="95427" y="63106"/>
                  </a:lnTo>
                  <a:lnTo>
                    <a:pt x="95558" y="63025"/>
                  </a:lnTo>
                  <a:lnTo>
                    <a:pt x="95689" y="62944"/>
                  </a:lnTo>
                  <a:lnTo>
                    <a:pt x="95841" y="62894"/>
                  </a:lnTo>
                  <a:lnTo>
                    <a:pt x="95993" y="62843"/>
                  </a:lnTo>
                  <a:lnTo>
                    <a:pt x="96154" y="62823"/>
                  </a:lnTo>
                  <a:lnTo>
                    <a:pt x="96326" y="62823"/>
                  </a:lnTo>
                  <a:lnTo>
                    <a:pt x="96417" y="62823"/>
                  </a:lnTo>
                  <a:lnTo>
                    <a:pt x="96508" y="62843"/>
                  </a:lnTo>
                  <a:lnTo>
                    <a:pt x="96599" y="62863"/>
                  </a:lnTo>
                  <a:lnTo>
                    <a:pt x="96690" y="62894"/>
                  </a:lnTo>
                  <a:lnTo>
                    <a:pt x="96791" y="62924"/>
                  </a:lnTo>
                  <a:lnTo>
                    <a:pt x="96882" y="62964"/>
                  </a:lnTo>
                  <a:lnTo>
                    <a:pt x="96983" y="63015"/>
                  </a:lnTo>
                  <a:lnTo>
                    <a:pt x="97084" y="63076"/>
                  </a:lnTo>
                  <a:lnTo>
                    <a:pt x="97185" y="63146"/>
                  </a:lnTo>
                  <a:lnTo>
                    <a:pt x="97296" y="63227"/>
                  </a:lnTo>
                  <a:lnTo>
                    <a:pt x="97397" y="63308"/>
                  </a:lnTo>
                  <a:lnTo>
                    <a:pt x="97509" y="63399"/>
                  </a:lnTo>
                  <a:lnTo>
                    <a:pt x="97620" y="63510"/>
                  </a:lnTo>
                  <a:lnTo>
                    <a:pt x="97731" y="63621"/>
                  </a:lnTo>
                  <a:lnTo>
                    <a:pt x="97963" y="63884"/>
                  </a:lnTo>
                  <a:lnTo>
                    <a:pt x="98196" y="64197"/>
                  </a:lnTo>
                  <a:lnTo>
                    <a:pt x="98438" y="64551"/>
                  </a:lnTo>
                  <a:lnTo>
                    <a:pt x="98691" y="64945"/>
                  </a:lnTo>
                  <a:lnTo>
                    <a:pt x="98944" y="65400"/>
                  </a:lnTo>
                  <a:lnTo>
                    <a:pt x="99207" y="65916"/>
                  </a:lnTo>
                  <a:lnTo>
                    <a:pt x="99469" y="66482"/>
                  </a:lnTo>
                  <a:lnTo>
                    <a:pt x="99742" y="67108"/>
                  </a:lnTo>
                  <a:lnTo>
                    <a:pt x="100015" y="67795"/>
                  </a:lnTo>
                  <a:lnTo>
                    <a:pt x="100298" y="68543"/>
                  </a:lnTo>
                  <a:lnTo>
                    <a:pt x="100581" y="69362"/>
                  </a:lnTo>
                  <a:lnTo>
                    <a:pt x="100864" y="70251"/>
                  </a:lnTo>
                  <a:lnTo>
                    <a:pt x="101167" y="71211"/>
                  </a:lnTo>
                  <a:lnTo>
                    <a:pt x="101460" y="72252"/>
                  </a:lnTo>
                  <a:lnTo>
                    <a:pt x="101764" y="73364"/>
                  </a:lnTo>
                  <a:lnTo>
                    <a:pt x="102067" y="74557"/>
                  </a:lnTo>
                  <a:lnTo>
                    <a:pt x="102067" y="74557"/>
                  </a:lnTo>
                  <a:lnTo>
                    <a:pt x="102370" y="75800"/>
                  </a:lnTo>
                  <a:lnTo>
                    <a:pt x="102653" y="77053"/>
                  </a:lnTo>
                  <a:lnTo>
                    <a:pt x="102926" y="78306"/>
                  </a:lnTo>
                  <a:lnTo>
                    <a:pt x="103189" y="79580"/>
                  </a:lnTo>
                  <a:lnTo>
                    <a:pt x="103421" y="80863"/>
                  </a:lnTo>
                  <a:lnTo>
                    <a:pt x="103643" y="82157"/>
                  </a:lnTo>
                  <a:lnTo>
                    <a:pt x="103856" y="83451"/>
                  </a:lnTo>
                  <a:lnTo>
                    <a:pt x="104037" y="84754"/>
                  </a:lnTo>
                  <a:lnTo>
                    <a:pt x="104209" y="86068"/>
                  </a:lnTo>
                  <a:lnTo>
                    <a:pt x="104361" y="87382"/>
                  </a:lnTo>
                  <a:lnTo>
                    <a:pt x="104492" y="88696"/>
                  </a:lnTo>
                  <a:lnTo>
                    <a:pt x="104614" y="90020"/>
                  </a:lnTo>
                  <a:lnTo>
                    <a:pt x="104705" y="91344"/>
                  </a:lnTo>
                  <a:lnTo>
                    <a:pt x="104785" y="92678"/>
                  </a:lnTo>
                  <a:lnTo>
                    <a:pt x="104836" y="94002"/>
                  </a:lnTo>
                  <a:lnTo>
                    <a:pt x="104876" y="95326"/>
                  </a:lnTo>
                  <a:lnTo>
                    <a:pt x="104886" y="96650"/>
                  </a:lnTo>
                  <a:lnTo>
                    <a:pt x="104876" y="97974"/>
                  </a:lnTo>
                  <a:lnTo>
                    <a:pt x="104846" y="99298"/>
                  </a:lnTo>
                  <a:lnTo>
                    <a:pt x="104795" y="100612"/>
                  </a:lnTo>
                  <a:lnTo>
                    <a:pt x="104725" y="101925"/>
                  </a:lnTo>
                  <a:lnTo>
                    <a:pt x="104624" y="103229"/>
                  </a:lnTo>
                  <a:lnTo>
                    <a:pt x="104502" y="104533"/>
                  </a:lnTo>
                  <a:lnTo>
                    <a:pt x="104442" y="105180"/>
                  </a:lnTo>
                  <a:lnTo>
                    <a:pt x="104361" y="105827"/>
                  </a:lnTo>
                  <a:lnTo>
                    <a:pt x="104280" y="106473"/>
                  </a:lnTo>
                  <a:lnTo>
                    <a:pt x="104189" y="107120"/>
                  </a:lnTo>
                  <a:lnTo>
                    <a:pt x="104098" y="107757"/>
                  </a:lnTo>
                  <a:lnTo>
                    <a:pt x="103997" y="108394"/>
                  </a:lnTo>
                  <a:lnTo>
                    <a:pt x="103896" y="109030"/>
                  </a:lnTo>
                  <a:lnTo>
                    <a:pt x="103785" y="109657"/>
                  </a:lnTo>
                  <a:lnTo>
                    <a:pt x="103664" y="110294"/>
                  </a:lnTo>
                  <a:lnTo>
                    <a:pt x="103542" y="110920"/>
                  </a:lnTo>
                  <a:lnTo>
                    <a:pt x="103411" y="111537"/>
                  </a:lnTo>
                  <a:lnTo>
                    <a:pt x="103269" y="112163"/>
                  </a:lnTo>
                  <a:lnTo>
                    <a:pt x="103128" y="112780"/>
                  </a:lnTo>
                  <a:lnTo>
                    <a:pt x="102976" y="113396"/>
                  </a:lnTo>
                  <a:lnTo>
                    <a:pt x="102815" y="114013"/>
                  </a:lnTo>
                  <a:lnTo>
                    <a:pt x="102653" y="114619"/>
                  </a:lnTo>
                  <a:lnTo>
                    <a:pt x="102481" y="115226"/>
                  </a:lnTo>
                  <a:lnTo>
                    <a:pt x="102299" y="115822"/>
                  </a:lnTo>
                  <a:lnTo>
                    <a:pt x="102117" y="116418"/>
                  </a:lnTo>
                  <a:lnTo>
                    <a:pt x="101925" y="117015"/>
                  </a:lnTo>
                  <a:lnTo>
                    <a:pt x="101723" y="117601"/>
                  </a:lnTo>
                  <a:lnTo>
                    <a:pt x="101521" y="118187"/>
                  </a:lnTo>
                  <a:lnTo>
                    <a:pt x="101309" y="118773"/>
                  </a:lnTo>
                  <a:lnTo>
                    <a:pt x="101086" y="119349"/>
                  </a:lnTo>
                  <a:lnTo>
                    <a:pt x="100854" y="119925"/>
                  </a:lnTo>
                  <a:lnTo>
                    <a:pt x="100621" y="120491"/>
                  </a:lnTo>
                  <a:lnTo>
                    <a:pt x="100379" y="121057"/>
                  </a:lnTo>
                  <a:lnTo>
                    <a:pt x="100126" y="121613"/>
                  </a:lnTo>
                  <a:lnTo>
                    <a:pt x="99874" y="122169"/>
                  </a:lnTo>
                  <a:lnTo>
                    <a:pt x="99611" y="122715"/>
                  </a:lnTo>
                  <a:lnTo>
                    <a:pt x="99338" y="123260"/>
                  </a:lnTo>
                  <a:lnTo>
                    <a:pt x="99055" y="123806"/>
                  </a:lnTo>
                  <a:lnTo>
                    <a:pt x="98772" y="124342"/>
                  </a:lnTo>
                  <a:lnTo>
                    <a:pt x="98479" y="124867"/>
                  </a:lnTo>
                  <a:lnTo>
                    <a:pt x="98176" y="125393"/>
                  </a:lnTo>
                  <a:lnTo>
                    <a:pt x="97862" y="125908"/>
                  </a:lnTo>
                  <a:lnTo>
                    <a:pt x="97549" y="126424"/>
                  </a:lnTo>
                  <a:lnTo>
                    <a:pt x="97216" y="126929"/>
                  </a:lnTo>
                  <a:lnTo>
                    <a:pt x="96882" y="127434"/>
                  </a:lnTo>
                  <a:lnTo>
                    <a:pt x="96549" y="127930"/>
                  </a:lnTo>
                  <a:lnTo>
                    <a:pt x="96195" y="128415"/>
                  </a:lnTo>
                  <a:lnTo>
                    <a:pt x="95841" y="128900"/>
                  </a:lnTo>
                  <a:lnTo>
                    <a:pt x="95467" y="129375"/>
                  </a:lnTo>
                  <a:lnTo>
                    <a:pt x="95093" y="129840"/>
                  </a:lnTo>
                  <a:lnTo>
                    <a:pt x="94719" y="130305"/>
                  </a:lnTo>
                  <a:lnTo>
                    <a:pt x="94325" y="130759"/>
                  </a:lnTo>
                  <a:lnTo>
                    <a:pt x="93931" y="131214"/>
                  </a:lnTo>
                  <a:lnTo>
                    <a:pt x="93517" y="131659"/>
                  </a:lnTo>
                  <a:lnTo>
                    <a:pt x="93102" y="132094"/>
                  </a:lnTo>
                  <a:lnTo>
                    <a:pt x="92678" y="132518"/>
                  </a:lnTo>
                  <a:lnTo>
                    <a:pt x="92253" y="132942"/>
                  </a:lnTo>
                  <a:lnTo>
                    <a:pt x="91809" y="133357"/>
                  </a:lnTo>
                  <a:lnTo>
                    <a:pt x="91354" y="133771"/>
                  </a:lnTo>
                  <a:lnTo>
                    <a:pt x="90899" y="134165"/>
                  </a:lnTo>
                  <a:lnTo>
                    <a:pt x="90434" y="134560"/>
                  </a:lnTo>
                  <a:lnTo>
                    <a:pt x="89959" y="134944"/>
                  </a:lnTo>
                  <a:lnTo>
                    <a:pt x="89474" y="135328"/>
                  </a:lnTo>
                  <a:lnTo>
                    <a:pt x="88979" y="135691"/>
                  </a:lnTo>
                  <a:lnTo>
                    <a:pt x="88473" y="136055"/>
                  </a:lnTo>
                  <a:lnTo>
                    <a:pt x="87968" y="136409"/>
                  </a:lnTo>
                  <a:lnTo>
                    <a:pt x="87443" y="136753"/>
                  </a:lnTo>
                  <a:lnTo>
                    <a:pt x="86917" y="137086"/>
                  </a:lnTo>
                  <a:lnTo>
                    <a:pt x="86381" y="137420"/>
                  </a:lnTo>
                  <a:lnTo>
                    <a:pt x="85825" y="137733"/>
                  </a:lnTo>
                  <a:lnTo>
                    <a:pt x="85270" y="138046"/>
                  </a:lnTo>
                  <a:lnTo>
                    <a:pt x="84704" y="138350"/>
                  </a:lnTo>
                  <a:lnTo>
                    <a:pt x="84128" y="138643"/>
                  </a:lnTo>
                  <a:lnTo>
                    <a:pt x="83552" y="138926"/>
                  </a:lnTo>
                  <a:lnTo>
                    <a:pt x="82955" y="139198"/>
                  </a:lnTo>
                  <a:lnTo>
                    <a:pt x="82349" y="139471"/>
                  </a:lnTo>
                  <a:lnTo>
                    <a:pt x="81732" y="139724"/>
                  </a:lnTo>
                  <a:lnTo>
                    <a:pt x="81116" y="139977"/>
                  </a:lnTo>
                  <a:lnTo>
                    <a:pt x="80479" y="140209"/>
                  </a:lnTo>
                  <a:lnTo>
                    <a:pt x="79842" y="140442"/>
                  </a:lnTo>
                  <a:lnTo>
                    <a:pt x="79185" y="140654"/>
                  </a:lnTo>
                  <a:lnTo>
                    <a:pt x="78529" y="140866"/>
                  </a:lnTo>
                  <a:lnTo>
                    <a:pt x="77851" y="141068"/>
                  </a:lnTo>
                  <a:lnTo>
                    <a:pt x="77174" y="141250"/>
                  </a:lnTo>
                  <a:lnTo>
                    <a:pt x="76477" y="141432"/>
                  </a:lnTo>
                  <a:lnTo>
                    <a:pt x="75780" y="141604"/>
                  </a:lnTo>
                  <a:lnTo>
                    <a:pt x="75072" y="141755"/>
                  </a:lnTo>
                  <a:lnTo>
                    <a:pt x="74344" y="141907"/>
                  </a:lnTo>
                  <a:lnTo>
                    <a:pt x="74344" y="141907"/>
                  </a:lnTo>
                  <a:lnTo>
                    <a:pt x="73415" y="142079"/>
                  </a:lnTo>
                  <a:lnTo>
                    <a:pt x="72485" y="142251"/>
                  </a:lnTo>
                  <a:lnTo>
                    <a:pt x="71565" y="142422"/>
                  </a:lnTo>
                  <a:lnTo>
                    <a:pt x="70635" y="142574"/>
                  </a:lnTo>
                  <a:lnTo>
                    <a:pt x="69706" y="142726"/>
                  </a:lnTo>
                  <a:lnTo>
                    <a:pt x="68786" y="142877"/>
                  </a:lnTo>
                  <a:lnTo>
                    <a:pt x="67856" y="143019"/>
                  </a:lnTo>
                  <a:lnTo>
                    <a:pt x="66936" y="143150"/>
                  </a:lnTo>
                  <a:lnTo>
                    <a:pt x="65087" y="143393"/>
                  </a:lnTo>
                  <a:lnTo>
                    <a:pt x="63258" y="143615"/>
                  </a:lnTo>
                  <a:lnTo>
                    <a:pt x="61418" y="143817"/>
                  </a:lnTo>
                  <a:lnTo>
                    <a:pt x="59599" y="143989"/>
                  </a:lnTo>
                  <a:lnTo>
                    <a:pt x="57780" y="144141"/>
                  </a:lnTo>
                  <a:lnTo>
                    <a:pt x="55961" y="144272"/>
                  </a:lnTo>
                  <a:lnTo>
                    <a:pt x="54162" y="144383"/>
                  </a:lnTo>
                  <a:lnTo>
                    <a:pt x="52363" y="144464"/>
                  </a:lnTo>
                  <a:lnTo>
                    <a:pt x="50584" y="144535"/>
                  </a:lnTo>
                  <a:lnTo>
                    <a:pt x="48805" y="144575"/>
                  </a:lnTo>
                  <a:lnTo>
                    <a:pt x="47037" y="144605"/>
                  </a:lnTo>
                  <a:lnTo>
                    <a:pt x="45288" y="144616"/>
                  </a:lnTo>
                  <a:lnTo>
                    <a:pt x="43540" y="144605"/>
                  </a:lnTo>
                  <a:lnTo>
                    <a:pt x="41812" y="144575"/>
                  </a:lnTo>
                  <a:lnTo>
                    <a:pt x="40093" y="144525"/>
                  </a:lnTo>
                  <a:lnTo>
                    <a:pt x="38385" y="144464"/>
                  </a:lnTo>
                  <a:lnTo>
                    <a:pt x="36687" y="144383"/>
                  </a:lnTo>
                  <a:lnTo>
                    <a:pt x="35010" y="144282"/>
                  </a:lnTo>
                  <a:lnTo>
                    <a:pt x="33352" y="144171"/>
                  </a:lnTo>
                  <a:lnTo>
                    <a:pt x="31705" y="144050"/>
                  </a:lnTo>
                  <a:lnTo>
                    <a:pt x="30068" y="143908"/>
                  </a:lnTo>
                  <a:lnTo>
                    <a:pt x="28451" y="143757"/>
                  </a:lnTo>
                  <a:lnTo>
                    <a:pt x="26854" y="143585"/>
                  </a:lnTo>
                  <a:lnTo>
                    <a:pt x="25277" y="143413"/>
                  </a:lnTo>
                  <a:lnTo>
                    <a:pt x="23711" y="143221"/>
                  </a:lnTo>
                  <a:lnTo>
                    <a:pt x="22175" y="143009"/>
                  </a:lnTo>
                  <a:lnTo>
                    <a:pt x="20648" y="142796"/>
                  </a:lnTo>
                  <a:lnTo>
                    <a:pt x="19143" y="142574"/>
                  </a:lnTo>
                  <a:lnTo>
                    <a:pt x="19143" y="142574"/>
                  </a:lnTo>
                  <a:lnTo>
                    <a:pt x="18577" y="142483"/>
                  </a:lnTo>
                  <a:lnTo>
                    <a:pt x="18021" y="142382"/>
                  </a:lnTo>
                  <a:lnTo>
                    <a:pt x="17475" y="142281"/>
                  </a:lnTo>
                  <a:lnTo>
                    <a:pt x="16939" y="142170"/>
                  </a:lnTo>
                  <a:lnTo>
                    <a:pt x="16414" y="142049"/>
                  </a:lnTo>
                  <a:lnTo>
                    <a:pt x="15888" y="141917"/>
                  </a:lnTo>
                  <a:lnTo>
                    <a:pt x="15383" y="141786"/>
                  </a:lnTo>
                  <a:lnTo>
                    <a:pt x="14878" y="141644"/>
                  </a:lnTo>
                  <a:lnTo>
                    <a:pt x="14382" y="141493"/>
                  </a:lnTo>
                  <a:lnTo>
                    <a:pt x="13907" y="141341"/>
                  </a:lnTo>
                  <a:lnTo>
                    <a:pt x="13432" y="141179"/>
                  </a:lnTo>
                  <a:lnTo>
                    <a:pt x="12957" y="141018"/>
                  </a:lnTo>
                  <a:lnTo>
                    <a:pt x="12503" y="140836"/>
                  </a:lnTo>
                  <a:lnTo>
                    <a:pt x="12058" y="140664"/>
                  </a:lnTo>
                  <a:lnTo>
                    <a:pt x="11613" y="140472"/>
                  </a:lnTo>
                  <a:lnTo>
                    <a:pt x="11179" y="140280"/>
                  </a:lnTo>
                  <a:lnTo>
                    <a:pt x="10764" y="140078"/>
                  </a:lnTo>
                  <a:lnTo>
                    <a:pt x="10350" y="139876"/>
                  </a:lnTo>
                  <a:lnTo>
                    <a:pt x="9935" y="139663"/>
                  </a:lnTo>
                  <a:lnTo>
                    <a:pt x="9541" y="139451"/>
                  </a:lnTo>
                  <a:lnTo>
                    <a:pt x="9157" y="139229"/>
                  </a:lnTo>
                  <a:lnTo>
                    <a:pt x="8773" y="138996"/>
                  </a:lnTo>
                  <a:lnTo>
                    <a:pt x="8399" y="138764"/>
                  </a:lnTo>
                  <a:lnTo>
                    <a:pt x="8035" y="138521"/>
                  </a:lnTo>
                  <a:lnTo>
                    <a:pt x="7682" y="138279"/>
                  </a:lnTo>
                  <a:lnTo>
                    <a:pt x="7338" y="138026"/>
                  </a:lnTo>
                  <a:lnTo>
                    <a:pt x="6994" y="137773"/>
                  </a:lnTo>
                  <a:lnTo>
                    <a:pt x="6671" y="137511"/>
                  </a:lnTo>
                  <a:lnTo>
                    <a:pt x="6348" y="137248"/>
                  </a:lnTo>
                  <a:lnTo>
                    <a:pt x="6034" y="136975"/>
                  </a:lnTo>
                  <a:lnTo>
                    <a:pt x="5731" y="136692"/>
                  </a:lnTo>
                  <a:lnTo>
                    <a:pt x="5428" y="136419"/>
                  </a:lnTo>
                  <a:lnTo>
                    <a:pt x="5145" y="136126"/>
                  </a:lnTo>
                  <a:lnTo>
                    <a:pt x="4862" y="135843"/>
                  </a:lnTo>
                  <a:lnTo>
                    <a:pt x="4589" y="135540"/>
                  </a:lnTo>
                  <a:lnTo>
                    <a:pt x="4326" y="135247"/>
                  </a:lnTo>
                  <a:lnTo>
                    <a:pt x="4074" y="134933"/>
                  </a:lnTo>
                  <a:lnTo>
                    <a:pt x="3821" y="134630"/>
                  </a:lnTo>
                  <a:lnTo>
                    <a:pt x="3578" y="134317"/>
                  </a:lnTo>
                  <a:lnTo>
                    <a:pt x="3346" y="134004"/>
                  </a:lnTo>
                  <a:lnTo>
                    <a:pt x="3124" y="133680"/>
                  </a:lnTo>
                  <a:lnTo>
                    <a:pt x="2911" y="133347"/>
                  </a:lnTo>
                  <a:lnTo>
                    <a:pt x="2699" y="133023"/>
                  </a:lnTo>
                  <a:lnTo>
                    <a:pt x="2497" y="132690"/>
                  </a:lnTo>
                  <a:lnTo>
                    <a:pt x="2305" y="132346"/>
                  </a:lnTo>
                  <a:lnTo>
                    <a:pt x="2123" y="132013"/>
                  </a:lnTo>
                  <a:lnTo>
                    <a:pt x="1951" y="131659"/>
                  </a:lnTo>
                  <a:lnTo>
                    <a:pt x="1780" y="131315"/>
                  </a:lnTo>
                  <a:lnTo>
                    <a:pt x="1618" y="130962"/>
                  </a:lnTo>
                  <a:lnTo>
                    <a:pt x="1466" y="130608"/>
                  </a:lnTo>
                  <a:lnTo>
                    <a:pt x="1325" y="130244"/>
                  </a:lnTo>
                  <a:lnTo>
                    <a:pt x="1183" y="129890"/>
                  </a:lnTo>
                  <a:lnTo>
                    <a:pt x="1052" y="129516"/>
                  </a:lnTo>
                  <a:lnTo>
                    <a:pt x="931" y="129153"/>
                  </a:lnTo>
                  <a:lnTo>
                    <a:pt x="819" y="128779"/>
                  </a:lnTo>
                  <a:lnTo>
                    <a:pt x="708" y="128405"/>
                  </a:lnTo>
                  <a:lnTo>
                    <a:pt x="607" y="128031"/>
                  </a:lnTo>
                  <a:lnTo>
                    <a:pt x="516" y="127647"/>
                  </a:lnTo>
                  <a:lnTo>
                    <a:pt x="435" y="127263"/>
                  </a:lnTo>
                  <a:lnTo>
                    <a:pt x="354" y="126879"/>
                  </a:lnTo>
                  <a:lnTo>
                    <a:pt x="284" y="126494"/>
                  </a:lnTo>
                  <a:lnTo>
                    <a:pt x="223" y="126100"/>
                  </a:lnTo>
                  <a:lnTo>
                    <a:pt x="173" y="125706"/>
                  </a:lnTo>
                  <a:lnTo>
                    <a:pt x="122" y="125312"/>
                  </a:lnTo>
                  <a:lnTo>
                    <a:pt x="82" y="124918"/>
                  </a:lnTo>
                  <a:lnTo>
                    <a:pt x="51" y="124514"/>
                  </a:lnTo>
                  <a:lnTo>
                    <a:pt x="31" y="124109"/>
                  </a:lnTo>
                  <a:lnTo>
                    <a:pt x="11" y="123705"/>
                  </a:lnTo>
                  <a:lnTo>
                    <a:pt x="1" y="123301"/>
                  </a:lnTo>
                  <a:lnTo>
                    <a:pt x="1" y="122897"/>
                  </a:lnTo>
                  <a:lnTo>
                    <a:pt x="1" y="122482"/>
                  </a:lnTo>
                  <a:lnTo>
                    <a:pt x="11" y="122078"/>
                  </a:lnTo>
                  <a:lnTo>
                    <a:pt x="31" y="121664"/>
                  </a:lnTo>
                  <a:lnTo>
                    <a:pt x="51" y="121249"/>
                  </a:lnTo>
                  <a:lnTo>
                    <a:pt x="92" y="120835"/>
                  </a:lnTo>
                  <a:lnTo>
                    <a:pt x="132" y="120420"/>
                  </a:lnTo>
                  <a:lnTo>
                    <a:pt x="173" y="119996"/>
                  </a:lnTo>
                  <a:lnTo>
                    <a:pt x="223" y="119582"/>
                  </a:lnTo>
                  <a:lnTo>
                    <a:pt x="284" y="119157"/>
                  </a:lnTo>
                  <a:lnTo>
                    <a:pt x="354" y="118743"/>
                  </a:lnTo>
                  <a:lnTo>
                    <a:pt x="435" y="118318"/>
                  </a:lnTo>
                  <a:lnTo>
                    <a:pt x="516" y="117894"/>
                  </a:lnTo>
                  <a:lnTo>
                    <a:pt x="597" y="117469"/>
                  </a:lnTo>
                  <a:lnTo>
                    <a:pt x="698" y="117045"/>
                  </a:lnTo>
                  <a:lnTo>
                    <a:pt x="799" y="116620"/>
                  </a:lnTo>
                  <a:lnTo>
                    <a:pt x="910" y="116196"/>
                  </a:lnTo>
                  <a:lnTo>
                    <a:pt x="1022" y="115771"/>
                  </a:lnTo>
                  <a:lnTo>
                    <a:pt x="1143" y="115347"/>
                  </a:lnTo>
                  <a:lnTo>
                    <a:pt x="1274" y="114922"/>
                  </a:lnTo>
                  <a:lnTo>
                    <a:pt x="1416" y="114488"/>
                  </a:lnTo>
                  <a:lnTo>
                    <a:pt x="1557" y="114063"/>
                  </a:lnTo>
                  <a:lnTo>
                    <a:pt x="1709" y="113639"/>
                  </a:lnTo>
                  <a:lnTo>
                    <a:pt x="1860" y="113214"/>
                  </a:lnTo>
                  <a:lnTo>
                    <a:pt x="2022" y="112790"/>
                  </a:lnTo>
                  <a:lnTo>
                    <a:pt x="2194" y="112355"/>
                  </a:lnTo>
                  <a:lnTo>
                    <a:pt x="2366" y="111931"/>
                  </a:lnTo>
                  <a:lnTo>
                    <a:pt x="2548" y="111506"/>
                  </a:lnTo>
                  <a:lnTo>
                    <a:pt x="2740" y="111082"/>
                  </a:lnTo>
                  <a:lnTo>
                    <a:pt x="2932" y="110657"/>
                  </a:lnTo>
                  <a:lnTo>
                    <a:pt x="3134" y="110233"/>
                  </a:lnTo>
                  <a:lnTo>
                    <a:pt x="3346" y="109809"/>
                  </a:lnTo>
                  <a:lnTo>
                    <a:pt x="3558" y="109384"/>
                  </a:lnTo>
                  <a:lnTo>
                    <a:pt x="3781" y="108970"/>
                  </a:lnTo>
                  <a:lnTo>
                    <a:pt x="4013" y="108545"/>
                  </a:lnTo>
                  <a:lnTo>
                    <a:pt x="4488" y="107706"/>
                  </a:lnTo>
                  <a:lnTo>
                    <a:pt x="4983" y="106878"/>
                  </a:lnTo>
                  <a:lnTo>
                    <a:pt x="5509" y="106049"/>
                  </a:lnTo>
                  <a:lnTo>
                    <a:pt x="6055" y="105230"/>
                  </a:lnTo>
                  <a:lnTo>
                    <a:pt x="6631" y="104412"/>
                  </a:lnTo>
                  <a:lnTo>
                    <a:pt x="7227" y="103603"/>
                  </a:lnTo>
                  <a:lnTo>
                    <a:pt x="7843" y="102805"/>
                  </a:lnTo>
                  <a:lnTo>
                    <a:pt x="8490" y="102016"/>
                  </a:lnTo>
                  <a:lnTo>
                    <a:pt x="9167" y="101228"/>
                  </a:lnTo>
                  <a:lnTo>
                    <a:pt x="9511" y="100844"/>
                  </a:lnTo>
                  <a:lnTo>
                    <a:pt x="9855" y="100460"/>
                  </a:lnTo>
                  <a:lnTo>
                    <a:pt x="10208" y="100076"/>
                  </a:lnTo>
                  <a:lnTo>
                    <a:pt x="10572" y="99702"/>
                  </a:lnTo>
                  <a:lnTo>
                    <a:pt x="10936" y="99328"/>
                  </a:lnTo>
                  <a:lnTo>
                    <a:pt x="11310" y="98954"/>
                  </a:lnTo>
                  <a:lnTo>
                    <a:pt x="11310" y="98954"/>
                  </a:lnTo>
                  <a:lnTo>
                    <a:pt x="12119" y="98166"/>
                  </a:lnTo>
                  <a:lnTo>
                    <a:pt x="12907" y="97418"/>
                  </a:lnTo>
                  <a:lnTo>
                    <a:pt x="13685" y="96700"/>
                  </a:lnTo>
                  <a:lnTo>
                    <a:pt x="14463" y="96013"/>
                  </a:lnTo>
                  <a:lnTo>
                    <a:pt x="15221" y="95366"/>
                  </a:lnTo>
                  <a:lnTo>
                    <a:pt x="15969" y="94750"/>
                  </a:lnTo>
                  <a:lnTo>
                    <a:pt x="16707" y="94164"/>
                  </a:lnTo>
                  <a:lnTo>
                    <a:pt x="17435" y="93598"/>
                  </a:lnTo>
                  <a:lnTo>
                    <a:pt x="18152" y="93062"/>
                  </a:lnTo>
                  <a:lnTo>
                    <a:pt x="18860" y="92557"/>
                  </a:lnTo>
                  <a:lnTo>
                    <a:pt x="19557" y="92082"/>
                  </a:lnTo>
                  <a:lnTo>
                    <a:pt x="20244" y="91617"/>
                  </a:lnTo>
                  <a:lnTo>
                    <a:pt x="20931" y="91192"/>
                  </a:lnTo>
                  <a:lnTo>
                    <a:pt x="21598" y="90778"/>
                  </a:lnTo>
                  <a:lnTo>
                    <a:pt x="22265" y="90384"/>
                  </a:lnTo>
                  <a:lnTo>
                    <a:pt x="22922" y="90010"/>
                  </a:lnTo>
                  <a:lnTo>
                    <a:pt x="23569" y="89666"/>
                  </a:lnTo>
                  <a:lnTo>
                    <a:pt x="24216" y="89322"/>
                  </a:lnTo>
                  <a:lnTo>
                    <a:pt x="24853" y="89009"/>
                  </a:lnTo>
                  <a:lnTo>
                    <a:pt x="25489" y="88706"/>
                  </a:lnTo>
                  <a:lnTo>
                    <a:pt x="26116" y="88413"/>
                  </a:lnTo>
                  <a:lnTo>
                    <a:pt x="26733" y="88140"/>
                  </a:lnTo>
                  <a:lnTo>
                    <a:pt x="27349" y="87877"/>
                  </a:lnTo>
                  <a:lnTo>
                    <a:pt x="27955" y="87625"/>
                  </a:lnTo>
                  <a:lnTo>
                    <a:pt x="28562" y="87382"/>
                  </a:lnTo>
                  <a:lnTo>
                    <a:pt x="29158" y="87139"/>
                  </a:lnTo>
                  <a:lnTo>
                    <a:pt x="30351" y="86695"/>
                  </a:lnTo>
                  <a:lnTo>
                    <a:pt x="31523" y="86260"/>
                  </a:lnTo>
                  <a:lnTo>
                    <a:pt x="32695" y="85846"/>
                  </a:lnTo>
                  <a:lnTo>
                    <a:pt x="33848" y="85431"/>
                  </a:lnTo>
                  <a:lnTo>
                    <a:pt x="35010" y="85007"/>
                  </a:lnTo>
                  <a:lnTo>
                    <a:pt x="36152" y="84562"/>
                  </a:lnTo>
                  <a:lnTo>
                    <a:pt x="36728" y="84340"/>
                  </a:lnTo>
                  <a:lnTo>
                    <a:pt x="37304" y="84107"/>
                  </a:lnTo>
                  <a:lnTo>
                    <a:pt x="37880" y="83855"/>
                  </a:lnTo>
                  <a:lnTo>
                    <a:pt x="38456" y="83602"/>
                  </a:lnTo>
                  <a:lnTo>
                    <a:pt x="39042" y="83339"/>
                  </a:lnTo>
                  <a:lnTo>
                    <a:pt x="39618" y="83066"/>
                  </a:lnTo>
                  <a:lnTo>
                    <a:pt x="40205" y="82773"/>
                  </a:lnTo>
                  <a:lnTo>
                    <a:pt x="40791" y="82470"/>
                  </a:lnTo>
                  <a:lnTo>
                    <a:pt x="41377" y="82157"/>
                  </a:lnTo>
                  <a:lnTo>
                    <a:pt x="41963" y="81823"/>
                  </a:lnTo>
                  <a:lnTo>
                    <a:pt x="42559" y="81470"/>
                  </a:lnTo>
                  <a:lnTo>
                    <a:pt x="43156" y="81096"/>
                  </a:lnTo>
                  <a:lnTo>
                    <a:pt x="43752" y="80712"/>
                  </a:lnTo>
                  <a:lnTo>
                    <a:pt x="44358" y="80297"/>
                  </a:lnTo>
                  <a:lnTo>
                    <a:pt x="44975" y="79863"/>
                  </a:lnTo>
                  <a:lnTo>
                    <a:pt x="45591" y="79408"/>
                  </a:lnTo>
                  <a:lnTo>
                    <a:pt x="46208" y="78923"/>
                  </a:lnTo>
                  <a:lnTo>
                    <a:pt x="46834" y="78417"/>
                  </a:lnTo>
                  <a:lnTo>
                    <a:pt x="47461" y="77892"/>
                  </a:lnTo>
                  <a:lnTo>
                    <a:pt x="48098" y="77326"/>
                  </a:lnTo>
                  <a:lnTo>
                    <a:pt x="48745" y="76740"/>
                  </a:lnTo>
                  <a:lnTo>
                    <a:pt x="49402" y="76123"/>
                  </a:lnTo>
                  <a:lnTo>
                    <a:pt x="50058" y="75476"/>
                  </a:lnTo>
                  <a:lnTo>
                    <a:pt x="50725" y="74789"/>
                  </a:lnTo>
                  <a:lnTo>
                    <a:pt x="51403" y="74072"/>
                  </a:lnTo>
                  <a:lnTo>
                    <a:pt x="52080" y="73324"/>
                  </a:lnTo>
                  <a:lnTo>
                    <a:pt x="52080" y="73324"/>
                  </a:lnTo>
                  <a:lnTo>
                    <a:pt x="52939" y="72384"/>
                  </a:lnTo>
                  <a:lnTo>
                    <a:pt x="53737" y="71505"/>
                  </a:lnTo>
                  <a:lnTo>
                    <a:pt x="55172" y="69928"/>
                  </a:lnTo>
                  <a:lnTo>
                    <a:pt x="55819" y="69210"/>
                  </a:lnTo>
                  <a:lnTo>
                    <a:pt x="56415" y="68523"/>
                  </a:lnTo>
                  <a:lnTo>
                    <a:pt x="56688" y="68190"/>
                  </a:lnTo>
                  <a:lnTo>
                    <a:pt x="56951" y="67856"/>
                  </a:lnTo>
                  <a:lnTo>
                    <a:pt x="57214" y="67523"/>
                  </a:lnTo>
                  <a:lnTo>
                    <a:pt x="57456" y="67199"/>
                  </a:lnTo>
                  <a:lnTo>
                    <a:pt x="57689" y="66876"/>
                  </a:lnTo>
                  <a:lnTo>
                    <a:pt x="57901" y="66552"/>
                  </a:lnTo>
                  <a:lnTo>
                    <a:pt x="58113" y="66219"/>
                  </a:lnTo>
                  <a:lnTo>
                    <a:pt x="58315" y="65885"/>
                  </a:lnTo>
                  <a:lnTo>
                    <a:pt x="58497" y="65552"/>
                  </a:lnTo>
                  <a:lnTo>
                    <a:pt x="58679" y="65208"/>
                  </a:lnTo>
                  <a:lnTo>
                    <a:pt x="58841" y="64865"/>
                  </a:lnTo>
                  <a:lnTo>
                    <a:pt x="59003" y="64511"/>
                  </a:lnTo>
                  <a:lnTo>
                    <a:pt x="59144" y="64147"/>
                  </a:lnTo>
                  <a:lnTo>
                    <a:pt x="59276" y="63773"/>
                  </a:lnTo>
                  <a:lnTo>
                    <a:pt x="59407" y="63379"/>
                  </a:lnTo>
                  <a:lnTo>
                    <a:pt x="59518" y="62985"/>
                  </a:lnTo>
                  <a:lnTo>
                    <a:pt x="59629" y="62570"/>
                  </a:lnTo>
                  <a:lnTo>
                    <a:pt x="59720" y="62136"/>
                  </a:lnTo>
                  <a:lnTo>
                    <a:pt x="59811" y="61691"/>
                  </a:lnTo>
                  <a:lnTo>
                    <a:pt x="59892" y="61226"/>
                  </a:lnTo>
                  <a:lnTo>
                    <a:pt x="59953" y="60741"/>
                  </a:lnTo>
                  <a:lnTo>
                    <a:pt x="60013" y="60236"/>
                  </a:lnTo>
                  <a:lnTo>
                    <a:pt x="60064" y="59710"/>
                  </a:lnTo>
                  <a:lnTo>
                    <a:pt x="60114" y="59164"/>
                  </a:lnTo>
                  <a:lnTo>
                    <a:pt x="60145" y="58598"/>
                  </a:lnTo>
                  <a:lnTo>
                    <a:pt x="60175" y="58002"/>
                  </a:lnTo>
                  <a:lnTo>
                    <a:pt x="60185" y="57376"/>
                  </a:lnTo>
                  <a:lnTo>
                    <a:pt x="60195" y="56719"/>
                  </a:lnTo>
                  <a:lnTo>
                    <a:pt x="60205" y="56041"/>
                  </a:lnTo>
                  <a:lnTo>
                    <a:pt x="60195" y="55334"/>
                  </a:lnTo>
                  <a:lnTo>
                    <a:pt x="60185" y="54596"/>
                  </a:lnTo>
                  <a:lnTo>
                    <a:pt x="60165" y="53818"/>
                  </a:lnTo>
                  <a:lnTo>
                    <a:pt x="60104" y="52171"/>
                  </a:lnTo>
                  <a:lnTo>
                    <a:pt x="60013" y="50372"/>
                  </a:lnTo>
                  <a:lnTo>
                    <a:pt x="59892" y="48421"/>
                  </a:lnTo>
                  <a:lnTo>
                    <a:pt x="59751" y="46309"/>
                  </a:lnTo>
                  <a:lnTo>
                    <a:pt x="59589" y="44015"/>
                  </a:lnTo>
                  <a:lnTo>
                    <a:pt x="59407" y="41539"/>
                  </a:lnTo>
                  <a:lnTo>
                    <a:pt x="58962" y="36000"/>
                  </a:lnTo>
                  <a:lnTo>
                    <a:pt x="58447" y="29603"/>
                  </a:lnTo>
                  <a:lnTo>
                    <a:pt x="58447" y="29603"/>
                  </a:lnTo>
                  <a:lnTo>
                    <a:pt x="58417" y="29178"/>
                  </a:lnTo>
                  <a:lnTo>
                    <a:pt x="58396" y="28754"/>
                  </a:lnTo>
                  <a:lnTo>
                    <a:pt x="58366" y="27905"/>
                  </a:lnTo>
                  <a:lnTo>
                    <a:pt x="58356" y="27066"/>
                  </a:lnTo>
                  <a:lnTo>
                    <a:pt x="58376" y="26247"/>
                  </a:lnTo>
                  <a:lnTo>
                    <a:pt x="58417" y="25429"/>
                  </a:lnTo>
                  <a:lnTo>
                    <a:pt x="58477" y="24620"/>
                  </a:lnTo>
                  <a:lnTo>
                    <a:pt x="58558" y="23822"/>
                  </a:lnTo>
                  <a:lnTo>
                    <a:pt x="58669" y="23033"/>
                  </a:lnTo>
                  <a:lnTo>
                    <a:pt x="58801" y="22255"/>
                  </a:lnTo>
                  <a:lnTo>
                    <a:pt x="58952" y="21487"/>
                  </a:lnTo>
                  <a:lnTo>
                    <a:pt x="59124" y="20729"/>
                  </a:lnTo>
                  <a:lnTo>
                    <a:pt x="59316" y="19981"/>
                  </a:lnTo>
                  <a:lnTo>
                    <a:pt x="59518" y="19243"/>
                  </a:lnTo>
                  <a:lnTo>
                    <a:pt x="59751" y="18516"/>
                  </a:lnTo>
                  <a:lnTo>
                    <a:pt x="60003" y="17798"/>
                  </a:lnTo>
                  <a:lnTo>
                    <a:pt x="60266" y="17101"/>
                  </a:lnTo>
                  <a:lnTo>
                    <a:pt x="60559" y="16403"/>
                  </a:lnTo>
                  <a:lnTo>
                    <a:pt x="60862" y="15726"/>
                  </a:lnTo>
                  <a:lnTo>
                    <a:pt x="61176" y="15049"/>
                  </a:lnTo>
                  <a:lnTo>
                    <a:pt x="61519" y="14392"/>
                  </a:lnTo>
                  <a:lnTo>
                    <a:pt x="61863" y="13745"/>
                  </a:lnTo>
                  <a:lnTo>
                    <a:pt x="62237" y="13119"/>
                  </a:lnTo>
                  <a:lnTo>
                    <a:pt x="62621" y="12492"/>
                  </a:lnTo>
                  <a:lnTo>
                    <a:pt x="63015" y="11886"/>
                  </a:lnTo>
                  <a:lnTo>
                    <a:pt x="63429" y="11289"/>
                  </a:lnTo>
                  <a:lnTo>
                    <a:pt x="63854" y="10713"/>
                  </a:lnTo>
                  <a:lnTo>
                    <a:pt x="64299" y="10137"/>
                  </a:lnTo>
                  <a:lnTo>
                    <a:pt x="64753" y="9581"/>
                  </a:lnTo>
                  <a:lnTo>
                    <a:pt x="65218" y="9046"/>
                  </a:lnTo>
                  <a:lnTo>
                    <a:pt x="65693" y="8520"/>
                  </a:lnTo>
                  <a:lnTo>
                    <a:pt x="66178" y="8005"/>
                  </a:lnTo>
                  <a:lnTo>
                    <a:pt x="66684" y="7500"/>
                  </a:lnTo>
                  <a:lnTo>
                    <a:pt x="67199" y="7014"/>
                  </a:lnTo>
                  <a:lnTo>
                    <a:pt x="67715" y="6549"/>
                  </a:lnTo>
                  <a:lnTo>
                    <a:pt x="68250" y="6085"/>
                  </a:lnTo>
                  <a:lnTo>
                    <a:pt x="68786" y="5650"/>
                  </a:lnTo>
                  <a:lnTo>
                    <a:pt x="69342" y="5215"/>
                  </a:lnTo>
                  <a:lnTo>
                    <a:pt x="69898" y="4811"/>
                  </a:lnTo>
                  <a:lnTo>
                    <a:pt x="70464" y="4417"/>
                  </a:lnTo>
                  <a:lnTo>
                    <a:pt x="71040" y="4033"/>
                  </a:lnTo>
                  <a:lnTo>
                    <a:pt x="71616" y="3669"/>
                  </a:lnTo>
                  <a:lnTo>
                    <a:pt x="72202" y="3325"/>
                  </a:lnTo>
                  <a:lnTo>
                    <a:pt x="72798" y="2992"/>
                  </a:lnTo>
                  <a:lnTo>
                    <a:pt x="73394" y="2679"/>
                  </a:lnTo>
                  <a:lnTo>
                    <a:pt x="74001" y="2375"/>
                  </a:lnTo>
                  <a:lnTo>
                    <a:pt x="74607" y="2092"/>
                  </a:lnTo>
                  <a:lnTo>
                    <a:pt x="75224" y="1830"/>
                  </a:lnTo>
                  <a:lnTo>
                    <a:pt x="75840" y="1577"/>
                  </a:lnTo>
                  <a:lnTo>
                    <a:pt x="76467" y="1345"/>
                  </a:lnTo>
                  <a:lnTo>
                    <a:pt x="77083" y="1132"/>
                  </a:lnTo>
                  <a:lnTo>
                    <a:pt x="77710" y="940"/>
                  </a:lnTo>
                  <a:lnTo>
                    <a:pt x="78347" y="769"/>
                  </a:lnTo>
                  <a:lnTo>
                    <a:pt x="78973" y="607"/>
                  </a:lnTo>
                  <a:lnTo>
                    <a:pt x="79610" y="465"/>
                  </a:lnTo>
                  <a:lnTo>
                    <a:pt x="80237" y="344"/>
                  </a:lnTo>
                  <a:lnTo>
                    <a:pt x="80873" y="233"/>
                  </a:lnTo>
                  <a:lnTo>
                    <a:pt x="81500" y="152"/>
                  </a:lnTo>
                  <a:lnTo>
                    <a:pt x="82137" y="81"/>
                  </a:lnTo>
                  <a:lnTo>
                    <a:pt x="82763" y="41"/>
                  </a:lnTo>
                  <a:lnTo>
                    <a:pt x="83400" y="11"/>
                  </a:lnTo>
                  <a:lnTo>
                    <a:pt x="84027" y="0"/>
                  </a:lnTo>
                  <a:lnTo>
                    <a:pt x="84653" y="11"/>
                  </a:lnTo>
                  <a:lnTo>
                    <a:pt x="85270" y="51"/>
                  </a:lnTo>
                  <a:lnTo>
                    <a:pt x="85896" y="101"/>
                  </a:lnTo>
                  <a:lnTo>
                    <a:pt x="86513" y="172"/>
                  </a:lnTo>
                  <a:lnTo>
                    <a:pt x="87119" y="263"/>
                  </a:lnTo>
                  <a:lnTo>
                    <a:pt x="87726" y="374"/>
                  </a:lnTo>
                  <a:lnTo>
                    <a:pt x="88332" y="516"/>
                  </a:lnTo>
                  <a:lnTo>
                    <a:pt x="88928" y="667"/>
                  </a:lnTo>
                  <a:lnTo>
                    <a:pt x="89514" y="849"/>
                  </a:lnTo>
                  <a:lnTo>
                    <a:pt x="90101" y="1041"/>
                  </a:lnTo>
                  <a:lnTo>
                    <a:pt x="90677" y="1264"/>
                  </a:lnTo>
                  <a:lnTo>
                    <a:pt x="91243" y="1506"/>
                  </a:lnTo>
                  <a:lnTo>
                    <a:pt x="91809" y="1769"/>
                  </a:lnTo>
                  <a:lnTo>
                    <a:pt x="92354" y="2052"/>
                  </a:lnTo>
                  <a:lnTo>
                    <a:pt x="92900" y="2365"/>
                  </a:lnTo>
                  <a:lnTo>
                    <a:pt x="93173" y="2527"/>
                  </a:lnTo>
                  <a:lnTo>
                    <a:pt x="93436" y="2699"/>
                  </a:lnTo>
                  <a:lnTo>
                    <a:pt x="93698" y="2871"/>
                  </a:lnTo>
                  <a:lnTo>
                    <a:pt x="93961" y="3053"/>
                  </a:lnTo>
                  <a:lnTo>
                    <a:pt x="94224" y="3235"/>
                  </a:lnTo>
                  <a:lnTo>
                    <a:pt x="94477" y="3427"/>
                  </a:lnTo>
                  <a:lnTo>
                    <a:pt x="94729" y="3619"/>
                  </a:lnTo>
                  <a:lnTo>
                    <a:pt x="94982" y="3821"/>
                  </a:lnTo>
                  <a:lnTo>
                    <a:pt x="95235" y="4033"/>
                  </a:lnTo>
                  <a:lnTo>
                    <a:pt x="95477" y="4245"/>
                  </a:lnTo>
                  <a:lnTo>
                    <a:pt x="95720" y="4468"/>
                  </a:lnTo>
                  <a:lnTo>
                    <a:pt x="95962" y="4700"/>
                  </a:lnTo>
                  <a:lnTo>
                    <a:pt x="96195" y="4932"/>
                  </a:lnTo>
                  <a:lnTo>
                    <a:pt x="96437" y="5165"/>
                  </a:lnTo>
                  <a:lnTo>
                    <a:pt x="96660" y="5407"/>
                  </a:lnTo>
                  <a:lnTo>
                    <a:pt x="96892" y="5660"/>
                  </a:lnTo>
                  <a:lnTo>
                    <a:pt x="97114" y="5913"/>
                  </a:lnTo>
                  <a:lnTo>
                    <a:pt x="97337" y="6176"/>
                  </a:lnTo>
                  <a:lnTo>
                    <a:pt x="97559" y="6448"/>
                  </a:lnTo>
                  <a:lnTo>
                    <a:pt x="97771" y="6721"/>
                  </a:lnTo>
                  <a:lnTo>
                    <a:pt x="97984" y="7004"/>
                  </a:lnTo>
                  <a:lnTo>
                    <a:pt x="98186" y="7287"/>
                  </a:lnTo>
                  <a:lnTo>
                    <a:pt x="98388" y="7580"/>
                  </a:lnTo>
                  <a:lnTo>
                    <a:pt x="98590" y="7884"/>
                  </a:lnTo>
                  <a:lnTo>
                    <a:pt x="98792" y="8187"/>
                  </a:lnTo>
                  <a:lnTo>
                    <a:pt x="98984" y="8500"/>
                  </a:lnTo>
                  <a:lnTo>
                    <a:pt x="99176" y="8813"/>
                  </a:lnTo>
                  <a:lnTo>
                    <a:pt x="99358" y="9137"/>
                  </a:lnTo>
                  <a:lnTo>
                    <a:pt x="99540" y="9470"/>
                  </a:lnTo>
                  <a:lnTo>
                    <a:pt x="99722" y="9804"/>
                  </a:lnTo>
                  <a:lnTo>
                    <a:pt x="99894" y="10147"/>
                  </a:lnTo>
                  <a:lnTo>
                    <a:pt x="100066" y="10501"/>
                  </a:lnTo>
                  <a:lnTo>
                    <a:pt x="100227" y="10855"/>
                  </a:lnTo>
                  <a:lnTo>
                    <a:pt x="100389" y="11219"/>
                  </a:lnTo>
                  <a:lnTo>
                    <a:pt x="100541" y="11583"/>
                  </a:lnTo>
                  <a:lnTo>
                    <a:pt x="100702" y="11957"/>
                  </a:lnTo>
                  <a:lnTo>
                    <a:pt x="100844" y="12341"/>
                  </a:lnTo>
                  <a:lnTo>
                    <a:pt x="100995" y="12725"/>
                  </a:lnTo>
                  <a:lnTo>
                    <a:pt x="101127" y="13119"/>
                  </a:lnTo>
                  <a:lnTo>
                    <a:pt x="101268" y="13523"/>
                  </a:lnTo>
                  <a:lnTo>
                    <a:pt x="101400" y="13927"/>
                  </a:lnTo>
                  <a:lnTo>
                    <a:pt x="101521" y="14342"/>
                  </a:lnTo>
                  <a:lnTo>
                    <a:pt x="101642" y="14766"/>
                  </a:lnTo>
                  <a:lnTo>
                    <a:pt x="101764" y="15191"/>
                  </a:lnTo>
                  <a:lnTo>
                    <a:pt x="101875" y="15625"/>
                  </a:lnTo>
                  <a:lnTo>
                    <a:pt x="101976" y="16070"/>
                  </a:lnTo>
                  <a:lnTo>
                    <a:pt x="102087" y="16515"/>
                  </a:lnTo>
                  <a:lnTo>
                    <a:pt x="102178" y="16969"/>
                  </a:lnTo>
                  <a:lnTo>
                    <a:pt x="102269" y="17434"/>
                  </a:lnTo>
                  <a:lnTo>
                    <a:pt x="102360" y="17899"/>
                  </a:lnTo>
                  <a:lnTo>
                    <a:pt x="102441" y="18374"/>
                  </a:lnTo>
                  <a:lnTo>
                    <a:pt x="102521" y="18859"/>
                  </a:lnTo>
                  <a:lnTo>
                    <a:pt x="102592" y="19344"/>
                  </a:lnTo>
                  <a:lnTo>
                    <a:pt x="102653" y="19840"/>
                  </a:lnTo>
                  <a:lnTo>
                    <a:pt x="102714" y="20345"/>
                  </a:lnTo>
                  <a:lnTo>
                    <a:pt x="102774" y="20850"/>
                  </a:lnTo>
                  <a:lnTo>
                    <a:pt x="102825" y="21366"/>
                  </a:lnTo>
                  <a:lnTo>
                    <a:pt x="102865" y="21891"/>
                  </a:lnTo>
                  <a:lnTo>
                    <a:pt x="102906" y="22427"/>
                  </a:lnTo>
                  <a:lnTo>
                    <a:pt x="102946" y="22963"/>
                  </a:lnTo>
                  <a:lnTo>
                    <a:pt x="102966" y="23508"/>
                  </a:lnTo>
                  <a:lnTo>
                    <a:pt x="102996" y="24054"/>
                  </a:lnTo>
                  <a:lnTo>
                    <a:pt x="103017" y="25176"/>
                  </a:lnTo>
                  <a:lnTo>
                    <a:pt x="103027" y="26328"/>
                  </a:lnTo>
                  <a:lnTo>
                    <a:pt x="102996" y="27511"/>
                  </a:lnTo>
                  <a:lnTo>
                    <a:pt x="102956" y="28723"/>
                  </a:lnTo>
                  <a:lnTo>
                    <a:pt x="102885" y="29966"/>
                  </a:lnTo>
                  <a:lnTo>
                    <a:pt x="102784" y="31230"/>
                  </a:lnTo>
                  <a:lnTo>
                    <a:pt x="102663" y="32534"/>
                  </a:lnTo>
                  <a:lnTo>
                    <a:pt x="102521" y="33857"/>
                  </a:lnTo>
                  <a:lnTo>
                    <a:pt x="102340" y="35212"/>
                  </a:lnTo>
                  <a:lnTo>
                    <a:pt x="102137" y="36606"/>
                  </a:lnTo>
                  <a:lnTo>
                    <a:pt x="101915" y="38021"/>
                  </a:lnTo>
                  <a:lnTo>
                    <a:pt x="101652" y="39467"/>
                  </a:lnTo>
                  <a:lnTo>
                    <a:pt x="101369" y="40952"/>
                  </a:lnTo>
                  <a:lnTo>
                    <a:pt x="101056" y="42458"/>
                  </a:lnTo>
                  <a:lnTo>
                    <a:pt x="100702" y="44005"/>
                  </a:lnTo>
                  <a:lnTo>
                    <a:pt x="100328" y="45571"/>
                  </a:lnTo>
                  <a:lnTo>
                    <a:pt x="99924" y="47178"/>
                  </a:lnTo>
                  <a:lnTo>
                    <a:pt x="99490" y="48815"/>
                  </a:lnTo>
                  <a:lnTo>
                    <a:pt x="99025" y="50473"/>
                  </a:lnTo>
                  <a:lnTo>
                    <a:pt x="98519" y="52181"/>
                  </a:lnTo>
                  <a:lnTo>
                    <a:pt x="97994" y="53909"/>
                  </a:lnTo>
                  <a:lnTo>
                    <a:pt x="97994" y="5390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921;p25">
              <a:extLst>
                <a:ext uri="{FF2B5EF4-FFF2-40B4-BE49-F238E27FC236}">
                  <a16:creationId xmlns:a16="http://schemas.microsoft.com/office/drawing/2014/main" id="{4F6ADC99-293D-F718-4993-823055728477}"/>
                </a:ext>
              </a:extLst>
            </p:cNvPr>
            <p:cNvSpPr/>
            <p:nvPr/>
          </p:nvSpPr>
          <p:spPr>
            <a:xfrm>
              <a:off x="4457300" y="3631650"/>
              <a:ext cx="514700" cy="1582225"/>
            </a:xfrm>
            <a:custGeom>
              <a:avLst/>
              <a:gdLst/>
              <a:ahLst/>
              <a:cxnLst/>
              <a:rect l="l" t="t" r="r" b="b"/>
              <a:pathLst>
                <a:path w="20588" h="63289" extrusionOk="0">
                  <a:moveTo>
                    <a:pt x="1951" y="8763"/>
                  </a:moveTo>
                  <a:lnTo>
                    <a:pt x="1951" y="8763"/>
                  </a:lnTo>
                  <a:lnTo>
                    <a:pt x="2143" y="9572"/>
                  </a:lnTo>
                  <a:lnTo>
                    <a:pt x="2315" y="10370"/>
                  </a:lnTo>
                  <a:lnTo>
                    <a:pt x="2487" y="11168"/>
                  </a:lnTo>
                  <a:lnTo>
                    <a:pt x="2638" y="11957"/>
                  </a:lnTo>
                  <a:lnTo>
                    <a:pt x="2780" y="12745"/>
                  </a:lnTo>
                  <a:lnTo>
                    <a:pt x="2911" y="13523"/>
                  </a:lnTo>
                  <a:lnTo>
                    <a:pt x="3043" y="14301"/>
                  </a:lnTo>
                  <a:lnTo>
                    <a:pt x="3154" y="15070"/>
                  </a:lnTo>
                  <a:lnTo>
                    <a:pt x="3255" y="15838"/>
                  </a:lnTo>
                  <a:lnTo>
                    <a:pt x="3346" y="16596"/>
                  </a:lnTo>
                  <a:lnTo>
                    <a:pt x="3437" y="17354"/>
                  </a:lnTo>
                  <a:lnTo>
                    <a:pt x="3507" y="18101"/>
                  </a:lnTo>
                  <a:lnTo>
                    <a:pt x="3578" y="18849"/>
                  </a:lnTo>
                  <a:lnTo>
                    <a:pt x="3629" y="19587"/>
                  </a:lnTo>
                  <a:lnTo>
                    <a:pt x="3679" y="20325"/>
                  </a:lnTo>
                  <a:lnTo>
                    <a:pt x="3720" y="21053"/>
                  </a:lnTo>
                  <a:lnTo>
                    <a:pt x="3750" y="21770"/>
                  </a:lnTo>
                  <a:lnTo>
                    <a:pt x="3780" y="22488"/>
                  </a:lnTo>
                  <a:lnTo>
                    <a:pt x="3790" y="23205"/>
                  </a:lnTo>
                  <a:lnTo>
                    <a:pt x="3801" y="23913"/>
                  </a:lnTo>
                  <a:lnTo>
                    <a:pt x="3801" y="24620"/>
                  </a:lnTo>
                  <a:lnTo>
                    <a:pt x="3801" y="25318"/>
                  </a:lnTo>
                  <a:lnTo>
                    <a:pt x="3790" y="26005"/>
                  </a:lnTo>
                  <a:lnTo>
                    <a:pt x="3770" y="26692"/>
                  </a:lnTo>
                  <a:lnTo>
                    <a:pt x="3750" y="27369"/>
                  </a:lnTo>
                  <a:lnTo>
                    <a:pt x="3720" y="28046"/>
                  </a:lnTo>
                  <a:lnTo>
                    <a:pt x="3649" y="29380"/>
                  </a:lnTo>
                  <a:lnTo>
                    <a:pt x="3548" y="30694"/>
                  </a:lnTo>
                  <a:lnTo>
                    <a:pt x="3437" y="31978"/>
                  </a:lnTo>
                  <a:lnTo>
                    <a:pt x="3305" y="33251"/>
                  </a:lnTo>
                  <a:lnTo>
                    <a:pt x="3154" y="34494"/>
                  </a:lnTo>
                  <a:lnTo>
                    <a:pt x="2992" y="35707"/>
                  </a:lnTo>
                  <a:lnTo>
                    <a:pt x="2820" y="36910"/>
                  </a:lnTo>
                  <a:lnTo>
                    <a:pt x="2638" y="38082"/>
                  </a:lnTo>
                  <a:lnTo>
                    <a:pt x="2456" y="39234"/>
                  </a:lnTo>
                  <a:lnTo>
                    <a:pt x="2264" y="40356"/>
                  </a:lnTo>
                  <a:lnTo>
                    <a:pt x="2062" y="41458"/>
                  </a:lnTo>
                  <a:lnTo>
                    <a:pt x="1668" y="43580"/>
                  </a:lnTo>
                  <a:lnTo>
                    <a:pt x="1284" y="45612"/>
                  </a:lnTo>
                  <a:lnTo>
                    <a:pt x="920" y="47542"/>
                  </a:lnTo>
                  <a:lnTo>
                    <a:pt x="758" y="48462"/>
                  </a:lnTo>
                  <a:lnTo>
                    <a:pt x="597" y="49361"/>
                  </a:lnTo>
                  <a:lnTo>
                    <a:pt x="455" y="50240"/>
                  </a:lnTo>
                  <a:lnTo>
                    <a:pt x="334" y="51089"/>
                  </a:lnTo>
                  <a:lnTo>
                    <a:pt x="223" y="51908"/>
                  </a:lnTo>
                  <a:lnTo>
                    <a:pt x="132" y="52696"/>
                  </a:lnTo>
                  <a:lnTo>
                    <a:pt x="61" y="53464"/>
                  </a:lnTo>
                  <a:lnTo>
                    <a:pt x="21" y="54202"/>
                  </a:lnTo>
                  <a:lnTo>
                    <a:pt x="11" y="54566"/>
                  </a:lnTo>
                  <a:lnTo>
                    <a:pt x="0" y="54920"/>
                  </a:lnTo>
                  <a:lnTo>
                    <a:pt x="0" y="55263"/>
                  </a:lnTo>
                  <a:lnTo>
                    <a:pt x="11" y="55607"/>
                  </a:lnTo>
                  <a:lnTo>
                    <a:pt x="21" y="55941"/>
                  </a:lnTo>
                  <a:lnTo>
                    <a:pt x="41" y="56264"/>
                  </a:lnTo>
                  <a:lnTo>
                    <a:pt x="71" y="56577"/>
                  </a:lnTo>
                  <a:lnTo>
                    <a:pt x="112" y="56891"/>
                  </a:lnTo>
                  <a:lnTo>
                    <a:pt x="152" y="57194"/>
                  </a:lnTo>
                  <a:lnTo>
                    <a:pt x="213" y="57487"/>
                  </a:lnTo>
                  <a:lnTo>
                    <a:pt x="273" y="57780"/>
                  </a:lnTo>
                  <a:lnTo>
                    <a:pt x="344" y="58063"/>
                  </a:lnTo>
                  <a:lnTo>
                    <a:pt x="425" y="58336"/>
                  </a:lnTo>
                  <a:lnTo>
                    <a:pt x="516" y="58609"/>
                  </a:lnTo>
                  <a:lnTo>
                    <a:pt x="617" y="58871"/>
                  </a:lnTo>
                  <a:lnTo>
                    <a:pt x="728" y="59124"/>
                  </a:lnTo>
                  <a:lnTo>
                    <a:pt x="849" y="59367"/>
                  </a:lnTo>
                  <a:lnTo>
                    <a:pt x="981" y="59609"/>
                  </a:lnTo>
                  <a:lnTo>
                    <a:pt x="1122" y="59842"/>
                  </a:lnTo>
                  <a:lnTo>
                    <a:pt x="1274" y="60064"/>
                  </a:lnTo>
                  <a:lnTo>
                    <a:pt x="1436" y="60286"/>
                  </a:lnTo>
                  <a:lnTo>
                    <a:pt x="1607" y="60499"/>
                  </a:lnTo>
                  <a:lnTo>
                    <a:pt x="1789" y="60701"/>
                  </a:lnTo>
                  <a:lnTo>
                    <a:pt x="1991" y="60893"/>
                  </a:lnTo>
                  <a:lnTo>
                    <a:pt x="2204" y="61085"/>
                  </a:lnTo>
                  <a:lnTo>
                    <a:pt x="2426" y="61257"/>
                  </a:lnTo>
                  <a:lnTo>
                    <a:pt x="2658" y="61439"/>
                  </a:lnTo>
                  <a:lnTo>
                    <a:pt x="2901" y="61600"/>
                  </a:lnTo>
                  <a:lnTo>
                    <a:pt x="3164" y="61762"/>
                  </a:lnTo>
                  <a:lnTo>
                    <a:pt x="3437" y="61903"/>
                  </a:lnTo>
                  <a:lnTo>
                    <a:pt x="3720" y="62055"/>
                  </a:lnTo>
                  <a:lnTo>
                    <a:pt x="4023" y="62186"/>
                  </a:lnTo>
                  <a:lnTo>
                    <a:pt x="4336" y="62318"/>
                  </a:lnTo>
                  <a:lnTo>
                    <a:pt x="4670" y="62429"/>
                  </a:lnTo>
                  <a:lnTo>
                    <a:pt x="5013" y="62540"/>
                  </a:lnTo>
                  <a:lnTo>
                    <a:pt x="5367" y="62651"/>
                  </a:lnTo>
                  <a:lnTo>
                    <a:pt x="5741" y="62742"/>
                  </a:lnTo>
                  <a:lnTo>
                    <a:pt x="6125" y="62833"/>
                  </a:lnTo>
                  <a:lnTo>
                    <a:pt x="6529" y="62914"/>
                  </a:lnTo>
                  <a:lnTo>
                    <a:pt x="6944" y="62985"/>
                  </a:lnTo>
                  <a:lnTo>
                    <a:pt x="7378" y="63056"/>
                  </a:lnTo>
                  <a:lnTo>
                    <a:pt x="7833" y="63106"/>
                  </a:lnTo>
                  <a:lnTo>
                    <a:pt x="8298" y="63157"/>
                  </a:lnTo>
                  <a:lnTo>
                    <a:pt x="8783" y="63197"/>
                  </a:lnTo>
                  <a:lnTo>
                    <a:pt x="9278" y="63238"/>
                  </a:lnTo>
                  <a:lnTo>
                    <a:pt x="9804" y="63258"/>
                  </a:lnTo>
                  <a:lnTo>
                    <a:pt x="10329" y="63278"/>
                  </a:lnTo>
                  <a:lnTo>
                    <a:pt x="10885" y="63288"/>
                  </a:lnTo>
                  <a:lnTo>
                    <a:pt x="11451" y="63288"/>
                  </a:lnTo>
                  <a:lnTo>
                    <a:pt x="12037" y="63278"/>
                  </a:lnTo>
                  <a:lnTo>
                    <a:pt x="12644" y="63268"/>
                  </a:lnTo>
                  <a:lnTo>
                    <a:pt x="13270" y="63248"/>
                  </a:lnTo>
                  <a:lnTo>
                    <a:pt x="13270" y="63248"/>
                  </a:lnTo>
                  <a:lnTo>
                    <a:pt x="14241" y="63197"/>
                  </a:lnTo>
                  <a:lnTo>
                    <a:pt x="15130" y="63126"/>
                  </a:lnTo>
                  <a:lnTo>
                    <a:pt x="15938" y="63045"/>
                  </a:lnTo>
                  <a:lnTo>
                    <a:pt x="16312" y="62995"/>
                  </a:lnTo>
                  <a:lnTo>
                    <a:pt x="16676" y="62944"/>
                  </a:lnTo>
                  <a:lnTo>
                    <a:pt x="17020" y="62884"/>
                  </a:lnTo>
                  <a:lnTo>
                    <a:pt x="17343" y="62823"/>
                  </a:lnTo>
                  <a:lnTo>
                    <a:pt x="17646" y="62763"/>
                  </a:lnTo>
                  <a:lnTo>
                    <a:pt x="17940" y="62692"/>
                  </a:lnTo>
                  <a:lnTo>
                    <a:pt x="18212" y="62621"/>
                  </a:lnTo>
                  <a:lnTo>
                    <a:pt x="18465" y="62540"/>
                  </a:lnTo>
                  <a:lnTo>
                    <a:pt x="18708" y="62459"/>
                  </a:lnTo>
                  <a:lnTo>
                    <a:pt x="18930" y="62368"/>
                  </a:lnTo>
                  <a:lnTo>
                    <a:pt x="19142" y="62277"/>
                  </a:lnTo>
                  <a:lnTo>
                    <a:pt x="19334" y="62176"/>
                  </a:lnTo>
                  <a:lnTo>
                    <a:pt x="19516" y="62075"/>
                  </a:lnTo>
                  <a:lnTo>
                    <a:pt x="19678" y="61964"/>
                  </a:lnTo>
                  <a:lnTo>
                    <a:pt x="19819" y="61853"/>
                  </a:lnTo>
                  <a:lnTo>
                    <a:pt x="19961" y="61732"/>
                  </a:lnTo>
                  <a:lnTo>
                    <a:pt x="20082" y="61610"/>
                  </a:lnTo>
                  <a:lnTo>
                    <a:pt x="20183" y="61489"/>
                  </a:lnTo>
                  <a:lnTo>
                    <a:pt x="20274" y="61358"/>
                  </a:lnTo>
                  <a:lnTo>
                    <a:pt x="20355" y="61216"/>
                  </a:lnTo>
                  <a:lnTo>
                    <a:pt x="20426" y="61075"/>
                  </a:lnTo>
                  <a:lnTo>
                    <a:pt x="20486" y="60923"/>
                  </a:lnTo>
                  <a:lnTo>
                    <a:pt x="20527" y="60772"/>
                  </a:lnTo>
                  <a:lnTo>
                    <a:pt x="20557" y="60610"/>
                  </a:lnTo>
                  <a:lnTo>
                    <a:pt x="20577" y="60448"/>
                  </a:lnTo>
                  <a:lnTo>
                    <a:pt x="20587" y="60276"/>
                  </a:lnTo>
                  <a:lnTo>
                    <a:pt x="20577" y="60094"/>
                  </a:lnTo>
                  <a:lnTo>
                    <a:pt x="20567" y="59912"/>
                  </a:lnTo>
                  <a:lnTo>
                    <a:pt x="20547" y="59731"/>
                  </a:lnTo>
                  <a:lnTo>
                    <a:pt x="20507" y="59528"/>
                  </a:lnTo>
                  <a:lnTo>
                    <a:pt x="20466" y="59336"/>
                  </a:lnTo>
                  <a:lnTo>
                    <a:pt x="20406" y="59124"/>
                  </a:lnTo>
                  <a:lnTo>
                    <a:pt x="20345" y="58912"/>
                  </a:lnTo>
                  <a:lnTo>
                    <a:pt x="20274" y="58700"/>
                  </a:lnTo>
                  <a:lnTo>
                    <a:pt x="20102" y="58245"/>
                  </a:lnTo>
                  <a:lnTo>
                    <a:pt x="19900" y="57770"/>
                  </a:lnTo>
                  <a:lnTo>
                    <a:pt x="19668" y="57265"/>
                  </a:lnTo>
                  <a:lnTo>
                    <a:pt x="19405" y="56729"/>
                  </a:lnTo>
                  <a:lnTo>
                    <a:pt x="19112" y="56173"/>
                  </a:lnTo>
                  <a:lnTo>
                    <a:pt x="18809" y="55597"/>
                  </a:lnTo>
                  <a:lnTo>
                    <a:pt x="18121" y="54354"/>
                  </a:lnTo>
                  <a:lnTo>
                    <a:pt x="17374" y="52989"/>
                  </a:lnTo>
                  <a:lnTo>
                    <a:pt x="16969" y="52272"/>
                  </a:lnTo>
                  <a:lnTo>
                    <a:pt x="16565" y="51524"/>
                  </a:lnTo>
                  <a:lnTo>
                    <a:pt x="16161" y="50736"/>
                  </a:lnTo>
                  <a:lnTo>
                    <a:pt x="15736" y="49927"/>
                  </a:lnTo>
                  <a:lnTo>
                    <a:pt x="15322" y="49088"/>
                  </a:lnTo>
                  <a:lnTo>
                    <a:pt x="14897" y="48219"/>
                  </a:lnTo>
                  <a:lnTo>
                    <a:pt x="14483" y="47310"/>
                  </a:lnTo>
                  <a:lnTo>
                    <a:pt x="14069" y="46380"/>
                  </a:lnTo>
                  <a:lnTo>
                    <a:pt x="13664" y="45409"/>
                  </a:lnTo>
                  <a:lnTo>
                    <a:pt x="13260" y="44409"/>
                  </a:lnTo>
                  <a:lnTo>
                    <a:pt x="12876" y="43378"/>
                  </a:lnTo>
                  <a:lnTo>
                    <a:pt x="12684" y="42842"/>
                  </a:lnTo>
                  <a:lnTo>
                    <a:pt x="12492" y="42307"/>
                  </a:lnTo>
                  <a:lnTo>
                    <a:pt x="12310" y="41761"/>
                  </a:lnTo>
                  <a:lnTo>
                    <a:pt x="12138" y="41205"/>
                  </a:lnTo>
                  <a:lnTo>
                    <a:pt x="11967" y="40639"/>
                  </a:lnTo>
                  <a:lnTo>
                    <a:pt x="11795" y="40073"/>
                  </a:lnTo>
                  <a:lnTo>
                    <a:pt x="11633" y="39487"/>
                  </a:lnTo>
                  <a:lnTo>
                    <a:pt x="11471" y="38901"/>
                  </a:lnTo>
                  <a:lnTo>
                    <a:pt x="11320" y="38305"/>
                  </a:lnTo>
                  <a:lnTo>
                    <a:pt x="11178" y="37688"/>
                  </a:lnTo>
                  <a:lnTo>
                    <a:pt x="11037" y="37072"/>
                  </a:lnTo>
                  <a:lnTo>
                    <a:pt x="10895" y="36445"/>
                  </a:lnTo>
                  <a:lnTo>
                    <a:pt x="10774" y="35818"/>
                  </a:lnTo>
                  <a:lnTo>
                    <a:pt x="10653" y="35172"/>
                  </a:lnTo>
                  <a:lnTo>
                    <a:pt x="10542" y="34515"/>
                  </a:lnTo>
                  <a:lnTo>
                    <a:pt x="10430" y="33858"/>
                  </a:lnTo>
                  <a:lnTo>
                    <a:pt x="10339" y="33181"/>
                  </a:lnTo>
                  <a:lnTo>
                    <a:pt x="10248" y="32503"/>
                  </a:lnTo>
                  <a:lnTo>
                    <a:pt x="10168" y="31816"/>
                  </a:lnTo>
                  <a:lnTo>
                    <a:pt x="10097" y="31109"/>
                  </a:lnTo>
                  <a:lnTo>
                    <a:pt x="10036" y="30401"/>
                  </a:lnTo>
                  <a:lnTo>
                    <a:pt x="9976" y="29684"/>
                  </a:lnTo>
                  <a:lnTo>
                    <a:pt x="9935" y="28956"/>
                  </a:lnTo>
                  <a:lnTo>
                    <a:pt x="9905" y="28218"/>
                  </a:lnTo>
                  <a:lnTo>
                    <a:pt x="9875" y="27470"/>
                  </a:lnTo>
                  <a:lnTo>
                    <a:pt x="9864" y="26712"/>
                  </a:lnTo>
                  <a:lnTo>
                    <a:pt x="9864" y="25944"/>
                  </a:lnTo>
                  <a:lnTo>
                    <a:pt x="9875" y="25166"/>
                  </a:lnTo>
                  <a:lnTo>
                    <a:pt x="9895" y="24378"/>
                  </a:lnTo>
                  <a:lnTo>
                    <a:pt x="9925" y="23579"/>
                  </a:lnTo>
                  <a:lnTo>
                    <a:pt x="9966" y="22771"/>
                  </a:lnTo>
                  <a:lnTo>
                    <a:pt x="10026" y="21952"/>
                  </a:lnTo>
                  <a:lnTo>
                    <a:pt x="10087" y="21123"/>
                  </a:lnTo>
                  <a:lnTo>
                    <a:pt x="10168" y="20285"/>
                  </a:lnTo>
                  <a:lnTo>
                    <a:pt x="10269" y="19436"/>
                  </a:lnTo>
                  <a:lnTo>
                    <a:pt x="10370" y="18577"/>
                  </a:lnTo>
                  <a:lnTo>
                    <a:pt x="10501" y="17707"/>
                  </a:lnTo>
                  <a:lnTo>
                    <a:pt x="10633" y="16828"/>
                  </a:lnTo>
                  <a:lnTo>
                    <a:pt x="10784" y="15939"/>
                  </a:lnTo>
                  <a:lnTo>
                    <a:pt x="10946" y="15039"/>
                  </a:lnTo>
                  <a:lnTo>
                    <a:pt x="11128" y="14130"/>
                  </a:lnTo>
                  <a:lnTo>
                    <a:pt x="11320" y="13200"/>
                  </a:lnTo>
                  <a:lnTo>
                    <a:pt x="11532" y="12270"/>
                  </a:lnTo>
                  <a:lnTo>
                    <a:pt x="11754" y="11330"/>
                  </a:lnTo>
                  <a:lnTo>
                    <a:pt x="11997" y="10370"/>
                  </a:lnTo>
                  <a:lnTo>
                    <a:pt x="12250" y="9410"/>
                  </a:lnTo>
                  <a:lnTo>
                    <a:pt x="12250" y="9410"/>
                  </a:lnTo>
                  <a:lnTo>
                    <a:pt x="12432" y="8712"/>
                  </a:lnTo>
                  <a:lnTo>
                    <a:pt x="12583" y="8045"/>
                  </a:lnTo>
                  <a:lnTo>
                    <a:pt x="12694" y="7419"/>
                  </a:lnTo>
                  <a:lnTo>
                    <a:pt x="12795" y="6812"/>
                  </a:lnTo>
                  <a:lnTo>
                    <a:pt x="12856" y="6236"/>
                  </a:lnTo>
                  <a:lnTo>
                    <a:pt x="12896" y="5691"/>
                  </a:lnTo>
                  <a:lnTo>
                    <a:pt x="12917" y="5175"/>
                  </a:lnTo>
                  <a:lnTo>
                    <a:pt x="12907" y="4680"/>
                  </a:lnTo>
                  <a:lnTo>
                    <a:pt x="12896" y="4447"/>
                  </a:lnTo>
                  <a:lnTo>
                    <a:pt x="12876" y="4215"/>
                  </a:lnTo>
                  <a:lnTo>
                    <a:pt x="12846" y="3993"/>
                  </a:lnTo>
                  <a:lnTo>
                    <a:pt x="12816" y="3780"/>
                  </a:lnTo>
                  <a:lnTo>
                    <a:pt x="12785" y="3568"/>
                  </a:lnTo>
                  <a:lnTo>
                    <a:pt x="12745" y="3366"/>
                  </a:lnTo>
                  <a:lnTo>
                    <a:pt x="12694" y="3174"/>
                  </a:lnTo>
                  <a:lnTo>
                    <a:pt x="12654" y="2982"/>
                  </a:lnTo>
                  <a:lnTo>
                    <a:pt x="12593" y="2800"/>
                  </a:lnTo>
                  <a:lnTo>
                    <a:pt x="12533" y="2618"/>
                  </a:lnTo>
                  <a:lnTo>
                    <a:pt x="12472" y="2446"/>
                  </a:lnTo>
                  <a:lnTo>
                    <a:pt x="12401" y="2285"/>
                  </a:lnTo>
                  <a:lnTo>
                    <a:pt x="12330" y="2123"/>
                  </a:lnTo>
                  <a:lnTo>
                    <a:pt x="12250" y="1971"/>
                  </a:lnTo>
                  <a:lnTo>
                    <a:pt x="12169" y="1830"/>
                  </a:lnTo>
                  <a:lnTo>
                    <a:pt x="12078" y="1688"/>
                  </a:lnTo>
                  <a:lnTo>
                    <a:pt x="11987" y="1557"/>
                  </a:lnTo>
                  <a:lnTo>
                    <a:pt x="11896" y="1426"/>
                  </a:lnTo>
                  <a:lnTo>
                    <a:pt x="11795" y="1304"/>
                  </a:lnTo>
                  <a:lnTo>
                    <a:pt x="11694" y="1183"/>
                  </a:lnTo>
                  <a:lnTo>
                    <a:pt x="11593" y="1072"/>
                  </a:lnTo>
                  <a:lnTo>
                    <a:pt x="11481" y="971"/>
                  </a:lnTo>
                  <a:lnTo>
                    <a:pt x="11370" y="870"/>
                  </a:lnTo>
                  <a:lnTo>
                    <a:pt x="11259" y="779"/>
                  </a:lnTo>
                  <a:lnTo>
                    <a:pt x="11138" y="688"/>
                  </a:lnTo>
                  <a:lnTo>
                    <a:pt x="11017" y="607"/>
                  </a:lnTo>
                  <a:lnTo>
                    <a:pt x="10895" y="526"/>
                  </a:lnTo>
                  <a:lnTo>
                    <a:pt x="10774" y="455"/>
                  </a:lnTo>
                  <a:lnTo>
                    <a:pt x="10511" y="334"/>
                  </a:lnTo>
                  <a:lnTo>
                    <a:pt x="10238" y="223"/>
                  </a:lnTo>
                  <a:lnTo>
                    <a:pt x="9955" y="142"/>
                  </a:lnTo>
                  <a:lnTo>
                    <a:pt x="9672" y="81"/>
                  </a:lnTo>
                  <a:lnTo>
                    <a:pt x="9379" y="31"/>
                  </a:lnTo>
                  <a:lnTo>
                    <a:pt x="9086" y="11"/>
                  </a:lnTo>
                  <a:lnTo>
                    <a:pt x="8773" y="1"/>
                  </a:lnTo>
                  <a:lnTo>
                    <a:pt x="8470" y="11"/>
                  </a:lnTo>
                  <a:lnTo>
                    <a:pt x="8156" y="41"/>
                  </a:lnTo>
                  <a:lnTo>
                    <a:pt x="7843" y="92"/>
                  </a:lnTo>
                  <a:lnTo>
                    <a:pt x="7530" y="162"/>
                  </a:lnTo>
                  <a:lnTo>
                    <a:pt x="7206" y="243"/>
                  </a:lnTo>
                  <a:lnTo>
                    <a:pt x="6893" y="344"/>
                  </a:lnTo>
                  <a:lnTo>
                    <a:pt x="6580" y="455"/>
                  </a:lnTo>
                  <a:lnTo>
                    <a:pt x="6267" y="597"/>
                  </a:lnTo>
                  <a:lnTo>
                    <a:pt x="5963" y="738"/>
                  </a:lnTo>
                  <a:lnTo>
                    <a:pt x="5650" y="900"/>
                  </a:lnTo>
                  <a:lnTo>
                    <a:pt x="5357" y="1082"/>
                  </a:lnTo>
                  <a:lnTo>
                    <a:pt x="5054" y="1274"/>
                  </a:lnTo>
                  <a:lnTo>
                    <a:pt x="4771" y="1486"/>
                  </a:lnTo>
                  <a:lnTo>
                    <a:pt x="4488" y="1699"/>
                  </a:lnTo>
                  <a:lnTo>
                    <a:pt x="4215" y="1931"/>
                  </a:lnTo>
                  <a:lnTo>
                    <a:pt x="3952" y="2184"/>
                  </a:lnTo>
                  <a:lnTo>
                    <a:pt x="3699" y="2436"/>
                  </a:lnTo>
                  <a:lnTo>
                    <a:pt x="3467" y="2709"/>
                  </a:lnTo>
                  <a:lnTo>
                    <a:pt x="3235" y="2992"/>
                  </a:lnTo>
                  <a:lnTo>
                    <a:pt x="3012" y="3285"/>
                  </a:lnTo>
                  <a:lnTo>
                    <a:pt x="2810" y="3588"/>
                  </a:lnTo>
                  <a:lnTo>
                    <a:pt x="2628" y="3902"/>
                  </a:lnTo>
                  <a:lnTo>
                    <a:pt x="2456" y="4235"/>
                  </a:lnTo>
                  <a:lnTo>
                    <a:pt x="2305" y="4569"/>
                  </a:lnTo>
                  <a:lnTo>
                    <a:pt x="2163" y="4912"/>
                  </a:lnTo>
                  <a:lnTo>
                    <a:pt x="2042" y="5256"/>
                  </a:lnTo>
                  <a:lnTo>
                    <a:pt x="1941" y="5620"/>
                  </a:lnTo>
                  <a:lnTo>
                    <a:pt x="1860" y="5994"/>
                  </a:lnTo>
                  <a:lnTo>
                    <a:pt x="1810" y="6368"/>
                  </a:lnTo>
                  <a:lnTo>
                    <a:pt x="1769" y="6752"/>
                  </a:lnTo>
                  <a:lnTo>
                    <a:pt x="1759" y="7146"/>
                  </a:lnTo>
                  <a:lnTo>
                    <a:pt x="1759" y="7338"/>
                  </a:lnTo>
                  <a:lnTo>
                    <a:pt x="1769" y="7540"/>
                  </a:lnTo>
                  <a:lnTo>
                    <a:pt x="1779" y="7742"/>
                  </a:lnTo>
                  <a:lnTo>
                    <a:pt x="1799" y="7944"/>
                  </a:lnTo>
                  <a:lnTo>
                    <a:pt x="1830" y="8147"/>
                  </a:lnTo>
                  <a:lnTo>
                    <a:pt x="1860" y="8349"/>
                  </a:lnTo>
                  <a:lnTo>
                    <a:pt x="1900" y="8561"/>
                  </a:lnTo>
                  <a:lnTo>
                    <a:pt x="1951" y="8763"/>
                  </a:lnTo>
                  <a:lnTo>
                    <a:pt x="1951" y="876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922;p25">
              <a:extLst>
                <a:ext uri="{FF2B5EF4-FFF2-40B4-BE49-F238E27FC236}">
                  <a16:creationId xmlns:a16="http://schemas.microsoft.com/office/drawing/2014/main" id="{F60739B9-878E-B88D-7604-CD213B023848}"/>
                </a:ext>
              </a:extLst>
            </p:cNvPr>
            <p:cNvSpPr/>
            <p:nvPr/>
          </p:nvSpPr>
          <p:spPr>
            <a:xfrm>
              <a:off x="3044150" y="3490425"/>
              <a:ext cx="1094575" cy="1723450"/>
            </a:xfrm>
            <a:custGeom>
              <a:avLst/>
              <a:gdLst/>
              <a:ahLst/>
              <a:cxnLst/>
              <a:rect l="l" t="t" r="r" b="b"/>
              <a:pathLst>
                <a:path w="43783" h="68938" extrusionOk="0">
                  <a:moveTo>
                    <a:pt x="22205" y="7004"/>
                  </a:moveTo>
                  <a:lnTo>
                    <a:pt x="22205" y="7004"/>
                  </a:lnTo>
                  <a:lnTo>
                    <a:pt x="21649" y="7408"/>
                  </a:lnTo>
                  <a:lnTo>
                    <a:pt x="21113" y="7812"/>
                  </a:lnTo>
                  <a:lnTo>
                    <a:pt x="20588" y="8217"/>
                  </a:lnTo>
                  <a:lnTo>
                    <a:pt x="20082" y="8611"/>
                  </a:lnTo>
                  <a:lnTo>
                    <a:pt x="19587" y="9005"/>
                  </a:lnTo>
                  <a:lnTo>
                    <a:pt x="19112" y="9389"/>
                  </a:lnTo>
                  <a:lnTo>
                    <a:pt x="18657" y="9783"/>
                  </a:lnTo>
                  <a:lnTo>
                    <a:pt x="18213" y="10167"/>
                  </a:lnTo>
                  <a:lnTo>
                    <a:pt x="17788" y="10541"/>
                  </a:lnTo>
                  <a:lnTo>
                    <a:pt x="17374" y="10925"/>
                  </a:lnTo>
                  <a:lnTo>
                    <a:pt x="16980" y="11289"/>
                  </a:lnTo>
                  <a:lnTo>
                    <a:pt x="16596" y="11663"/>
                  </a:lnTo>
                  <a:lnTo>
                    <a:pt x="16222" y="12027"/>
                  </a:lnTo>
                  <a:lnTo>
                    <a:pt x="15868" y="12391"/>
                  </a:lnTo>
                  <a:lnTo>
                    <a:pt x="15534" y="12755"/>
                  </a:lnTo>
                  <a:lnTo>
                    <a:pt x="15201" y="13108"/>
                  </a:lnTo>
                  <a:lnTo>
                    <a:pt x="14888" y="13462"/>
                  </a:lnTo>
                  <a:lnTo>
                    <a:pt x="14594" y="13816"/>
                  </a:lnTo>
                  <a:lnTo>
                    <a:pt x="14301" y="14169"/>
                  </a:lnTo>
                  <a:lnTo>
                    <a:pt x="14028" y="14513"/>
                  </a:lnTo>
                  <a:lnTo>
                    <a:pt x="13766" y="14857"/>
                  </a:lnTo>
                  <a:lnTo>
                    <a:pt x="13513" y="15190"/>
                  </a:lnTo>
                  <a:lnTo>
                    <a:pt x="13281" y="15534"/>
                  </a:lnTo>
                  <a:lnTo>
                    <a:pt x="13058" y="15867"/>
                  </a:lnTo>
                  <a:lnTo>
                    <a:pt x="12836" y="16201"/>
                  </a:lnTo>
                  <a:lnTo>
                    <a:pt x="12634" y="16524"/>
                  </a:lnTo>
                  <a:lnTo>
                    <a:pt x="12442" y="16848"/>
                  </a:lnTo>
                  <a:lnTo>
                    <a:pt x="12260" y="17181"/>
                  </a:lnTo>
                  <a:lnTo>
                    <a:pt x="12088" y="17495"/>
                  </a:lnTo>
                  <a:lnTo>
                    <a:pt x="11926" y="17818"/>
                  </a:lnTo>
                  <a:lnTo>
                    <a:pt x="11775" y="18131"/>
                  </a:lnTo>
                  <a:lnTo>
                    <a:pt x="11633" y="18445"/>
                  </a:lnTo>
                  <a:lnTo>
                    <a:pt x="11502" y="18758"/>
                  </a:lnTo>
                  <a:lnTo>
                    <a:pt x="11381" y="19071"/>
                  </a:lnTo>
                  <a:lnTo>
                    <a:pt x="11269" y="19374"/>
                  </a:lnTo>
                  <a:lnTo>
                    <a:pt x="11168" y="19678"/>
                  </a:lnTo>
                  <a:lnTo>
                    <a:pt x="11067" y="19981"/>
                  </a:lnTo>
                  <a:lnTo>
                    <a:pt x="10976" y="20284"/>
                  </a:lnTo>
                  <a:lnTo>
                    <a:pt x="10906" y="20587"/>
                  </a:lnTo>
                  <a:lnTo>
                    <a:pt x="10825" y="20880"/>
                  </a:lnTo>
                  <a:lnTo>
                    <a:pt x="10764" y="21173"/>
                  </a:lnTo>
                  <a:lnTo>
                    <a:pt x="10703" y="21466"/>
                  </a:lnTo>
                  <a:lnTo>
                    <a:pt x="10663" y="21759"/>
                  </a:lnTo>
                  <a:lnTo>
                    <a:pt x="10612" y="22053"/>
                  </a:lnTo>
                  <a:lnTo>
                    <a:pt x="10582" y="22336"/>
                  </a:lnTo>
                  <a:lnTo>
                    <a:pt x="10552" y="22619"/>
                  </a:lnTo>
                  <a:lnTo>
                    <a:pt x="10501" y="23185"/>
                  </a:lnTo>
                  <a:lnTo>
                    <a:pt x="10491" y="23750"/>
                  </a:lnTo>
                  <a:lnTo>
                    <a:pt x="10491" y="24306"/>
                  </a:lnTo>
                  <a:lnTo>
                    <a:pt x="10501" y="24852"/>
                  </a:lnTo>
                  <a:lnTo>
                    <a:pt x="10542" y="25398"/>
                  </a:lnTo>
                  <a:lnTo>
                    <a:pt x="10592" y="25934"/>
                  </a:lnTo>
                  <a:lnTo>
                    <a:pt x="10653" y="26469"/>
                  </a:lnTo>
                  <a:lnTo>
                    <a:pt x="10734" y="26995"/>
                  </a:lnTo>
                  <a:lnTo>
                    <a:pt x="10815" y="27520"/>
                  </a:lnTo>
                  <a:lnTo>
                    <a:pt x="10997" y="28561"/>
                  </a:lnTo>
                  <a:lnTo>
                    <a:pt x="11189" y="29592"/>
                  </a:lnTo>
                  <a:lnTo>
                    <a:pt x="11381" y="30603"/>
                  </a:lnTo>
                  <a:lnTo>
                    <a:pt x="11472" y="31118"/>
                  </a:lnTo>
                  <a:lnTo>
                    <a:pt x="11552" y="31624"/>
                  </a:lnTo>
                  <a:lnTo>
                    <a:pt x="11623" y="32129"/>
                  </a:lnTo>
                  <a:lnTo>
                    <a:pt x="11694" y="32634"/>
                  </a:lnTo>
                  <a:lnTo>
                    <a:pt x="11744" y="33140"/>
                  </a:lnTo>
                  <a:lnTo>
                    <a:pt x="11775" y="33645"/>
                  </a:lnTo>
                  <a:lnTo>
                    <a:pt x="11795" y="34150"/>
                  </a:lnTo>
                  <a:lnTo>
                    <a:pt x="11795" y="34656"/>
                  </a:lnTo>
                  <a:lnTo>
                    <a:pt x="11775" y="35161"/>
                  </a:lnTo>
                  <a:lnTo>
                    <a:pt x="11734" y="35676"/>
                  </a:lnTo>
                  <a:lnTo>
                    <a:pt x="11704" y="35929"/>
                  </a:lnTo>
                  <a:lnTo>
                    <a:pt x="11674" y="36192"/>
                  </a:lnTo>
                  <a:lnTo>
                    <a:pt x="11623" y="36444"/>
                  </a:lnTo>
                  <a:lnTo>
                    <a:pt x="11573" y="36707"/>
                  </a:lnTo>
                  <a:lnTo>
                    <a:pt x="11522" y="36960"/>
                  </a:lnTo>
                  <a:lnTo>
                    <a:pt x="11451" y="37223"/>
                  </a:lnTo>
                  <a:lnTo>
                    <a:pt x="11381" y="37485"/>
                  </a:lnTo>
                  <a:lnTo>
                    <a:pt x="11300" y="37738"/>
                  </a:lnTo>
                  <a:lnTo>
                    <a:pt x="11219" y="38001"/>
                  </a:lnTo>
                  <a:lnTo>
                    <a:pt x="11118" y="38264"/>
                  </a:lnTo>
                  <a:lnTo>
                    <a:pt x="11017" y="38526"/>
                  </a:lnTo>
                  <a:lnTo>
                    <a:pt x="10906" y="38799"/>
                  </a:lnTo>
                  <a:lnTo>
                    <a:pt x="10784" y="39062"/>
                  </a:lnTo>
                  <a:lnTo>
                    <a:pt x="10653" y="39325"/>
                  </a:lnTo>
                  <a:lnTo>
                    <a:pt x="10511" y="39598"/>
                  </a:lnTo>
                  <a:lnTo>
                    <a:pt x="10360" y="39860"/>
                  </a:lnTo>
                  <a:lnTo>
                    <a:pt x="10198" y="40133"/>
                  </a:lnTo>
                  <a:lnTo>
                    <a:pt x="10026" y="40406"/>
                  </a:lnTo>
                  <a:lnTo>
                    <a:pt x="9844" y="40679"/>
                  </a:lnTo>
                  <a:lnTo>
                    <a:pt x="9652" y="40952"/>
                  </a:lnTo>
                  <a:lnTo>
                    <a:pt x="9450" y="41235"/>
                  </a:lnTo>
                  <a:lnTo>
                    <a:pt x="9238" y="41508"/>
                  </a:lnTo>
                  <a:lnTo>
                    <a:pt x="9006" y="41791"/>
                  </a:lnTo>
                  <a:lnTo>
                    <a:pt x="8773" y="42064"/>
                  </a:lnTo>
                  <a:lnTo>
                    <a:pt x="8520" y="42347"/>
                  </a:lnTo>
                  <a:lnTo>
                    <a:pt x="8258" y="42630"/>
                  </a:lnTo>
                  <a:lnTo>
                    <a:pt x="7985" y="42923"/>
                  </a:lnTo>
                  <a:lnTo>
                    <a:pt x="7702" y="43206"/>
                  </a:lnTo>
                  <a:lnTo>
                    <a:pt x="7399" y="43499"/>
                  </a:lnTo>
                  <a:lnTo>
                    <a:pt x="7085" y="43782"/>
                  </a:lnTo>
                  <a:lnTo>
                    <a:pt x="6762" y="44075"/>
                  </a:lnTo>
                  <a:lnTo>
                    <a:pt x="6418" y="44378"/>
                  </a:lnTo>
                  <a:lnTo>
                    <a:pt x="6418" y="44378"/>
                  </a:lnTo>
                  <a:lnTo>
                    <a:pt x="5852" y="44863"/>
                  </a:lnTo>
                  <a:lnTo>
                    <a:pt x="5327" y="45368"/>
                  </a:lnTo>
                  <a:lnTo>
                    <a:pt x="4821" y="45864"/>
                  </a:lnTo>
                  <a:lnTo>
                    <a:pt x="4336" y="46379"/>
                  </a:lnTo>
                  <a:lnTo>
                    <a:pt x="3881" y="46895"/>
                  </a:lnTo>
                  <a:lnTo>
                    <a:pt x="3457" y="47410"/>
                  </a:lnTo>
                  <a:lnTo>
                    <a:pt x="3053" y="47936"/>
                  </a:lnTo>
                  <a:lnTo>
                    <a:pt x="2679" y="48461"/>
                  </a:lnTo>
                  <a:lnTo>
                    <a:pt x="2325" y="48987"/>
                  </a:lnTo>
                  <a:lnTo>
                    <a:pt x="2002" y="49522"/>
                  </a:lnTo>
                  <a:lnTo>
                    <a:pt x="1709" y="50058"/>
                  </a:lnTo>
                  <a:lnTo>
                    <a:pt x="1436" y="50583"/>
                  </a:lnTo>
                  <a:lnTo>
                    <a:pt x="1183" y="51119"/>
                  </a:lnTo>
                  <a:lnTo>
                    <a:pt x="961" y="51665"/>
                  </a:lnTo>
                  <a:lnTo>
                    <a:pt x="759" y="52201"/>
                  </a:lnTo>
                  <a:lnTo>
                    <a:pt x="577" y="52736"/>
                  </a:lnTo>
                  <a:lnTo>
                    <a:pt x="425" y="53272"/>
                  </a:lnTo>
                  <a:lnTo>
                    <a:pt x="304" y="53807"/>
                  </a:lnTo>
                  <a:lnTo>
                    <a:pt x="193" y="54333"/>
                  </a:lnTo>
                  <a:lnTo>
                    <a:pt x="112" y="54869"/>
                  </a:lnTo>
                  <a:lnTo>
                    <a:pt x="51" y="55394"/>
                  </a:lnTo>
                  <a:lnTo>
                    <a:pt x="21" y="55920"/>
                  </a:lnTo>
                  <a:lnTo>
                    <a:pt x="1" y="56435"/>
                  </a:lnTo>
                  <a:lnTo>
                    <a:pt x="11" y="56961"/>
                  </a:lnTo>
                  <a:lnTo>
                    <a:pt x="41" y="57466"/>
                  </a:lnTo>
                  <a:lnTo>
                    <a:pt x="92" y="57971"/>
                  </a:lnTo>
                  <a:lnTo>
                    <a:pt x="172" y="58477"/>
                  </a:lnTo>
                  <a:lnTo>
                    <a:pt x="263" y="58972"/>
                  </a:lnTo>
                  <a:lnTo>
                    <a:pt x="385" y="59467"/>
                  </a:lnTo>
                  <a:lnTo>
                    <a:pt x="526" y="59942"/>
                  </a:lnTo>
                  <a:lnTo>
                    <a:pt x="688" y="60417"/>
                  </a:lnTo>
                  <a:lnTo>
                    <a:pt x="870" y="60892"/>
                  </a:lnTo>
                  <a:lnTo>
                    <a:pt x="1062" y="61347"/>
                  </a:lnTo>
                  <a:lnTo>
                    <a:pt x="1284" y="61802"/>
                  </a:lnTo>
                  <a:lnTo>
                    <a:pt x="1527" y="62236"/>
                  </a:lnTo>
                  <a:lnTo>
                    <a:pt x="1789" y="62671"/>
                  </a:lnTo>
                  <a:lnTo>
                    <a:pt x="2072" y="63085"/>
                  </a:lnTo>
                  <a:lnTo>
                    <a:pt x="2376" y="63500"/>
                  </a:lnTo>
                  <a:lnTo>
                    <a:pt x="2689" y="63904"/>
                  </a:lnTo>
                  <a:lnTo>
                    <a:pt x="3033" y="64288"/>
                  </a:lnTo>
                  <a:lnTo>
                    <a:pt x="3386" y="64662"/>
                  </a:lnTo>
                  <a:lnTo>
                    <a:pt x="3770" y="65026"/>
                  </a:lnTo>
                  <a:lnTo>
                    <a:pt x="4164" y="65380"/>
                  </a:lnTo>
                  <a:lnTo>
                    <a:pt x="4579" y="65713"/>
                  </a:lnTo>
                  <a:lnTo>
                    <a:pt x="5003" y="66036"/>
                  </a:lnTo>
                  <a:lnTo>
                    <a:pt x="5458" y="66340"/>
                  </a:lnTo>
                  <a:lnTo>
                    <a:pt x="5923" y="66633"/>
                  </a:lnTo>
                  <a:lnTo>
                    <a:pt x="6408" y="66916"/>
                  </a:lnTo>
                  <a:lnTo>
                    <a:pt x="6903" y="67179"/>
                  </a:lnTo>
                  <a:lnTo>
                    <a:pt x="7429" y="67421"/>
                  </a:lnTo>
                  <a:lnTo>
                    <a:pt x="7965" y="67654"/>
                  </a:lnTo>
                  <a:lnTo>
                    <a:pt x="8510" y="67866"/>
                  </a:lnTo>
                  <a:lnTo>
                    <a:pt x="9076" y="68058"/>
                  </a:lnTo>
                  <a:lnTo>
                    <a:pt x="9662" y="68240"/>
                  </a:lnTo>
                  <a:lnTo>
                    <a:pt x="10259" y="68391"/>
                  </a:lnTo>
                  <a:lnTo>
                    <a:pt x="10875" y="68533"/>
                  </a:lnTo>
                  <a:lnTo>
                    <a:pt x="11512" y="68654"/>
                  </a:lnTo>
                  <a:lnTo>
                    <a:pt x="12149" y="68755"/>
                  </a:lnTo>
                  <a:lnTo>
                    <a:pt x="12816" y="68826"/>
                  </a:lnTo>
                  <a:lnTo>
                    <a:pt x="13493" y="68887"/>
                  </a:lnTo>
                  <a:lnTo>
                    <a:pt x="14180" y="68927"/>
                  </a:lnTo>
                  <a:lnTo>
                    <a:pt x="14888" y="68937"/>
                  </a:lnTo>
                  <a:lnTo>
                    <a:pt x="15605" y="68927"/>
                  </a:lnTo>
                  <a:lnTo>
                    <a:pt x="16333" y="68897"/>
                  </a:lnTo>
                  <a:lnTo>
                    <a:pt x="16333" y="68897"/>
                  </a:lnTo>
                  <a:lnTo>
                    <a:pt x="16959" y="68856"/>
                  </a:lnTo>
                  <a:lnTo>
                    <a:pt x="17576" y="68796"/>
                  </a:lnTo>
                  <a:lnTo>
                    <a:pt x="18192" y="68725"/>
                  </a:lnTo>
                  <a:lnTo>
                    <a:pt x="18799" y="68624"/>
                  </a:lnTo>
                  <a:lnTo>
                    <a:pt x="19385" y="68513"/>
                  </a:lnTo>
                  <a:lnTo>
                    <a:pt x="19678" y="68452"/>
                  </a:lnTo>
                  <a:lnTo>
                    <a:pt x="19961" y="68381"/>
                  </a:lnTo>
                  <a:lnTo>
                    <a:pt x="20244" y="68300"/>
                  </a:lnTo>
                  <a:lnTo>
                    <a:pt x="20517" y="68230"/>
                  </a:lnTo>
                  <a:lnTo>
                    <a:pt x="20790" y="68139"/>
                  </a:lnTo>
                  <a:lnTo>
                    <a:pt x="21053" y="68048"/>
                  </a:lnTo>
                  <a:lnTo>
                    <a:pt x="21315" y="67947"/>
                  </a:lnTo>
                  <a:lnTo>
                    <a:pt x="21568" y="67846"/>
                  </a:lnTo>
                  <a:lnTo>
                    <a:pt x="21810" y="67734"/>
                  </a:lnTo>
                  <a:lnTo>
                    <a:pt x="22053" y="67623"/>
                  </a:lnTo>
                  <a:lnTo>
                    <a:pt x="22286" y="67502"/>
                  </a:lnTo>
                  <a:lnTo>
                    <a:pt x="22508" y="67371"/>
                  </a:lnTo>
                  <a:lnTo>
                    <a:pt x="22730" y="67239"/>
                  </a:lnTo>
                  <a:lnTo>
                    <a:pt x="22932" y="67098"/>
                  </a:lnTo>
                  <a:lnTo>
                    <a:pt x="23134" y="66946"/>
                  </a:lnTo>
                  <a:lnTo>
                    <a:pt x="23326" y="66784"/>
                  </a:lnTo>
                  <a:lnTo>
                    <a:pt x="23508" y="66623"/>
                  </a:lnTo>
                  <a:lnTo>
                    <a:pt x="23680" y="66451"/>
                  </a:lnTo>
                  <a:lnTo>
                    <a:pt x="23842" y="66279"/>
                  </a:lnTo>
                  <a:lnTo>
                    <a:pt x="23983" y="66087"/>
                  </a:lnTo>
                  <a:lnTo>
                    <a:pt x="24125" y="65895"/>
                  </a:lnTo>
                  <a:lnTo>
                    <a:pt x="24256" y="65693"/>
                  </a:lnTo>
                  <a:lnTo>
                    <a:pt x="24378" y="65481"/>
                  </a:lnTo>
                  <a:lnTo>
                    <a:pt x="24479" y="65268"/>
                  </a:lnTo>
                  <a:lnTo>
                    <a:pt x="24570" y="65036"/>
                  </a:lnTo>
                  <a:lnTo>
                    <a:pt x="24650" y="64803"/>
                  </a:lnTo>
                  <a:lnTo>
                    <a:pt x="24721" y="64561"/>
                  </a:lnTo>
                  <a:lnTo>
                    <a:pt x="24782" y="64308"/>
                  </a:lnTo>
                  <a:lnTo>
                    <a:pt x="24822" y="64045"/>
                  </a:lnTo>
                  <a:lnTo>
                    <a:pt x="24842" y="63783"/>
                  </a:lnTo>
                  <a:lnTo>
                    <a:pt x="24863" y="63500"/>
                  </a:lnTo>
                  <a:lnTo>
                    <a:pt x="24853" y="63207"/>
                  </a:lnTo>
                  <a:lnTo>
                    <a:pt x="24842" y="62914"/>
                  </a:lnTo>
                  <a:lnTo>
                    <a:pt x="24812" y="62610"/>
                  </a:lnTo>
                  <a:lnTo>
                    <a:pt x="24762" y="62287"/>
                  </a:lnTo>
                  <a:lnTo>
                    <a:pt x="24701" y="61964"/>
                  </a:lnTo>
                  <a:lnTo>
                    <a:pt x="24620" y="61630"/>
                  </a:lnTo>
                  <a:lnTo>
                    <a:pt x="24519" y="61276"/>
                  </a:lnTo>
                  <a:lnTo>
                    <a:pt x="24408" y="60923"/>
                  </a:lnTo>
                  <a:lnTo>
                    <a:pt x="24276" y="60559"/>
                  </a:lnTo>
                  <a:lnTo>
                    <a:pt x="24125" y="60175"/>
                  </a:lnTo>
                  <a:lnTo>
                    <a:pt x="23953" y="59791"/>
                  </a:lnTo>
                  <a:lnTo>
                    <a:pt x="23771" y="59386"/>
                  </a:lnTo>
                  <a:lnTo>
                    <a:pt x="23569" y="58982"/>
                  </a:lnTo>
                  <a:lnTo>
                    <a:pt x="23347" y="58558"/>
                  </a:lnTo>
                  <a:lnTo>
                    <a:pt x="23104" y="58123"/>
                  </a:lnTo>
                  <a:lnTo>
                    <a:pt x="22841" y="57678"/>
                  </a:lnTo>
                  <a:lnTo>
                    <a:pt x="22558" y="57224"/>
                  </a:lnTo>
                  <a:lnTo>
                    <a:pt x="22255" y="56759"/>
                  </a:lnTo>
                  <a:lnTo>
                    <a:pt x="21922" y="56273"/>
                  </a:lnTo>
                  <a:lnTo>
                    <a:pt x="21578" y="55788"/>
                  </a:lnTo>
                  <a:lnTo>
                    <a:pt x="21214" y="55283"/>
                  </a:lnTo>
                  <a:lnTo>
                    <a:pt x="20820" y="54768"/>
                  </a:lnTo>
                  <a:lnTo>
                    <a:pt x="20406" y="54242"/>
                  </a:lnTo>
                  <a:lnTo>
                    <a:pt x="20406" y="54242"/>
                  </a:lnTo>
                  <a:lnTo>
                    <a:pt x="20254" y="54030"/>
                  </a:lnTo>
                  <a:lnTo>
                    <a:pt x="20102" y="53818"/>
                  </a:lnTo>
                  <a:lnTo>
                    <a:pt x="19961" y="53595"/>
                  </a:lnTo>
                  <a:lnTo>
                    <a:pt x="19840" y="53363"/>
                  </a:lnTo>
                  <a:lnTo>
                    <a:pt x="19729" y="53140"/>
                  </a:lnTo>
                  <a:lnTo>
                    <a:pt x="19617" y="52898"/>
                  </a:lnTo>
                  <a:lnTo>
                    <a:pt x="19526" y="52665"/>
                  </a:lnTo>
                  <a:lnTo>
                    <a:pt x="19446" y="52413"/>
                  </a:lnTo>
                  <a:lnTo>
                    <a:pt x="19375" y="52170"/>
                  </a:lnTo>
                  <a:lnTo>
                    <a:pt x="19314" y="51907"/>
                  </a:lnTo>
                  <a:lnTo>
                    <a:pt x="19264" y="51655"/>
                  </a:lnTo>
                  <a:lnTo>
                    <a:pt x="19223" y="51392"/>
                  </a:lnTo>
                  <a:lnTo>
                    <a:pt x="19193" y="51119"/>
                  </a:lnTo>
                  <a:lnTo>
                    <a:pt x="19183" y="50846"/>
                  </a:lnTo>
                  <a:lnTo>
                    <a:pt x="19173" y="50573"/>
                  </a:lnTo>
                  <a:lnTo>
                    <a:pt x="19173" y="50290"/>
                  </a:lnTo>
                  <a:lnTo>
                    <a:pt x="19183" y="50007"/>
                  </a:lnTo>
                  <a:lnTo>
                    <a:pt x="19203" y="49714"/>
                  </a:lnTo>
                  <a:lnTo>
                    <a:pt x="19233" y="49421"/>
                  </a:lnTo>
                  <a:lnTo>
                    <a:pt x="19274" y="49118"/>
                  </a:lnTo>
                  <a:lnTo>
                    <a:pt x="19324" y="48815"/>
                  </a:lnTo>
                  <a:lnTo>
                    <a:pt x="19385" y="48512"/>
                  </a:lnTo>
                  <a:lnTo>
                    <a:pt x="19456" y="48198"/>
                  </a:lnTo>
                  <a:lnTo>
                    <a:pt x="19537" y="47885"/>
                  </a:lnTo>
                  <a:lnTo>
                    <a:pt x="19627" y="47562"/>
                  </a:lnTo>
                  <a:lnTo>
                    <a:pt x="19718" y="47238"/>
                  </a:lnTo>
                  <a:lnTo>
                    <a:pt x="19830" y="46905"/>
                  </a:lnTo>
                  <a:lnTo>
                    <a:pt x="19941" y="46571"/>
                  </a:lnTo>
                  <a:lnTo>
                    <a:pt x="20072" y="46238"/>
                  </a:lnTo>
                  <a:lnTo>
                    <a:pt x="20204" y="45894"/>
                  </a:lnTo>
                  <a:lnTo>
                    <a:pt x="20345" y="45550"/>
                  </a:lnTo>
                  <a:lnTo>
                    <a:pt x="20487" y="45207"/>
                  </a:lnTo>
                  <a:lnTo>
                    <a:pt x="20820" y="44489"/>
                  </a:lnTo>
                  <a:lnTo>
                    <a:pt x="21174" y="43772"/>
                  </a:lnTo>
                  <a:lnTo>
                    <a:pt x="21568" y="43024"/>
                  </a:lnTo>
                  <a:lnTo>
                    <a:pt x="21982" y="42266"/>
                  </a:lnTo>
                  <a:lnTo>
                    <a:pt x="22437" y="41498"/>
                  </a:lnTo>
                  <a:lnTo>
                    <a:pt x="22922" y="40709"/>
                  </a:lnTo>
                  <a:lnTo>
                    <a:pt x="23428" y="39911"/>
                  </a:lnTo>
                  <a:lnTo>
                    <a:pt x="23963" y="39092"/>
                  </a:lnTo>
                  <a:lnTo>
                    <a:pt x="24529" y="38264"/>
                  </a:lnTo>
                  <a:lnTo>
                    <a:pt x="25125" y="37425"/>
                  </a:lnTo>
                  <a:lnTo>
                    <a:pt x="25742" y="36566"/>
                  </a:lnTo>
                  <a:lnTo>
                    <a:pt x="26389" y="35696"/>
                  </a:lnTo>
                  <a:lnTo>
                    <a:pt x="27056" y="34807"/>
                  </a:lnTo>
                  <a:lnTo>
                    <a:pt x="27743" y="33918"/>
                  </a:lnTo>
                  <a:lnTo>
                    <a:pt x="28461" y="33008"/>
                  </a:lnTo>
                  <a:lnTo>
                    <a:pt x="29198" y="32078"/>
                  </a:lnTo>
                  <a:lnTo>
                    <a:pt x="29198" y="32078"/>
                  </a:lnTo>
                  <a:lnTo>
                    <a:pt x="30421" y="30532"/>
                  </a:lnTo>
                  <a:lnTo>
                    <a:pt x="31594" y="29026"/>
                  </a:lnTo>
                  <a:lnTo>
                    <a:pt x="32705" y="27561"/>
                  </a:lnTo>
                  <a:lnTo>
                    <a:pt x="33756" y="26136"/>
                  </a:lnTo>
                  <a:lnTo>
                    <a:pt x="34747" y="24751"/>
                  </a:lnTo>
                  <a:lnTo>
                    <a:pt x="35687" y="23397"/>
                  </a:lnTo>
                  <a:lnTo>
                    <a:pt x="36566" y="22093"/>
                  </a:lnTo>
                  <a:lnTo>
                    <a:pt x="36991" y="21456"/>
                  </a:lnTo>
                  <a:lnTo>
                    <a:pt x="37395" y="20830"/>
                  </a:lnTo>
                  <a:lnTo>
                    <a:pt x="37779" y="20213"/>
                  </a:lnTo>
                  <a:lnTo>
                    <a:pt x="38163" y="19607"/>
                  </a:lnTo>
                  <a:lnTo>
                    <a:pt x="38527" y="19011"/>
                  </a:lnTo>
                  <a:lnTo>
                    <a:pt x="38880" y="18414"/>
                  </a:lnTo>
                  <a:lnTo>
                    <a:pt x="39214" y="17838"/>
                  </a:lnTo>
                  <a:lnTo>
                    <a:pt x="39537" y="17272"/>
                  </a:lnTo>
                  <a:lnTo>
                    <a:pt x="39851" y="16716"/>
                  </a:lnTo>
                  <a:lnTo>
                    <a:pt x="40154" y="16160"/>
                  </a:lnTo>
                  <a:lnTo>
                    <a:pt x="40437" y="15625"/>
                  </a:lnTo>
                  <a:lnTo>
                    <a:pt x="40720" y="15099"/>
                  </a:lnTo>
                  <a:lnTo>
                    <a:pt x="40972" y="14574"/>
                  </a:lnTo>
                  <a:lnTo>
                    <a:pt x="41225" y="14068"/>
                  </a:lnTo>
                  <a:lnTo>
                    <a:pt x="41458" y="13563"/>
                  </a:lnTo>
                  <a:lnTo>
                    <a:pt x="41690" y="13068"/>
                  </a:lnTo>
                  <a:lnTo>
                    <a:pt x="41902" y="12593"/>
                  </a:lnTo>
                  <a:lnTo>
                    <a:pt x="42104" y="12118"/>
                  </a:lnTo>
                  <a:lnTo>
                    <a:pt x="42286" y="11653"/>
                  </a:lnTo>
                  <a:lnTo>
                    <a:pt x="42468" y="11198"/>
                  </a:lnTo>
                  <a:lnTo>
                    <a:pt x="42630" y="10753"/>
                  </a:lnTo>
                  <a:lnTo>
                    <a:pt x="42782" y="10319"/>
                  </a:lnTo>
                  <a:lnTo>
                    <a:pt x="42923" y="9894"/>
                  </a:lnTo>
                  <a:lnTo>
                    <a:pt x="43054" y="9480"/>
                  </a:lnTo>
                  <a:lnTo>
                    <a:pt x="43176" y="9076"/>
                  </a:lnTo>
                  <a:lnTo>
                    <a:pt x="43287" y="8682"/>
                  </a:lnTo>
                  <a:lnTo>
                    <a:pt x="43388" y="8287"/>
                  </a:lnTo>
                  <a:lnTo>
                    <a:pt x="43469" y="7913"/>
                  </a:lnTo>
                  <a:lnTo>
                    <a:pt x="43550" y="7540"/>
                  </a:lnTo>
                  <a:lnTo>
                    <a:pt x="43610" y="7186"/>
                  </a:lnTo>
                  <a:lnTo>
                    <a:pt x="43671" y="6832"/>
                  </a:lnTo>
                  <a:lnTo>
                    <a:pt x="43711" y="6488"/>
                  </a:lnTo>
                  <a:lnTo>
                    <a:pt x="43742" y="6155"/>
                  </a:lnTo>
                  <a:lnTo>
                    <a:pt x="43772" y="5832"/>
                  </a:lnTo>
                  <a:lnTo>
                    <a:pt x="43782" y="5518"/>
                  </a:lnTo>
                  <a:lnTo>
                    <a:pt x="43782" y="5215"/>
                  </a:lnTo>
                  <a:lnTo>
                    <a:pt x="43782" y="4922"/>
                  </a:lnTo>
                  <a:lnTo>
                    <a:pt x="43762" y="4629"/>
                  </a:lnTo>
                  <a:lnTo>
                    <a:pt x="43742" y="4356"/>
                  </a:lnTo>
                  <a:lnTo>
                    <a:pt x="43701" y="4083"/>
                  </a:lnTo>
                  <a:lnTo>
                    <a:pt x="43661" y="3820"/>
                  </a:lnTo>
                  <a:lnTo>
                    <a:pt x="43600" y="3568"/>
                  </a:lnTo>
                  <a:lnTo>
                    <a:pt x="43540" y="3325"/>
                  </a:lnTo>
                  <a:lnTo>
                    <a:pt x="43469" y="3093"/>
                  </a:lnTo>
                  <a:lnTo>
                    <a:pt x="43388" y="2870"/>
                  </a:lnTo>
                  <a:lnTo>
                    <a:pt x="43297" y="2648"/>
                  </a:lnTo>
                  <a:lnTo>
                    <a:pt x="43196" y="2446"/>
                  </a:lnTo>
                  <a:lnTo>
                    <a:pt x="43085" y="2244"/>
                  </a:lnTo>
                  <a:lnTo>
                    <a:pt x="42974" y="2052"/>
                  </a:lnTo>
                  <a:lnTo>
                    <a:pt x="42842" y="1870"/>
                  </a:lnTo>
                  <a:lnTo>
                    <a:pt x="42711" y="1698"/>
                  </a:lnTo>
                  <a:lnTo>
                    <a:pt x="42569" y="1536"/>
                  </a:lnTo>
                  <a:lnTo>
                    <a:pt x="42418" y="1375"/>
                  </a:lnTo>
                  <a:lnTo>
                    <a:pt x="42266" y="1223"/>
                  </a:lnTo>
                  <a:lnTo>
                    <a:pt x="42094" y="1092"/>
                  </a:lnTo>
                  <a:lnTo>
                    <a:pt x="41923" y="960"/>
                  </a:lnTo>
                  <a:lnTo>
                    <a:pt x="41741" y="839"/>
                  </a:lnTo>
                  <a:lnTo>
                    <a:pt x="41559" y="718"/>
                  </a:lnTo>
                  <a:lnTo>
                    <a:pt x="41357" y="617"/>
                  </a:lnTo>
                  <a:lnTo>
                    <a:pt x="41154" y="515"/>
                  </a:lnTo>
                  <a:lnTo>
                    <a:pt x="40942" y="435"/>
                  </a:lnTo>
                  <a:lnTo>
                    <a:pt x="40720" y="354"/>
                  </a:lnTo>
                  <a:lnTo>
                    <a:pt x="40497" y="283"/>
                  </a:lnTo>
                  <a:lnTo>
                    <a:pt x="40265" y="212"/>
                  </a:lnTo>
                  <a:lnTo>
                    <a:pt x="40022" y="162"/>
                  </a:lnTo>
                  <a:lnTo>
                    <a:pt x="39780" y="111"/>
                  </a:lnTo>
                  <a:lnTo>
                    <a:pt x="39527" y="71"/>
                  </a:lnTo>
                  <a:lnTo>
                    <a:pt x="39264" y="40"/>
                  </a:lnTo>
                  <a:lnTo>
                    <a:pt x="39002" y="20"/>
                  </a:lnTo>
                  <a:lnTo>
                    <a:pt x="38729" y="10"/>
                  </a:lnTo>
                  <a:lnTo>
                    <a:pt x="38456" y="0"/>
                  </a:lnTo>
                  <a:lnTo>
                    <a:pt x="38173" y="0"/>
                  </a:lnTo>
                  <a:lnTo>
                    <a:pt x="37880" y="10"/>
                  </a:lnTo>
                  <a:lnTo>
                    <a:pt x="37587" y="30"/>
                  </a:lnTo>
                  <a:lnTo>
                    <a:pt x="37284" y="51"/>
                  </a:lnTo>
                  <a:lnTo>
                    <a:pt x="36980" y="91"/>
                  </a:lnTo>
                  <a:lnTo>
                    <a:pt x="36667" y="131"/>
                  </a:lnTo>
                  <a:lnTo>
                    <a:pt x="36344" y="182"/>
                  </a:lnTo>
                  <a:lnTo>
                    <a:pt x="36020" y="232"/>
                  </a:lnTo>
                  <a:lnTo>
                    <a:pt x="35697" y="303"/>
                  </a:lnTo>
                  <a:lnTo>
                    <a:pt x="35363" y="374"/>
                  </a:lnTo>
                  <a:lnTo>
                    <a:pt x="35020" y="455"/>
                  </a:lnTo>
                  <a:lnTo>
                    <a:pt x="34676" y="546"/>
                  </a:lnTo>
                  <a:lnTo>
                    <a:pt x="34333" y="637"/>
                  </a:lnTo>
                  <a:lnTo>
                    <a:pt x="33615" y="859"/>
                  </a:lnTo>
                  <a:lnTo>
                    <a:pt x="32887" y="1102"/>
                  </a:lnTo>
                  <a:lnTo>
                    <a:pt x="32139" y="1385"/>
                  </a:lnTo>
                  <a:lnTo>
                    <a:pt x="31381" y="1688"/>
                  </a:lnTo>
                  <a:lnTo>
                    <a:pt x="30603" y="2021"/>
                  </a:lnTo>
                  <a:lnTo>
                    <a:pt x="29815" y="2395"/>
                  </a:lnTo>
                  <a:lnTo>
                    <a:pt x="29016" y="2789"/>
                  </a:lnTo>
                  <a:lnTo>
                    <a:pt x="28198" y="3214"/>
                  </a:lnTo>
                  <a:lnTo>
                    <a:pt x="27369" y="3669"/>
                  </a:lnTo>
                  <a:lnTo>
                    <a:pt x="26530" y="4154"/>
                  </a:lnTo>
                  <a:lnTo>
                    <a:pt x="25681" y="4669"/>
                  </a:lnTo>
                  <a:lnTo>
                    <a:pt x="24822" y="5205"/>
                  </a:lnTo>
                  <a:lnTo>
                    <a:pt x="23953" y="5781"/>
                  </a:lnTo>
                  <a:lnTo>
                    <a:pt x="23084" y="6377"/>
                  </a:lnTo>
                  <a:lnTo>
                    <a:pt x="22205" y="7004"/>
                  </a:lnTo>
                  <a:lnTo>
                    <a:pt x="22205" y="700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923;p25">
              <a:extLst>
                <a:ext uri="{FF2B5EF4-FFF2-40B4-BE49-F238E27FC236}">
                  <a16:creationId xmlns:a16="http://schemas.microsoft.com/office/drawing/2014/main" id="{AE9F3233-565C-BBCE-C064-5FFC295F85E3}"/>
                </a:ext>
              </a:extLst>
            </p:cNvPr>
            <p:cNvSpPr/>
            <p:nvPr/>
          </p:nvSpPr>
          <p:spPr>
            <a:xfrm>
              <a:off x="2309150" y="3428000"/>
              <a:ext cx="1287350" cy="1785350"/>
            </a:xfrm>
            <a:custGeom>
              <a:avLst/>
              <a:gdLst/>
              <a:ahLst/>
              <a:cxnLst/>
              <a:rect l="l" t="t" r="r" b="b"/>
              <a:pathLst>
                <a:path w="51494" h="71414" extrusionOk="0">
                  <a:moveTo>
                    <a:pt x="36425" y="6216"/>
                  </a:moveTo>
                  <a:lnTo>
                    <a:pt x="36425" y="6216"/>
                  </a:lnTo>
                  <a:lnTo>
                    <a:pt x="32271" y="9218"/>
                  </a:lnTo>
                  <a:lnTo>
                    <a:pt x="28814" y="11704"/>
                  </a:lnTo>
                  <a:lnTo>
                    <a:pt x="25964" y="13736"/>
                  </a:lnTo>
                  <a:lnTo>
                    <a:pt x="23650" y="15383"/>
                  </a:lnTo>
                  <a:lnTo>
                    <a:pt x="20254" y="17788"/>
                  </a:lnTo>
                  <a:lnTo>
                    <a:pt x="19021" y="18678"/>
                  </a:lnTo>
                  <a:lnTo>
                    <a:pt x="17970" y="19446"/>
                  </a:lnTo>
                  <a:lnTo>
                    <a:pt x="17030" y="20153"/>
                  </a:lnTo>
                  <a:lnTo>
                    <a:pt x="16121" y="20871"/>
                  </a:lnTo>
                  <a:lnTo>
                    <a:pt x="15150" y="21659"/>
                  </a:lnTo>
                  <a:lnTo>
                    <a:pt x="14049" y="22589"/>
                  </a:lnTo>
                  <a:lnTo>
                    <a:pt x="12705" y="23721"/>
                  </a:lnTo>
                  <a:lnTo>
                    <a:pt x="11067" y="25126"/>
                  </a:lnTo>
                  <a:lnTo>
                    <a:pt x="6519" y="29007"/>
                  </a:lnTo>
                  <a:lnTo>
                    <a:pt x="6519" y="29007"/>
                  </a:lnTo>
                  <a:lnTo>
                    <a:pt x="6236" y="29249"/>
                  </a:lnTo>
                  <a:lnTo>
                    <a:pt x="5964" y="29512"/>
                  </a:lnTo>
                  <a:lnTo>
                    <a:pt x="5691" y="29775"/>
                  </a:lnTo>
                  <a:lnTo>
                    <a:pt x="5428" y="30048"/>
                  </a:lnTo>
                  <a:lnTo>
                    <a:pt x="5165" y="30331"/>
                  </a:lnTo>
                  <a:lnTo>
                    <a:pt x="4912" y="30614"/>
                  </a:lnTo>
                  <a:lnTo>
                    <a:pt x="4670" y="30907"/>
                  </a:lnTo>
                  <a:lnTo>
                    <a:pt x="4427" y="31210"/>
                  </a:lnTo>
                  <a:lnTo>
                    <a:pt x="4195" y="31523"/>
                  </a:lnTo>
                  <a:lnTo>
                    <a:pt x="3973" y="31836"/>
                  </a:lnTo>
                  <a:lnTo>
                    <a:pt x="3750" y="32160"/>
                  </a:lnTo>
                  <a:lnTo>
                    <a:pt x="3538" y="32483"/>
                  </a:lnTo>
                  <a:lnTo>
                    <a:pt x="3336" y="32817"/>
                  </a:lnTo>
                  <a:lnTo>
                    <a:pt x="3134" y="33160"/>
                  </a:lnTo>
                  <a:lnTo>
                    <a:pt x="2942" y="33504"/>
                  </a:lnTo>
                  <a:lnTo>
                    <a:pt x="2750" y="33858"/>
                  </a:lnTo>
                  <a:lnTo>
                    <a:pt x="2568" y="34222"/>
                  </a:lnTo>
                  <a:lnTo>
                    <a:pt x="2396" y="34585"/>
                  </a:lnTo>
                  <a:lnTo>
                    <a:pt x="2224" y="34949"/>
                  </a:lnTo>
                  <a:lnTo>
                    <a:pt x="2062" y="35323"/>
                  </a:lnTo>
                  <a:lnTo>
                    <a:pt x="1901" y="35707"/>
                  </a:lnTo>
                  <a:lnTo>
                    <a:pt x="1749" y="36091"/>
                  </a:lnTo>
                  <a:lnTo>
                    <a:pt x="1608" y="36475"/>
                  </a:lnTo>
                  <a:lnTo>
                    <a:pt x="1466" y="36870"/>
                  </a:lnTo>
                  <a:lnTo>
                    <a:pt x="1335" y="37264"/>
                  </a:lnTo>
                  <a:lnTo>
                    <a:pt x="1213" y="37668"/>
                  </a:lnTo>
                  <a:lnTo>
                    <a:pt x="1092" y="38072"/>
                  </a:lnTo>
                  <a:lnTo>
                    <a:pt x="981" y="38487"/>
                  </a:lnTo>
                  <a:lnTo>
                    <a:pt x="870" y="38901"/>
                  </a:lnTo>
                  <a:lnTo>
                    <a:pt x="779" y="39315"/>
                  </a:lnTo>
                  <a:lnTo>
                    <a:pt x="678" y="39730"/>
                  </a:lnTo>
                  <a:lnTo>
                    <a:pt x="587" y="40154"/>
                  </a:lnTo>
                  <a:lnTo>
                    <a:pt x="506" y="40589"/>
                  </a:lnTo>
                  <a:lnTo>
                    <a:pt x="435" y="41013"/>
                  </a:lnTo>
                  <a:lnTo>
                    <a:pt x="365" y="41448"/>
                  </a:lnTo>
                  <a:lnTo>
                    <a:pt x="304" y="41882"/>
                  </a:lnTo>
                  <a:lnTo>
                    <a:pt x="243" y="42317"/>
                  </a:lnTo>
                  <a:lnTo>
                    <a:pt x="193" y="42762"/>
                  </a:lnTo>
                  <a:lnTo>
                    <a:pt x="142" y="43196"/>
                  </a:lnTo>
                  <a:lnTo>
                    <a:pt x="102" y="43641"/>
                  </a:lnTo>
                  <a:lnTo>
                    <a:pt x="71" y="44086"/>
                  </a:lnTo>
                  <a:lnTo>
                    <a:pt x="51" y="44530"/>
                  </a:lnTo>
                  <a:lnTo>
                    <a:pt x="21" y="44985"/>
                  </a:lnTo>
                  <a:lnTo>
                    <a:pt x="11" y="45430"/>
                  </a:lnTo>
                  <a:lnTo>
                    <a:pt x="1" y="46339"/>
                  </a:lnTo>
                  <a:lnTo>
                    <a:pt x="11" y="47239"/>
                  </a:lnTo>
                  <a:lnTo>
                    <a:pt x="51" y="48148"/>
                  </a:lnTo>
                  <a:lnTo>
                    <a:pt x="112" y="49058"/>
                  </a:lnTo>
                  <a:lnTo>
                    <a:pt x="193" y="49968"/>
                  </a:lnTo>
                  <a:lnTo>
                    <a:pt x="304" y="50867"/>
                  </a:lnTo>
                  <a:lnTo>
                    <a:pt x="435" y="51777"/>
                  </a:lnTo>
                  <a:lnTo>
                    <a:pt x="587" y="52676"/>
                  </a:lnTo>
                  <a:lnTo>
                    <a:pt x="678" y="53121"/>
                  </a:lnTo>
                  <a:lnTo>
                    <a:pt x="769" y="53566"/>
                  </a:lnTo>
                  <a:lnTo>
                    <a:pt x="870" y="54010"/>
                  </a:lnTo>
                  <a:lnTo>
                    <a:pt x="971" y="54455"/>
                  </a:lnTo>
                  <a:lnTo>
                    <a:pt x="1082" y="54890"/>
                  </a:lnTo>
                  <a:lnTo>
                    <a:pt x="1193" y="55334"/>
                  </a:lnTo>
                  <a:lnTo>
                    <a:pt x="1315" y="55769"/>
                  </a:lnTo>
                  <a:lnTo>
                    <a:pt x="1446" y="56193"/>
                  </a:lnTo>
                  <a:lnTo>
                    <a:pt x="1577" y="56628"/>
                  </a:lnTo>
                  <a:lnTo>
                    <a:pt x="1719" y="57052"/>
                  </a:lnTo>
                  <a:lnTo>
                    <a:pt x="1860" y="57477"/>
                  </a:lnTo>
                  <a:lnTo>
                    <a:pt x="2012" y="57901"/>
                  </a:lnTo>
                  <a:lnTo>
                    <a:pt x="2174" y="58316"/>
                  </a:lnTo>
                  <a:lnTo>
                    <a:pt x="2335" y="58730"/>
                  </a:lnTo>
                  <a:lnTo>
                    <a:pt x="2497" y="59144"/>
                  </a:lnTo>
                  <a:lnTo>
                    <a:pt x="2679" y="59549"/>
                  </a:lnTo>
                  <a:lnTo>
                    <a:pt x="2851" y="59953"/>
                  </a:lnTo>
                  <a:lnTo>
                    <a:pt x="3043" y="60347"/>
                  </a:lnTo>
                  <a:lnTo>
                    <a:pt x="3235" y="60741"/>
                  </a:lnTo>
                  <a:lnTo>
                    <a:pt x="3427" y="61135"/>
                  </a:lnTo>
                  <a:lnTo>
                    <a:pt x="3629" y="61519"/>
                  </a:lnTo>
                  <a:lnTo>
                    <a:pt x="3841" y="61893"/>
                  </a:lnTo>
                  <a:lnTo>
                    <a:pt x="4053" y="62267"/>
                  </a:lnTo>
                  <a:lnTo>
                    <a:pt x="4276" y="62641"/>
                  </a:lnTo>
                  <a:lnTo>
                    <a:pt x="4498" y="63005"/>
                  </a:lnTo>
                  <a:lnTo>
                    <a:pt x="4731" y="63369"/>
                  </a:lnTo>
                  <a:lnTo>
                    <a:pt x="4963" y="63723"/>
                  </a:lnTo>
                  <a:lnTo>
                    <a:pt x="5206" y="64066"/>
                  </a:lnTo>
                  <a:lnTo>
                    <a:pt x="5458" y="64410"/>
                  </a:lnTo>
                  <a:lnTo>
                    <a:pt x="5711" y="64743"/>
                  </a:lnTo>
                  <a:lnTo>
                    <a:pt x="5964" y="65077"/>
                  </a:lnTo>
                  <a:lnTo>
                    <a:pt x="6236" y="65400"/>
                  </a:lnTo>
                  <a:lnTo>
                    <a:pt x="6499" y="65714"/>
                  </a:lnTo>
                  <a:lnTo>
                    <a:pt x="6782" y="66027"/>
                  </a:lnTo>
                  <a:lnTo>
                    <a:pt x="7065" y="66330"/>
                  </a:lnTo>
                  <a:lnTo>
                    <a:pt x="7348" y="66623"/>
                  </a:lnTo>
                  <a:lnTo>
                    <a:pt x="7641" y="66906"/>
                  </a:lnTo>
                  <a:lnTo>
                    <a:pt x="7934" y="67189"/>
                  </a:lnTo>
                  <a:lnTo>
                    <a:pt x="8237" y="67462"/>
                  </a:lnTo>
                  <a:lnTo>
                    <a:pt x="8551" y="67735"/>
                  </a:lnTo>
                  <a:lnTo>
                    <a:pt x="8864" y="67988"/>
                  </a:lnTo>
                  <a:lnTo>
                    <a:pt x="9188" y="68240"/>
                  </a:lnTo>
                  <a:lnTo>
                    <a:pt x="9511" y="68483"/>
                  </a:lnTo>
                  <a:lnTo>
                    <a:pt x="9844" y="68715"/>
                  </a:lnTo>
                  <a:lnTo>
                    <a:pt x="10178" y="68938"/>
                  </a:lnTo>
                  <a:lnTo>
                    <a:pt x="10522" y="69160"/>
                  </a:lnTo>
                  <a:lnTo>
                    <a:pt x="10865" y="69362"/>
                  </a:lnTo>
                  <a:lnTo>
                    <a:pt x="11219" y="69564"/>
                  </a:lnTo>
                  <a:lnTo>
                    <a:pt x="11583" y="69746"/>
                  </a:lnTo>
                  <a:lnTo>
                    <a:pt x="11947" y="69928"/>
                  </a:lnTo>
                  <a:lnTo>
                    <a:pt x="12321" y="70100"/>
                  </a:lnTo>
                  <a:lnTo>
                    <a:pt x="12694" y="70262"/>
                  </a:lnTo>
                  <a:lnTo>
                    <a:pt x="13068" y="70413"/>
                  </a:lnTo>
                  <a:lnTo>
                    <a:pt x="13452" y="70555"/>
                  </a:lnTo>
                  <a:lnTo>
                    <a:pt x="13847" y="70686"/>
                  </a:lnTo>
                  <a:lnTo>
                    <a:pt x="14241" y="70807"/>
                  </a:lnTo>
                  <a:lnTo>
                    <a:pt x="14645" y="70919"/>
                  </a:lnTo>
                  <a:lnTo>
                    <a:pt x="15049" y="71020"/>
                  </a:lnTo>
                  <a:lnTo>
                    <a:pt x="15464" y="71101"/>
                  </a:lnTo>
                  <a:lnTo>
                    <a:pt x="15888" y="71181"/>
                  </a:lnTo>
                  <a:lnTo>
                    <a:pt x="16303" y="71252"/>
                  </a:lnTo>
                  <a:lnTo>
                    <a:pt x="16737" y="71303"/>
                  </a:lnTo>
                  <a:lnTo>
                    <a:pt x="17172" y="71353"/>
                  </a:lnTo>
                  <a:lnTo>
                    <a:pt x="17606" y="71384"/>
                  </a:lnTo>
                  <a:lnTo>
                    <a:pt x="18051" y="71404"/>
                  </a:lnTo>
                  <a:lnTo>
                    <a:pt x="18506" y="71414"/>
                  </a:lnTo>
                  <a:lnTo>
                    <a:pt x="18961" y="71414"/>
                  </a:lnTo>
                  <a:lnTo>
                    <a:pt x="19415" y="71394"/>
                  </a:lnTo>
                  <a:lnTo>
                    <a:pt x="19415" y="71394"/>
                  </a:lnTo>
                  <a:lnTo>
                    <a:pt x="20042" y="71363"/>
                  </a:lnTo>
                  <a:lnTo>
                    <a:pt x="20658" y="71303"/>
                  </a:lnTo>
                  <a:lnTo>
                    <a:pt x="21275" y="71232"/>
                  </a:lnTo>
                  <a:lnTo>
                    <a:pt x="21881" y="71141"/>
                  </a:lnTo>
                  <a:lnTo>
                    <a:pt x="22468" y="71040"/>
                  </a:lnTo>
                  <a:lnTo>
                    <a:pt x="22761" y="70969"/>
                  </a:lnTo>
                  <a:lnTo>
                    <a:pt x="23044" y="70909"/>
                  </a:lnTo>
                  <a:lnTo>
                    <a:pt x="23327" y="70828"/>
                  </a:lnTo>
                  <a:lnTo>
                    <a:pt x="23599" y="70757"/>
                  </a:lnTo>
                  <a:lnTo>
                    <a:pt x="23872" y="70666"/>
                  </a:lnTo>
                  <a:lnTo>
                    <a:pt x="24135" y="70575"/>
                  </a:lnTo>
                  <a:lnTo>
                    <a:pt x="24398" y="70484"/>
                  </a:lnTo>
                  <a:lnTo>
                    <a:pt x="24651" y="70373"/>
                  </a:lnTo>
                  <a:lnTo>
                    <a:pt x="24893" y="70272"/>
                  </a:lnTo>
                  <a:lnTo>
                    <a:pt x="25136" y="70151"/>
                  </a:lnTo>
                  <a:lnTo>
                    <a:pt x="25368" y="70029"/>
                  </a:lnTo>
                  <a:lnTo>
                    <a:pt x="25590" y="69898"/>
                  </a:lnTo>
                  <a:lnTo>
                    <a:pt x="25813" y="69766"/>
                  </a:lnTo>
                  <a:lnTo>
                    <a:pt x="26015" y="69625"/>
                  </a:lnTo>
                  <a:lnTo>
                    <a:pt x="26217" y="69473"/>
                  </a:lnTo>
                  <a:lnTo>
                    <a:pt x="26409" y="69322"/>
                  </a:lnTo>
                  <a:lnTo>
                    <a:pt x="26591" y="69150"/>
                  </a:lnTo>
                  <a:lnTo>
                    <a:pt x="26763" y="68978"/>
                  </a:lnTo>
                  <a:lnTo>
                    <a:pt x="26924" y="68806"/>
                  </a:lnTo>
                  <a:lnTo>
                    <a:pt x="27076" y="68614"/>
                  </a:lnTo>
                  <a:lnTo>
                    <a:pt x="27207" y="68422"/>
                  </a:lnTo>
                  <a:lnTo>
                    <a:pt x="27339" y="68220"/>
                  </a:lnTo>
                  <a:lnTo>
                    <a:pt x="27460" y="68008"/>
                  </a:lnTo>
                  <a:lnTo>
                    <a:pt x="27561" y="67786"/>
                  </a:lnTo>
                  <a:lnTo>
                    <a:pt x="27652" y="67563"/>
                  </a:lnTo>
                  <a:lnTo>
                    <a:pt x="27733" y="67331"/>
                  </a:lnTo>
                  <a:lnTo>
                    <a:pt x="27804" y="67078"/>
                  </a:lnTo>
                  <a:lnTo>
                    <a:pt x="27864" y="66825"/>
                  </a:lnTo>
                  <a:lnTo>
                    <a:pt x="27905" y="66563"/>
                  </a:lnTo>
                  <a:lnTo>
                    <a:pt x="27925" y="66300"/>
                  </a:lnTo>
                  <a:lnTo>
                    <a:pt x="27945" y="66017"/>
                  </a:lnTo>
                  <a:lnTo>
                    <a:pt x="27935" y="65724"/>
                  </a:lnTo>
                  <a:lnTo>
                    <a:pt x="27925" y="65431"/>
                  </a:lnTo>
                  <a:lnTo>
                    <a:pt x="27895" y="65117"/>
                  </a:lnTo>
                  <a:lnTo>
                    <a:pt x="27844" y="64804"/>
                  </a:lnTo>
                  <a:lnTo>
                    <a:pt x="27784" y="64471"/>
                  </a:lnTo>
                  <a:lnTo>
                    <a:pt x="27703" y="64137"/>
                  </a:lnTo>
                  <a:lnTo>
                    <a:pt x="27602" y="63783"/>
                  </a:lnTo>
                  <a:lnTo>
                    <a:pt x="27490" y="63430"/>
                  </a:lnTo>
                  <a:lnTo>
                    <a:pt x="27359" y="63056"/>
                  </a:lnTo>
                  <a:lnTo>
                    <a:pt x="27207" y="62682"/>
                  </a:lnTo>
                  <a:lnTo>
                    <a:pt x="27036" y="62288"/>
                  </a:lnTo>
                  <a:lnTo>
                    <a:pt x="26854" y="61893"/>
                  </a:lnTo>
                  <a:lnTo>
                    <a:pt x="26652" y="61479"/>
                  </a:lnTo>
                  <a:lnTo>
                    <a:pt x="26429" y="61055"/>
                  </a:lnTo>
                  <a:lnTo>
                    <a:pt x="26187" y="60620"/>
                  </a:lnTo>
                  <a:lnTo>
                    <a:pt x="25924" y="60175"/>
                  </a:lnTo>
                  <a:lnTo>
                    <a:pt x="25641" y="59721"/>
                  </a:lnTo>
                  <a:lnTo>
                    <a:pt x="25338" y="59256"/>
                  </a:lnTo>
                  <a:lnTo>
                    <a:pt x="25004" y="58770"/>
                  </a:lnTo>
                  <a:lnTo>
                    <a:pt x="24661" y="58285"/>
                  </a:lnTo>
                  <a:lnTo>
                    <a:pt x="24297" y="57780"/>
                  </a:lnTo>
                  <a:lnTo>
                    <a:pt x="23903" y="57265"/>
                  </a:lnTo>
                  <a:lnTo>
                    <a:pt x="23498" y="56739"/>
                  </a:lnTo>
                  <a:lnTo>
                    <a:pt x="23498" y="56739"/>
                  </a:lnTo>
                  <a:lnTo>
                    <a:pt x="23337" y="56527"/>
                  </a:lnTo>
                  <a:lnTo>
                    <a:pt x="23185" y="56315"/>
                  </a:lnTo>
                  <a:lnTo>
                    <a:pt x="23044" y="56092"/>
                  </a:lnTo>
                  <a:lnTo>
                    <a:pt x="22922" y="55860"/>
                  </a:lnTo>
                  <a:lnTo>
                    <a:pt x="22811" y="55637"/>
                  </a:lnTo>
                  <a:lnTo>
                    <a:pt x="22700" y="55395"/>
                  </a:lnTo>
                  <a:lnTo>
                    <a:pt x="22609" y="55162"/>
                  </a:lnTo>
                  <a:lnTo>
                    <a:pt x="22528" y="54910"/>
                  </a:lnTo>
                  <a:lnTo>
                    <a:pt x="22457" y="54667"/>
                  </a:lnTo>
                  <a:lnTo>
                    <a:pt x="22397" y="54404"/>
                  </a:lnTo>
                  <a:lnTo>
                    <a:pt x="22346" y="54152"/>
                  </a:lnTo>
                  <a:lnTo>
                    <a:pt x="22306" y="53889"/>
                  </a:lnTo>
                  <a:lnTo>
                    <a:pt x="22275" y="53616"/>
                  </a:lnTo>
                  <a:lnTo>
                    <a:pt x="22255" y="53343"/>
                  </a:lnTo>
                  <a:lnTo>
                    <a:pt x="22255" y="53070"/>
                  </a:lnTo>
                  <a:lnTo>
                    <a:pt x="22255" y="52787"/>
                  </a:lnTo>
                  <a:lnTo>
                    <a:pt x="22265" y="52504"/>
                  </a:lnTo>
                  <a:lnTo>
                    <a:pt x="22286" y="52211"/>
                  </a:lnTo>
                  <a:lnTo>
                    <a:pt x="22316" y="51918"/>
                  </a:lnTo>
                  <a:lnTo>
                    <a:pt x="22356" y="51615"/>
                  </a:lnTo>
                  <a:lnTo>
                    <a:pt x="22407" y="51312"/>
                  </a:lnTo>
                  <a:lnTo>
                    <a:pt x="22468" y="51009"/>
                  </a:lnTo>
                  <a:lnTo>
                    <a:pt x="22538" y="50695"/>
                  </a:lnTo>
                  <a:lnTo>
                    <a:pt x="22619" y="50382"/>
                  </a:lnTo>
                  <a:lnTo>
                    <a:pt x="22710" y="50059"/>
                  </a:lnTo>
                  <a:lnTo>
                    <a:pt x="22801" y="49735"/>
                  </a:lnTo>
                  <a:lnTo>
                    <a:pt x="22912" y="49402"/>
                  </a:lnTo>
                  <a:lnTo>
                    <a:pt x="23023" y="49068"/>
                  </a:lnTo>
                  <a:lnTo>
                    <a:pt x="23145" y="48735"/>
                  </a:lnTo>
                  <a:lnTo>
                    <a:pt x="23286" y="48391"/>
                  </a:lnTo>
                  <a:lnTo>
                    <a:pt x="23428" y="48047"/>
                  </a:lnTo>
                  <a:lnTo>
                    <a:pt x="23569" y="47704"/>
                  </a:lnTo>
                  <a:lnTo>
                    <a:pt x="23903" y="46986"/>
                  </a:lnTo>
                  <a:lnTo>
                    <a:pt x="24256" y="46269"/>
                  </a:lnTo>
                  <a:lnTo>
                    <a:pt x="24651" y="45521"/>
                  </a:lnTo>
                  <a:lnTo>
                    <a:pt x="25065" y="44763"/>
                  </a:lnTo>
                  <a:lnTo>
                    <a:pt x="25520" y="43995"/>
                  </a:lnTo>
                  <a:lnTo>
                    <a:pt x="26005" y="43206"/>
                  </a:lnTo>
                  <a:lnTo>
                    <a:pt x="26510" y="42408"/>
                  </a:lnTo>
                  <a:lnTo>
                    <a:pt x="27046" y="41589"/>
                  </a:lnTo>
                  <a:lnTo>
                    <a:pt x="27612" y="40761"/>
                  </a:lnTo>
                  <a:lnTo>
                    <a:pt x="28208" y="39922"/>
                  </a:lnTo>
                  <a:lnTo>
                    <a:pt x="28825" y="39063"/>
                  </a:lnTo>
                  <a:lnTo>
                    <a:pt x="29471" y="38193"/>
                  </a:lnTo>
                  <a:lnTo>
                    <a:pt x="30138" y="37304"/>
                  </a:lnTo>
                  <a:lnTo>
                    <a:pt x="30826" y="36415"/>
                  </a:lnTo>
                  <a:lnTo>
                    <a:pt x="31543" y="35505"/>
                  </a:lnTo>
                  <a:lnTo>
                    <a:pt x="32271" y="34575"/>
                  </a:lnTo>
                  <a:lnTo>
                    <a:pt x="32271" y="34575"/>
                  </a:lnTo>
                  <a:lnTo>
                    <a:pt x="33514" y="33029"/>
                  </a:lnTo>
                  <a:lnTo>
                    <a:pt x="34707" y="31513"/>
                  </a:lnTo>
                  <a:lnTo>
                    <a:pt x="35859" y="30037"/>
                  </a:lnTo>
                  <a:lnTo>
                    <a:pt x="36960" y="28592"/>
                  </a:lnTo>
                  <a:lnTo>
                    <a:pt x="38021" y="27187"/>
                  </a:lnTo>
                  <a:lnTo>
                    <a:pt x="39042" y="25813"/>
                  </a:lnTo>
                  <a:lnTo>
                    <a:pt x="40023" y="24479"/>
                  </a:lnTo>
                  <a:lnTo>
                    <a:pt x="40952" y="23185"/>
                  </a:lnTo>
                  <a:lnTo>
                    <a:pt x="41842" y="21922"/>
                  </a:lnTo>
                  <a:lnTo>
                    <a:pt x="42691" y="20699"/>
                  </a:lnTo>
                  <a:lnTo>
                    <a:pt x="43499" y="19506"/>
                  </a:lnTo>
                  <a:lnTo>
                    <a:pt x="44267" y="18354"/>
                  </a:lnTo>
                  <a:lnTo>
                    <a:pt x="44985" y="17243"/>
                  </a:lnTo>
                  <a:lnTo>
                    <a:pt x="45672" y="16161"/>
                  </a:lnTo>
                  <a:lnTo>
                    <a:pt x="46319" y="15110"/>
                  </a:lnTo>
                  <a:lnTo>
                    <a:pt x="46925" y="14099"/>
                  </a:lnTo>
                  <a:lnTo>
                    <a:pt x="47491" y="13129"/>
                  </a:lnTo>
                  <a:lnTo>
                    <a:pt x="48017" y="12189"/>
                  </a:lnTo>
                  <a:lnTo>
                    <a:pt x="48502" y="11280"/>
                  </a:lnTo>
                  <a:lnTo>
                    <a:pt x="48947" y="10410"/>
                  </a:lnTo>
                  <a:lnTo>
                    <a:pt x="49361" y="9582"/>
                  </a:lnTo>
                  <a:lnTo>
                    <a:pt x="49735" y="8783"/>
                  </a:lnTo>
                  <a:lnTo>
                    <a:pt x="50068" y="8025"/>
                  </a:lnTo>
                  <a:lnTo>
                    <a:pt x="50372" y="7288"/>
                  </a:lnTo>
                  <a:lnTo>
                    <a:pt x="50634" y="6600"/>
                  </a:lnTo>
                  <a:lnTo>
                    <a:pt x="50867" y="5943"/>
                  </a:lnTo>
                  <a:lnTo>
                    <a:pt x="51059" y="5317"/>
                  </a:lnTo>
                  <a:lnTo>
                    <a:pt x="51140" y="5024"/>
                  </a:lnTo>
                  <a:lnTo>
                    <a:pt x="51210" y="4731"/>
                  </a:lnTo>
                  <a:lnTo>
                    <a:pt x="51281" y="4448"/>
                  </a:lnTo>
                  <a:lnTo>
                    <a:pt x="51332" y="4175"/>
                  </a:lnTo>
                  <a:lnTo>
                    <a:pt x="51382" y="3912"/>
                  </a:lnTo>
                  <a:lnTo>
                    <a:pt x="51423" y="3659"/>
                  </a:lnTo>
                  <a:lnTo>
                    <a:pt x="51453" y="3417"/>
                  </a:lnTo>
                  <a:lnTo>
                    <a:pt x="51473" y="3174"/>
                  </a:lnTo>
                  <a:lnTo>
                    <a:pt x="51493" y="2942"/>
                  </a:lnTo>
                  <a:lnTo>
                    <a:pt x="51493" y="2729"/>
                  </a:lnTo>
                  <a:lnTo>
                    <a:pt x="51493" y="2517"/>
                  </a:lnTo>
                  <a:lnTo>
                    <a:pt x="51483" y="2305"/>
                  </a:lnTo>
                  <a:lnTo>
                    <a:pt x="51463" y="2113"/>
                  </a:lnTo>
                  <a:lnTo>
                    <a:pt x="51433" y="1931"/>
                  </a:lnTo>
                  <a:lnTo>
                    <a:pt x="51392" y="1749"/>
                  </a:lnTo>
                  <a:lnTo>
                    <a:pt x="51352" y="1587"/>
                  </a:lnTo>
                  <a:lnTo>
                    <a:pt x="51301" y="1426"/>
                  </a:lnTo>
                  <a:lnTo>
                    <a:pt x="51241" y="1274"/>
                  </a:lnTo>
                  <a:lnTo>
                    <a:pt x="51170" y="1133"/>
                  </a:lnTo>
                  <a:lnTo>
                    <a:pt x="51099" y="991"/>
                  </a:lnTo>
                  <a:lnTo>
                    <a:pt x="51008" y="870"/>
                  </a:lnTo>
                  <a:lnTo>
                    <a:pt x="50917" y="749"/>
                  </a:lnTo>
                  <a:lnTo>
                    <a:pt x="50816" y="637"/>
                  </a:lnTo>
                  <a:lnTo>
                    <a:pt x="50715" y="536"/>
                  </a:lnTo>
                  <a:lnTo>
                    <a:pt x="50594" y="445"/>
                  </a:lnTo>
                  <a:lnTo>
                    <a:pt x="50473" y="365"/>
                  </a:lnTo>
                  <a:lnTo>
                    <a:pt x="50341" y="294"/>
                  </a:lnTo>
                  <a:lnTo>
                    <a:pt x="50200" y="223"/>
                  </a:lnTo>
                  <a:lnTo>
                    <a:pt x="50058" y="162"/>
                  </a:lnTo>
                  <a:lnTo>
                    <a:pt x="49907" y="122"/>
                  </a:lnTo>
                  <a:lnTo>
                    <a:pt x="49745" y="82"/>
                  </a:lnTo>
                  <a:lnTo>
                    <a:pt x="49573" y="41"/>
                  </a:lnTo>
                  <a:lnTo>
                    <a:pt x="49401" y="21"/>
                  </a:lnTo>
                  <a:lnTo>
                    <a:pt x="49220" y="1"/>
                  </a:lnTo>
                  <a:lnTo>
                    <a:pt x="49027" y="1"/>
                  </a:lnTo>
                  <a:lnTo>
                    <a:pt x="48825" y="1"/>
                  </a:lnTo>
                  <a:lnTo>
                    <a:pt x="48623" y="11"/>
                  </a:lnTo>
                  <a:lnTo>
                    <a:pt x="48411" y="31"/>
                  </a:lnTo>
                  <a:lnTo>
                    <a:pt x="48199" y="51"/>
                  </a:lnTo>
                  <a:lnTo>
                    <a:pt x="47966" y="92"/>
                  </a:lnTo>
                  <a:lnTo>
                    <a:pt x="47734" y="132"/>
                  </a:lnTo>
                  <a:lnTo>
                    <a:pt x="47491" y="183"/>
                  </a:lnTo>
                  <a:lnTo>
                    <a:pt x="47249" y="243"/>
                  </a:lnTo>
                  <a:lnTo>
                    <a:pt x="46996" y="314"/>
                  </a:lnTo>
                  <a:lnTo>
                    <a:pt x="46471" y="476"/>
                  </a:lnTo>
                  <a:lnTo>
                    <a:pt x="45915" y="668"/>
                  </a:lnTo>
                  <a:lnTo>
                    <a:pt x="45328" y="900"/>
                  </a:lnTo>
                  <a:lnTo>
                    <a:pt x="44722" y="1163"/>
                  </a:lnTo>
                  <a:lnTo>
                    <a:pt x="44095" y="1456"/>
                  </a:lnTo>
                  <a:lnTo>
                    <a:pt x="43428" y="1779"/>
                  </a:lnTo>
                  <a:lnTo>
                    <a:pt x="42751" y="2143"/>
                  </a:lnTo>
                  <a:lnTo>
                    <a:pt x="42044" y="2537"/>
                  </a:lnTo>
                  <a:lnTo>
                    <a:pt x="41306" y="2962"/>
                  </a:lnTo>
                  <a:lnTo>
                    <a:pt x="40548" y="3427"/>
                  </a:lnTo>
                  <a:lnTo>
                    <a:pt x="39770" y="3912"/>
                  </a:lnTo>
                  <a:lnTo>
                    <a:pt x="38971" y="4437"/>
                  </a:lnTo>
                  <a:lnTo>
                    <a:pt x="38143" y="5003"/>
                  </a:lnTo>
                  <a:lnTo>
                    <a:pt x="37294" y="5590"/>
                  </a:lnTo>
                  <a:lnTo>
                    <a:pt x="36425" y="6216"/>
                  </a:lnTo>
                  <a:lnTo>
                    <a:pt x="36425" y="621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924;p25">
              <a:extLst>
                <a:ext uri="{FF2B5EF4-FFF2-40B4-BE49-F238E27FC236}">
                  <a16:creationId xmlns:a16="http://schemas.microsoft.com/office/drawing/2014/main" id="{1A71BB35-9599-799F-0D60-9D03799AD61C}"/>
                </a:ext>
              </a:extLst>
            </p:cNvPr>
            <p:cNvSpPr/>
            <p:nvPr/>
          </p:nvSpPr>
          <p:spPr>
            <a:xfrm>
              <a:off x="2979475" y="4543025"/>
              <a:ext cx="1725200" cy="484875"/>
            </a:xfrm>
            <a:custGeom>
              <a:avLst/>
              <a:gdLst/>
              <a:ahLst/>
              <a:cxnLst/>
              <a:rect l="l" t="t" r="r" b="b"/>
              <a:pathLst>
                <a:path w="69008" h="19395" extrusionOk="0">
                  <a:moveTo>
                    <a:pt x="68886" y="4821"/>
                  </a:moveTo>
                  <a:lnTo>
                    <a:pt x="68886" y="4821"/>
                  </a:lnTo>
                  <a:lnTo>
                    <a:pt x="68432" y="5357"/>
                  </a:lnTo>
                  <a:lnTo>
                    <a:pt x="67967" y="5892"/>
                  </a:lnTo>
                  <a:lnTo>
                    <a:pt x="67492" y="6418"/>
                  </a:lnTo>
                  <a:lnTo>
                    <a:pt x="67007" y="6923"/>
                  </a:lnTo>
                  <a:lnTo>
                    <a:pt x="66501" y="7428"/>
                  </a:lnTo>
                  <a:lnTo>
                    <a:pt x="65996" y="7924"/>
                  </a:lnTo>
                  <a:lnTo>
                    <a:pt x="65470" y="8399"/>
                  </a:lnTo>
                  <a:lnTo>
                    <a:pt x="64935" y="8874"/>
                  </a:lnTo>
                  <a:lnTo>
                    <a:pt x="64389" y="9339"/>
                  </a:lnTo>
                  <a:lnTo>
                    <a:pt x="63833" y="9793"/>
                  </a:lnTo>
                  <a:lnTo>
                    <a:pt x="63257" y="10228"/>
                  </a:lnTo>
                  <a:lnTo>
                    <a:pt x="62671" y="10663"/>
                  </a:lnTo>
                  <a:lnTo>
                    <a:pt x="62075" y="11077"/>
                  </a:lnTo>
                  <a:lnTo>
                    <a:pt x="61468" y="11481"/>
                  </a:lnTo>
                  <a:lnTo>
                    <a:pt x="60852" y="11875"/>
                  </a:lnTo>
                  <a:lnTo>
                    <a:pt x="60215" y="12259"/>
                  </a:lnTo>
                  <a:lnTo>
                    <a:pt x="59568" y="12633"/>
                  </a:lnTo>
                  <a:lnTo>
                    <a:pt x="58911" y="12997"/>
                  </a:lnTo>
                  <a:lnTo>
                    <a:pt x="58234" y="13341"/>
                  </a:lnTo>
                  <a:lnTo>
                    <a:pt x="57557" y="13684"/>
                  </a:lnTo>
                  <a:lnTo>
                    <a:pt x="56860" y="14008"/>
                  </a:lnTo>
                  <a:lnTo>
                    <a:pt x="56142" y="14311"/>
                  </a:lnTo>
                  <a:lnTo>
                    <a:pt x="55425" y="14614"/>
                  </a:lnTo>
                  <a:lnTo>
                    <a:pt x="54687" y="14897"/>
                  </a:lnTo>
                  <a:lnTo>
                    <a:pt x="53939" y="15170"/>
                  </a:lnTo>
                  <a:lnTo>
                    <a:pt x="53171" y="15423"/>
                  </a:lnTo>
                  <a:lnTo>
                    <a:pt x="52393" y="15665"/>
                  </a:lnTo>
                  <a:lnTo>
                    <a:pt x="51604" y="15898"/>
                  </a:lnTo>
                  <a:lnTo>
                    <a:pt x="50796" y="16120"/>
                  </a:lnTo>
                  <a:lnTo>
                    <a:pt x="49977" y="16322"/>
                  </a:lnTo>
                  <a:lnTo>
                    <a:pt x="49148" y="16514"/>
                  </a:lnTo>
                  <a:lnTo>
                    <a:pt x="48299" y="16686"/>
                  </a:lnTo>
                  <a:lnTo>
                    <a:pt x="48299" y="16686"/>
                  </a:lnTo>
                  <a:lnTo>
                    <a:pt x="46713" y="16989"/>
                  </a:lnTo>
                  <a:lnTo>
                    <a:pt x="45116" y="17262"/>
                  </a:lnTo>
                  <a:lnTo>
                    <a:pt x="43529" y="17535"/>
                  </a:lnTo>
                  <a:lnTo>
                    <a:pt x="41942" y="17778"/>
                  </a:lnTo>
                  <a:lnTo>
                    <a:pt x="40366" y="18000"/>
                  </a:lnTo>
                  <a:lnTo>
                    <a:pt x="38789" y="18202"/>
                  </a:lnTo>
                  <a:lnTo>
                    <a:pt x="37213" y="18394"/>
                  </a:lnTo>
                  <a:lnTo>
                    <a:pt x="35646" y="18566"/>
                  </a:lnTo>
                  <a:lnTo>
                    <a:pt x="34080" y="18717"/>
                  </a:lnTo>
                  <a:lnTo>
                    <a:pt x="32523" y="18859"/>
                  </a:lnTo>
                  <a:lnTo>
                    <a:pt x="30967" y="18980"/>
                  </a:lnTo>
                  <a:lnTo>
                    <a:pt x="29410" y="19081"/>
                  </a:lnTo>
                  <a:lnTo>
                    <a:pt x="27874" y="19172"/>
                  </a:lnTo>
                  <a:lnTo>
                    <a:pt x="26328" y="19243"/>
                  </a:lnTo>
                  <a:lnTo>
                    <a:pt x="24802" y="19304"/>
                  </a:lnTo>
                  <a:lnTo>
                    <a:pt x="23276" y="19344"/>
                  </a:lnTo>
                  <a:lnTo>
                    <a:pt x="21760" y="19374"/>
                  </a:lnTo>
                  <a:lnTo>
                    <a:pt x="20254" y="19395"/>
                  </a:lnTo>
                  <a:lnTo>
                    <a:pt x="18758" y="19395"/>
                  </a:lnTo>
                  <a:lnTo>
                    <a:pt x="17262" y="19374"/>
                  </a:lnTo>
                  <a:lnTo>
                    <a:pt x="15777" y="19354"/>
                  </a:lnTo>
                  <a:lnTo>
                    <a:pt x="14301" y="19314"/>
                  </a:lnTo>
                  <a:lnTo>
                    <a:pt x="12846" y="19263"/>
                  </a:lnTo>
                  <a:lnTo>
                    <a:pt x="11390" y="19203"/>
                  </a:lnTo>
                  <a:lnTo>
                    <a:pt x="9945" y="19122"/>
                  </a:lnTo>
                  <a:lnTo>
                    <a:pt x="8510" y="19031"/>
                  </a:lnTo>
                  <a:lnTo>
                    <a:pt x="7085" y="18940"/>
                  </a:lnTo>
                  <a:lnTo>
                    <a:pt x="5680" y="18829"/>
                  </a:lnTo>
                  <a:lnTo>
                    <a:pt x="4275" y="18707"/>
                  </a:lnTo>
                  <a:lnTo>
                    <a:pt x="2891" y="18576"/>
                  </a:lnTo>
                  <a:lnTo>
                    <a:pt x="1516" y="18445"/>
                  </a:lnTo>
                  <a:lnTo>
                    <a:pt x="152" y="18293"/>
                  </a:lnTo>
                  <a:lnTo>
                    <a:pt x="152" y="18293"/>
                  </a:lnTo>
                  <a:lnTo>
                    <a:pt x="81" y="18050"/>
                  </a:lnTo>
                  <a:lnTo>
                    <a:pt x="0" y="17788"/>
                  </a:lnTo>
                  <a:lnTo>
                    <a:pt x="0" y="17788"/>
                  </a:lnTo>
                  <a:lnTo>
                    <a:pt x="111" y="17676"/>
                  </a:lnTo>
                  <a:lnTo>
                    <a:pt x="223" y="17565"/>
                  </a:lnTo>
                  <a:lnTo>
                    <a:pt x="334" y="17454"/>
                  </a:lnTo>
                  <a:lnTo>
                    <a:pt x="465" y="17353"/>
                  </a:lnTo>
                  <a:lnTo>
                    <a:pt x="597" y="17242"/>
                  </a:lnTo>
                  <a:lnTo>
                    <a:pt x="738" y="17141"/>
                  </a:lnTo>
                  <a:lnTo>
                    <a:pt x="1041" y="16949"/>
                  </a:lnTo>
                  <a:lnTo>
                    <a:pt x="1365" y="16767"/>
                  </a:lnTo>
                  <a:lnTo>
                    <a:pt x="1718" y="16595"/>
                  </a:lnTo>
                  <a:lnTo>
                    <a:pt x="2092" y="16433"/>
                  </a:lnTo>
                  <a:lnTo>
                    <a:pt x="2497" y="16282"/>
                  </a:lnTo>
                  <a:lnTo>
                    <a:pt x="2931" y="16130"/>
                  </a:lnTo>
                  <a:lnTo>
                    <a:pt x="3376" y="15999"/>
                  </a:lnTo>
                  <a:lnTo>
                    <a:pt x="3851" y="15878"/>
                  </a:lnTo>
                  <a:lnTo>
                    <a:pt x="4346" y="15756"/>
                  </a:lnTo>
                  <a:lnTo>
                    <a:pt x="4862" y="15645"/>
                  </a:lnTo>
                  <a:lnTo>
                    <a:pt x="5397" y="15544"/>
                  </a:lnTo>
                  <a:lnTo>
                    <a:pt x="5953" y="15453"/>
                  </a:lnTo>
                  <a:lnTo>
                    <a:pt x="6529" y="15362"/>
                  </a:lnTo>
                  <a:lnTo>
                    <a:pt x="7115" y="15281"/>
                  </a:lnTo>
                  <a:lnTo>
                    <a:pt x="7732" y="15210"/>
                  </a:lnTo>
                  <a:lnTo>
                    <a:pt x="8358" y="15140"/>
                  </a:lnTo>
                  <a:lnTo>
                    <a:pt x="8995" y="15079"/>
                  </a:lnTo>
                  <a:lnTo>
                    <a:pt x="9652" y="15029"/>
                  </a:lnTo>
                  <a:lnTo>
                    <a:pt x="10329" y="14978"/>
                  </a:lnTo>
                  <a:lnTo>
                    <a:pt x="11714" y="14887"/>
                  </a:lnTo>
                  <a:lnTo>
                    <a:pt x="13149" y="14816"/>
                  </a:lnTo>
                  <a:lnTo>
                    <a:pt x="14624" y="14756"/>
                  </a:lnTo>
                  <a:lnTo>
                    <a:pt x="16140" y="14715"/>
                  </a:lnTo>
                  <a:lnTo>
                    <a:pt x="17687" y="14675"/>
                  </a:lnTo>
                  <a:lnTo>
                    <a:pt x="20860" y="14614"/>
                  </a:lnTo>
                  <a:lnTo>
                    <a:pt x="24084" y="14564"/>
                  </a:lnTo>
                  <a:lnTo>
                    <a:pt x="25701" y="14533"/>
                  </a:lnTo>
                  <a:lnTo>
                    <a:pt x="27318" y="14493"/>
                  </a:lnTo>
                  <a:lnTo>
                    <a:pt x="28925" y="14442"/>
                  </a:lnTo>
                  <a:lnTo>
                    <a:pt x="30522" y="14382"/>
                  </a:lnTo>
                  <a:lnTo>
                    <a:pt x="32099" y="14311"/>
                  </a:lnTo>
                  <a:lnTo>
                    <a:pt x="33645" y="14220"/>
                  </a:lnTo>
                  <a:lnTo>
                    <a:pt x="35161" y="14109"/>
                  </a:lnTo>
                  <a:lnTo>
                    <a:pt x="35909" y="14038"/>
                  </a:lnTo>
                  <a:lnTo>
                    <a:pt x="36637" y="13977"/>
                  </a:lnTo>
                  <a:lnTo>
                    <a:pt x="37364" y="13897"/>
                  </a:lnTo>
                  <a:lnTo>
                    <a:pt x="38072" y="13816"/>
                  </a:lnTo>
                  <a:lnTo>
                    <a:pt x="38769" y="13725"/>
                  </a:lnTo>
                  <a:lnTo>
                    <a:pt x="39456" y="13624"/>
                  </a:lnTo>
                  <a:lnTo>
                    <a:pt x="40133" y="13523"/>
                  </a:lnTo>
                  <a:lnTo>
                    <a:pt x="40790" y="13412"/>
                  </a:lnTo>
                  <a:lnTo>
                    <a:pt x="41427" y="13290"/>
                  </a:lnTo>
                  <a:lnTo>
                    <a:pt x="42054" y="13159"/>
                  </a:lnTo>
                  <a:lnTo>
                    <a:pt x="42054" y="13159"/>
                  </a:lnTo>
                  <a:lnTo>
                    <a:pt x="42670" y="13017"/>
                  </a:lnTo>
                  <a:lnTo>
                    <a:pt x="43266" y="12866"/>
                  </a:lnTo>
                  <a:lnTo>
                    <a:pt x="43863" y="12694"/>
                  </a:lnTo>
                  <a:lnTo>
                    <a:pt x="44439" y="12522"/>
                  </a:lnTo>
                  <a:lnTo>
                    <a:pt x="45005" y="12330"/>
                  </a:lnTo>
                  <a:lnTo>
                    <a:pt x="45561" y="12128"/>
                  </a:lnTo>
                  <a:lnTo>
                    <a:pt x="46116" y="11916"/>
                  </a:lnTo>
                  <a:lnTo>
                    <a:pt x="46652" y="11693"/>
                  </a:lnTo>
                  <a:lnTo>
                    <a:pt x="47178" y="11451"/>
                  </a:lnTo>
                  <a:lnTo>
                    <a:pt x="47693" y="11208"/>
                  </a:lnTo>
                  <a:lnTo>
                    <a:pt x="48198" y="10966"/>
                  </a:lnTo>
                  <a:lnTo>
                    <a:pt x="48704" y="10703"/>
                  </a:lnTo>
                  <a:lnTo>
                    <a:pt x="49189" y="10440"/>
                  </a:lnTo>
                  <a:lnTo>
                    <a:pt x="49674" y="10167"/>
                  </a:lnTo>
                  <a:lnTo>
                    <a:pt x="50139" y="9884"/>
                  </a:lnTo>
                  <a:lnTo>
                    <a:pt x="50604" y="9601"/>
                  </a:lnTo>
                  <a:lnTo>
                    <a:pt x="51059" y="9308"/>
                  </a:lnTo>
                  <a:lnTo>
                    <a:pt x="51503" y="9015"/>
                  </a:lnTo>
                  <a:lnTo>
                    <a:pt x="51938" y="8722"/>
                  </a:lnTo>
                  <a:lnTo>
                    <a:pt x="52372" y="8419"/>
                  </a:lnTo>
                  <a:lnTo>
                    <a:pt x="52797" y="8116"/>
                  </a:lnTo>
                  <a:lnTo>
                    <a:pt x="53211" y="7812"/>
                  </a:lnTo>
                  <a:lnTo>
                    <a:pt x="54010" y="7186"/>
                  </a:lnTo>
                  <a:lnTo>
                    <a:pt x="54798" y="6569"/>
                  </a:lnTo>
                  <a:lnTo>
                    <a:pt x="55546" y="5953"/>
                  </a:lnTo>
                  <a:lnTo>
                    <a:pt x="56274" y="5346"/>
                  </a:lnTo>
                  <a:lnTo>
                    <a:pt x="56981" y="4740"/>
                  </a:lnTo>
                  <a:lnTo>
                    <a:pt x="58325" y="3588"/>
                  </a:lnTo>
                  <a:lnTo>
                    <a:pt x="58962" y="3052"/>
                  </a:lnTo>
                  <a:lnTo>
                    <a:pt x="59588" y="2547"/>
                  </a:lnTo>
                  <a:lnTo>
                    <a:pt x="60205" y="2062"/>
                  </a:lnTo>
                  <a:lnTo>
                    <a:pt x="60498" y="1839"/>
                  </a:lnTo>
                  <a:lnTo>
                    <a:pt x="60801" y="1627"/>
                  </a:lnTo>
                  <a:lnTo>
                    <a:pt x="61094" y="1425"/>
                  </a:lnTo>
                  <a:lnTo>
                    <a:pt x="61377" y="1233"/>
                  </a:lnTo>
                  <a:lnTo>
                    <a:pt x="61670" y="1051"/>
                  </a:lnTo>
                  <a:lnTo>
                    <a:pt x="61953" y="879"/>
                  </a:lnTo>
                  <a:lnTo>
                    <a:pt x="62236" y="728"/>
                  </a:lnTo>
                  <a:lnTo>
                    <a:pt x="62509" y="586"/>
                  </a:lnTo>
                  <a:lnTo>
                    <a:pt x="62792" y="455"/>
                  </a:lnTo>
                  <a:lnTo>
                    <a:pt x="63065" y="344"/>
                  </a:lnTo>
                  <a:lnTo>
                    <a:pt x="63338" y="243"/>
                  </a:lnTo>
                  <a:lnTo>
                    <a:pt x="63611" y="162"/>
                  </a:lnTo>
                  <a:lnTo>
                    <a:pt x="63884" y="101"/>
                  </a:lnTo>
                  <a:lnTo>
                    <a:pt x="64147" y="51"/>
                  </a:lnTo>
                  <a:lnTo>
                    <a:pt x="64419" y="20"/>
                  </a:lnTo>
                  <a:lnTo>
                    <a:pt x="64682" y="0"/>
                  </a:lnTo>
                  <a:lnTo>
                    <a:pt x="64955" y="10"/>
                  </a:lnTo>
                  <a:lnTo>
                    <a:pt x="65218" y="30"/>
                  </a:lnTo>
                  <a:lnTo>
                    <a:pt x="65491" y="81"/>
                  </a:lnTo>
                  <a:lnTo>
                    <a:pt x="65753" y="142"/>
                  </a:lnTo>
                  <a:lnTo>
                    <a:pt x="66016" y="222"/>
                  </a:lnTo>
                  <a:lnTo>
                    <a:pt x="66289" y="334"/>
                  </a:lnTo>
                  <a:lnTo>
                    <a:pt x="66289" y="334"/>
                  </a:lnTo>
                  <a:lnTo>
                    <a:pt x="66501" y="425"/>
                  </a:lnTo>
                  <a:lnTo>
                    <a:pt x="66703" y="526"/>
                  </a:lnTo>
                  <a:lnTo>
                    <a:pt x="66895" y="627"/>
                  </a:lnTo>
                  <a:lnTo>
                    <a:pt x="67077" y="738"/>
                  </a:lnTo>
                  <a:lnTo>
                    <a:pt x="67249" y="849"/>
                  </a:lnTo>
                  <a:lnTo>
                    <a:pt x="67421" y="960"/>
                  </a:lnTo>
                  <a:lnTo>
                    <a:pt x="67573" y="1081"/>
                  </a:lnTo>
                  <a:lnTo>
                    <a:pt x="67724" y="1203"/>
                  </a:lnTo>
                  <a:lnTo>
                    <a:pt x="67866" y="1324"/>
                  </a:lnTo>
                  <a:lnTo>
                    <a:pt x="67997" y="1445"/>
                  </a:lnTo>
                  <a:lnTo>
                    <a:pt x="68118" y="1577"/>
                  </a:lnTo>
                  <a:lnTo>
                    <a:pt x="68240" y="1708"/>
                  </a:lnTo>
                  <a:lnTo>
                    <a:pt x="68341" y="1839"/>
                  </a:lnTo>
                  <a:lnTo>
                    <a:pt x="68442" y="1981"/>
                  </a:lnTo>
                  <a:lnTo>
                    <a:pt x="68533" y="2122"/>
                  </a:lnTo>
                  <a:lnTo>
                    <a:pt x="68614" y="2264"/>
                  </a:lnTo>
                  <a:lnTo>
                    <a:pt x="68684" y="2405"/>
                  </a:lnTo>
                  <a:lnTo>
                    <a:pt x="68755" y="2557"/>
                  </a:lnTo>
                  <a:lnTo>
                    <a:pt x="68816" y="2709"/>
                  </a:lnTo>
                  <a:lnTo>
                    <a:pt x="68866" y="2860"/>
                  </a:lnTo>
                  <a:lnTo>
                    <a:pt x="68907" y="3012"/>
                  </a:lnTo>
                  <a:lnTo>
                    <a:pt x="68937" y="3163"/>
                  </a:lnTo>
                  <a:lnTo>
                    <a:pt x="68967" y="3325"/>
                  </a:lnTo>
                  <a:lnTo>
                    <a:pt x="68988" y="3487"/>
                  </a:lnTo>
                  <a:lnTo>
                    <a:pt x="68998" y="3649"/>
                  </a:lnTo>
                  <a:lnTo>
                    <a:pt x="69008" y="3810"/>
                  </a:lnTo>
                  <a:lnTo>
                    <a:pt x="69008" y="3972"/>
                  </a:lnTo>
                  <a:lnTo>
                    <a:pt x="68998" y="4144"/>
                  </a:lnTo>
                  <a:lnTo>
                    <a:pt x="68977" y="4305"/>
                  </a:lnTo>
                  <a:lnTo>
                    <a:pt x="68957" y="4477"/>
                  </a:lnTo>
                  <a:lnTo>
                    <a:pt x="68927" y="4649"/>
                  </a:lnTo>
                  <a:lnTo>
                    <a:pt x="68886" y="4821"/>
                  </a:lnTo>
                  <a:lnTo>
                    <a:pt x="68886" y="482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925;p25">
              <a:extLst>
                <a:ext uri="{FF2B5EF4-FFF2-40B4-BE49-F238E27FC236}">
                  <a16:creationId xmlns:a16="http://schemas.microsoft.com/office/drawing/2014/main" id="{3DA2355A-C434-CC50-CA6F-D625D6827466}"/>
                </a:ext>
              </a:extLst>
            </p:cNvPr>
            <p:cNvSpPr/>
            <p:nvPr/>
          </p:nvSpPr>
          <p:spPr>
            <a:xfrm>
              <a:off x="3911800" y="4775225"/>
              <a:ext cx="418950" cy="284000"/>
            </a:xfrm>
            <a:custGeom>
              <a:avLst/>
              <a:gdLst/>
              <a:ahLst/>
              <a:cxnLst/>
              <a:rect l="l" t="t" r="r" b="b"/>
              <a:pathLst>
                <a:path w="16758" h="11360" extrusionOk="0">
                  <a:moveTo>
                    <a:pt x="445" y="4568"/>
                  </a:moveTo>
                  <a:lnTo>
                    <a:pt x="445" y="4568"/>
                  </a:lnTo>
                  <a:lnTo>
                    <a:pt x="304" y="5538"/>
                  </a:lnTo>
                  <a:lnTo>
                    <a:pt x="182" y="6478"/>
                  </a:lnTo>
                  <a:lnTo>
                    <a:pt x="132" y="6933"/>
                  </a:lnTo>
                  <a:lnTo>
                    <a:pt x="91" y="7388"/>
                  </a:lnTo>
                  <a:lnTo>
                    <a:pt x="51" y="7823"/>
                  </a:lnTo>
                  <a:lnTo>
                    <a:pt x="31" y="8257"/>
                  </a:lnTo>
                  <a:lnTo>
                    <a:pt x="11" y="8671"/>
                  </a:lnTo>
                  <a:lnTo>
                    <a:pt x="0" y="9086"/>
                  </a:lnTo>
                  <a:lnTo>
                    <a:pt x="0" y="9490"/>
                  </a:lnTo>
                  <a:lnTo>
                    <a:pt x="11" y="9874"/>
                  </a:lnTo>
                  <a:lnTo>
                    <a:pt x="31" y="10258"/>
                  </a:lnTo>
                  <a:lnTo>
                    <a:pt x="51" y="10632"/>
                  </a:lnTo>
                  <a:lnTo>
                    <a:pt x="91" y="10996"/>
                  </a:lnTo>
                  <a:lnTo>
                    <a:pt x="142" y="11360"/>
                  </a:lnTo>
                  <a:lnTo>
                    <a:pt x="142" y="11360"/>
                  </a:lnTo>
                  <a:lnTo>
                    <a:pt x="1324" y="11036"/>
                  </a:lnTo>
                  <a:lnTo>
                    <a:pt x="2487" y="10713"/>
                  </a:lnTo>
                  <a:lnTo>
                    <a:pt x="3649" y="10390"/>
                  </a:lnTo>
                  <a:lnTo>
                    <a:pt x="4781" y="10056"/>
                  </a:lnTo>
                  <a:lnTo>
                    <a:pt x="5913" y="9723"/>
                  </a:lnTo>
                  <a:lnTo>
                    <a:pt x="7014" y="9389"/>
                  </a:lnTo>
                  <a:lnTo>
                    <a:pt x="8106" y="9056"/>
                  </a:lnTo>
                  <a:lnTo>
                    <a:pt x="9167" y="8722"/>
                  </a:lnTo>
                  <a:lnTo>
                    <a:pt x="11239" y="8045"/>
                  </a:lnTo>
                  <a:lnTo>
                    <a:pt x="13200" y="7388"/>
                  </a:lnTo>
                  <a:lnTo>
                    <a:pt x="15039" y="6751"/>
                  </a:lnTo>
                  <a:lnTo>
                    <a:pt x="16757" y="6135"/>
                  </a:lnTo>
                  <a:lnTo>
                    <a:pt x="16757" y="6135"/>
                  </a:lnTo>
                  <a:lnTo>
                    <a:pt x="16393" y="5458"/>
                  </a:lnTo>
                  <a:lnTo>
                    <a:pt x="16029" y="4750"/>
                  </a:lnTo>
                  <a:lnTo>
                    <a:pt x="15655" y="4022"/>
                  </a:lnTo>
                  <a:lnTo>
                    <a:pt x="15282" y="3264"/>
                  </a:lnTo>
                  <a:lnTo>
                    <a:pt x="14908" y="2486"/>
                  </a:lnTo>
                  <a:lnTo>
                    <a:pt x="14534" y="1688"/>
                  </a:lnTo>
                  <a:lnTo>
                    <a:pt x="14160" y="859"/>
                  </a:lnTo>
                  <a:lnTo>
                    <a:pt x="13796" y="0"/>
                  </a:lnTo>
                  <a:lnTo>
                    <a:pt x="13796" y="0"/>
                  </a:lnTo>
                  <a:lnTo>
                    <a:pt x="13311" y="313"/>
                  </a:lnTo>
                  <a:lnTo>
                    <a:pt x="12816" y="617"/>
                  </a:lnTo>
                  <a:lnTo>
                    <a:pt x="12320" y="910"/>
                  </a:lnTo>
                  <a:lnTo>
                    <a:pt x="11805" y="1203"/>
                  </a:lnTo>
                  <a:lnTo>
                    <a:pt x="11279" y="1486"/>
                  </a:lnTo>
                  <a:lnTo>
                    <a:pt x="10744" y="1759"/>
                  </a:lnTo>
                  <a:lnTo>
                    <a:pt x="10198" y="2021"/>
                  </a:lnTo>
                  <a:lnTo>
                    <a:pt x="9642" y="2274"/>
                  </a:lnTo>
                  <a:lnTo>
                    <a:pt x="9076" y="2517"/>
                  </a:lnTo>
                  <a:lnTo>
                    <a:pt x="8490" y="2749"/>
                  </a:lnTo>
                  <a:lnTo>
                    <a:pt x="7904" y="2971"/>
                  </a:lnTo>
                  <a:lnTo>
                    <a:pt x="7297" y="3184"/>
                  </a:lnTo>
                  <a:lnTo>
                    <a:pt x="6681" y="3376"/>
                  </a:lnTo>
                  <a:lnTo>
                    <a:pt x="6054" y="3558"/>
                  </a:lnTo>
                  <a:lnTo>
                    <a:pt x="5418" y="3719"/>
                  </a:lnTo>
                  <a:lnTo>
                    <a:pt x="4761" y="3871"/>
                  </a:lnTo>
                  <a:lnTo>
                    <a:pt x="4761" y="3871"/>
                  </a:lnTo>
                  <a:lnTo>
                    <a:pt x="4255" y="3982"/>
                  </a:lnTo>
                  <a:lnTo>
                    <a:pt x="3740" y="4073"/>
                  </a:lnTo>
                  <a:lnTo>
                    <a:pt x="3214" y="4174"/>
                  </a:lnTo>
                  <a:lnTo>
                    <a:pt x="2679" y="4265"/>
                  </a:lnTo>
                  <a:lnTo>
                    <a:pt x="2133" y="4346"/>
                  </a:lnTo>
                  <a:lnTo>
                    <a:pt x="1577" y="4427"/>
                  </a:lnTo>
                  <a:lnTo>
                    <a:pt x="445" y="4568"/>
                  </a:lnTo>
                  <a:lnTo>
                    <a:pt x="445" y="4568"/>
                  </a:lnTo>
                  <a:close/>
                </a:path>
              </a:pathLst>
            </a:custGeom>
            <a:solidFill>
              <a:srgbClr val="F4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926;p25">
              <a:extLst>
                <a:ext uri="{FF2B5EF4-FFF2-40B4-BE49-F238E27FC236}">
                  <a16:creationId xmlns:a16="http://schemas.microsoft.com/office/drawing/2014/main" id="{145D16AB-882A-A6E3-A687-3C34031F05AF}"/>
                </a:ext>
              </a:extLst>
            </p:cNvPr>
            <p:cNvSpPr/>
            <p:nvPr/>
          </p:nvSpPr>
          <p:spPr>
            <a:xfrm>
              <a:off x="2979475" y="4983150"/>
              <a:ext cx="25025" cy="61425"/>
            </a:xfrm>
            <a:custGeom>
              <a:avLst/>
              <a:gdLst/>
              <a:ahLst/>
              <a:cxnLst/>
              <a:rect l="l" t="t" r="r" b="b"/>
              <a:pathLst>
                <a:path w="1001" h="2457" extrusionOk="0">
                  <a:moveTo>
                    <a:pt x="1001" y="2457"/>
                  </a:moveTo>
                  <a:lnTo>
                    <a:pt x="1001" y="2457"/>
                  </a:lnTo>
                  <a:lnTo>
                    <a:pt x="940" y="2174"/>
                  </a:lnTo>
                  <a:lnTo>
                    <a:pt x="869" y="1881"/>
                  </a:lnTo>
                  <a:lnTo>
                    <a:pt x="789" y="1587"/>
                  </a:lnTo>
                  <a:lnTo>
                    <a:pt x="698" y="1284"/>
                  </a:lnTo>
                  <a:lnTo>
                    <a:pt x="586" y="971"/>
                  </a:lnTo>
                  <a:lnTo>
                    <a:pt x="465" y="658"/>
                  </a:lnTo>
                  <a:lnTo>
                    <a:pt x="334" y="334"/>
                  </a:lnTo>
                  <a:lnTo>
                    <a:pt x="182" y="1"/>
                  </a:lnTo>
                  <a:lnTo>
                    <a:pt x="182" y="1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91" y="496"/>
                  </a:lnTo>
                  <a:lnTo>
                    <a:pt x="182" y="809"/>
                  </a:lnTo>
                  <a:lnTo>
                    <a:pt x="293" y="1102"/>
                  </a:lnTo>
                  <a:lnTo>
                    <a:pt x="415" y="1385"/>
                  </a:lnTo>
                  <a:lnTo>
                    <a:pt x="546" y="1668"/>
                  </a:lnTo>
                  <a:lnTo>
                    <a:pt x="688" y="1941"/>
                  </a:lnTo>
                  <a:lnTo>
                    <a:pt x="839" y="2204"/>
                  </a:lnTo>
                  <a:lnTo>
                    <a:pt x="1001" y="2457"/>
                  </a:lnTo>
                  <a:lnTo>
                    <a:pt x="1001" y="2457"/>
                  </a:lnTo>
                  <a:close/>
                </a:path>
              </a:pathLst>
            </a:custGeom>
            <a:solidFill>
              <a:srgbClr val="F4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927;p25">
              <a:extLst>
                <a:ext uri="{FF2B5EF4-FFF2-40B4-BE49-F238E27FC236}">
                  <a16:creationId xmlns:a16="http://schemas.microsoft.com/office/drawing/2014/main" id="{3A2EF537-63A8-6AD9-6248-02696560569E}"/>
                </a:ext>
              </a:extLst>
            </p:cNvPr>
            <p:cNvSpPr/>
            <p:nvPr/>
          </p:nvSpPr>
          <p:spPr>
            <a:xfrm>
              <a:off x="3911800" y="3631650"/>
              <a:ext cx="514450" cy="1582225"/>
            </a:xfrm>
            <a:custGeom>
              <a:avLst/>
              <a:gdLst/>
              <a:ahLst/>
              <a:cxnLst/>
              <a:rect l="l" t="t" r="r" b="b"/>
              <a:pathLst>
                <a:path w="20578" h="63289" extrusionOk="0">
                  <a:moveTo>
                    <a:pt x="1951" y="8763"/>
                  </a:moveTo>
                  <a:lnTo>
                    <a:pt x="1951" y="8763"/>
                  </a:lnTo>
                  <a:lnTo>
                    <a:pt x="2133" y="9572"/>
                  </a:lnTo>
                  <a:lnTo>
                    <a:pt x="2315" y="10370"/>
                  </a:lnTo>
                  <a:lnTo>
                    <a:pt x="2477" y="11168"/>
                  </a:lnTo>
                  <a:lnTo>
                    <a:pt x="2638" y="11957"/>
                  </a:lnTo>
                  <a:lnTo>
                    <a:pt x="2780" y="12745"/>
                  </a:lnTo>
                  <a:lnTo>
                    <a:pt x="2911" y="13523"/>
                  </a:lnTo>
                  <a:lnTo>
                    <a:pt x="3032" y="14301"/>
                  </a:lnTo>
                  <a:lnTo>
                    <a:pt x="3154" y="15070"/>
                  </a:lnTo>
                  <a:lnTo>
                    <a:pt x="3255" y="15838"/>
                  </a:lnTo>
                  <a:lnTo>
                    <a:pt x="3346" y="16596"/>
                  </a:lnTo>
                  <a:lnTo>
                    <a:pt x="3427" y="17354"/>
                  </a:lnTo>
                  <a:lnTo>
                    <a:pt x="3507" y="18101"/>
                  </a:lnTo>
                  <a:lnTo>
                    <a:pt x="3568" y="18849"/>
                  </a:lnTo>
                  <a:lnTo>
                    <a:pt x="3629" y="19587"/>
                  </a:lnTo>
                  <a:lnTo>
                    <a:pt x="3679" y="20325"/>
                  </a:lnTo>
                  <a:lnTo>
                    <a:pt x="3720" y="21053"/>
                  </a:lnTo>
                  <a:lnTo>
                    <a:pt x="3750" y="21770"/>
                  </a:lnTo>
                  <a:lnTo>
                    <a:pt x="3770" y="22488"/>
                  </a:lnTo>
                  <a:lnTo>
                    <a:pt x="3790" y="23205"/>
                  </a:lnTo>
                  <a:lnTo>
                    <a:pt x="3801" y="23913"/>
                  </a:lnTo>
                  <a:lnTo>
                    <a:pt x="3801" y="24620"/>
                  </a:lnTo>
                  <a:lnTo>
                    <a:pt x="3801" y="25318"/>
                  </a:lnTo>
                  <a:lnTo>
                    <a:pt x="3790" y="26005"/>
                  </a:lnTo>
                  <a:lnTo>
                    <a:pt x="3770" y="26692"/>
                  </a:lnTo>
                  <a:lnTo>
                    <a:pt x="3750" y="27369"/>
                  </a:lnTo>
                  <a:lnTo>
                    <a:pt x="3720" y="28046"/>
                  </a:lnTo>
                  <a:lnTo>
                    <a:pt x="3639" y="29380"/>
                  </a:lnTo>
                  <a:lnTo>
                    <a:pt x="3548" y="30694"/>
                  </a:lnTo>
                  <a:lnTo>
                    <a:pt x="3427" y="31978"/>
                  </a:lnTo>
                  <a:lnTo>
                    <a:pt x="3295" y="33251"/>
                  </a:lnTo>
                  <a:lnTo>
                    <a:pt x="3154" y="34494"/>
                  </a:lnTo>
                  <a:lnTo>
                    <a:pt x="2992" y="35707"/>
                  </a:lnTo>
                  <a:lnTo>
                    <a:pt x="2820" y="36910"/>
                  </a:lnTo>
                  <a:lnTo>
                    <a:pt x="2638" y="38082"/>
                  </a:lnTo>
                  <a:lnTo>
                    <a:pt x="2456" y="39234"/>
                  </a:lnTo>
                  <a:lnTo>
                    <a:pt x="2264" y="40356"/>
                  </a:lnTo>
                  <a:lnTo>
                    <a:pt x="2062" y="41458"/>
                  </a:lnTo>
                  <a:lnTo>
                    <a:pt x="1668" y="43580"/>
                  </a:lnTo>
                  <a:lnTo>
                    <a:pt x="1284" y="45612"/>
                  </a:lnTo>
                  <a:lnTo>
                    <a:pt x="920" y="47542"/>
                  </a:lnTo>
                  <a:lnTo>
                    <a:pt x="748" y="48462"/>
                  </a:lnTo>
                  <a:lnTo>
                    <a:pt x="597" y="49361"/>
                  </a:lnTo>
                  <a:lnTo>
                    <a:pt x="455" y="50240"/>
                  </a:lnTo>
                  <a:lnTo>
                    <a:pt x="324" y="51089"/>
                  </a:lnTo>
                  <a:lnTo>
                    <a:pt x="223" y="51908"/>
                  </a:lnTo>
                  <a:lnTo>
                    <a:pt x="132" y="52696"/>
                  </a:lnTo>
                  <a:lnTo>
                    <a:pt x="61" y="53464"/>
                  </a:lnTo>
                  <a:lnTo>
                    <a:pt x="21" y="54202"/>
                  </a:lnTo>
                  <a:lnTo>
                    <a:pt x="0" y="54566"/>
                  </a:lnTo>
                  <a:lnTo>
                    <a:pt x="0" y="54920"/>
                  </a:lnTo>
                  <a:lnTo>
                    <a:pt x="0" y="55263"/>
                  </a:lnTo>
                  <a:lnTo>
                    <a:pt x="0" y="55607"/>
                  </a:lnTo>
                  <a:lnTo>
                    <a:pt x="21" y="55941"/>
                  </a:lnTo>
                  <a:lnTo>
                    <a:pt x="41" y="56264"/>
                  </a:lnTo>
                  <a:lnTo>
                    <a:pt x="71" y="56577"/>
                  </a:lnTo>
                  <a:lnTo>
                    <a:pt x="112" y="56891"/>
                  </a:lnTo>
                  <a:lnTo>
                    <a:pt x="152" y="57194"/>
                  </a:lnTo>
                  <a:lnTo>
                    <a:pt x="213" y="57487"/>
                  </a:lnTo>
                  <a:lnTo>
                    <a:pt x="273" y="57780"/>
                  </a:lnTo>
                  <a:lnTo>
                    <a:pt x="344" y="58063"/>
                  </a:lnTo>
                  <a:lnTo>
                    <a:pt x="425" y="58336"/>
                  </a:lnTo>
                  <a:lnTo>
                    <a:pt x="516" y="58609"/>
                  </a:lnTo>
                  <a:lnTo>
                    <a:pt x="617" y="58871"/>
                  </a:lnTo>
                  <a:lnTo>
                    <a:pt x="728" y="59124"/>
                  </a:lnTo>
                  <a:lnTo>
                    <a:pt x="849" y="59367"/>
                  </a:lnTo>
                  <a:lnTo>
                    <a:pt x="971" y="59609"/>
                  </a:lnTo>
                  <a:lnTo>
                    <a:pt x="1112" y="59842"/>
                  </a:lnTo>
                  <a:lnTo>
                    <a:pt x="1264" y="60064"/>
                  </a:lnTo>
                  <a:lnTo>
                    <a:pt x="1425" y="60286"/>
                  </a:lnTo>
                  <a:lnTo>
                    <a:pt x="1607" y="60499"/>
                  </a:lnTo>
                  <a:lnTo>
                    <a:pt x="1789" y="60701"/>
                  </a:lnTo>
                  <a:lnTo>
                    <a:pt x="1991" y="60893"/>
                  </a:lnTo>
                  <a:lnTo>
                    <a:pt x="2194" y="61085"/>
                  </a:lnTo>
                  <a:lnTo>
                    <a:pt x="2416" y="61257"/>
                  </a:lnTo>
                  <a:lnTo>
                    <a:pt x="2648" y="61439"/>
                  </a:lnTo>
                  <a:lnTo>
                    <a:pt x="2901" y="61600"/>
                  </a:lnTo>
                  <a:lnTo>
                    <a:pt x="3164" y="61762"/>
                  </a:lnTo>
                  <a:lnTo>
                    <a:pt x="3437" y="61903"/>
                  </a:lnTo>
                  <a:lnTo>
                    <a:pt x="3720" y="62055"/>
                  </a:lnTo>
                  <a:lnTo>
                    <a:pt x="4023" y="62186"/>
                  </a:lnTo>
                  <a:lnTo>
                    <a:pt x="4336" y="62318"/>
                  </a:lnTo>
                  <a:lnTo>
                    <a:pt x="4660" y="62429"/>
                  </a:lnTo>
                  <a:lnTo>
                    <a:pt x="5003" y="62540"/>
                  </a:lnTo>
                  <a:lnTo>
                    <a:pt x="5367" y="62651"/>
                  </a:lnTo>
                  <a:lnTo>
                    <a:pt x="5731" y="62742"/>
                  </a:lnTo>
                  <a:lnTo>
                    <a:pt x="6125" y="62833"/>
                  </a:lnTo>
                  <a:lnTo>
                    <a:pt x="6529" y="62914"/>
                  </a:lnTo>
                  <a:lnTo>
                    <a:pt x="6944" y="62985"/>
                  </a:lnTo>
                  <a:lnTo>
                    <a:pt x="7378" y="63056"/>
                  </a:lnTo>
                  <a:lnTo>
                    <a:pt x="7833" y="63106"/>
                  </a:lnTo>
                  <a:lnTo>
                    <a:pt x="8298" y="63157"/>
                  </a:lnTo>
                  <a:lnTo>
                    <a:pt x="8783" y="63197"/>
                  </a:lnTo>
                  <a:lnTo>
                    <a:pt x="9278" y="63238"/>
                  </a:lnTo>
                  <a:lnTo>
                    <a:pt x="9794" y="63258"/>
                  </a:lnTo>
                  <a:lnTo>
                    <a:pt x="10329" y="63278"/>
                  </a:lnTo>
                  <a:lnTo>
                    <a:pt x="10885" y="63288"/>
                  </a:lnTo>
                  <a:lnTo>
                    <a:pt x="11451" y="63288"/>
                  </a:lnTo>
                  <a:lnTo>
                    <a:pt x="12037" y="63278"/>
                  </a:lnTo>
                  <a:lnTo>
                    <a:pt x="12644" y="63268"/>
                  </a:lnTo>
                  <a:lnTo>
                    <a:pt x="13270" y="63248"/>
                  </a:lnTo>
                  <a:lnTo>
                    <a:pt x="13270" y="63248"/>
                  </a:lnTo>
                  <a:lnTo>
                    <a:pt x="14241" y="63197"/>
                  </a:lnTo>
                  <a:lnTo>
                    <a:pt x="15120" y="63126"/>
                  </a:lnTo>
                  <a:lnTo>
                    <a:pt x="15938" y="63045"/>
                  </a:lnTo>
                  <a:lnTo>
                    <a:pt x="16312" y="62995"/>
                  </a:lnTo>
                  <a:lnTo>
                    <a:pt x="16676" y="62944"/>
                  </a:lnTo>
                  <a:lnTo>
                    <a:pt x="17020" y="62884"/>
                  </a:lnTo>
                  <a:lnTo>
                    <a:pt x="17343" y="62823"/>
                  </a:lnTo>
                  <a:lnTo>
                    <a:pt x="17646" y="62763"/>
                  </a:lnTo>
                  <a:lnTo>
                    <a:pt x="17940" y="62692"/>
                  </a:lnTo>
                  <a:lnTo>
                    <a:pt x="18212" y="62621"/>
                  </a:lnTo>
                  <a:lnTo>
                    <a:pt x="18465" y="62540"/>
                  </a:lnTo>
                  <a:lnTo>
                    <a:pt x="18708" y="62459"/>
                  </a:lnTo>
                  <a:lnTo>
                    <a:pt x="18930" y="62368"/>
                  </a:lnTo>
                  <a:lnTo>
                    <a:pt x="19132" y="62277"/>
                  </a:lnTo>
                  <a:lnTo>
                    <a:pt x="19334" y="62176"/>
                  </a:lnTo>
                  <a:lnTo>
                    <a:pt x="19506" y="62075"/>
                  </a:lnTo>
                  <a:lnTo>
                    <a:pt x="19668" y="61964"/>
                  </a:lnTo>
                  <a:lnTo>
                    <a:pt x="19819" y="61853"/>
                  </a:lnTo>
                  <a:lnTo>
                    <a:pt x="19951" y="61732"/>
                  </a:lnTo>
                  <a:lnTo>
                    <a:pt x="20072" y="61610"/>
                  </a:lnTo>
                  <a:lnTo>
                    <a:pt x="20183" y="61489"/>
                  </a:lnTo>
                  <a:lnTo>
                    <a:pt x="20274" y="61358"/>
                  </a:lnTo>
                  <a:lnTo>
                    <a:pt x="20355" y="61216"/>
                  </a:lnTo>
                  <a:lnTo>
                    <a:pt x="20426" y="61075"/>
                  </a:lnTo>
                  <a:lnTo>
                    <a:pt x="20476" y="60923"/>
                  </a:lnTo>
                  <a:lnTo>
                    <a:pt x="20517" y="60772"/>
                  </a:lnTo>
                  <a:lnTo>
                    <a:pt x="20557" y="60610"/>
                  </a:lnTo>
                  <a:lnTo>
                    <a:pt x="20567" y="60448"/>
                  </a:lnTo>
                  <a:lnTo>
                    <a:pt x="20577" y="60276"/>
                  </a:lnTo>
                  <a:lnTo>
                    <a:pt x="20577" y="60094"/>
                  </a:lnTo>
                  <a:lnTo>
                    <a:pt x="20567" y="59912"/>
                  </a:lnTo>
                  <a:lnTo>
                    <a:pt x="20537" y="59731"/>
                  </a:lnTo>
                  <a:lnTo>
                    <a:pt x="20507" y="59528"/>
                  </a:lnTo>
                  <a:lnTo>
                    <a:pt x="20456" y="59336"/>
                  </a:lnTo>
                  <a:lnTo>
                    <a:pt x="20406" y="59124"/>
                  </a:lnTo>
                  <a:lnTo>
                    <a:pt x="20345" y="58912"/>
                  </a:lnTo>
                  <a:lnTo>
                    <a:pt x="20274" y="58700"/>
                  </a:lnTo>
                  <a:lnTo>
                    <a:pt x="20102" y="58245"/>
                  </a:lnTo>
                  <a:lnTo>
                    <a:pt x="19900" y="57770"/>
                  </a:lnTo>
                  <a:lnTo>
                    <a:pt x="19658" y="57265"/>
                  </a:lnTo>
                  <a:lnTo>
                    <a:pt x="19395" y="56729"/>
                  </a:lnTo>
                  <a:lnTo>
                    <a:pt x="19112" y="56173"/>
                  </a:lnTo>
                  <a:lnTo>
                    <a:pt x="18799" y="55597"/>
                  </a:lnTo>
                  <a:lnTo>
                    <a:pt x="18111" y="54354"/>
                  </a:lnTo>
                  <a:lnTo>
                    <a:pt x="17363" y="52989"/>
                  </a:lnTo>
                  <a:lnTo>
                    <a:pt x="16969" y="52272"/>
                  </a:lnTo>
                  <a:lnTo>
                    <a:pt x="16565" y="51524"/>
                  </a:lnTo>
                  <a:lnTo>
                    <a:pt x="16151" y="50736"/>
                  </a:lnTo>
                  <a:lnTo>
                    <a:pt x="15736" y="49927"/>
                  </a:lnTo>
                  <a:lnTo>
                    <a:pt x="15322" y="49088"/>
                  </a:lnTo>
                  <a:lnTo>
                    <a:pt x="14897" y="48219"/>
                  </a:lnTo>
                  <a:lnTo>
                    <a:pt x="14483" y="47310"/>
                  </a:lnTo>
                  <a:lnTo>
                    <a:pt x="14069" y="46380"/>
                  </a:lnTo>
                  <a:lnTo>
                    <a:pt x="13654" y="45409"/>
                  </a:lnTo>
                  <a:lnTo>
                    <a:pt x="13260" y="44409"/>
                  </a:lnTo>
                  <a:lnTo>
                    <a:pt x="12866" y="43378"/>
                  </a:lnTo>
                  <a:lnTo>
                    <a:pt x="12684" y="42842"/>
                  </a:lnTo>
                  <a:lnTo>
                    <a:pt x="12492" y="42307"/>
                  </a:lnTo>
                  <a:lnTo>
                    <a:pt x="12310" y="41761"/>
                  </a:lnTo>
                  <a:lnTo>
                    <a:pt x="12138" y="41205"/>
                  </a:lnTo>
                  <a:lnTo>
                    <a:pt x="11956" y="40639"/>
                  </a:lnTo>
                  <a:lnTo>
                    <a:pt x="11795" y="40073"/>
                  </a:lnTo>
                  <a:lnTo>
                    <a:pt x="11633" y="39487"/>
                  </a:lnTo>
                  <a:lnTo>
                    <a:pt x="11471" y="38901"/>
                  </a:lnTo>
                  <a:lnTo>
                    <a:pt x="11320" y="38305"/>
                  </a:lnTo>
                  <a:lnTo>
                    <a:pt x="11168" y="37688"/>
                  </a:lnTo>
                  <a:lnTo>
                    <a:pt x="11027" y="37072"/>
                  </a:lnTo>
                  <a:lnTo>
                    <a:pt x="10895" y="36445"/>
                  </a:lnTo>
                  <a:lnTo>
                    <a:pt x="10774" y="35818"/>
                  </a:lnTo>
                  <a:lnTo>
                    <a:pt x="10653" y="35172"/>
                  </a:lnTo>
                  <a:lnTo>
                    <a:pt x="10531" y="34515"/>
                  </a:lnTo>
                  <a:lnTo>
                    <a:pt x="10430" y="33858"/>
                  </a:lnTo>
                  <a:lnTo>
                    <a:pt x="10329" y="33181"/>
                  </a:lnTo>
                  <a:lnTo>
                    <a:pt x="10248" y="32503"/>
                  </a:lnTo>
                  <a:lnTo>
                    <a:pt x="10168" y="31816"/>
                  </a:lnTo>
                  <a:lnTo>
                    <a:pt x="10097" y="31109"/>
                  </a:lnTo>
                  <a:lnTo>
                    <a:pt x="10026" y="30401"/>
                  </a:lnTo>
                  <a:lnTo>
                    <a:pt x="9976" y="29684"/>
                  </a:lnTo>
                  <a:lnTo>
                    <a:pt x="9935" y="28956"/>
                  </a:lnTo>
                  <a:lnTo>
                    <a:pt x="9895" y="28218"/>
                  </a:lnTo>
                  <a:lnTo>
                    <a:pt x="9875" y="27470"/>
                  </a:lnTo>
                  <a:lnTo>
                    <a:pt x="9864" y="26712"/>
                  </a:lnTo>
                  <a:lnTo>
                    <a:pt x="9864" y="25944"/>
                  </a:lnTo>
                  <a:lnTo>
                    <a:pt x="9864" y="25166"/>
                  </a:lnTo>
                  <a:lnTo>
                    <a:pt x="9885" y="24378"/>
                  </a:lnTo>
                  <a:lnTo>
                    <a:pt x="9925" y="23579"/>
                  </a:lnTo>
                  <a:lnTo>
                    <a:pt x="9965" y="22771"/>
                  </a:lnTo>
                  <a:lnTo>
                    <a:pt x="10016" y="21952"/>
                  </a:lnTo>
                  <a:lnTo>
                    <a:pt x="10087" y="21123"/>
                  </a:lnTo>
                  <a:lnTo>
                    <a:pt x="10168" y="20285"/>
                  </a:lnTo>
                  <a:lnTo>
                    <a:pt x="10269" y="19436"/>
                  </a:lnTo>
                  <a:lnTo>
                    <a:pt x="10370" y="18577"/>
                  </a:lnTo>
                  <a:lnTo>
                    <a:pt x="10491" y="17707"/>
                  </a:lnTo>
                  <a:lnTo>
                    <a:pt x="10633" y="16828"/>
                  </a:lnTo>
                  <a:lnTo>
                    <a:pt x="10774" y="15939"/>
                  </a:lnTo>
                  <a:lnTo>
                    <a:pt x="10946" y="15039"/>
                  </a:lnTo>
                  <a:lnTo>
                    <a:pt x="11118" y="14130"/>
                  </a:lnTo>
                  <a:lnTo>
                    <a:pt x="11320" y="13200"/>
                  </a:lnTo>
                  <a:lnTo>
                    <a:pt x="11522" y="12270"/>
                  </a:lnTo>
                  <a:lnTo>
                    <a:pt x="11754" y="11330"/>
                  </a:lnTo>
                  <a:lnTo>
                    <a:pt x="11987" y="10370"/>
                  </a:lnTo>
                  <a:lnTo>
                    <a:pt x="12250" y="9410"/>
                  </a:lnTo>
                  <a:lnTo>
                    <a:pt x="12250" y="9410"/>
                  </a:lnTo>
                  <a:lnTo>
                    <a:pt x="12431" y="8712"/>
                  </a:lnTo>
                  <a:lnTo>
                    <a:pt x="12573" y="8045"/>
                  </a:lnTo>
                  <a:lnTo>
                    <a:pt x="12694" y="7419"/>
                  </a:lnTo>
                  <a:lnTo>
                    <a:pt x="12785" y="6812"/>
                  </a:lnTo>
                  <a:lnTo>
                    <a:pt x="12856" y="6236"/>
                  </a:lnTo>
                  <a:lnTo>
                    <a:pt x="12896" y="5691"/>
                  </a:lnTo>
                  <a:lnTo>
                    <a:pt x="12906" y="5175"/>
                  </a:lnTo>
                  <a:lnTo>
                    <a:pt x="12906" y="4680"/>
                  </a:lnTo>
                  <a:lnTo>
                    <a:pt x="12886" y="4447"/>
                  </a:lnTo>
                  <a:lnTo>
                    <a:pt x="12866" y="4215"/>
                  </a:lnTo>
                  <a:lnTo>
                    <a:pt x="12846" y="3993"/>
                  </a:lnTo>
                  <a:lnTo>
                    <a:pt x="12816" y="3780"/>
                  </a:lnTo>
                  <a:lnTo>
                    <a:pt x="12785" y="3568"/>
                  </a:lnTo>
                  <a:lnTo>
                    <a:pt x="12745" y="3366"/>
                  </a:lnTo>
                  <a:lnTo>
                    <a:pt x="12694" y="3174"/>
                  </a:lnTo>
                  <a:lnTo>
                    <a:pt x="12644" y="2982"/>
                  </a:lnTo>
                  <a:lnTo>
                    <a:pt x="12593" y="2800"/>
                  </a:lnTo>
                  <a:lnTo>
                    <a:pt x="12533" y="2618"/>
                  </a:lnTo>
                  <a:lnTo>
                    <a:pt x="12462" y="2446"/>
                  </a:lnTo>
                  <a:lnTo>
                    <a:pt x="12401" y="2285"/>
                  </a:lnTo>
                  <a:lnTo>
                    <a:pt x="12320" y="2123"/>
                  </a:lnTo>
                  <a:lnTo>
                    <a:pt x="12250" y="1971"/>
                  </a:lnTo>
                  <a:lnTo>
                    <a:pt x="12169" y="1830"/>
                  </a:lnTo>
                  <a:lnTo>
                    <a:pt x="12078" y="1688"/>
                  </a:lnTo>
                  <a:lnTo>
                    <a:pt x="11987" y="1557"/>
                  </a:lnTo>
                  <a:lnTo>
                    <a:pt x="11896" y="1426"/>
                  </a:lnTo>
                  <a:lnTo>
                    <a:pt x="11795" y="1304"/>
                  </a:lnTo>
                  <a:lnTo>
                    <a:pt x="11694" y="1183"/>
                  </a:lnTo>
                  <a:lnTo>
                    <a:pt x="11593" y="1072"/>
                  </a:lnTo>
                  <a:lnTo>
                    <a:pt x="11481" y="971"/>
                  </a:lnTo>
                  <a:lnTo>
                    <a:pt x="11370" y="870"/>
                  </a:lnTo>
                  <a:lnTo>
                    <a:pt x="11259" y="779"/>
                  </a:lnTo>
                  <a:lnTo>
                    <a:pt x="11138" y="688"/>
                  </a:lnTo>
                  <a:lnTo>
                    <a:pt x="11017" y="607"/>
                  </a:lnTo>
                  <a:lnTo>
                    <a:pt x="10895" y="526"/>
                  </a:lnTo>
                  <a:lnTo>
                    <a:pt x="10764" y="455"/>
                  </a:lnTo>
                  <a:lnTo>
                    <a:pt x="10511" y="334"/>
                  </a:lnTo>
                  <a:lnTo>
                    <a:pt x="10238" y="223"/>
                  </a:lnTo>
                  <a:lnTo>
                    <a:pt x="9955" y="142"/>
                  </a:lnTo>
                  <a:lnTo>
                    <a:pt x="9672" y="81"/>
                  </a:lnTo>
                  <a:lnTo>
                    <a:pt x="9379" y="31"/>
                  </a:lnTo>
                  <a:lnTo>
                    <a:pt x="9076" y="11"/>
                  </a:lnTo>
                  <a:lnTo>
                    <a:pt x="8773" y="1"/>
                  </a:lnTo>
                  <a:lnTo>
                    <a:pt x="8470" y="11"/>
                  </a:lnTo>
                  <a:lnTo>
                    <a:pt x="8156" y="41"/>
                  </a:lnTo>
                  <a:lnTo>
                    <a:pt x="7843" y="92"/>
                  </a:lnTo>
                  <a:lnTo>
                    <a:pt x="7520" y="162"/>
                  </a:lnTo>
                  <a:lnTo>
                    <a:pt x="7206" y="243"/>
                  </a:lnTo>
                  <a:lnTo>
                    <a:pt x="6893" y="344"/>
                  </a:lnTo>
                  <a:lnTo>
                    <a:pt x="6580" y="455"/>
                  </a:lnTo>
                  <a:lnTo>
                    <a:pt x="6266" y="597"/>
                  </a:lnTo>
                  <a:lnTo>
                    <a:pt x="5953" y="738"/>
                  </a:lnTo>
                  <a:lnTo>
                    <a:pt x="5650" y="900"/>
                  </a:lnTo>
                  <a:lnTo>
                    <a:pt x="5347" y="1082"/>
                  </a:lnTo>
                  <a:lnTo>
                    <a:pt x="5054" y="1274"/>
                  </a:lnTo>
                  <a:lnTo>
                    <a:pt x="4771" y="1486"/>
                  </a:lnTo>
                  <a:lnTo>
                    <a:pt x="4488" y="1699"/>
                  </a:lnTo>
                  <a:lnTo>
                    <a:pt x="4215" y="1931"/>
                  </a:lnTo>
                  <a:lnTo>
                    <a:pt x="3952" y="2184"/>
                  </a:lnTo>
                  <a:lnTo>
                    <a:pt x="3699" y="2436"/>
                  </a:lnTo>
                  <a:lnTo>
                    <a:pt x="3457" y="2709"/>
                  </a:lnTo>
                  <a:lnTo>
                    <a:pt x="3235" y="2992"/>
                  </a:lnTo>
                  <a:lnTo>
                    <a:pt x="3012" y="3285"/>
                  </a:lnTo>
                  <a:lnTo>
                    <a:pt x="2810" y="3588"/>
                  </a:lnTo>
                  <a:lnTo>
                    <a:pt x="2628" y="3902"/>
                  </a:lnTo>
                  <a:lnTo>
                    <a:pt x="2456" y="4235"/>
                  </a:lnTo>
                  <a:lnTo>
                    <a:pt x="2295" y="4569"/>
                  </a:lnTo>
                  <a:lnTo>
                    <a:pt x="2163" y="4912"/>
                  </a:lnTo>
                  <a:lnTo>
                    <a:pt x="2042" y="5256"/>
                  </a:lnTo>
                  <a:lnTo>
                    <a:pt x="1941" y="5620"/>
                  </a:lnTo>
                  <a:lnTo>
                    <a:pt x="1860" y="5994"/>
                  </a:lnTo>
                  <a:lnTo>
                    <a:pt x="1799" y="6368"/>
                  </a:lnTo>
                  <a:lnTo>
                    <a:pt x="1769" y="6752"/>
                  </a:lnTo>
                  <a:lnTo>
                    <a:pt x="1749" y="7146"/>
                  </a:lnTo>
                  <a:lnTo>
                    <a:pt x="1759" y="7540"/>
                  </a:lnTo>
                  <a:lnTo>
                    <a:pt x="1779" y="7742"/>
                  </a:lnTo>
                  <a:lnTo>
                    <a:pt x="1799" y="7944"/>
                  </a:lnTo>
                  <a:lnTo>
                    <a:pt x="1830" y="8147"/>
                  </a:lnTo>
                  <a:lnTo>
                    <a:pt x="1860" y="8349"/>
                  </a:lnTo>
                  <a:lnTo>
                    <a:pt x="1900" y="8561"/>
                  </a:lnTo>
                  <a:lnTo>
                    <a:pt x="1951" y="8763"/>
                  </a:lnTo>
                  <a:lnTo>
                    <a:pt x="1951" y="876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928;p25">
              <a:extLst>
                <a:ext uri="{FF2B5EF4-FFF2-40B4-BE49-F238E27FC236}">
                  <a16:creationId xmlns:a16="http://schemas.microsoft.com/office/drawing/2014/main" id="{960A8E10-5315-6758-2E85-77B194952F49}"/>
                </a:ext>
              </a:extLst>
            </p:cNvPr>
            <p:cNvSpPr/>
            <p:nvPr/>
          </p:nvSpPr>
          <p:spPr>
            <a:xfrm>
              <a:off x="2409200" y="4181200"/>
              <a:ext cx="193575" cy="181425"/>
            </a:xfrm>
            <a:custGeom>
              <a:avLst/>
              <a:gdLst/>
              <a:ahLst/>
              <a:cxnLst/>
              <a:rect l="l" t="t" r="r" b="b"/>
              <a:pathLst>
                <a:path w="7743" h="7257" extrusionOk="0">
                  <a:moveTo>
                    <a:pt x="334" y="0"/>
                  </a:moveTo>
                  <a:lnTo>
                    <a:pt x="334" y="0"/>
                  </a:lnTo>
                  <a:lnTo>
                    <a:pt x="658" y="223"/>
                  </a:lnTo>
                  <a:lnTo>
                    <a:pt x="1001" y="445"/>
                  </a:lnTo>
                  <a:lnTo>
                    <a:pt x="1345" y="657"/>
                  </a:lnTo>
                  <a:lnTo>
                    <a:pt x="1709" y="859"/>
                  </a:lnTo>
                  <a:lnTo>
                    <a:pt x="2073" y="1062"/>
                  </a:lnTo>
                  <a:lnTo>
                    <a:pt x="2457" y="1254"/>
                  </a:lnTo>
                  <a:lnTo>
                    <a:pt x="2841" y="1446"/>
                  </a:lnTo>
                  <a:lnTo>
                    <a:pt x="3235" y="1628"/>
                  </a:lnTo>
                  <a:lnTo>
                    <a:pt x="3235" y="1628"/>
                  </a:lnTo>
                  <a:lnTo>
                    <a:pt x="3619" y="1799"/>
                  </a:lnTo>
                  <a:lnTo>
                    <a:pt x="3983" y="1991"/>
                  </a:lnTo>
                  <a:lnTo>
                    <a:pt x="4337" y="2183"/>
                  </a:lnTo>
                  <a:lnTo>
                    <a:pt x="4680" y="2396"/>
                  </a:lnTo>
                  <a:lnTo>
                    <a:pt x="5004" y="2608"/>
                  </a:lnTo>
                  <a:lnTo>
                    <a:pt x="5317" y="2820"/>
                  </a:lnTo>
                  <a:lnTo>
                    <a:pt x="5620" y="3053"/>
                  </a:lnTo>
                  <a:lnTo>
                    <a:pt x="5903" y="3285"/>
                  </a:lnTo>
                  <a:lnTo>
                    <a:pt x="6176" y="3528"/>
                  </a:lnTo>
                  <a:lnTo>
                    <a:pt x="6439" y="3780"/>
                  </a:lnTo>
                  <a:lnTo>
                    <a:pt x="6691" y="4033"/>
                  </a:lnTo>
                  <a:lnTo>
                    <a:pt x="6924" y="4296"/>
                  </a:lnTo>
                  <a:lnTo>
                    <a:pt x="7146" y="4569"/>
                  </a:lnTo>
                  <a:lnTo>
                    <a:pt x="7358" y="4841"/>
                  </a:lnTo>
                  <a:lnTo>
                    <a:pt x="7561" y="5114"/>
                  </a:lnTo>
                  <a:lnTo>
                    <a:pt x="7742" y="5397"/>
                  </a:lnTo>
                  <a:lnTo>
                    <a:pt x="7742" y="5397"/>
                  </a:lnTo>
                  <a:lnTo>
                    <a:pt x="7369" y="5670"/>
                  </a:lnTo>
                  <a:lnTo>
                    <a:pt x="6984" y="5923"/>
                  </a:lnTo>
                  <a:lnTo>
                    <a:pt x="6590" y="6155"/>
                  </a:lnTo>
                  <a:lnTo>
                    <a:pt x="6206" y="6368"/>
                  </a:lnTo>
                  <a:lnTo>
                    <a:pt x="5812" y="6570"/>
                  </a:lnTo>
                  <a:lnTo>
                    <a:pt x="5418" y="6742"/>
                  </a:lnTo>
                  <a:lnTo>
                    <a:pt x="5034" y="6883"/>
                  </a:lnTo>
                  <a:lnTo>
                    <a:pt x="4650" y="7014"/>
                  </a:lnTo>
                  <a:lnTo>
                    <a:pt x="4276" y="7115"/>
                  </a:lnTo>
                  <a:lnTo>
                    <a:pt x="4084" y="7156"/>
                  </a:lnTo>
                  <a:lnTo>
                    <a:pt x="3902" y="7186"/>
                  </a:lnTo>
                  <a:lnTo>
                    <a:pt x="3720" y="7217"/>
                  </a:lnTo>
                  <a:lnTo>
                    <a:pt x="3538" y="7237"/>
                  </a:lnTo>
                  <a:lnTo>
                    <a:pt x="3366" y="7247"/>
                  </a:lnTo>
                  <a:lnTo>
                    <a:pt x="3184" y="7257"/>
                  </a:lnTo>
                  <a:lnTo>
                    <a:pt x="3013" y="7247"/>
                  </a:lnTo>
                  <a:lnTo>
                    <a:pt x="2841" y="7247"/>
                  </a:lnTo>
                  <a:lnTo>
                    <a:pt x="2679" y="7227"/>
                  </a:lnTo>
                  <a:lnTo>
                    <a:pt x="2517" y="7206"/>
                  </a:lnTo>
                  <a:lnTo>
                    <a:pt x="2356" y="7166"/>
                  </a:lnTo>
                  <a:lnTo>
                    <a:pt x="2204" y="7126"/>
                  </a:lnTo>
                  <a:lnTo>
                    <a:pt x="2042" y="7085"/>
                  </a:lnTo>
                  <a:lnTo>
                    <a:pt x="1901" y="7025"/>
                  </a:lnTo>
                  <a:lnTo>
                    <a:pt x="1759" y="6954"/>
                  </a:lnTo>
                  <a:lnTo>
                    <a:pt x="1618" y="6883"/>
                  </a:lnTo>
                  <a:lnTo>
                    <a:pt x="1476" y="6802"/>
                  </a:lnTo>
                  <a:lnTo>
                    <a:pt x="1345" y="6711"/>
                  </a:lnTo>
                  <a:lnTo>
                    <a:pt x="1224" y="6610"/>
                  </a:lnTo>
                  <a:lnTo>
                    <a:pt x="1102" y="6499"/>
                  </a:lnTo>
                  <a:lnTo>
                    <a:pt x="991" y="6378"/>
                  </a:lnTo>
                  <a:lnTo>
                    <a:pt x="880" y="6256"/>
                  </a:lnTo>
                  <a:lnTo>
                    <a:pt x="769" y="6115"/>
                  </a:lnTo>
                  <a:lnTo>
                    <a:pt x="678" y="5963"/>
                  </a:lnTo>
                  <a:lnTo>
                    <a:pt x="577" y="5812"/>
                  </a:lnTo>
                  <a:lnTo>
                    <a:pt x="496" y="5640"/>
                  </a:lnTo>
                  <a:lnTo>
                    <a:pt x="415" y="5468"/>
                  </a:lnTo>
                  <a:lnTo>
                    <a:pt x="344" y="5276"/>
                  </a:lnTo>
                  <a:lnTo>
                    <a:pt x="274" y="5084"/>
                  </a:lnTo>
                  <a:lnTo>
                    <a:pt x="213" y="4872"/>
                  </a:lnTo>
                  <a:lnTo>
                    <a:pt x="163" y="4649"/>
                  </a:lnTo>
                  <a:lnTo>
                    <a:pt x="112" y="4427"/>
                  </a:lnTo>
                  <a:lnTo>
                    <a:pt x="82" y="4185"/>
                  </a:lnTo>
                  <a:lnTo>
                    <a:pt x="41" y="3932"/>
                  </a:lnTo>
                  <a:lnTo>
                    <a:pt x="21" y="3669"/>
                  </a:lnTo>
                  <a:lnTo>
                    <a:pt x="11" y="3396"/>
                  </a:lnTo>
                  <a:lnTo>
                    <a:pt x="1" y="3113"/>
                  </a:lnTo>
                  <a:lnTo>
                    <a:pt x="1" y="2810"/>
                  </a:lnTo>
                  <a:lnTo>
                    <a:pt x="11" y="2507"/>
                  </a:lnTo>
                  <a:lnTo>
                    <a:pt x="31" y="2183"/>
                  </a:lnTo>
                  <a:lnTo>
                    <a:pt x="61" y="1850"/>
                  </a:lnTo>
                  <a:lnTo>
                    <a:pt x="92" y="1506"/>
                  </a:lnTo>
                  <a:lnTo>
                    <a:pt x="142" y="1153"/>
                  </a:lnTo>
                  <a:lnTo>
                    <a:pt x="193" y="779"/>
                  </a:lnTo>
                  <a:lnTo>
                    <a:pt x="254" y="395"/>
                  </a:lnTo>
                  <a:lnTo>
                    <a:pt x="334" y="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B9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929;p25">
              <a:extLst>
                <a:ext uri="{FF2B5EF4-FFF2-40B4-BE49-F238E27FC236}">
                  <a16:creationId xmlns:a16="http://schemas.microsoft.com/office/drawing/2014/main" id="{08163688-D3B0-54E3-AE0A-3C4E4C123267}"/>
                </a:ext>
              </a:extLst>
            </p:cNvPr>
            <p:cNvSpPr/>
            <p:nvPr/>
          </p:nvSpPr>
          <p:spPr>
            <a:xfrm>
              <a:off x="2409200" y="2955025"/>
              <a:ext cx="1595350" cy="1407600"/>
            </a:xfrm>
            <a:custGeom>
              <a:avLst/>
              <a:gdLst/>
              <a:ahLst/>
              <a:cxnLst/>
              <a:rect l="l" t="t" r="r" b="b"/>
              <a:pathLst>
                <a:path w="63814" h="56304" extrusionOk="0">
                  <a:moveTo>
                    <a:pt x="961" y="46531"/>
                  </a:moveTo>
                  <a:lnTo>
                    <a:pt x="961" y="46531"/>
                  </a:lnTo>
                  <a:lnTo>
                    <a:pt x="1305" y="45914"/>
                  </a:lnTo>
                  <a:lnTo>
                    <a:pt x="1668" y="45318"/>
                  </a:lnTo>
                  <a:lnTo>
                    <a:pt x="2042" y="44712"/>
                  </a:lnTo>
                  <a:lnTo>
                    <a:pt x="2426" y="44115"/>
                  </a:lnTo>
                  <a:lnTo>
                    <a:pt x="2831" y="43519"/>
                  </a:lnTo>
                  <a:lnTo>
                    <a:pt x="3245" y="42923"/>
                  </a:lnTo>
                  <a:lnTo>
                    <a:pt x="3670" y="42337"/>
                  </a:lnTo>
                  <a:lnTo>
                    <a:pt x="4114" y="41750"/>
                  </a:lnTo>
                  <a:lnTo>
                    <a:pt x="4559" y="41174"/>
                  </a:lnTo>
                  <a:lnTo>
                    <a:pt x="5024" y="40598"/>
                  </a:lnTo>
                  <a:lnTo>
                    <a:pt x="5509" y="40022"/>
                  </a:lnTo>
                  <a:lnTo>
                    <a:pt x="5994" y="39456"/>
                  </a:lnTo>
                  <a:lnTo>
                    <a:pt x="6499" y="38900"/>
                  </a:lnTo>
                  <a:lnTo>
                    <a:pt x="7015" y="38345"/>
                  </a:lnTo>
                  <a:lnTo>
                    <a:pt x="7540" y="37799"/>
                  </a:lnTo>
                  <a:lnTo>
                    <a:pt x="8076" y="37253"/>
                  </a:lnTo>
                  <a:lnTo>
                    <a:pt x="8076" y="37253"/>
                  </a:lnTo>
                  <a:lnTo>
                    <a:pt x="8885" y="36465"/>
                  </a:lnTo>
                  <a:lnTo>
                    <a:pt x="9673" y="35717"/>
                  </a:lnTo>
                  <a:lnTo>
                    <a:pt x="10451" y="34999"/>
                  </a:lnTo>
                  <a:lnTo>
                    <a:pt x="11229" y="34312"/>
                  </a:lnTo>
                  <a:lnTo>
                    <a:pt x="11987" y="33665"/>
                  </a:lnTo>
                  <a:lnTo>
                    <a:pt x="12735" y="33049"/>
                  </a:lnTo>
                  <a:lnTo>
                    <a:pt x="13473" y="32463"/>
                  </a:lnTo>
                  <a:lnTo>
                    <a:pt x="14201" y="31897"/>
                  </a:lnTo>
                  <a:lnTo>
                    <a:pt x="14918" y="31361"/>
                  </a:lnTo>
                  <a:lnTo>
                    <a:pt x="15626" y="30856"/>
                  </a:lnTo>
                  <a:lnTo>
                    <a:pt x="16323" y="30381"/>
                  </a:lnTo>
                  <a:lnTo>
                    <a:pt x="17010" y="29916"/>
                  </a:lnTo>
                  <a:lnTo>
                    <a:pt x="17697" y="29491"/>
                  </a:lnTo>
                  <a:lnTo>
                    <a:pt x="18364" y="29077"/>
                  </a:lnTo>
                  <a:lnTo>
                    <a:pt x="19031" y="28683"/>
                  </a:lnTo>
                  <a:lnTo>
                    <a:pt x="19688" y="28309"/>
                  </a:lnTo>
                  <a:lnTo>
                    <a:pt x="20335" y="27965"/>
                  </a:lnTo>
                  <a:lnTo>
                    <a:pt x="20982" y="27621"/>
                  </a:lnTo>
                  <a:lnTo>
                    <a:pt x="21619" y="27308"/>
                  </a:lnTo>
                  <a:lnTo>
                    <a:pt x="22255" y="27005"/>
                  </a:lnTo>
                  <a:lnTo>
                    <a:pt x="22882" y="26712"/>
                  </a:lnTo>
                  <a:lnTo>
                    <a:pt x="23499" y="26439"/>
                  </a:lnTo>
                  <a:lnTo>
                    <a:pt x="24115" y="26176"/>
                  </a:lnTo>
                  <a:lnTo>
                    <a:pt x="24721" y="25924"/>
                  </a:lnTo>
                  <a:lnTo>
                    <a:pt x="25328" y="25681"/>
                  </a:lnTo>
                  <a:lnTo>
                    <a:pt x="25924" y="25438"/>
                  </a:lnTo>
                  <a:lnTo>
                    <a:pt x="27117" y="24994"/>
                  </a:lnTo>
                  <a:lnTo>
                    <a:pt x="28289" y="24559"/>
                  </a:lnTo>
                  <a:lnTo>
                    <a:pt x="29461" y="24145"/>
                  </a:lnTo>
                  <a:lnTo>
                    <a:pt x="30614" y="23730"/>
                  </a:lnTo>
                  <a:lnTo>
                    <a:pt x="31776" y="23306"/>
                  </a:lnTo>
                  <a:lnTo>
                    <a:pt x="32918" y="22861"/>
                  </a:lnTo>
                  <a:lnTo>
                    <a:pt x="33494" y="22639"/>
                  </a:lnTo>
                  <a:lnTo>
                    <a:pt x="34070" y="22406"/>
                  </a:lnTo>
                  <a:lnTo>
                    <a:pt x="34646" y="22154"/>
                  </a:lnTo>
                  <a:lnTo>
                    <a:pt x="35222" y="21901"/>
                  </a:lnTo>
                  <a:lnTo>
                    <a:pt x="35808" y="21638"/>
                  </a:lnTo>
                  <a:lnTo>
                    <a:pt x="36384" y="21365"/>
                  </a:lnTo>
                  <a:lnTo>
                    <a:pt x="36971" y="21072"/>
                  </a:lnTo>
                  <a:lnTo>
                    <a:pt x="37557" y="20769"/>
                  </a:lnTo>
                  <a:lnTo>
                    <a:pt x="38143" y="20456"/>
                  </a:lnTo>
                  <a:lnTo>
                    <a:pt x="38729" y="20122"/>
                  </a:lnTo>
                  <a:lnTo>
                    <a:pt x="39325" y="19769"/>
                  </a:lnTo>
                  <a:lnTo>
                    <a:pt x="39922" y="19395"/>
                  </a:lnTo>
                  <a:lnTo>
                    <a:pt x="40518" y="19011"/>
                  </a:lnTo>
                  <a:lnTo>
                    <a:pt x="41124" y="18596"/>
                  </a:lnTo>
                  <a:lnTo>
                    <a:pt x="41741" y="18162"/>
                  </a:lnTo>
                  <a:lnTo>
                    <a:pt x="42357" y="17707"/>
                  </a:lnTo>
                  <a:lnTo>
                    <a:pt x="42974" y="17222"/>
                  </a:lnTo>
                  <a:lnTo>
                    <a:pt x="43600" y="16716"/>
                  </a:lnTo>
                  <a:lnTo>
                    <a:pt x="44227" y="16191"/>
                  </a:lnTo>
                  <a:lnTo>
                    <a:pt x="44864" y="15625"/>
                  </a:lnTo>
                  <a:lnTo>
                    <a:pt x="45511" y="15039"/>
                  </a:lnTo>
                  <a:lnTo>
                    <a:pt x="46168" y="14422"/>
                  </a:lnTo>
                  <a:lnTo>
                    <a:pt x="46824" y="13775"/>
                  </a:lnTo>
                  <a:lnTo>
                    <a:pt x="47491" y="13088"/>
                  </a:lnTo>
                  <a:lnTo>
                    <a:pt x="48169" y="12371"/>
                  </a:lnTo>
                  <a:lnTo>
                    <a:pt x="48846" y="11623"/>
                  </a:lnTo>
                  <a:lnTo>
                    <a:pt x="48846" y="11623"/>
                  </a:lnTo>
                  <a:lnTo>
                    <a:pt x="49674" y="10703"/>
                  </a:lnTo>
                  <a:lnTo>
                    <a:pt x="50453" y="9854"/>
                  </a:lnTo>
                  <a:lnTo>
                    <a:pt x="51858" y="8328"/>
                  </a:lnTo>
                  <a:lnTo>
                    <a:pt x="52484" y="7621"/>
                  </a:lnTo>
                  <a:lnTo>
                    <a:pt x="53070" y="6953"/>
                  </a:lnTo>
                  <a:lnTo>
                    <a:pt x="53606" y="6297"/>
                  </a:lnTo>
                  <a:lnTo>
                    <a:pt x="53859" y="5983"/>
                  </a:lnTo>
                  <a:lnTo>
                    <a:pt x="54101" y="5670"/>
                  </a:lnTo>
                  <a:lnTo>
                    <a:pt x="54324" y="5347"/>
                  </a:lnTo>
                  <a:lnTo>
                    <a:pt x="54546" y="5033"/>
                  </a:lnTo>
                  <a:lnTo>
                    <a:pt x="54758" y="4720"/>
                  </a:lnTo>
                  <a:lnTo>
                    <a:pt x="54950" y="4397"/>
                  </a:lnTo>
                  <a:lnTo>
                    <a:pt x="55142" y="4073"/>
                  </a:lnTo>
                  <a:lnTo>
                    <a:pt x="55324" y="3750"/>
                  </a:lnTo>
                  <a:lnTo>
                    <a:pt x="55486" y="3416"/>
                  </a:lnTo>
                  <a:lnTo>
                    <a:pt x="55647" y="3083"/>
                  </a:lnTo>
                  <a:lnTo>
                    <a:pt x="55799" y="2729"/>
                  </a:lnTo>
                  <a:lnTo>
                    <a:pt x="55930" y="2375"/>
                  </a:lnTo>
                  <a:lnTo>
                    <a:pt x="56062" y="2011"/>
                  </a:lnTo>
                  <a:lnTo>
                    <a:pt x="56183" y="1637"/>
                  </a:lnTo>
                  <a:lnTo>
                    <a:pt x="56294" y="1243"/>
                  </a:lnTo>
                  <a:lnTo>
                    <a:pt x="56395" y="849"/>
                  </a:lnTo>
                  <a:lnTo>
                    <a:pt x="56486" y="425"/>
                  </a:lnTo>
                  <a:lnTo>
                    <a:pt x="56577" y="0"/>
                  </a:lnTo>
                  <a:lnTo>
                    <a:pt x="56577" y="0"/>
                  </a:lnTo>
                  <a:lnTo>
                    <a:pt x="57699" y="566"/>
                  </a:lnTo>
                  <a:lnTo>
                    <a:pt x="57699" y="566"/>
                  </a:lnTo>
                  <a:lnTo>
                    <a:pt x="58022" y="849"/>
                  </a:lnTo>
                  <a:lnTo>
                    <a:pt x="58356" y="1122"/>
                  </a:lnTo>
                  <a:lnTo>
                    <a:pt x="58700" y="1395"/>
                  </a:lnTo>
                  <a:lnTo>
                    <a:pt x="59053" y="1648"/>
                  </a:lnTo>
                  <a:lnTo>
                    <a:pt x="59407" y="1900"/>
                  </a:lnTo>
                  <a:lnTo>
                    <a:pt x="59771" y="2143"/>
                  </a:lnTo>
                  <a:lnTo>
                    <a:pt x="60145" y="2385"/>
                  </a:lnTo>
                  <a:lnTo>
                    <a:pt x="60529" y="2608"/>
                  </a:lnTo>
                  <a:lnTo>
                    <a:pt x="60913" y="2830"/>
                  </a:lnTo>
                  <a:lnTo>
                    <a:pt x="61307" y="3042"/>
                  </a:lnTo>
                  <a:lnTo>
                    <a:pt x="61711" y="3254"/>
                  </a:lnTo>
                  <a:lnTo>
                    <a:pt x="62116" y="3457"/>
                  </a:lnTo>
                  <a:lnTo>
                    <a:pt x="62530" y="3649"/>
                  </a:lnTo>
                  <a:lnTo>
                    <a:pt x="62944" y="3831"/>
                  </a:lnTo>
                  <a:lnTo>
                    <a:pt x="63369" y="4012"/>
                  </a:lnTo>
                  <a:lnTo>
                    <a:pt x="63793" y="4184"/>
                  </a:lnTo>
                  <a:lnTo>
                    <a:pt x="63793" y="4184"/>
                  </a:lnTo>
                  <a:lnTo>
                    <a:pt x="63803" y="5478"/>
                  </a:lnTo>
                  <a:lnTo>
                    <a:pt x="63814" y="6802"/>
                  </a:lnTo>
                  <a:lnTo>
                    <a:pt x="63814" y="6802"/>
                  </a:lnTo>
                  <a:lnTo>
                    <a:pt x="63803" y="7732"/>
                  </a:lnTo>
                  <a:lnTo>
                    <a:pt x="63773" y="8672"/>
                  </a:lnTo>
                  <a:lnTo>
                    <a:pt x="63733" y="9612"/>
                  </a:lnTo>
                  <a:lnTo>
                    <a:pt x="63662" y="10551"/>
                  </a:lnTo>
                  <a:lnTo>
                    <a:pt x="63581" y="11481"/>
                  </a:lnTo>
                  <a:lnTo>
                    <a:pt x="63490" y="12401"/>
                  </a:lnTo>
                  <a:lnTo>
                    <a:pt x="63369" y="13321"/>
                  </a:lnTo>
                  <a:lnTo>
                    <a:pt x="63237" y="14220"/>
                  </a:lnTo>
                  <a:lnTo>
                    <a:pt x="63086" y="15099"/>
                  </a:lnTo>
                  <a:lnTo>
                    <a:pt x="62924" y="15958"/>
                  </a:lnTo>
                  <a:lnTo>
                    <a:pt x="62732" y="16797"/>
                  </a:lnTo>
                  <a:lnTo>
                    <a:pt x="62530" y="17606"/>
                  </a:lnTo>
                  <a:lnTo>
                    <a:pt x="62429" y="18000"/>
                  </a:lnTo>
                  <a:lnTo>
                    <a:pt x="62318" y="18394"/>
                  </a:lnTo>
                  <a:lnTo>
                    <a:pt x="62196" y="18768"/>
                  </a:lnTo>
                  <a:lnTo>
                    <a:pt x="62075" y="19142"/>
                  </a:lnTo>
                  <a:lnTo>
                    <a:pt x="61954" y="19496"/>
                  </a:lnTo>
                  <a:lnTo>
                    <a:pt x="61833" y="19849"/>
                  </a:lnTo>
                  <a:lnTo>
                    <a:pt x="61701" y="20193"/>
                  </a:lnTo>
                  <a:lnTo>
                    <a:pt x="61560" y="20527"/>
                  </a:lnTo>
                  <a:lnTo>
                    <a:pt x="61418" y="20850"/>
                  </a:lnTo>
                  <a:lnTo>
                    <a:pt x="61277" y="21163"/>
                  </a:lnTo>
                  <a:lnTo>
                    <a:pt x="61125" y="21456"/>
                  </a:lnTo>
                  <a:lnTo>
                    <a:pt x="60974" y="21750"/>
                  </a:lnTo>
                  <a:lnTo>
                    <a:pt x="60822" y="22022"/>
                  </a:lnTo>
                  <a:lnTo>
                    <a:pt x="60660" y="22285"/>
                  </a:lnTo>
                  <a:lnTo>
                    <a:pt x="60499" y="22538"/>
                  </a:lnTo>
                  <a:lnTo>
                    <a:pt x="60327" y="22780"/>
                  </a:lnTo>
                  <a:lnTo>
                    <a:pt x="60155" y="23003"/>
                  </a:lnTo>
                  <a:lnTo>
                    <a:pt x="59973" y="23215"/>
                  </a:lnTo>
                  <a:lnTo>
                    <a:pt x="59801" y="23407"/>
                  </a:lnTo>
                  <a:lnTo>
                    <a:pt x="59609" y="23589"/>
                  </a:lnTo>
                  <a:lnTo>
                    <a:pt x="59427" y="23761"/>
                  </a:lnTo>
                  <a:lnTo>
                    <a:pt x="59235" y="23912"/>
                  </a:lnTo>
                  <a:lnTo>
                    <a:pt x="59033" y="24044"/>
                  </a:lnTo>
                  <a:lnTo>
                    <a:pt x="58841" y="24165"/>
                  </a:lnTo>
                  <a:lnTo>
                    <a:pt x="58629" y="24266"/>
                  </a:lnTo>
                  <a:lnTo>
                    <a:pt x="58427" y="24347"/>
                  </a:lnTo>
                  <a:lnTo>
                    <a:pt x="58215" y="24418"/>
                  </a:lnTo>
                  <a:lnTo>
                    <a:pt x="58002" y="24468"/>
                  </a:lnTo>
                  <a:lnTo>
                    <a:pt x="57780" y="24499"/>
                  </a:lnTo>
                  <a:lnTo>
                    <a:pt x="57558" y="24519"/>
                  </a:lnTo>
                  <a:lnTo>
                    <a:pt x="57335" y="24509"/>
                  </a:lnTo>
                  <a:lnTo>
                    <a:pt x="57103" y="24488"/>
                  </a:lnTo>
                  <a:lnTo>
                    <a:pt x="56870" y="24438"/>
                  </a:lnTo>
                  <a:lnTo>
                    <a:pt x="56628" y="24377"/>
                  </a:lnTo>
                  <a:lnTo>
                    <a:pt x="56385" y="24296"/>
                  </a:lnTo>
                  <a:lnTo>
                    <a:pt x="56143" y="24185"/>
                  </a:lnTo>
                  <a:lnTo>
                    <a:pt x="55890" y="24064"/>
                  </a:lnTo>
                  <a:lnTo>
                    <a:pt x="55637" y="23912"/>
                  </a:lnTo>
                  <a:lnTo>
                    <a:pt x="55385" y="23741"/>
                  </a:lnTo>
                  <a:lnTo>
                    <a:pt x="55122" y="23549"/>
                  </a:lnTo>
                  <a:lnTo>
                    <a:pt x="55122" y="23549"/>
                  </a:lnTo>
                  <a:lnTo>
                    <a:pt x="54859" y="23367"/>
                  </a:lnTo>
                  <a:lnTo>
                    <a:pt x="54596" y="23195"/>
                  </a:lnTo>
                  <a:lnTo>
                    <a:pt x="54334" y="23053"/>
                  </a:lnTo>
                  <a:lnTo>
                    <a:pt x="54071" y="22942"/>
                  </a:lnTo>
                  <a:lnTo>
                    <a:pt x="53808" y="22851"/>
                  </a:lnTo>
                  <a:lnTo>
                    <a:pt x="53545" y="22791"/>
                  </a:lnTo>
                  <a:lnTo>
                    <a:pt x="53272" y="22740"/>
                  </a:lnTo>
                  <a:lnTo>
                    <a:pt x="53010" y="22730"/>
                  </a:lnTo>
                  <a:lnTo>
                    <a:pt x="52747" y="22730"/>
                  </a:lnTo>
                  <a:lnTo>
                    <a:pt x="52484" y="22750"/>
                  </a:lnTo>
                  <a:lnTo>
                    <a:pt x="52221" y="22801"/>
                  </a:lnTo>
                  <a:lnTo>
                    <a:pt x="51959" y="22871"/>
                  </a:lnTo>
                  <a:lnTo>
                    <a:pt x="51696" y="22952"/>
                  </a:lnTo>
                  <a:lnTo>
                    <a:pt x="51433" y="23063"/>
                  </a:lnTo>
                  <a:lnTo>
                    <a:pt x="51170" y="23195"/>
                  </a:lnTo>
                  <a:lnTo>
                    <a:pt x="50907" y="23336"/>
                  </a:lnTo>
                  <a:lnTo>
                    <a:pt x="50645" y="23508"/>
                  </a:lnTo>
                  <a:lnTo>
                    <a:pt x="50392" y="23690"/>
                  </a:lnTo>
                  <a:lnTo>
                    <a:pt x="50129" y="23892"/>
                  </a:lnTo>
                  <a:lnTo>
                    <a:pt x="49877" y="24104"/>
                  </a:lnTo>
                  <a:lnTo>
                    <a:pt x="49624" y="24347"/>
                  </a:lnTo>
                  <a:lnTo>
                    <a:pt x="49371" y="24589"/>
                  </a:lnTo>
                  <a:lnTo>
                    <a:pt x="49119" y="24862"/>
                  </a:lnTo>
                  <a:lnTo>
                    <a:pt x="48876" y="25145"/>
                  </a:lnTo>
                  <a:lnTo>
                    <a:pt x="48634" y="25438"/>
                  </a:lnTo>
                  <a:lnTo>
                    <a:pt x="48391" y="25752"/>
                  </a:lnTo>
                  <a:lnTo>
                    <a:pt x="48148" y="26075"/>
                  </a:lnTo>
                  <a:lnTo>
                    <a:pt x="47906" y="26419"/>
                  </a:lnTo>
                  <a:lnTo>
                    <a:pt x="47673" y="26773"/>
                  </a:lnTo>
                  <a:lnTo>
                    <a:pt x="47441" y="27136"/>
                  </a:lnTo>
                  <a:lnTo>
                    <a:pt x="47208" y="27510"/>
                  </a:lnTo>
                  <a:lnTo>
                    <a:pt x="46986" y="27894"/>
                  </a:lnTo>
                  <a:lnTo>
                    <a:pt x="46754" y="28288"/>
                  </a:lnTo>
                  <a:lnTo>
                    <a:pt x="46541" y="28703"/>
                  </a:lnTo>
                  <a:lnTo>
                    <a:pt x="46319" y="29117"/>
                  </a:lnTo>
                  <a:lnTo>
                    <a:pt x="46107" y="29542"/>
                  </a:lnTo>
                  <a:lnTo>
                    <a:pt x="45895" y="29986"/>
                  </a:lnTo>
                  <a:lnTo>
                    <a:pt x="45693" y="30431"/>
                  </a:lnTo>
                  <a:lnTo>
                    <a:pt x="45490" y="30886"/>
                  </a:lnTo>
                  <a:lnTo>
                    <a:pt x="45288" y="31341"/>
                  </a:lnTo>
                  <a:lnTo>
                    <a:pt x="45096" y="31806"/>
                  </a:lnTo>
                  <a:lnTo>
                    <a:pt x="44904" y="32281"/>
                  </a:lnTo>
                  <a:lnTo>
                    <a:pt x="44722" y="32766"/>
                  </a:lnTo>
                  <a:lnTo>
                    <a:pt x="44540" y="33251"/>
                  </a:lnTo>
                  <a:lnTo>
                    <a:pt x="44369" y="33746"/>
                  </a:lnTo>
                  <a:lnTo>
                    <a:pt x="44197" y="34241"/>
                  </a:lnTo>
                  <a:lnTo>
                    <a:pt x="43873" y="35242"/>
                  </a:lnTo>
                  <a:lnTo>
                    <a:pt x="43560" y="36263"/>
                  </a:lnTo>
                  <a:lnTo>
                    <a:pt x="43277" y="37283"/>
                  </a:lnTo>
                  <a:lnTo>
                    <a:pt x="43024" y="38314"/>
                  </a:lnTo>
                  <a:lnTo>
                    <a:pt x="42782" y="39345"/>
                  </a:lnTo>
                  <a:lnTo>
                    <a:pt x="42570" y="40376"/>
                  </a:lnTo>
                  <a:lnTo>
                    <a:pt x="42479" y="40881"/>
                  </a:lnTo>
                  <a:lnTo>
                    <a:pt x="42388" y="41397"/>
                  </a:lnTo>
                  <a:lnTo>
                    <a:pt x="42307" y="41902"/>
                  </a:lnTo>
                  <a:lnTo>
                    <a:pt x="42226" y="42407"/>
                  </a:lnTo>
                  <a:lnTo>
                    <a:pt x="42155" y="42903"/>
                  </a:lnTo>
                  <a:lnTo>
                    <a:pt x="42095" y="43408"/>
                  </a:lnTo>
                  <a:lnTo>
                    <a:pt x="42095" y="43408"/>
                  </a:lnTo>
                  <a:lnTo>
                    <a:pt x="41872" y="45268"/>
                  </a:lnTo>
                  <a:lnTo>
                    <a:pt x="41751" y="46106"/>
                  </a:lnTo>
                  <a:lnTo>
                    <a:pt x="41640" y="46895"/>
                  </a:lnTo>
                  <a:lnTo>
                    <a:pt x="41519" y="47622"/>
                  </a:lnTo>
                  <a:lnTo>
                    <a:pt x="41397" y="48289"/>
                  </a:lnTo>
                  <a:lnTo>
                    <a:pt x="41266" y="48906"/>
                  </a:lnTo>
                  <a:lnTo>
                    <a:pt x="41195" y="49189"/>
                  </a:lnTo>
                  <a:lnTo>
                    <a:pt x="41114" y="49462"/>
                  </a:lnTo>
                  <a:lnTo>
                    <a:pt x="41044" y="49714"/>
                  </a:lnTo>
                  <a:lnTo>
                    <a:pt x="40963" y="49957"/>
                  </a:lnTo>
                  <a:lnTo>
                    <a:pt x="40882" y="50189"/>
                  </a:lnTo>
                  <a:lnTo>
                    <a:pt x="40791" y="50402"/>
                  </a:lnTo>
                  <a:lnTo>
                    <a:pt x="40700" y="50604"/>
                  </a:lnTo>
                  <a:lnTo>
                    <a:pt x="40609" y="50786"/>
                  </a:lnTo>
                  <a:lnTo>
                    <a:pt x="40508" y="50958"/>
                  </a:lnTo>
                  <a:lnTo>
                    <a:pt x="40407" y="51109"/>
                  </a:lnTo>
                  <a:lnTo>
                    <a:pt x="40296" y="51261"/>
                  </a:lnTo>
                  <a:lnTo>
                    <a:pt x="40184" y="51382"/>
                  </a:lnTo>
                  <a:lnTo>
                    <a:pt x="40063" y="51503"/>
                  </a:lnTo>
                  <a:lnTo>
                    <a:pt x="39942" y="51594"/>
                  </a:lnTo>
                  <a:lnTo>
                    <a:pt x="39811" y="51685"/>
                  </a:lnTo>
                  <a:lnTo>
                    <a:pt x="39679" y="51756"/>
                  </a:lnTo>
                  <a:lnTo>
                    <a:pt x="39528" y="51817"/>
                  </a:lnTo>
                  <a:lnTo>
                    <a:pt x="39386" y="51857"/>
                  </a:lnTo>
                  <a:lnTo>
                    <a:pt x="39224" y="51887"/>
                  </a:lnTo>
                  <a:lnTo>
                    <a:pt x="39063" y="51897"/>
                  </a:lnTo>
                  <a:lnTo>
                    <a:pt x="38891" y="51897"/>
                  </a:lnTo>
                  <a:lnTo>
                    <a:pt x="38719" y="51887"/>
                  </a:lnTo>
                  <a:lnTo>
                    <a:pt x="38527" y="51867"/>
                  </a:lnTo>
                  <a:lnTo>
                    <a:pt x="38335" y="51827"/>
                  </a:lnTo>
                  <a:lnTo>
                    <a:pt x="38133" y="51766"/>
                  </a:lnTo>
                  <a:lnTo>
                    <a:pt x="37921" y="51695"/>
                  </a:lnTo>
                  <a:lnTo>
                    <a:pt x="37698" y="51614"/>
                  </a:lnTo>
                  <a:lnTo>
                    <a:pt x="37476" y="51513"/>
                  </a:lnTo>
                  <a:lnTo>
                    <a:pt x="37233" y="51412"/>
                  </a:lnTo>
                  <a:lnTo>
                    <a:pt x="36991" y="51281"/>
                  </a:lnTo>
                  <a:lnTo>
                    <a:pt x="36738" y="51139"/>
                  </a:lnTo>
                  <a:lnTo>
                    <a:pt x="36465" y="50988"/>
                  </a:lnTo>
                  <a:lnTo>
                    <a:pt x="36192" y="50826"/>
                  </a:lnTo>
                  <a:lnTo>
                    <a:pt x="35899" y="50644"/>
                  </a:lnTo>
                  <a:lnTo>
                    <a:pt x="35293" y="50240"/>
                  </a:lnTo>
                  <a:lnTo>
                    <a:pt x="34646" y="49785"/>
                  </a:lnTo>
                  <a:lnTo>
                    <a:pt x="33949" y="49270"/>
                  </a:lnTo>
                  <a:lnTo>
                    <a:pt x="33201" y="48704"/>
                  </a:lnTo>
                  <a:lnTo>
                    <a:pt x="32402" y="48077"/>
                  </a:lnTo>
                  <a:lnTo>
                    <a:pt x="31553" y="47400"/>
                  </a:lnTo>
                  <a:lnTo>
                    <a:pt x="30644" y="46672"/>
                  </a:lnTo>
                  <a:lnTo>
                    <a:pt x="29684" y="45884"/>
                  </a:lnTo>
                  <a:lnTo>
                    <a:pt x="29684" y="45884"/>
                  </a:lnTo>
                  <a:lnTo>
                    <a:pt x="29199" y="45490"/>
                  </a:lnTo>
                  <a:lnTo>
                    <a:pt x="28714" y="45116"/>
                  </a:lnTo>
                  <a:lnTo>
                    <a:pt x="28249" y="44772"/>
                  </a:lnTo>
                  <a:lnTo>
                    <a:pt x="27784" y="44439"/>
                  </a:lnTo>
                  <a:lnTo>
                    <a:pt x="27329" y="44136"/>
                  </a:lnTo>
                  <a:lnTo>
                    <a:pt x="26884" y="43853"/>
                  </a:lnTo>
                  <a:lnTo>
                    <a:pt x="26440" y="43590"/>
                  </a:lnTo>
                  <a:lnTo>
                    <a:pt x="26015" y="43347"/>
                  </a:lnTo>
                  <a:lnTo>
                    <a:pt x="25591" y="43125"/>
                  </a:lnTo>
                  <a:lnTo>
                    <a:pt x="25176" y="42933"/>
                  </a:lnTo>
                  <a:lnTo>
                    <a:pt x="24772" y="42751"/>
                  </a:lnTo>
                  <a:lnTo>
                    <a:pt x="24378" y="42589"/>
                  </a:lnTo>
                  <a:lnTo>
                    <a:pt x="23984" y="42448"/>
                  </a:lnTo>
                  <a:lnTo>
                    <a:pt x="23600" y="42316"/>
                  </a:lnTo>
                  <a:lnTo>
                    <a:pt x="23226" y="42215"/>
                  </a:lnTo>
                  <a:lnTo>
                    <a:pt x="22852" y="42124"/>
                  </a:lnTo>
                  <a:lnTo>
                    <a:pt x="22488" y="42054"/>
                  </a:lnTo>
                  <a:lnTo>
                    <a:pt x="22134" y="42003"/>
                  </a:lnTo>
                  <a:lnTo>
                    <a:pt x="21791" y="41963"/>
                  </a:lnTo>
                  <a:lnTo>
                    <a:pt x="21447" y="41942"/>
                  </a:lnTo>
                  <a:lnTo>
                    <a:pt x="21113" y="41932"/>
                  </a:lnTo>
                  <a:lnTo>
                    <a:pt x="20780" y="41942"/>
                  </a:lnTo>
                  <a:lnTo>
                    <a:pt x="20467" y="41963"/>
                  </a:lnTo>
                  <a:lnTo>
                    <a:pt x="20143" y="42003"/>
                  </a:lnTo>
                  <a:lnTo>
                    <a:pt x="19840" y="42054"/>
                  </a:lnTo>
                  <a:lnTo>
                    <a:pt x="19537" y="42124"/>
                  </a:lnTo>
                  <a:lnTo>
                    <a:pt x="19234" y="42205"/>
                  </a:lnTo>
                  <a:lnTo>
                    <a:pt x="18941" y="42296"/>
                  </a:lnTo>
                  <a:lnTo>
                    <a:pt x="18658" y="42397"/>
                  </a:lnTo>
                  <a:lnTo>
                    <a:pt x="18375" y="42519"/>
                  </a:lnTo>
                  <a:lnTo>
                    <a:pt x="18092" y="42640"/>
                  </a:lnTo>
                  <a:lnTo>
                    <a:pt x="17819" y="42781"/>
                  </a:lnTo>
                  <a:lnTo>
                    <a:pt x="17556" y="42933"/>
                  </a:lnTo>
                  <a:lnTo>
                    <a:pt x="17293" y="43095"/>
                  </a:lnTo>
                  <a:lnTo>
                    <a:pt x="17040" y="43266"/>
                  </a:lnTo>
                  <a:lnTo>
                    <a:pt x="16788" y="43448"/>
                  </a:lnTo>
                  <a:lnTo>
                    <a:pt x="16535" y="43640"/>
                  </a:lnTo>
                  <a:lnTo>
                    <a:pt x="16293" y="43843"/>
                  </a:lnTo>
                  <a:lnTo>
                    <a:pt x="16060" y="44045"/>
                  </a:lnTo>
                  <a:lnTo>
                    <a:pt x="15818" y="44257"/>
                  </a:lnTo>
                  <a:lnTo>
                    <a:pt x="15585" y="44489"/>
                  </a:lnTo>
                  <a:lnTo>
                    <a:pt x="15363" y="44712"/>
                  </a:lnTo>
                  <a:lnTo>
                    <a:pt x="15140" y="44954"/>
                  </a:lnTo>
                  <a:lnTo>
                    <a:pt x="14918" y="45197"/>
                  </a:lnTo>
                  <a:lnTo>
                    <a:pt x="14706" y="45449"/>
                  </a:lnTo>
                  <a:lnTo>
                    <a:pt x="14494" y="45702"/>
                  </a:lnTo>
                  <a:lnTo>
                    <a:pt x="14069" y="46238"/>
                  </a:lnTo>
                  <a:lnTo>
                    <a:pt x="13665" y="46784"/>
                  </a:lnTo>
                  <a:lnTo>
                    <a:pt x="13271" y="47339"/>
                  </a:lnTo>
                  <a:lnTo>
                    <a:pt x="12887" y="47915"/>
                  </a:lnTo>
                  <a:lnTo>
                    <a:pt x="12513" y="48502"/>
                  </a:lnTo>
                  <a:lnTo>
                    <a:pt x="12149" y="49088"/>
                  </a:lnTo>
                  <a:lnTo>
                    <a:pt x="11785" y="49674"/>
                  </a:lnTo>
                  <a:lnTo>
                    <a:pt x="11078" y="50846"/>
                  </a:lnTo>
                  <a:lnTo>
                    <a:pt x="11078" y="50846"/>
                  </a:lnTo>
                  <a:lnTo>
                    <a:pt x="10906" y="51119"/>
                  </a:lnTo>
                  <a:lnTo>
                    <a:pt x="10724" y="51392"/>
                  </a:lnTo>
                  <a:lnTo>
                    <a:pt x="10532" y="51665"/>
                  </a:lnTo>
                  <a:lnTo>
                    <a:pt x="10340" y="51928"/>
                  </a:lnTo>
                  <a:lnTo>
                    <a:pt x="10128" y="52191"/>
                  </a:lnTo>
                  <a:lnTo>
                    <a:pt x="9915" y="52443"/>
                  </a:lnTo>
                  <a:lnTo>
                    <a:pt x="9683" y="52696"/>
                  </a:lnTo>
                  <a:lnTo>
                    <a:pt x="9461" y="52949"/>
                  </a:lnTo>
                  <a:lnTo>
                    <a:pt x="9218" y="53181"/>
                  </a:lnTo>
                  <a:lnTo>
                    <a:pt x="8975" y="53424"/>
                  </a:lnTo>
                  <a:lnTo>
                    <a:pt x="8723" y="53646"/>
                  </a:lnTo>
                  <a:lnTo>
                    <a:pt x="8470" y="53868"/>
                  </a:lnTo>
                  <a:lnTo>
                    <a:pt x="8217" y="54081"/>
                  </a:lnTo>
                  <a:lnTo>
                    <a:pt x="7955" y="54293"/>
                  </a:lnTo>
                  <a:lnTo>
                    <a:pt x="7682" y="54495"/>
                  </a:lnTo>
                  <a:lnTo>
                    <a:pt x="7419" y="54687"/>
                  </a:lnTo>
                  <a:lnTo>
                    <a:pt x="7146" y="54869"/>
                  </a:lnTo>
                  <a:lnTo>
                    <a:pt x="6873" y="55041"/>
                  </a:lnTo>
                  <a:lnTo>
                    <a:pt x="6590" y="55202"/>
                  </a:lnTo>
                  <a:lnTo>
                    <a:pt x="6317" y="55354"/>
                  </a:lnTo>
                  <a:lnTo>
                    <a:pt x="6045" y="55506"/>
                  </a:lnTo>
                  <a:lnTo>
                    <a:pt x="5762" y="55637"/>
                  </a:lnTo>
                  <a:lnTo>
                    <a:pt x="5489" y="55758"/>
                  </a:lnTo>
                  <a:lnTo>
                    <a:pt x="5216" y="55869"/>
                  </a:lnTo>
                  <a:lnTo>
                    <a:pt x="4943" y="55970"/>
                  </a:lnTo>
                  <a:lnTo>
                    <a:pt x="4670" y="56051"/>
                  </a:lnTo>
                  <a:lnTo>
                    <a:pt x="4407" y="56132"/>
                  </a:lnTo>
                  <a:lnTo>
                    <a:pt x="4134" y="56193"/>
                  </a:lnTo>
                  <a:lnTo>
                    <a:pt x="3872" y="56243"/>
                  </a:lnTo>
                  <a:lnTo>
                    <a:pt x="3619" y="56274"/>
                  </a:lnTo>
                  <a:lnTo>
                    <a:pt x="3366" y="56294"/>
                  </a:lnTo>
                  <a:lnTo>
                    <a:pt x="3114" y="56304"/>
                  </a:lnTo>
                  <a:lnTo>
                    <a:pt x="2871" y="56294"/>
                  </a:lnTo>
                  <a:lnTo>
                    <a:pt x="2639" y="56264"/>
                  </a:lnTo>
                  <a:lnTo>
                    <a:pt x="2406" y="56223"/>
                  </a:lnTo>
                  <a:lnTo>
                    <a:pt x="2184" y="56173"/>
                  </a:lnTo>
                  <a:lnTo>
                    <a:pt x="1972" y="56102"/>
                  </a:lnTo>
                  <a:lnTo>
                    <a:pt x="1769" y="56011"/>
                  </a:lnTo>
                  <a:lnTo>
                    <a:pt x="1567" y="55900"/>
                  </a:lnTo>
                  <a:lnTo>
                    <a:pt x="1385" y="55778"/>
                  </a:lnTo>
                  <a:lnTo>
                    <a:pt x="1204" y="55637"/>
                  </a:lnTo>
                  <a:lnTo>
                    <a:pt x="1032" y="55475"/>
                  </a:lnTo>
                  <a:lnTo>
                    <a:pt x="880" y="55303"/>
                  </a:lnTo>
                  <a:lnTo>
                    <a:pt x="729" y="55101"/>
                  </a:lnTo>
                  <a:lnTo>
                    <a:pt x="597" y="54889"/>
                  </a:lnTo>
                  <a:lnTo>
                    <a:pt x="476" y="54646"/>
                  </a:lnTo>
                  <a:lnTo>
                    <a:pt x="365" y="54394"/>
                  </a:lnTo>
                  <a:lnTo>
                    <a:pt x="274" y="54111"/>
                  </a:lnTo>
                  <a:lnTo>
                    <a:pt x="193" y="53808"/>
                  </a:lnTo>
                  <a:lnTo>
                    <a:pt x="122" y="53494"/>
                  </a:lnTo>
                  <a:lnTo>
                    <a:pt x="72" y="53151"/>
                  </a:lnTo>
                  <a:lnTo>
                    <a:pt x="31" y="52787"/>
                  </a:lnTo>
                  <a:lnTo>
                    <a:pt x="11" y="52393"/>
                  </a:lnTo>
                  <a:lnTo>
                    <a:pt x="1" y="51988"/>
                  </a:lnTo>
                  <a:lnTo>
                    <a:pt x="11" y="51554"/>
                  </a:lnTo>
                  <a:lnTo>
                    <a:pt x="41" y="51089"/>
                  </a:lnTo>
                  <a:lnTo>
                    <a:pt x="92" y="50614"/>
                  </a:lnTo>
                  <a:lnTo>
                    <a:pt x="152" y="50109"/>
                  </a:lnTo>
                  <a:lnTo>
                    <a:pt x="233" y="49573"/>
                  </a:lnTo>
                  <a:lnTo>
                    <a:pt x="344" y="49017"/>
                  </a:lnTo>
                  <a:lnTo>
                    <a:pt x="466" y="48431"/>
                  </a:lnTo>
                  <a:lnTo>
                    <a:pt x="607" y="47825"/>
                  </a:lnTo>
                  <a:lnTo>
                    <a:pt x="769" y="47188"/>
                  </a:lnTo>
                  <a:lnTo>
                    <a:pt x="961" y="46531"/>
                  </a:lnTo>
                  <a:lnTo>
                    <a:pt x="961" y="4653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930;p25">
              <a:extLst>
                <a:ext uri="{FF2B5EF4-FFF2-40B4-BE49-F238E27FC236}">
                  <a16:creationId xmlns:a16="http://schemas.microsoft.com/office/drawing/2014/main" id="{48BFFC60-53E0-EABC-DA7D-905686BD8B9D}"/>
                </a:ext>
              </a:extLst>
            </p:cNvPr>
            <p:cNvSpPr/>
            <p:nvPr/>
          </p:nvSpPr>
          <p:spPr>
            <a:xfrm>
              <a:off x="4765800" y="238125"/>
              <a:ext cx="762300" cy="1509175"/>
            </a:xfrm>
            <a:custGeom>
              <a:avLst/>
              <a:gdLst/>
              <a:ahLst/>
              <a:cxnLst/>
              <a:rect l="l" t="t" r="r" b="b"/>
              <a:pathLst>
                <a:path w="30492" h="60367" extrusionOk="0">
                  <a:moveTo>
                    <a:pt x="19435" y="0"/>
                  </a:moveTo>
                  <a:lnTo>
                    <a:pt x="19435" y="0"/>
                  </a:lnTo>
                  <a:lnTo>
                    <a:pt x="18920" y="131"/>
                  </a:lnTo>
                  <a:lnTo>
                    <a:pt x="18405" y="273"/>
                  </a:lnTo>
                  <a:lnTo>
                    <a:pt x="17899" y="424"/>
                  </a:lnTo>
                  <a:lnTo>
                    <a:pt x="17394" y="596"/>
                  </a:lnTo>
                  <a:lnTo>
                    <a:pt x="16909" y="778"/>
                  </a:lnTo>
                  <a:lnTo>
                    <a:pt x="16424" y="970"/>
                  </a:lnTo>
                  <a:lnTo>
                    <a:pt x="15939" y="1172"/>
                  </a:lnTo>
                  <a:lnTo>
                    <a:pt x="15474" y="1395"/>
                  </a:lnTo>
                  <a:lnTo>
                    <a:pt x="14999" y="1617"/>
                  </a:lnTo>
                  <a:lnTo>
                    <a:pt x="14544" y="1860"/>
                  </a:lnTo>
                  <a:lnTo>
                    <a:pt x="14089" y="2112"/>
                  </a:lnTo>
                  <a:lnTo>
                    <a:pt x="13644" y="2375"/>
                  </a:lnTo>
                  <a:lnTo>
                    <a:pt x="13210" y="2648"/>
                  </a:lnTo>
                  <a:lnTo>
                    <a:pt x="12775" y="2941"/>
                  </a:lnTo>
                  <a:lnTo>
                    <a:pt x="12351" y="3234"/>
                  </a:lnTo>
                  <a:lnTo>
                    <a:pt x="11936" y="3537"/>
                  </a:lnTo>
                  <a:lnTo>
                    <a:pt x="11522" y="3861"/>
                  </a:lnTo>
                  <a:lnTo>
                    <a:pt x="11118" y="4184"/>
                  </a:lnTo>
                  <a:lnTo>
                    <a:pt x="10713" y="4528"/>
                  </a:lnTo>
                  <a:lnTo>
                    <a:pt x="10329" y="4871"/>
                  </a:lnTo>
                  <a:lnTo>
                    <a:pt x="9945" y="5235"/>
                  </a:lnTo>
                  <a:lnTo>
                    <a:pt x="9571" y="5599"/>
                  </a:lnTo>
                  <a:lnTo>
                    <a:pt x="9197" y="5973"/>
                  </a:lnTo>
                  <a:lnTo>
                    <a:pt x="8834" y="6367"/>
                  </a:lnTo>
                  <a:lnTo>
                    <a:pt x="8480" y="6761"/>
                  </a:lnTo>
                  <a:lnTo>
                    <a:pt x="8126" y="7166"/>
                  </a:lnTo>
                  <a:lnTo>
                    <a:pt x="7793" y="7570"/>
                  </a:lnTo>
                  <a:lnTo>
                    <a:pt x="7449" y="7994"/>
                  </a:lnTo>
                  <a:lnTo>
                    <a:pt x="7126" y="8429"/>
                  </a:lnTo>
                  <a:lnTo>
                    <a:pt x="6802" y="8863"/>
                  </a:lnTo>
                  <a:lnTo>
                    <a:pt x="6489" y="9308"/>
                  </a:lnTo>
                  <a:lnTo>
                    <a:pt x="6186" y="9763"/>
                  </a:lnTo>
                  <a:lnTo>
                    <a:pt x="5883" y="10218"/>
                  </a:lnTo>
                  <a:lnTo>
                    <a:pt x="5600" y="10683"/>
                  </a:lnTo>
                  <a:lnTo>
                    <a:pt x="5306" y="11158"/>
                  </a:lnTo>
                  <a:lnTo>
                    <a:pt x="5034" y="11643"/>
                  </a:lnTo>
                  <a:lnTo>
                    <a:pt x="4761" y="12128"/>
                  </a:lnTo>
                  <a:lnTo>
                    <a:pt x="4498" y="12623"/>
                  </a:lnTo>
                  <a:lnTo>
                    <a:pt x="4245" y="13128"/>
                  </a:lnTo>
                  <a:lnTo>
                    <a:pt x="3993" y="13634"/>
                  </a:lnTo>
                  <a:lnTo>
                    <a:pt x="3750" y="14149"/>
                  </a:lnTo>
                  <a:lnTo>
                    <a:pt x="3518" y="14665"/>
                  </a:lnTo>
                  <a:lnTo>
                    <a:pt x="3295" y="15190"/>
                  </a:lnTo>
                  <a:lnTo>
                    <a:pt x="3073" y="15716"/>
                  </a:lnTo>
                  <a:lnTo>
                    <a:pt x="2861" y="16251"/>
                  </a:lnTo>
                  <a:lnTo>
                    <a:pt x="2659" y="16797"/>
                  </a:lnTo>
                  <a:lnTo>
                    <a:pt x="2456" y="17343"/>
                  </a:lnTo>
                  <a:lnTo>
                    <a:pt x="2275" y="17889"/>
                  </a:lnTo>
                  <a:lnTo>
                    <a:pt x="2093" y="18445"/>
                  </a:lnTo>
                  <a:lnTo>
                    <a:pt x="1911" y="19000"/>
                  </a:lnTo>
                  <a:lnTo>
                    <a:pt x="1749" y="19566"/>
                  </a:lnTo>
                  <a:lnTo>
                    <a:pt x="1587" y="20132"/>
                  </a:lnTo>
                  <a:lnTo>
                    <a:pt x="1436" y="20698"/>
                  </a:lnTo>
                  <a:lnTo>
                    <a:pt x="1294" y="21274"/>
                  </a:lnTo>
                  <a:lnTo>
                    <a:pt x="1153" y="21850"/>
                  </a:lnTo>
                  <a:lnTo>
                    <a:pt x="1021" y="22437"/>
                  </a:lnTo>
                  <a:lnTo>
                    <a:pt x="900" y="23013"/>
                  </a:lnTo>
                  <a:lnTo>
                    <a:pt x="789" y="23599"/>
                  </a:lnTo>
                  <a:lnTo>
                    <a:pt x="678" y="24195"/>
                  </a:lnTo>
                  <a:lnTo>
                    <a:pt x="587" y="24781"/>
                  </a:lnTo>
                  <a:lnTo>
                    <a:pt x="496" y="25378"/>
                  </a:lnTo>
                  <a:lnTo>
                    <a:pt x="405" y="25974"/>
                  </a:lnTo>
                  <a:lnTo>
                    <a:pt x="334" y="26570"/>
                  </a:lnTo>
                  <a:lnTo>
                    <a:pt x="263" y="27167"/>
                  </a:lnTo>
                  <a:lnTo>
                    <a:pt x="203" y="27763"/>
                  </a:lnTo>
                  <a:lnTo>
                    <a:pt x="152" y="28369"/>
                  </a:lnTo>
                  <a:lnTo>
                    <a:pt x="102" y="28976"/>
                  </a:lnTo>
                  <a:lnTo>
                    <a:pt x="71" y="29572"/>
                  </a:lnTo>
                  <a:lnTo>
                    <a:pt x="41" y="30178"/>
                  </a:lnTo>
                  <a:lnTo>
                    <a:pt x="21" y="30785"/>
                  </a:lnTo>
                  <a:lnTo>
                    <a:pt x="1" y="31391"/>
                  </a:lnTo>
                  <a:lnTo>
                    <a:pt x="1" y="31997"/>
                  </a:lnTo>
                  <a:lnTo>
                    <a:pt x="1" y="32604"/>
                  </a:lnTo>
                  <a:lnTo>
                    <a:pt x="11" y="33200"/>
                  </a:lnTo>
                  <a:lnTo>
                    <a:pt x="21" y="33807"/>
                  </a:lnTo>
                  <a:lnTo>
                    <a:pt x="51" y="34413"/>
                  </a:lnTo>
                  <a:lnTo>
                    <a:pt x="81" y="35019"/>
                  </a:lnTo>
                  <a:lnTo>
                    <a:pt x="122" y="35616"/>
                  </a:lnTo>
                  <a:lnTo>
                    <a:pt x="172" y="36222"/>
                  </a:lnTo>
                  <a:lnTo>
                    <a:pt x="233" y="36818"/>
                  </a:lnTo>
                  <a:lnTo>
                    <a:pt x="304" y="37415"/>
                  </a:lnTo>
                  <a:lnTo>
                    <a:pt x="374" y="38011"/>
                  </a:lnTo>
                  <a:lnTo>
                    <a:pt x="455" y="38607"/>
                  </a:lnTo>
                  <a:lnTo>
                    <a:pt x="546" y="39203"/>
                  </a:lnTo>
                  <a:lnTo>
                    <a:pt x="637" y="39790"/>
                  </a:lnTo>
                  <a:lnTo>
                    <a:pt x="748" y="40376"/>
                  </a:lnTo>
                  <a:lnTo>
                    <a:pt x="860" y="40962"/>
                  </a:lnTo>
                  <a:lnTo>
                    <a:pt x="981" y="41548"/>
                  </a:lnTo>
                  <a:lnTo>
                    <a:pt x="1112" y="42124"/>
                  </a:lnTo>
                  <a:lnTo>
                    <a:pt x="1254" y="42700"/>
                  </a:lnTo>
                  <a:lnTo>
                    <a:pt x="1395" y="43276"/>
                  </a:lnTo>
                  <a:lnTo>
                    <a:pt x="1557" y="43842"/>
                  </a:lnTo>
                  <a:lnTo>
                    <a:pt x="1719" y="44408"/>
                  </a:lnTo>
                  <a:lnTo>
                    <a:pt x="1890" y="44974"/>
                  </a:lnTo>
                  <a:lnTo>
                    <a:pt x="2072" y="45530"/>
                  </a:lnTo>
                  <a:lnTo>
                    <a:pt x="2254" y="46086"/>
                  </a:lnTo>
                  <a:lnTo>
                    <a:pt x="2456" y="46632"/>
                  </a:lnTo>
                  <a:lnTo>
                    <a:pt x="2659" y="47178"/>
                  </a:lnTo>
                  <a:lnTo>
                    <a:pt x="2871" y="47713"/>
                  </a:lnTo>
                  <a:lnTo>
                    <a:pt x="3093" y="48249"/>
                  </a:lnTo>
                  <a:lnTo>
                    <a:pt x="3326" y="48774"/>
                  </a:lnTo>
                  <a:lnTo>
                    <a:pt x="3558" y="49300"/>
                  </a:lnTo>
                  <a:lnTo>
                    <a:pt x="3811" y="49815"/>
                  </a:lnTo>
                  <a:lnTo>
                    <a:pt x="4063" y="50331"/>
                  </a:lnTo>
                  <a:lnTo>
                    <a:pt x="4326" y="50836"/>
                  </a:lnTo>
                  <a:lnTo>
                    <a:pt x="4599" y="51331"/>
                  </a:lnTo>
                  <a:lnTo>
                    <a:pt x="4882" y="51827"/>
                  </a:lnTo>
                  <a:lnTo>
                    <a:pt x="5165" y="52312"/>
                  </a:lnTo>
                  <a:lnTo>
                    <a:pt x="5468" y="52787"/>
                  </a:lnTo>
                  <a:lnTo>
                    <a:pt x="5771" y="53262"/>
                  </a:lnTo>
                  <a:lnTo>
                    <a:pt x="6085" y="53727"/>
                  </a:lnTo>
                  <a:lnTo>
                    <a:pt x="6408" y="54192"/>
                  </a:lnTo>
                  <a:lnTo>
                    <a:pt x="6742" y="54636"/>
                  </a:lnTo>
                  <a:lnTo>
                    <a:pt x="7085" y="55081"/>
                  </a:lnTo>
                  <a:lnTo>
                    <a:pt x="7429" y="55515"/>
                  </a:lnTo>
                  <a:lnTo>
                    <a:pt x="7783" y="55940"/>
                  </a:lnTo>
                  <a:lnTo>
                    <a:pt x="8157" y="56364"/>
                  </a:lnTo>
                  <a:lnTo>
                    <a:pt x="8530" y="56769"/>
                  </a:lnTo>
                  <a:lnTo>
                    <a:pt x="8915" y="57173"/>
                  </a:lnTo>
                  <a:lnTo>
                    <a:pt x="9309" y="57567"/>
                  </a:lnTo>
                  <a:lnTo>
                    <a:pt x="9703" y="57951"/>
                  </a:lnTo>
                  <a:lnTo>
                    <a:pt x="10117" y="58325"/>
                  </a:lnTo>
                  <a:lnTo>
                    <a:pt x="10532" y="58689"/>
                  </a:lnTo>
                  <a:lnTo>
                    <a:pt x="10966" y="59043"/>
                  </a:lnTo>
                  <a:lnTo>
                    <a:pt x="11401" y="59386"/>
                  </a:lnTo>
                  <a:lnTo>
                    <a:pt x="11845" y="59720"/>
                  </a:lnTo>
                  <a:lnTo>
                    <a:pt x="12300" y="60053"/>
                  </a:lnTo>
                  <a:lnTo>
                    <a:pt x="12765" y="60367"/>
                  </a:lnTo>
                  <a:lnTo>
                    <a:pt x="12765" y="60367"/>
                  </a:lnTo>
                  <a:lnTo>
                    <a:pt x="13220" y="60245"/>
                  </a:lnTo>
                  <a:lnTo>
                    <a:pt x="13675" y="60104"/>
                  </a:lnTo>
                  <a:lnTo>
                    <a:pt x="14119" y="59952"/>
                  </a:lnTo>
                  <a:lnTo>
                    <a:pt x="14564" y="59791"/>
                  </a:lnTo>
                  <a:lnTo>
                    <a:pt x="14999" y="59619"/>
                  </a:lnTo>
                  <a:lnTo>
                    <a:pt x="15433" y="59427"/>
                  </a:lnTo>
                  <a:lnTo>
                    <a:pt x="15858" y="59235"/>
                  </a:lnTo>
                  <a:lnTo>
                    <a:pt x="16272" y="59022"/>
                  </a:lnTo>
                  <a:lnTo>
                    <a:pt x="16686" y="58790"/>
                  </a:lnTo>
                  <a:lnTo>
                    <a:pt x="17101" y="58558"/>
                  </a:lnTo>
                  <a:lnTo>
                    <a:pt x="17505" y="58315"/>
                  </a:lnTo>
                  <a:lnTo>
                    <a:pt x="17899" y="58052"/>
                  </a:lnTo>
                  <a:lnTo>
                    <a:pt x="18293" y="57779"/>
                  </a:lnTo>
                  <a:lnTo>
                    <a:pt x="18677" y="57496"/>
                  </a:lnTo>
                  <a:lnTo>
                    <a:pt x="19061" y="57203"/>
                  </a:lnTo>
                  <a:lnTo>
                    <a:pt x="19435" y="56900"/>
                  </a:lnTo>
                  <a:lnTo>
                    <a:pt x="19799" y="56587"/>
                  </a:lnTo>
                  <a:lnTo>
                    <a:pt x="20163" y="56263"/>
                  </a:lnTo>
                  <a:lnTo>
                    <a:pt x="20517" y="55930"/>
                  </a:lnTo>
                  <a:lnTo>
                    <a:pt x="20871" y="55586"/>
                  </a:lnTo>
                  <a:lnTo>
                    <a:pt x="21214" y="55222"/>
                  </a:lnTo>
                  <a:lnTo>
                    <a:pt x="21558" y="54859"/>
                  </a:lnTo>
                  <a:lnTo>
                    <a:pt x="21891" y="54485"/>
                  </a:lnTo>
                  <a:lnTo>
                    <a:pt x="22215" y="54101"/>
                  </a:lnTo>
                  <a:lnTo>
                    <a:pt x="22538" y="53717"/>
                  </a:lnTo>
                  <a:lnTo>
                    <a:pt x="22851" y="53312"/>
                  </a:lnTo>
                  <a:lnTo>
                    <a:pt x="23165" y="52898"/>
                  </a:lnTo>
                  <a:lnTo>
                    <a:pt x="23468" y="52484"/>
                  </a:lnTo>
                  <a:lnTo>
                    <a:pt x="23761" y="52059"/>
                  </a:lnTo>
                  <a:lnTo>
                    <a:pt x="24054" y="51624"/>
                  </a:lnTo>
                  <a:lnTo>
                    <a:pt x="24337" y="51180"/>
                  </a:lnTo>
                  <a:lnTo>
                    <a:pt x="24620" y="50725"/>
                  </a:lnTo>
                  <a:lnTo>
                    <a:pt x="24893" y="50270"/>
                  </a:lnTo>
                  <a:lnTo>
                    <a:pt x="25156" y="49805"/>
                  </a:lnTo>
                  <a:lnTo>
                    <a:pt x="25418" y="49330"/>
                  </a:lnTo>
                  <a:lnTo>
                    <a:pt x="25671" y="48855"/>
                  </a:lnTo>
                  <a:lnTo>
                    <a:pt x="25924" y="48370"/>
                  </a:lnTo>
                  <a:lnTo>
                    <a:pt x="26166" y="47875"/>
                  </a:lnTo>
                  <a:lnTo>
                    <a:pt x="26399" y="47380"/>
                  </a:lnTo>
                  <a:lnTo>
                    <a:pt x="26631" y="46874"/>
                  </a:lnTo>
                  <a:lnTo>
                    <a:pt x="26854" y="46359"/>
                  </a:lnTo>
                  <a:lnTo>
                    <a:pt x="27066" y="45843"/>
                  </a:lnTo>
                  <a:lnTo>
                    <a:pt x="27278" y="45318"/>
                  </a:lnTo>
                  <a:lnTo>
                    <a:pt x="27480" y="44792"/>
                  </a:lnTo>
                  <a:lnTo>
                    <a:pt x="27672" y="44257"/>
                  </a:lnTo>
                  <a:lnTo>
                    <a:pt x="27864" y="43711"/>
                  </a:lnTo>
                  <a:lnTo>
                    <a:pt x="28046" y="43165"/>
                  </a:lnTo>
                  <a:lnTo>
                    <a:pt x="28228" y="42619"/>
                  </a:lnTo>
                  <a:lnTo>
                    <a:pt x="28400" y="42064"/>
                  </a:lnTo>
                  <a:lnTo>
                    <a:pt x="28562" y="41508"/>
                  </a:lnTo>
                  <a:lnTo>
                    <a:pt x="28723" y="40952"/>
                  </a:lnTo>
                  <a:lnTo>
                    <a:pt x="28875" y="40386"/>
                  </a:lnTo>
                  <a:lnTo>
                    <a:pt x="29016" y="39810"/>
                  </a:lnTo>
                  <a:lnTo>
                    <a:pt x="29158" y="39234"/>
                  </a:lnTo>
                  <a:lnTo>
                    <a:pt x="29289" y="38658"/>
                  </a:lnTo>
                  <a:lnTo>
                    <a:pt x="29411" y="38082"/>
                  </a:lnTo>
                  <a:lnTo>
                    <a:pt x="29532" y="37495"/>
                  </a:lnTo>
                  <a:lnTo>
                    <a:pt x="29643" y="36909"/>
                  </a:lnTo>
                  <a:lnTo>
                    <a:pt x="29744" y="36323"/>
                  </a:lnTo>
                  <a:lnTo>
                    <a:pt x="29845" y="35737"/>
                  </a:lnTo>
                  <a:lnTo>
                    <a:pt x="29936" y="35141"/>
                  </a:lnTo>
                  <a:lnTo>
                    <a:pt x="30017" y="34544"/>
                  </a:lnTo>
                  <a:lnTo>
                    <a:pt x="30098" y="33948"/>
                  </a:lnTo>
                  <a:lnTo>
                    <a:pt x="30169" y="33352"/>
                  </a:lnTo>
                  <a:lnTo>
                    <a:pt x="30229" y="32745"/>
                  </a:lnTo>
                  <a:lnTo>
                    <a:pt x="30290" y="32139"/>
                  </a:lnTo>
                  <a:lnTo>
                    <a:pt x="30340" y="31543"/>
                  </a:lnTo>
                  <a:lnTo>
                    <a:pt x="30381" y="30936"/>
                  </a:lnTo>
                  <a:lnTo>
                    <a:pt x="30421" y="30330"/>
                  </a:lnTo>
                  <a:lnTo>
                    <a:pt x="30452" y="29723"/>
                  </a:lnTo>
                  <a:lnTo>
                    <a:pt x="30472" y="29117"/>
                  </a:lnTo>
                  <a:lnTo>
                    <a:pt x="30482" y="28511"/>
                  </a:lnTo>
                  <a:lnTo>
                    <a:pt x="30492" y="27904"/>
                  </a:lnTo>
                  <a:lnTo>
                    <a:pt x="30492" y="27298"/>
                  </a:lnTo>
                  <a:lnTo>
                    <a:pt x="30492" y="26692"/>
                  </a:lnTo>
                  <a:lnTo>
                    <a:pt x="30472" y="26085"/>
                  </a:lnTo>
                  <a:lnTo>
                    <a:pt x="30452" y="25489"/>
                  </a:lnTo>
                  <a:lnTo>
                    <a:pt x="30431" y="24882"/>
                  </a:lnTo>
                  <a:lnTo>
                    <a:pt x="30391" y="24276"/>
                  </a:lnTo>
                  <a:lnTo>
                    <a:pt x="30350" y="23680"/>
                  </a:lnTo>
                  <a:lnTo>
                    <a:pt x="30300" y="23073"/>
                  </a:lnTo>
                  <a:lnTo>
                    <a:pt x="30249" y="22477"/>
                  </a:lnTo>
                  <a:lnTo>
                    <a:pt x="30179" y="21881"/>
                  </a:lnTo>
                  <a:lnTo>
                    <a:pt x="30108" y="21284"/>
                  </a:lnTo>
                  <a:lnTo>
                    <a:pt x="30037" y="20698"/>
                  </a:lnTo>
                  <a:lnTo>
                    <a:pt x="29946" y="20102"/>
                  </a:lnTo>
                  <a:lnTo>
                    <a:pt x="29855" y="19516"/>
                  </a:lnTo>
                  <a:lnTo>
                    <a:pt x="29754" y="18940"/>
                  </a:lnTo>
                  <a:lnTo>
                    <a:pt x="29643" y="18354"/>
                  </a:lnTo>
                  <a:lnTo>
                    <a:pt x="29532" y="17777"/>
                  </a:lnTo>
                  <a:lnTo>
                    <a:pt x="29411" y="17201"/>
                  </a:lnTo>
                  <a:lnTo>
                    <a:pt x="29279" y="16625"/>
                  </a:lnTo>
                  <a:lnTo>
                    <a:pt x="29138" y="16059"/>
                  </a:lnTo>
                  <a:lnTo>
                    <a:pt x="28996" y="15493"/>
                  </a:lnTo>
                  <a:lnTo>
                    <a:pt x="28845" y="14938"/>
                  </a:lnTo>
                  <a:lnTo>
                    <a:pt x="28683" y="14382"/>
                  </a:lnTo>
                  <a:lnTo>
                    <a:pt x="28521" y="13836"/>
                  </a:lnTo>
                  <a:lnTo>
                    <a:pt x="28339" y="13290"/>
                  </a:lnTo>
                  <a:lnTo>
                    <a:pt x="28157" y="12744"/>
                  </a:lnTo>
                  <a:lnTo>
                    <a:pt x="27965" y="12209"/>
                  </a:lnTo>
                  <a:lnTo>
                    <a:pt x="27773" y="11673"/>
                  </a:lnTo>
                  <a:lnTo>
                    <a:pt x="27561" y="11148"/>
                  </a:lnTo>
                  <a:lnTo>
                    <a:pt x="27349" y="10632"/>
                  </a:lnTo>
                  <a:lnTo>
                    <a:pt x="27126" y="10117"/>
                  </a:lnTo>
                  <a:lnTo>
                    <a:pt x="26904" y="9611"/>
                  </a:lnTo>
                  <a:lnTo>
                    <a:pt x="26662" y="9106"/>
                  </a:lnTo>
                  <a:lnTo>
                    <a:pt x="26419" y="8611"/>
                  </a:lnTo>
                  <a:lnTo>
                    <a:pt x="26166" y="8126"/>
                  </a:lnTo>
                  <a:lnTo>
                    <a:pt x="25904" y="7641"/>
                  </a:lnTo>
                  <a:lnTo>
                    <a:pt x="25641" y="7166"/>
                  </a:lnTo>
                  <a:lnTo>
                    <a:pt x="25358" y="6701"/>
                  </a:lnTo>
                  <a:lnTo>
                    <a:pt x="25075" y="6236"/>
                  </a:lnTo>
                  <a:lnTo>
                    <a:pt x="24782" y="5781"/>
                  </a:lnTo>
                  <a:lnTo>
                    <a:pt x="24489" y="5336"/>
                  </a:lnTo>
                  <a:lnTo>
                    <a:pt x="24175" y="4902"/>
                  </a:lnTo>
                  <a:lnTo>
                    <a:pt x="23862" y="4467"/>
                  </a:lnTo>
                  <a:lnTo>
                    <a:pt x="23539" y="4043"/>
                  </a:lnTo>
                  <a:lnTo>
                    <a:pt x="23205" y="3628"/>
                  </a:lnTo>
                  <a:lnTo>
                    <a:pt x="22862" y="3224"/>
                  </a:lnTo>
                  <a:lnTo>
                    <a:pt x="22518" y="2830"/>
                  </a:lnTo>
                  <a:lnTo>
                    <a:pt x="22154" y="2446"/>
                  </a:lnTo>
                  <a:lnTo>
                    <a:pt x="21790" y="2072"/>
                  </a:lnTo>
                  <a:lnTo>
                    <a:pt x="21426" y="1698"/>
                  </a:lnTo>
                  <a:lnTo>
                    <a:pt x="21042" y="1344"/>
                  </a:lnTo>
                  <a:lnTo>
                    <a:pt x="20648" y="990"/>
                  </a:lnTo>
                  <a:lnTo>
                    <a:pt x="20254" y="657"/>
                  </a:lnTo>
                  <a:lnTo>
                    <a:pt x="19850" y="323"/>
                  </a:lnTo>
                  <a:lnTo>
                    <a:pt x="19435" y="0"/>
                  </a:lnTo>
                  <a:lnTo>
                    <a:pt x="194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931;p25">
              <a:extLst>
                <a:ext uri="{FF2B5EF4-FFF2-40B4-BE49-F238E27FC236}">
                  <a16:creationId xmlns:a16="http://schemas.microsoft.com/office/drawing/2014/main" id="{D44E3AD1-C4A5-94F1-3BD1-2BEFD397C295}"/>
                </a:ext>
              </a:extLst>
            </p:cNvPr>
            <p:cNvSpPr/>
            <p:nvPr/>
          </p:nvSpPr>
          <p:spPr>
            <a:xfrm>
              <a:off x="5021750" y="454400"/>
              <a:ext cx="293875" cy="898000"/>
            </a:xfrm>
            <a:custGeom>
              <a:avLst/>
              <a:gdLst/>
              <a:ahLst/>
              <a:cxnLst/>
              <a:rect l="l" t="t" r="r" b="b"/>
              <a:pathLst>
                <a:path w="11755" h="35920" extrusionOk="0">
                  <a:moveTo>
                    <a:pt x="9501" y="0"/>
                  </a:moveTo>
                  <a:lnTo>
                    <a:pt x="9501" y="0"/>
                  </a:lnTo>
                  <a:lnTo>
                    <a:pt x="9197" y="263"/>
                  </a:lnTo>
                  <a:lnTo>
                    <a:pt x="8904" y="536"/>
                  </a:lnTo>
                  <a:lnTo>
                    <a:pt x="8611" y="809"/>
                  </a:lnTo>
                  <a:lnTo>
                    <a:pt x="8328" y="1092"/>
                  </a:lnTo>
                  <a:lnTo>
                    <a:pt x="8045" y="1375"/>
                  </a:lnTo>
                  <a:lnTo>
                    <a:pt x="7772" y="1658"/>
                  </a:lnTo>
                  <a:lnTo>
                    <a:pt x="7500" y="1941"/>
                  </a:lnTo>
                  <a:lnTo>
                    <a:pt x="7237" y="2234"/>
                  </a:lnTo>
                  <a:lnTo>
                    <a:pt x="6721" y="2830"/>
                  </a:lnTo>
                  <a:lnTo>
                    <a:pt x="6226" y="3436"/>
                  </a:lnTo>
                  <a:lnTo>
                    <a:pt x="5761" y="4053"/>
                  </a:lnTo>
                  <a:lnTo>
                    <a:pt x="5306" y="4669"/>
                  </a:lnTo>
                  <a:lnTo>
                    <a:pt x="4872" y="5306"/>
                  </a:lnTo>
                  <a:lnTo>
                    <a:pt x="4468" y="5953"/>
                  </a:lnTo>
                  <a:lnTo>
                    <a:pt x="4073" y="6610"/>
                  </a:lnTo>
                  <a:lnTo>
                    <a:pt x="3699" y="7267"/>
                  </a:lnTo>
                  <a:lnTo>
                    <a:pt x="3346" y="7934"/>
                  </a:lnTo>
                  <a:lnTo>
                    <a:pt x="3012" y="8611"/>
                  </a:lnTo>
                  <a:lnTo>
                    <a:pt x="2699" y="9298"/>
                  </a:lnTo>
                  <a:lnTo>
                    <a:pt x="2406" y="9986"/>
                  </a:lnTo>
                  <a:lnTo>
                    <a:pt x="2123" y="10673"/>
                  </a:lnTo>
                  <a:lnTo>
                    <a:pt x="1870" y="11370"/>
                  </a:lnTo>
                  <a:lnTo>
                    <a:pt x="1628" y="12068"/>
                  </a:lnTo>
                  <a:lnTo>
                    <a:pt x="1395" y="12765"/>
                  </a:lnTo>
                  <a:lnTo>
                    <a:pt x="1193" y="13462"/>
                  </a:lnTo>
                  <a:lnTo>
                    <a:pt x="1001" y="14170"/>
                  </a:lnTo>
                  <a:lnTo>
                    <a:pt x="829" y="14867"/>
                  </a:lnTo>
                  <a:lnTo>
                    <a:pt x="678" y="15574"/>
                  </a:lnTo>
                  <a:lnTo>
                    <a:pt x="536" y="16282"/>
                  </a:lnTo>
                  <a:lnTo>
                    <a:pt x="415" y="16979"/>
                  </a:lnTo>
                  <a:lnTo>
                    <a:pt x="304" y="17677"/>
                  </a:lnTo>
                  <a:lnTo>
                    <a:pt x="223" y="18374"/>
                  </a:lnTo>
                  <a:lnTo>
                    <a:pt x="142" y="19061"/>
                  </a:lnTo>
                  <a:lnTo>
                    <a:pt x="81" y="19759"/>
                  </a:lnTo>
                  <a:lnTo>
                    <a:pt x="41" y="20436"/>
                  </a:lnTo>
                  <a:lnTo>
                    <a:pt x="11" y="21113"/>
                  </a:lnTo>
                  <a:lnTo>
                    <a:pt x="0" y="21790"/>
                  </a:lnTo>
                  <a:lnTo>
                    <a:pt x="0" y="22457"/>
                  </a:lnTo>
                  <a:lnTo>
                    <a:pt x="11" y="23114"/>
                  </a:lnTo>
                  <a:lnTo>
                    <a:pt x="41" y="23761"/>
                  </a:lnTo>
                  <a:lnTo>
                    <a:pt x="81" y="24398"/>
                  </a:lnTo>
                  <a:lnTo>
                    <a:pt x="142" y="25034"/>
                  </a:lnTo>
                  <a:lnTo>
                    <a:pt x="213" y="25651"/>
                  </a:lnTo>
                  <a:lnTo>
                    <a:pt x="294" y="26257"/>
                  </a:lnTo>
                  <a:lnTo>
                    <a:pt x="395" y="26864"/>
                  </a:lnTo>
                  <a:lnTo>
                    <a:pt x="506" y="27450"/>
                  </a:lnTo>
                  <a:lnTo>
                    <a:pt x="627" y="28016"/>
                  </a:lnTo>
                  <a:lnTo>
                    <a:pt x="758" y="28582"/>
                  </a:lnTo>
                  <a:lnTo>
                    <a:pt x="910" y="29127"/>
                  </a:lnTo>
                  <a:lnTo>
                    <a:pt x="1062" y="29653"/>
                  </a:lnTo>
                  <a:lnTo>
                    <a:pt x="1233" y="30168"/>
                  </a:lnTo>
                  <a:lnTo>
                    <a:pt x="1415" y="30674"/>
                  </a:lnTo>
                  <a:lnTo>
                    <a:pt x="1607" y="31159"/>
                  </a:lnTo>
                  <a:lnTo>
                    <a:pt x="1810" y="31624"/>
                  </a:lnTo>
                  <a:lnTo>
                    <a:pt x="2022" y="32068"/>
                  </a:lnTo>
                  <a:lnTo>
                    <a:pt x="2254" y="32493"/>
                  </a:lnTo>
                  <a:lnTo>
                    <a:pt x="2487" y="32907"/>
                  </a:lnTo>
                  <a:lnTo>
                    <a:pt x="2729" y="33291"/>
                  </a:lnTo>
                  <a:lnTo>
                    <a:pt x="2992" y="33655"/>
                  </a:lnTo>
                  <a:lnTo>
                    <a:pt x="3255" y="34009"/>
                  </a:lnTo>
                  <a:lnTo>
                    <a:pt x="3528" y="34332"/>
                  </a:lnTo>
                  <a:lnTo>
                    <a:pt x="3811" y="34636"/>
                  </a:lnTo>
                  <a:lnTo>
                    <a:pt x="4104" y="34908"/>
                  </a:lnTo>
                  <a:lnTo>
                    <a:pt x="4255" y="35040"/>
                  </a:lnTo>
                  <a:lnTo>
                    <a:pt x="4407" y="35161"/>
                  </a:lnTo>
                  <a:lnTo>
                    <a:pt x="4559" y="35282"/>
                  </a:lnTo>
                  <a:lnTo>
                    <a:pt x="4720" y="35394"/>
                  </a:lnTo>
                  <a:lnTo>
                    <a:pt x="4882" y="35495"/>
                  </a:lnTo>
                  <a:lnTo>
                    <a:pt x="5034" y="35596"/>
                  </a:lnTo>
                  <a:lnTo>
                    <a:pt x="5205" y="35687"/>
                  </a:lnTo>
                  <a:lnTo>
                    <a:pt x="5367" y="35778"/>
                  </a:lnTo>
                  <a:lnTo>
                    <a:pt x="5529" y="35848"/>
                  </a:lnTo>
                  <a:lnTo>
                    <a:pt x="5701" y="35919"/>
                  </a:lnTo>
                  <a:lnTo>
                    <a:pt x="5701" y="35919"/>
                  </a:lnTo>
                  <a:lnTo>
                    <a:pt x="5862" y="35869"/>
                  </a:lnTo>
                  <a:lnTo>
                    <a:pt x="6034" y="35808"/>
                  </a:lnTo>
                  <a:lnTo>
                    <a:pt x="6186" y="35747"/>
                  </a:lnTo>
                  <a:lnTo>
                    <a:pt x="6347" y="35676"/>
                  </a:lnTo>
                  <a:lnTo>
                    <a:pt x="6509" y="35596"/>
                  </a:lnTo>
                  <a:lnTo>
                    <a:pt x="6661" y="35505"/>
                  </a:lnTo>
                  <a:lnTo>
                    <a:pt x="6812" y="35414"/>
                  </a:lnTo>
                  <a:lnTo>
                    <a:pt x="6954" y="35313"/>
                  </a:lnTo>
                  <a:lnTo>
                    <a:pt x="7105" y="35212"/>
                  </a:lnTo>
                  <a:lnTo>
                    <a:pt x="7247" y="35100"/>
                  </a:lnTo>
                  <a:lnTo>
                    <a:pt x="7388" y="34979"/>
                  </a:lnTo>
                  <a:lnTo>
                    <a:pt x="7530" y="34858"/>
                  </a:lnTo>
                  <a:lnTo>
                    <a:pt x="7793" y="34585"/>
                  </a:lnTo>
                  <a:lnTo>
                    <a:pt x="8055" y="34302"/>
                  </a:lnTo>
                  <a:lnTo>
                    <a:pt x="8308" y="33989"/>
                  </a:lnTo>
                  <a:lnTo>
                    <a:pt x="8551" y="33645"/>
                  </a:lnTo>
                  <a:lnTo>
                    <a:pt x="8783" y="33291"/>
                  </a:lnTo>
                  <a:lnTo>
                    <a:pt x="9005" y="32917"/>
                  </a:lnTo>
                  <a:lnTo>
                    <a:pt x="9218" y="32513"/>
                  </a:lnTo>
                  <a:lnTo>
                    <a:pt x="9420" y="32099"/>
                  </a:lnTo>
                  <a:lnTo>
                    <a:pt x="9612" y="31654"/>
                  </a:lnTo>
                  <a:lnTo>
                    <a:pt x="9804" y="31199"/>
                  </a:lnTo>
                  <a:lnTo>
                    <a:pt x="9976" y="30724"/>
                  </a:lnTo>
                  <a:lnTo>
                    <a:pt x="10147" y="30239"/>
                  </a:lnTo>
                  <a:lnTo>
                    <a:pt x="10309" y="29724"/>
                  </a:lnTo>
                  <a:lnTo>
                    <a:pt x="10461" y="29198"/>
                  </a:lnTo>
                  <a:lnTo>
                    <a:pt x="10602" y="28663"/>
                  </a:lnTo>
                  <a:lnTo>
                    <a:pt x="10734" y="28107"/>
                  </a:lnTo>
                  <a:lnTo>
                    <a:pt x="10855" y="27541"/>
                  </a:lnTo>
                  <a:lnTo>
                    <a:pt x="10976" y="26955"/>
                  </a:lnTo>
                  <a:lnTo>
                    <a:pt x="11077" y="26358"/>
                  </a:lnTo>
                  <a:lnTo>
                    <a:pt x="11178" y="25752"/>
                  </a:lnTo>
                  <a:lnTo>
                    <a:pt x="11269" y="25135"/>
                  </a:lnTo>
                  <a:lnTo>
                    <a:pt x="11360" y="24509"/>
                  </a:lnTo>
                  <a:lnTo>
                    <a:pt x="11431" y="23872"/>
                  </a:lnTo>
                  <a:lnTo>
                    <a:pt x="11502" y="23215"/>
                  </a:lnTo>
                  <a:lnTo>
                    <a:pt x="11552" y="22558"/>
                  </a:lnTo>
                  <a:lnTo>
                    <a:pt x="11613" y="21891"/>
                  </a:lnTo>
                  <a:lnTo>
                    <a:pt x="11653" y="21224"/>
                  </a:lnTo>
                  <a:lnTo>
                    <a:pt x="11684" y="20537"/>
                  </a:lnTo>
                  <a:lnTo>
                    <a:pt x="11714" y="19850"/>
                  </a:lnTo>
                  <a:lnTo>
                    <a:pt x="11734" y="19162"/>
                  </a:lnTo>
                  <a:lnTo>
                    <a:pt x="11744" y="18465"/>
                  </a:lnTo>
                  <a:lnTo>
                    <a:pt x="11754" y="17758"/>
                  </a:lnTo>
                  <a:lnTo>
                    <a:pt x="11754" y="17050"/>
                  </a:lnTo>
                  <a:lnTo>
                    <a:pt x="11744" y="16343"/>
                  </a:lnTo>
                  <a:lnTo>
                    <a:pt x="11724" y="15625"/>
                  </a:lnTo>
                  <a:lnTo>
                    <a:pt x="11704" y="14918"/>
                  </a:lnTo>
                  <a:lnTo>
                    <a:pt x="11674" y="14200"/>
                  </a:lnTo>
                  <a:lnTo>
                    <a:pt x="11633" y="13482"/>
                  </a:lnTo>
                  <a:lnTo>
                    <a:pt x="11583" y="12765"/>
                  </a:lnTo>
                  <a:lnTo>
                    <a:pt x="11532" y="12047"/>
                  </a:lnTo>
                  <a:lnTo>
                    <a:pt x="11471" y="11330"/>
                  </a:lnTo>
                  <a:lnTo>
                    <a:pt x="11411" y="10622"/>
                  </a:lnTo>
                  <a:lnTo>
                    <a:pt x="11340" y="9915"/>
                  </a:lnTo>
                  <a:lnTo>
                    <a:pt x="11259" y="9207"/>
                  </a:lnTo>
                  <a:lnTo>
                    <a:pt x="11178" y="8500"/>
                  </a:lnTo>
                  <a:lnTo>
                    <a:pt x="11077" y="7803"/>
                  </a:lnTo>
                  <a:lnTo>
                    <a:pt x="10986" y="7105"/>
                  </a:lnTo>
                  <a:lnTo>
                    <a:pt x="10875" y="6418"/>
                  </a:lnTo>
                  <a:lnTo>
                    <a:pt x="10764" y="5741"/>
                  </a:lnTo>
                  <a:lnTo>
                    <a:pt x="10653" y="5064"/>
                  </a:lnTo>
                  <a:lnTo>
                    <a:pt x="10531" y="4397"/>
                  </a:lnTo>
                  <a:lnTo>
                    <a:pt x="10400" y="3740"/>
                  </a:lnTo>
                  <a:lnTo>
                    <a:pt x="10259" y="3093"/>
                  </a:lnTo>
                  <a:lnTo>
                    <a:pt x="10127" y="2446"/>
                  </a:lnTo>
                  <a:lnTo>
                    <a:pt x="9976" y="1819"/>
                  </a:lnTo>
                  <a:lnTo>
                    <a:pt x="9824" y="1203"/>
                  </a:lnTo>
                  <a:lnTo>
                    <a:pt x="9662" y="597"/>
                  </a:lnTo>
                  <a:lnTo>
                    <a:pt x="9501" y="0"/>
                  </a:lnTo>
                  <a:lnTo>
                    <a:pt x="95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932;p25">
              <a:extLst>
                <a:ext uri="{FF2B5EF4-FFF2-40B4-BE49-F238E27FC236}">
                  <a16:creationId xmlns:a16="http://schemas.microsoft.com/office/drawing/2014/main" id="{3329EAE3-665C-895F-21F2-7ECCEAD3C820}"/>
                </a:ext>
              </a:extLst>
            </p:cNvPr>
            <p:cNvSpPr/>
            <p:nvPr/>
          </p:nvSpPr>
          <p:spPr>
            <a:xfrm>
              <a:off x="3238450" y="238125"/>
              <a:ext cx="762300" cy="1509175"/>
            </a:xfrm>
            <a:custGeom>
              <a:avLst/>
              <a:gdLst/>
              <a:ahLst/>
              <a:cxnLst/>
              <a:rect l="l" t="t" r="r" b="b"/>
              <a:pathLst>
                <a:path w="30492" h="60367" extrusionOk="0">
                  <a:moveTo>
                    <a:pt x="11057" y="0"/>
                  </a:moveTo>
                  <a:lnTo>
                    <a:pt x="11057" y="0"/>
                  </a:lnTo>
                  <a:lnTo>
                    <a:pt x="11573" y="131"/>
                  </a:lnTo>
                  <a:lnTo>
                    <a:pt x="12088" y="273"/>
                  </a:lnTo>
                  <a:lnTo>
                    <a:pt x="12593" y="424"/>
                  </a:lnTo>
                  <a:lnTo>
                    <a:pt x="13088" y="596"/>
                  </a:lnTo>
                  <a:lnTo>
                    <a:pt x="13584" y="778"/>
                  </a:lnTo>
                  <a:lnTo>
                    <a:pt x="14069" y="970"/>
                  </a:lnTo>
                  <a:lnTo>
                    <a:pt x="14554" y="1172"/>
                  </a:lnTo>
                  <a:lnTo>
                    <a:pt x="15019" y="1395"/>
                  </a:lnTo>
                  <a:lnTo>
                    <a:pt x="15494" y="1617"/>
                  </a:lnTo>
                  <a:lnTo>
                    <a:pt x="15949" y="1860"/>
                  </a:lnTo>
                  <a:lnTo>
                    <a:pt x="16403" y="2112"/>
                  </a:lnTo>
                  <a:lnTo>
                    <a:pt x="16848" y="2375"/>
                  </a:lnTo>
                  <a:lnTo>
                    <a:pt x="17283" y="2648"/>
                  </a:lnTo>
                  <a:lnTo>
                    <a:pt x="17717" y="2941"/>
                  </a:lnTo>
                  <a:lnTo>
                    <a:pt x="18142" y="3234"/>
                  </a:lnTo>
                  <a:lnTo>
                    <a:pt x="18556" y="3537"/>
                  </a:lnTo>
                  <a:lnTo>
                    <a:pt x="18970" y="3861"/>
                  </a:lnTo>
                  <a:lnTo>
                    <a:pt x="19375" y="4184"/>
                  </a:lnTo>
                  <a:lnTo>
                    <a:pt x="19769" y="4528"/>
                  </a:lnTo>
                  <a:lnTo>
                    <a:pt x="20163" y="4871"/>
                  </a:lnTo>
                  <a:lnTo>
                    <a:pt x="20547" y="5235"/>
                  </a:lnTo>
                  <a:lnTo>
                    <a:pt x="20921" y="5599"/>
                  </a:lnTo>
                  <a:lnTo>
                    <a:pt x="21295" y="5973"/>
                  </a:lnTo>
                  <a:lnTo>
                    <a:pt x="21659" y="6367"/>
                  </a:lnTo>
                  <a:lnTo>
                    <a:pt x="22013" y="6761"/>
                  </a:lnTo>
                  <a:lnTo>
                    <a:pt x="22366" y="7166"/>
                  </a:lnTo>
                  <a:lnTo>
                    <a:pt x="22700" y="7570"/>
                  </a:lnTo>
                  <a:lnTo>
                    <a:pt x="23043" y="7994"/>
                  </a:lnTo>
                  <a:lnTo>
                    <a:pt x="23367" y="8429"/>
                  </a:lnTo>
                  <a:lnTo>
                    <a:pt x="23690" y="8863"/>
                  </a:lnTo>
                  <a:lnTo>
                    <a:pt x="24004" y="9308"/>
                  </a:lnTo>
                  <a:lnTo>
                    <a:pt x="24307" y="9763"/>
                  </a:lnTo>
                  <a:lnTo>
                    <a:pt x="24610" y="10218"/>
                  </a:lnTo>
                  <a:lnTo>
                    <a:pt x="24893" y="10683"/>
                  </a:lnTo>
                  <a:lnTo>
                    <a:pt x="25186" y="11158"/>
                  </a:lnTo>
                  <a:lnTo>
                    <a:pt x="25459" y="11643"/>
                  </a:lnTo>
                  <a:lnTo>
                    <a:pt x="25732" y="12128"/>
                  </a:lnTo>
                  <a:lnTo>
                    <a:pt x="25995" y="12623"/>
                  </a:lnTo>
                  <a:lnTo>
                    <a:pt x="26247" y="13128"/>
                  </a:lnTo>
                  <a:lnTo>
                    <a:pt x="26500" y="13634"/>
                  </a:lnTo>
                  <a:lnTo>
                    <a:pt x="26742" y="14149"/>
                  </a:lnTo>
                  <a:lnTo>
                    <a:pt x="26975" y="14665"/>
                  </a:lnTo>
                  <a:lnTo>
                    <a:pt x="27197" y="15190"/>
                  </a:lnTo>
                  <a:lnTo>
                    <a:pt x="27420" y="15716"/>
                  </a:lnTo>
                  <a:lnTo>
                    <a:pt x="27632" y="16251"/>
                  </a:lnTo>
                  <a:lnTo>
                    <a:pt x="27834" y="16797"/>
                  </a:lnTo>
                  <a:lnTo>
                    <a:pt x="28026" y="17343"/>
                  </a:lnTo>
                  <a:lnTo>
                    <a:pt x="28218" y="17889"/>
                  </a:lnTo>
                  <a:lnTo>
                    <a:pt x="28400" y="18445"/>
                  </a:lnTo>
                  <a:lnTo>
                    <a:pt x="28582" y="19000"/>
                  </a:lnTo>
                  <a:lnTo>
                    <a:pt x="28744" y="19566"/>
                  </a:lnTo>
                  <a:lnTo>
                    <a:pt x="28905" y="20132"/>
                  </a:lnTo>
                  <a:lnTo>
                    <a:pt x="29057" y="20698"/>
                  </a:lnTo>
                  <a:lnTo>
                    <a:pt x="29198" y="21274"/>
                  </a:lnTo>
                  <a:lnTo>
                    <a:pt x="29340" y="21850"/>
                  </a:lnTo>
                  <a:lnTo>
                    <a:pt x="29471" y="22437"/>
                  </a:lnTo>
                  <a:lnTo>
                    <a:pt x="29592" y="23013"/>
                  </a:lnTo>
                  <a:lnTo>
                    <a:pt x="29704" y="23599"/>
                  </a:lnTo>
                  <a:lnTo>
                    <a:pt x="29815" y="24195"/>
                  </a:lnTo>
                  <a:lnTo>
                    <a:pt x="29906" y="24781"/>
                  </a:lnTo>
                  <a:lnTo>
                    <a:pt x="29997" y="25378"/>
                  </a:lnTo>
                  <a:lnTo>
                    <a:pt x="30088" y="25974"/>
                  </a:lnTo>
                  <a:lnTo>
                    <a:pt x="30158" y="26570"/>
                  </a:lnTo>
                  <a:lnTo>
                    <a:pt x="30229" y="27167"/>
                  </a:lnTo>
                  <a:lnTo>
                    <a:pt x="30290" y="27763"/>
                  </a:lnTo>
                  <a:lnTo>
                    <a:pt x="30340" y="28369"/>
                  </a:lnTo>
                  <a:lnTo>
                    <a:pt x="30391" y="28976"/>
                  </a:lnTo>
                  <a:lnTo>
                    <a:pt x="30421" y="29572"/>
                  </a:lnTo>
                  <a:lnTo>
                    <a:pt x="30452" y="30178"/>
                  </a:lnTo>
                  <a:lnTo>
                    <a:pt x="30472" y="30785"/>
                  </a:lnTo>
                  <a:lnTo>
                    <a:pt x="30492" y="31391"/>
                  </a:lnTo>
                  <a:lnTo>
                    <a:pt x="30492" y="31997"/>
                  </a:lnTo>
                  <a:lnTo>
                    <a:pt x="30492" y="32604"/>
                  </a:lnTo>
                  <a:lnTo>
                    <a:pt x="30482" y="33200"/>
                  </a:lnTo>
                  <a:lnTo>
                    <a:pt x="30462" y="33807"/>
                  </a:lnTo>
                  <a:lnTo>
                    <a:pt x="30441" y="34413"/>
                  </a:lnTo>
                  <a:lnTo>
                    <a:pt x="30411" y="35019"/>
                  </a:lnTo>
                  <a:lnTo>
                    <a:pt x="30371" y="35616"/>
                  </a:lnTo>
                  <a:lnTo>
                    <a:pt x="30320" y="36222"/>
                  </a:lnTo>
                  <a:lnTo>
                    <a:pt x="30259" y="36818"/>
                  </a:lnTo>
                  <a:lnTo>
                    <a:pt x="30189" y="37415"/>
                  </a:lnTo>
                  <a:lnTo>
                    <a:pt x="30118" y="38011"/>
                  </a:lnTo>
                  <a:lnTo>
                    <a:pt x="30037" y="38607"/>
                  </a:lnTo>
                  <a:lnTo>
                    <a:pt x="29946" y="39203"/>
                  </a:lnTo>
                  <a:lnTo>
                    <a:pt x="29855" y="39790"/>
                  </a:lnTo>
                  <a:lnTo>
                    <a:pt x="29744" y="40376"/>
                  </a:lnTo>
                  <a:lnTo>
                    <a:pt x="29633" y="40962"/>
                  </a:lnTo>
                  <a:lnTo>
                    <a:pt x="29512" y="41548"/>
                  </a:lnTo>
                  <a:lnTo>
                    <a:pt x="29380" y="42124"/>
                  </a:lnTo>
                  <a:lnTo>
                    <a:pt x="29239" y="42700"/>
                  </a:lnTo>
                  <a:lnTo>
                    <a:pt x="29097" y="43276"/>
                  </a:lnTo>
                  <a:lnTo>
                    <a:pt x="28936" y="43842"/>
                  </a:lnTo>
                  <a:lnTo>
                    <a:pt x="28774" y="44408"/>
                  </a:lnTo>
                  <a:lnTo>
                    <a:pt x="28602" y="44974"/>
                  </a:lnTo>
                  <a:lnTo>
                    <a:pt x="28420" y="45530"/>
                  </a:lnTo>
                  <a:lnTo>
                    <a:pt x="28238" y="46086"/>
                  </a:lnTo>
                  <a:lnTo>
                    <a:pt x="28036" y="46632"/>
                  </a:lnTo>
                  <a:lnTo>
                    <a:pt x="27834" y="47178"/>
                  </a:lnTo>
                  <a:lnTo>
                    <a:pt x="27622" y="47713"/>
                  </a:lnTo>
                  <a:lnTo>
                    <a:pt x="27399" y="48249"/>
                  </a:lnTo>
                  <a:lnTo>
                    <a:pt x="27167" y="48774"/>
                  </a:lnTo>
                  <a:lnTo>
                    <a:pt x="26934" y="49300"/>
                  </a:lnTo>
                  <a:lnTo>
                    <a:pt x="26682" y="49815"/>
                  </a:lnTo>
                  <a:lnTo>
                    <a:pt x="26429" y="50331"/>
                  </a:lnTo>
                  <a:lnTo>
                    <a:pt x="26166" y="50836"/>
                  </a:lnTo>
                  <a:lnTo>
                    <a:pt x="25893" y="51331"/>
                  </a:lnTo>
                  <a:lnTo>
                    <a:pt x="25610" y="51827"/>
                  </a:lnTo>
                  <a:lnTo>
                    <a:pt x="25328" y="52312"/>
                  </a:lnTo>
                  <a:lnTo>
                    <a:pt x="25024" y="52787"/>
                  </a:lnTo>
                  <a:lnTo>
                    <a:pt x="24721" y="53262"/>
                  </a:lnTo>
                  <a:lnTo>
                    <a:pt x="24408" y="53727"/>
                  </a:lnTo>
                  <a:lnTo>
                    <a:pt x="24084" y="54192"/>
                  </a:lnTo>
                  <a:lnTo>
                    <a:pt x="23751" y="54636"/>
                  </a:lnTo>
                  <a:lnTo>
                    <a:pt x="23407" y="55081"/>
                  </a:lnTo>
                  <a:lnTo>
                    <a:pt x="23064" y="55515"/>
                  </a:lnTo>
                  <a:lnTo>
                    <a:pt x="22710" y="55940"/>
                  </a:lnTo>
                  <a:lnTo>
                    <a:pt x="22336" y="56364"/>
                  </a:lnTo>
                  <a:lnTo>
                    <a:pt x="21962" y="56769"/>
                  </a:lnTo>
                  <a:lnTo>
                    <a:pt x="21578" y="57173"/>
                  </a:lnTo>
                  <a:lnTo>
                    <a:pt x="21184" y="57567"/>
                  </a:lnTo>
                  <a:lnTo>
                    <a:pt x="20790" y="57951"/>
                  </a:lnTo>
                  <a:lnTo>
                    <a:pt x="20375" y="58325"/>
                  </a:lnTo>
                  <a:lnTo>
                    <a:pt x="19961" y="58689"/>
                  </a:lnTo>
                  <a:lnTo>
                    <a:pt x="19526" y="59043"/>
                  </a:lnTo>
                  <a:lnTo>
                    <a:pt x="19092" y="59386"/>
                  </a:lnTo>
                  <a:lnTo>
                    <a:pt x="18647" y="59720"/>
                  </a:lnTo>
                  <a:lnTo>
                    <a:pt x="18192" y="60053"/>
                  </a:lnTo>
                  <a:lnTo>
                    <a:pt x="17727" y="60367"/>
                  </a:lnTo>
                  <a:lnTo>
                    <a:pt x="17727" y="60367"/>
                  </a:lnTo>
                  <a:lnTo>
                    <a:pt x="17273" y="60245"/>
                  </a:lnTo>
                  <a:lnTo>
                    <a:pt x="16818" y="60104"/>
                  </a:lnTo>
                  <a:lnTo>
                    <a:pt x="16373" y="59952"/>
                  </a:lnTo>
                  <a:lnTo>
                    <a:pt x="15928" y="59791"/>
                  </a:lnTo>
                  <a:lnTo>
                    <a:pt x="15494" y="59619"/>
                  </a:lnTo>
                  <a:lnTo>
                    <a:pt x="15059" y="59427"/>
                  </a:lnTo>
                  <a:lnTo>
                    <a:pt x="14635" y="59235"/>
                  </a:lnTo>
                  <a:lnTo>
                    <a:pt x="14220" y="59022"/>
                  </a:lnTo>
                  <a:lnTo>
                    <a:pt x="13806" y="58790"/>
                  </a:lnTo>
                  <a:lnTo>
                    <a:pt x="13392" y="58558"/>
                  </a:lnTo>
                  <a:lnTo>
                    <a:pt x="12987" y="58315"/>
                  </a:lnTo>
                  <a:lnTo>
                    <a:pt x="12593" y="58052"/>
                  </a:lnTo>
                  <a:lnTo>
                    <a:pt x="12199" y="57779"/>
                  </a:lnTo>
                  <a:lnTo>
                    <a:pt x="11815" y="57496"/>
                  </a:lnTo>
                  <a:lnTo>
                    <a:pt x="11431" y="57203"/>
                  </a:lnTo>
                  <a:lnTo>
                    <a:pt x="11057" y="56900"/>
                  </a:lnTo>
                  <a:lnTo>
                    <a:pt x="10693" y="56587"/>
                  </a:lnTo>
                  <a:lnTo>
                    <a:pt x="10329" y="56263"/>
                  </a:lnTo>
                  <a:lnTo>
                    <a:pt x="9976" y="55930"/>
                  </a:lnTo>
                  <a:lnTo>
                    <a:pt x="9622" y="55586"/>
                  </a:lnTo>
                  <a:lnTo>
                    <a:pt x="9278" y="55222"/>
                  </a:lnTo>
                  <a:lnTo>
                    <a:pt x="8935" y="54859"/>
                  </a:lnTo>
                  <a:lnTo>
                    <a:pt x="8601" y="54485"/>
                  </a:lnTo>
                  <a:lnTo>
                    <a:pt x="8278" y="54101"/>
                  </a:lnTo>
                  <a:lnTo>
                    <a:pt x="7954" y="53717"/>
                  </a:lnTo>
                  <a:lnTo>
                    <a:pt x="7641" y="53312"/>
                  </a:lnTo>
                  <a:lnTo>
                    <a:pt x="7328" y="52898"/>
                  </a:lnTo>
                  <a:lnTo>
                    <a:pt x="7025" y="52484"/>
                  </a:lnTo>
                  <a:lnTo>
                    <a:pt x="6731" y="52059"/>
                  </a:lnTo>
                  <a:lnTo>
                    <a:pt x="6438" y="51624"/>
                  </a:lnTo>
                  <a:lnTo>
                    <a:pt x="6155" y="51180"/>
                  </a:lnTo>
                  <a:lnTo>
                    <a:pt x="5872" y="50725"/>
                  </a:lnTo>
                  <a:lnTo>
                    <a:pt x="5600" y="50270"/>
                  </a:lnTo>
                  <a:lnTo>
                    <a:pt x="5337" y="49805"/>
                  </a:lnTo>
                  <a:lnTo>
                    <a:pt x="5074" y="49330"/>
                  </a:lnTo>
                  <a:lnTo>
                    <a:pt x="4821" y="48855"/>
                  </a:lnTo>
                  <a:lnTo>
                    <a:pt x="4569" y="48370"/>
                  </a:lnTo>
                  <a:lnTo>
                    <a:pt x="4326" y="47875"/>
                  </a:lnTo>
                  <a:lnTo>
                    <a:pt x="4094" y="47380"/>
                  </a:lnTo>
                  <a:lnTo>
                    <a:pt x="3861" y="46874"/>
                  </a:lnTo>
                  <a:lnTo>
                    <a:pt x="3639" y="46359"/>
                  </a:lnTo>
                  <a:lnTo>
                    <a:pt x="3427" y="45843"/>
                  </a:lnTo>
                  <a:lnTo>
                    <a:pt x="3214" y="45318"/>
                  </a:lnTo>
                  <a:lnTo>
                    <a:pt x="3012" y="44792"/>
                  </a:lnTo>
                  <a:lnTo>
                    <a:pt x="2820" y="44257"/>
                  </a:lnTo>
                  <a:lnTo>
                    <a:pt x="2628" y="43711"/>
                  </a:lnTo>
                  <a:lnTo>
                    <a:pt x="2446" y="43165"/>
                  </a:lnTo>
                  <a:lnTo>
                    <a:pt x="2264" y="42619"/>
                  </a:lnTo>
                  <a:lnTo>
                    <a:pt x="2093" y="42064"/>
                  </a:lnTo>
                  <a:lnTo>
                    <a:pt x="1931" y="41508"/>
                  </a:lnTo>
                  <a:lnTo>
                    <a:pt x="1769" y="40952"/>
                  </a:lnTo>
                  <a:lnTo>
                    <a:pt x="1618" y="40386"/>
                  </a:lnTo>
                  <a:lnTo>
                    <a:pt x="1476" y="39810"/>
                  </a:lnTo>
                  <a:lnTo>
                    <a:pt x="1335" y="39234"/>
                  </a:lnTo>
                  <a:lnTo>
                    <a:pt x="1203" y="38658"/>
                  </a:lnTo>
                  <a:lnTo>
                    <a:pt x="1082" y="38082"/>
                  </a:lnTo>
                  <a:lnTo>
                    <a:pt x="961" y="37495"/>
                  </a:lnTo>
                  <a:lnTo>
                    <a:pt x="849" y="36909"/>
                  </a:lnTo>
                  <a:lnTo>
                    <a:pt x="748" y="36323"/>
                  </a:lnTo>
                  <a:lnTo>
                    <a:pt x="647" y="35737"/>
                  </a:lnTo>
                  <a:lnTo>
                    <a:pt x="556" y="35141"/>
                  </a:lnTo>
                  <a:lnTo>
                    <a:pt x="476" y="34544"/>
                  </a:lnTo>
                  <a:lnTo>
                    <a:pt x="395" y="33948"/>
                  </a:lnTo>
                  <a:lnTo>
                    <a:pt x="324" y="33352"/>
                  </a:lnTo>
                  <a:lnTo>
                    <a:pt x="263" y="32745"/>
                  </a:lnTo>
                  <a:lnTo>
                    <a:pt x="203" y="32139"/>
                  </a:lnTo>
                  <a:lnTo>
                    <a:pt x="152" y="31543"/>
                  </a:lnTo>
                  <a:lnTo>
                    <a:pt x="112" y="30936"/>
                  </a:lnTo>
                  <a:lnTo>
                    <a:pt x="71" y="30330"/>
                  </a:lnTo>
                  <a:lnTo>
                    <a:pt x="41" y="29723"/>
                  </a:lnTo>
                  <a:lnTo>
                    <a:pt x="21" y="29117"/>
                  </a:lnTo>
                  <a:lnTo>
                    <a:pt x="11" y="28511"/>
                  </a:lnTo>
                  <a:lnTo>
                    <a:pt x="1" y="27904"/>
                  </a:lnTo>
                  <a:lnTo>
                    <a:pt x="1" y="27298"/>
                  </a:lnTo>
                  <a:lnTo>
                    <a:pt x="1" y="26692"/>
                  </a:lnTo>
                  <a:lnTo>
                    <a:pt x="21" y="26085"/>
                  </a:lnTo>
                  <a:lnTo>
                    <a:pt x="41" y="25489"/>
                  </a:lnTo>
                  <a:lnTo>
                    <a:pt x="61" y="24882"/>
                  </a:lnTo>
                  <a:lnTo>
                    <a:pt x="102" y="24276"/>
                  </a:lnTo>
                  <a:lnTo>
                    <a:pt x="142" y="23680"/>
                  </a:lnTo>
                  <a:lnTo>
                    <a:pt x="193" y="23073"/>
                  </a:lnTo>
                  <a:lnTo>
                    <a:pt x="243" y="22477"/>
                  </a:lnTo>
                  <a:lnTo>
                    <a:pt x="314" y="21881"/>
                  </a:lnTo>
                  <a:lnTo>
                    <a:pt x="385" y="21284"/>
                  </a:lnTo>
                  <a:lnTo>
                    <a:pt x="455" y="20698"/>
                  </a:lnTo>
                  <a:lnTo>
                    <a:pt x="546" y="20102"/>
                  </a:lnTo>
                  <a:lnTo>
                    <a:pt x="637" y="19516"/>
                  </a:lnTo>
                  <a:lnTo>
                    <a:pt x="738" y="18940"/>
                  </a:lnTo>
                  <a:lnTo>
                    <a:pt x="849" y="18354"/>
                  </a:lnTo>
                  <a:lnTo>
                    <a:pt x="961" y="17777"/>
                  </a:lnTo>
                  <a:lnTo>
                    <a:pt x="1082" y="17201"/>
                  </a:lnTo>
                  <a:lnTo>
                    <a:pt x="1213" y="16625"/>
                  </a:lnTo>
                  <a:lnTo>
                    <a:pt x="1355" y="16059"/>
                  </a:lnTo>
                  <a:lnTo>
                    <a:pt x="1496" y="15493"/>
                  </a:lnTo>
                  <a:lnTo>
                    <a:pt x="1648" y="14938"/>
                  </a:lnTo>
                  <a:lnTo>
                    <a:pt x="1810" y="14382"/>
                  </a:lnTo>
                  <a:lnTo>
                    <a:pt x="1971" y="13836"/>
                  </a:lnTo>
                  <a:lnTo>
                    <a:pt x="2153" y="13290"/>
                  </a:lnTo>
                  <a:lnTo>
                    <a:pt x="2335" y="12744"/>
                  </a:lnTo>
                  <a:lnTo>
                    <a:pt x="2527" y="12209"/>
                  </a:lnTo>
                  <a:lnTo>
                    <a:pt x="2719" y="11673"/>
                  </a:lnTo>
                  <a:lnTo>
                    <a:pt x="2931" y="11148"/>
                  </a:lnTo>
                  <a:lnTo>
                    <a:pt x="3144" y="10632"/>
                  </a:lnTo>
                  <a:lnTo>
                    <a:pt x="3366" y="10117"/>
                  </a:lnTo>
                  <a:lnTo>
                    <a:pt x="3588" y="9611"/>
                  </a:lnTo>
                  <a:lnTo>
                    <a:pt x="3831" y="9106"/>
                  </a:lnTo>
                  <a:lnTo>
                    <a:pt x="4073" y="8611"/>
                  </a:lnTo>
                  <a:lnTo>
                    <a:pt x="4326" y="8126"/>
                  </a:lnTo>
                  <a:lnTo>
                    <a:pt x="4589" y="7641"/>
                  </a:lnTo>
                  <a:lnTo>
                    <a:pt x="4852" y="7166"/>
                  </a:lnTo>
                  <a:lnTo>
                    <a:pt x="5135" y="6701"/>
                  </a:lnTo>
                  <a:lnTo>
                    <a:pt x="5418" y="6236"/>
                  </a:lnTo>
                  <a:lnTo>
                    <a:pt x="5711" y="5781"/>
                  </a:lnTo>
                  <a:lnTo>
                    <a:pt x="6004" y="5336"/>
                  </a:lnTo>
                  <a:lnTo>
                    <a:pt x="6317" y="4902"/>
                  </a:lnTo>
                  <a:lnTo>
                    <a:pt x="6630" y="4467"/>
                  </a:lnTo>
                  <a:lnTo>
                    <a:pt x="6954" y="4043"/>
                  </a:lnTo>
                  <a:lnTo>
                    <a:pt x="7287" y="3628"/>
                  </a:lnTo>
                  <a:lnTo>
                    <a:pt x="7631" y="3224"/>
                  </a:lnTo>
                  <a:lnTo>
                    <a:pt x="7975" y="2830"/>
                  </a:lnTo>
                  <a:lnTo>
                    <a:pt x="8328" y="2446"/>
                  </a:lnTo>
                  <a:lnTo>
                    <a:pt x="8702" y="2072"/>
                  </a:lnTo>
                  <a:lnTo>
                    <a:pt x="9066" y="1698"/>
                  </a:lnTo>
                  <a:lnTo>
                    <a:pt x="9450" y="1344"/>
                  </a:lnTo>
                  <a:lnTo>
                    <a:pt x="9844" y="990"/>
                  </a:lnTo>
                  <a:lnTo>
                    <a:pt x="10238" y="657"/>
                  </a:lnTo>
                  <a:lnTo>
                    <a:pt x="10643" y="323"/>
                  </a:lnTo>
                  <a:lnTo>
                    <a:pt x="11057" y="0"/>
                  </a:lnTo>
                  <a:lnTo>
                    <a:pt x="110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933;p25">
              <a:extLst>
                <a:ext uri="{FF2B5EF4-FFF2-40B4-BE49-F238E27FC236}">
                  <a16:creationId xmlns:a16="http://schemas.microsoft.com/office/drawing/2014/main" id="{CF9252A2-5759-47A9-70A0-5BE254D7994B}"/>
                </a:ext>
              </a:extLst>
            </p:cNvPr>
            <p:cNvSpPr/>
            <p:nvPr/>
          </p:nvSpPr>
          <p:spPr>
            <a:xfrm>
              <a:off x="3450950" y="454400"/>
              <a:ext cx="293875" cy="898000"/>
            </a:xfrm>
            <a:custGeom>
              <a:avLst/>
              <a:gdLst/>
              <a:ahLst/>
              <a:cxnLst/>
              <a:rect l="l" t="t" r="r" b="b"/>
              <a:pathLst>
                <a:path w="11755" h="35920" extrusionOk="0">
                  <a:moveTo>
                    <a:pt x="2254" y="0"/>
                  </a:moveTo>
                  <a:lnTo>
                    <a:pt x="2254" y="0"/>
                  </a:lnTo>
                  <a:lnTo>
                    <a:pt x="2557" y="263"/>
                  </a:lnTo>
                  <a:lnTo>
                    <a:pt x="2850" y="536"/>
                  </a:lnTo>
                  <a:lnTo>
                    <a:pt x="3143" y="809"/>
                  </a:lnTo>
                  <a:lnTo>
                    <a:pt x="3426" y="1092"/>
                  </a:lnTo>
                  <a:lnTo>
                    <a:pt x="3709" y="1375"/>
                  </a:lnTo>
                  <a:lnTo>
                    <a:pt x="3982" y="1658"/>
                  </a:lnTo>
                  <a:lnTo>
                    <a:pt x="4255" y="1941"/>
                  </a:lnTo>
                  <a:lnTo>
                    <a:pt x="4518" y="2234"/>
                  </a:lnTo>
                  <a:lnTo>
                    <a:pt x="5033" y="2830"/>
                  </a:lnTo>
                  <a:lnTo>
                    <a:pt x="5528" y="3436"/>
                  </a:lnTo>
                  <a:lnTo>
                    <a:pt x="5993" y="4053"/>
                  </a:lnTo>
                  <a:lnTo>
                    <a:pt x="6448" y="4669"/>
                  </a:lnTo>
                  <a:lnTo>
                    <a:pt x="6883" y="5306"/>
                  </a:lnTo>
                  <a:lnTo>
                    <a:pt x="7287" y="5953"/>
                  </a:lnTo>
                  <a:lnTo>
                    <a:pt x="7681" y="6610"/>
                  </a:lnTo>
                  <a:lnTo>
                    <a:pt x="8055" y="7267"/>
                  </a:lnTo>
                  <a:lnTo>
                    <a:pt x="8409" y="7934"/>
                  </a:lnTo>
                  <a:lnTo>
                    <a:pt x="8742" y="8611"/>
                  </a:lnTo>
                  <a:lnTo>
                    <a:pt x="9056" y="9298"/>
                  </a:lnTo>
                  <a:lnTo>
                    <a:pt x="9349" y="9986"/>
                  </a:lnTo>
                  <a:lnTo>
                    <a:pt x="9632" y="10673"/>
                  </a:lnTo>
                  <a:lnTo>
                    <a:pt x="9884" y="11370"/>
                  </a:lnTo>
                  <a:lnTo>
                    <a:pt x="10127" y="12068"/>
                  </a:lnTo>
                  <a:lnTo>
                    <a:pt x="10359" y="12765"/>
                  </a:lnTo>
                  <a:lnTo>
                    <a:pt x="10561" y="13462"/>
                  </a:lnTo>
                  <a:lnTo>
                    <a:pt x="10753" y="14170"/>
                  </a:lnTo>
                  <a:lnTo>
                    <a:pt x="10925" y="14867"/>
                  </a:lnTo>
                  <a:lnTo>
                    <a:pt x="11077" y="15574"/>
                  </a:lnTo>
                  <a:lnTo>
                    <a:pt x="11218" y="16282"/>
                  </a:lnTo>
                  <a:lnTo>
                    <a:pt x="11340" y="16979"/>
                  </a:lnTo>
                  <a:lnTo>
                    <a:pt x="11441" y="17677"/>
                  </a:lnTo>
                  <a:lnTo>
                    <a:pt x="11532" y="18374"/>
                  </a:lnTo>
                  <a:lnTo>
                    <a:pt x="11613" y="19061"/>
                  </a:lnTo>
                  <a:lnTo>
                    <a:pt x="11673" y="19759"/>
                  </a:lnTo>
                  <a:lnTo>
                    <a:pt x="11714" y="20436"/>
                  </a:lnTo>
                  <a:lnTo>
                    <a:pt x="11744" y="21113"/>
                  </a:lnTo>
                  <a:lnTo>
                    <a:pt x="11754" y="21790"/>
                  </a:lnTo>
                  <a:lnTo>
                    <a:pt x="11754" y="22457"/>
                  </a:lnTo>
                  <a:lnTo>
                    <a:pt x="11744" y="23114"/>
                  </a:lnTo>
                  <a:lnTo>
                    <a:pt x="11714" y="23761"/>
                  </a:lnTo>
                  <a:lnTo>
                    <a:pt x="11673" y="24398"/>
                  </a:lnTo>
                  <a:lnTo>
                    <a:pt x="11613" y="25034"/>
                  </a:lnTo>
                  <a:lnTo>
                    <a:pt x="11542" y="25651"/>
                  </a:lnTo>
                  <a:lnTo>
                    <a:pt x="11461" y="26257"/>
                  </a:lnTo>
                  <a:lnTo>
                    <a:pt x="11360" y="26864"/>
                  </a:lnTo>
                  <a:lnTo>
                    <a:pt x="11249" y="27450"/>
                  </a:lnTo>
                  <a:lnTo>
                    <a:pt x="11127" y="28016"/>
                  </a:lnTo>
                  <a:lnTo>
                    <a:pt x="10996" y="28582"/>
                  </a:lnTo>
                  <a:lnTo>
                    <a:pt x="10844" y="29127"/>
                  </a:lnTo>
                  <a:lnTo>
                    <a:pt x="10693" y="29653"/>
                  </a:lnTo>
                  <a:lnTo>
                    <a:pt x="10521" y="30168"/>
                  </a:lnTo>
                  <a:lnTo>
                    <a:pt x="10339" y="30674"/>
                  </a:lnTo>
                  <a:lnTo>
                    <a:pt x="10147" y="31159"/>
                  </a:lnTo>
                  <a:lnTo>
                    <a:pt x="9945" y="31624"/>
                  </a:lnTo>
                  <a:lnTo>
                    <a:pt x="9723" y="32068"/>
                  </a:lnTo>
                  <a:lnTo>
                    <a:pt x="9500" y="32493"/>
                  </a:lnTo>
                  <a:lnTo>
                    <a:pt x="9268" y="32907"/>
                  </a:lnTo>
                  <a:lnTo>
                    <a:pt x="9025" y="33291"/>
                  </a:lnTo>
                  <a:lnTo>
                    <a:pt x="8762" y="33655"/>
                  </a:lnTo>
                  <a:lnTo>
                    <a:pt x="8500" y="34009"/>
                  </a:lnTo>
                  <a:lnTo>
                    <a:pt x="8227" y="34332"/>
                  </a:lnTo>
                  <a:lnTo>
                    <a:pt x="7944" y="34636"/>
                  </a:lnTo>
                  <a:lnTo>
                    <a:pt x="7651" y="34908"/>
                  </a:lnTo>
                  <a:lnTo>
                    <a:pt x="7499" y="35040"/>
                  </a:lnTo>
                  <a:lnTo>
                    <a:pt x="7348" y="35161"/>
                  </a:lnTo>
                  <a:lnTo>
                    <a:pt x="7186" y="35282"/>
                  </a:lnTo>
                  <a:lnTo>
                    <a:pt x="7034" y="35394"/>
                  </a:lnTo>
                  <a:lnTo>
                    <a:pt x="6873" y="35495"/>
                  </a:lnTo>
                  <a:lnTo>
                    <a:pt x="6711" y="35596"/>
                  </a:lnTo>
                  <a:lnTo>
                    <a:pt x="6549" y="35687"/>
                  </a:lnTo>
                  <a:lnTo>
                    <a:pt x="6387" y="35778"/>
                  </a:lnTo>
                  <a:lnTo>
                    <a:pt x="6226" y="35848"/>
                  </a:lnTo>
                  <a:lnTo>
                    <a:pt x="6054" y="35919"/>
                  </a:lnTo>
                  <a:lnTo>
                    <a:pt x="6054" y="35919"/>
                  </a:lnTo>
                  <a:lnTo>
                    <a:pt x="5882" y="35869"/>
                  </a:lnTo>
                  <a:lnTo>
                    <a:pt x="5720" y="35808"/>
                  </a:lnTo>
                  <a:lnTo>
                    <a:pt x="5559" y="35747"/>
                  </a:lnTo>
                  <a:lnTo>
                    <a:pt x="5407" y="35676"/>
                  </a:lnTo>
                  <a:lnTo>
                    <a:pt x="5245" y="35596"/>
                  </a:lnTo>
                  <a:lnTo>
                    <a:pt x="5094" y="35505"/>
                  </a:lnTo>
                  <a:lnTo>
                    <a:pt x="4942" y="35414"/>
                  </a:lnTo>
                  <a:lnTo>
                    <a:pt x="4801" y="35313"/>
                  </a:lnTo>
                  <a:lnTo>
                    <a:pt x="4649" y="35212"/>
                  </a:lnTo>
                  <a:lnTo>
                    <a:pt x="4508" y="35100"/>
                  </a:lnTo>
                  <a:lnTo>
                    <a:pt x="4366" y="34979"/>
                  </a:lnTo>
                  <a:lnTo>
                    <a:pt x="4225" y="34858"/>
                  </a:lnTo>
                  <a:lnTo>
                    <a:pt x="3962" y="34585"/>
                  </a:lnTo>
                  <a:lnTo>
                    <a:pt x="3699" y="34302"/>
                  </a:lnTo>
                  <a:lnTo>
                    <a:pt x="3446" y="33989"/>
                  </a:lnTo>
                  <a:lnTo>
                    <a:pt x="3204" y="33645"/>
                  </a:lnTo>
                  <a:lnTo>
                    <a:pt x="2971" y="33291"/>
                  </a:lnTo>
                  <a:lnTo>
                    <a:pt x="2749" y="32917"/>
                  </a:lnTo>
                  <a:lnTo>
                    <a:pt x="2537" y="32513"/>
                  </a:lnTo>
                  <a:lnTo>
                    <a:pt x="2335" y="32099"/>
                  </a:lnTo>
                  <a:lnTo>
                    <a:pt x="2143" y="31654"/>
                  </a:lnTo>
                  <a:lnTo>
                    <a:pt x="1951" y="31199"/>
                  </a:lnTo>
                  <a:lnTo>
                    <a:pt x="1779" y="30724"/>
                  </a:lnTo>
                  <a:lnTo>
                    <a:pt x="1607" y="30239"/>
                  </a:lnTo>
                  <a:lnTo>
                    <a:pt x="1445" y="29724"/>
                  </a:lnTo>
                  <a:lnTo>
                    <a:pt x="1294" y="29198"/>
                  </a:lnTo>
                  <a:lnTo>
                    <a:pt x="1152" y="28663"/>
                  </a:lnTo>
                  <a:lnTo>
                    <a:pt x="1021" y="28107"/>
                  </a:lnTo>
                  <a:lnTo>
                    <a:pt x="900" y="27541"/>
                  </a:lnTo>
                  <a:lnTo>
                    <a:pt x="778" y="26955"/>
                  </a:lnTo>
                  <a:lnTo>
                    <a:pt x="677" y="26358"/>
                  </a:lnTo>
                  <a:lnTo>
                    <a:pt x="576" y="25752"/>
                  </a:lnTo>
                  <a:lnTo>
                    <a:pt x="485" y="25135"/>
                  </a:lnTo>
                  <a:lnTo>
                    <a:pt x="394" y="24509"/>
                  </a:lnTo>
                  <a:lnTo>
                    <a:pt x="324" y="23872"/>
                  </a:lnTo>
                  <a:lnTo>
                    <a:pt x="253" y="23215"/>
                  </a:lnTo>
                  <a:lnTo>
                    <a:pt x="192" y="22558"/>
                  </a:lnTo>
                  <a:lnTo>
                    <a:pt x="142" y="21891"/>
                  </a:lnTo>
                  <a:lnTo>
                    <a:pt x="101" y="21224"/>
                  </a:lnTo>
                  <a:lnTo>
                    <a:pt x="71" y="20537"/>
                  </a:lnTo>
                  <a:lnTo>
                    <a:pt x="41" y="19850"/>
                  </a:lnTo>
                  <a:lnTo>
                    <a:pt x="20" y="19162"/>
                  </a:lnTo>
                  <a:lnTo>
                    <a:pt x="10" y="18465"/>
                  </a:lnTo>
                  <a:lnTo>
                    <a:pt x="0" y="17758"/>
                  </a:lnTo>
                  <a:lnTo>
                    <a:pt x="0" y="17050"/>
                  </a:lnTo>
                  <a:lnTo>
                    <a:pt x="10" y="16343"/>
                  </a:lnTo>
                  <a:lnTo>
                    <a:pt x="30" y="15625"/>
                  </a:lnTo>
                  <a:lnTo>
                    <a:pt x="51" y="14918"/>
                  </a:lnTo>
                  <a:lnTo>
                    <a:pt x="81" y="14200"/>
                  </a:lnTo>
                  <a:lnTo>
                    <a:pt x="121" y="13482"/>
                  </a:lnTo>
                  <a:lnTo>
                    <a:pt x="172" y="12765"/>
                  </a:lnTo>
                  <a:lnTo>
                    <a:pt x="222" y="12047"/>
                  </a:lnTo>
                  <a:lnTo>
                    <a:pt x="273" y="11330"/>
                  </a:lnTo>
                  <a:lnTo>
                    <a:pt x="344" y="10622"/>
                  </a:lnTo>
                  <a:lnTo>
                    <a:pt x="414" y="9915"/>
                  </a:lnTo>
                  <a:lnTo>
                    <a:pt x="495" y="9207"/>
                  </a:lnTo>
                  <a:lnTo>
                    <a:pt x="576" y="8500"/>
                  </a:lnTo>
                  <a:lnTo>
                    <a:pt x="667" y="7803"/>
                  </a:lnTo>
                  <a:lnTo>
                    <a:pt x="768" y="7105"/>
                  </a:lnTo>
                  <a:lnTo>
                    <a:pt x="879" y="6418"/>
                  </a:lnTo>
                  <a:lnTo>
                    <a:pt x="991" y="5741"/>
                  </a:lnTo>
                  <a:lnTo>
                    <a:pt x="1102" y="5064"/>
                  </a:lnTo>
                  <a:lnTo>
                    <a:pt x="1223" y="4397"/>
                  </a:lnTo>
                  <a:lnTo>
                    <a:pt x="1354" y="3740"/>
                  </a:lnTo>
                  <a:lnTo>
                    <a:pt x="1486" y="3093"/>
                  </a:lnTo>
                  <a:lnTo>
                    <a:pt x="1627" y="2446"/>
                  </a:lnTo>
                  <a:lnTo>
                    <a:pt x="1779" y="1819"/>
                  </a:lnTo>
                  <a:lnTo>
                    <a:pt x="1930" y="1203"/>
                  </a:lnTo>
                  <a:lnTo>
                    <a:pt x="2092" y="597"/>
                  </a:lnTo>
                  <a:lnTo>
                    <a:pt x="2254" y="0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934;p25">
              <a:extLst>
                <a:ext uri="{FF2B5EF4-FFF2-40B4-BE49-F238E27FC236}">
                  <a16:creationId xmlns:a16="http://schemas.microsoft.com/office/drawing/2014/main" id="{1043CC62-7373-DBA0-89D9-F4EDF3DBA54C}"/>
                </a:ext>
              </a:extLst>
            </p:cNvPr>
            <p:cNvSpPr/>
            <p:nvPr/>
          </p:nvSpPr>
          <p:spPr>
            <a:xfrm>
              <a:off x="3286200" y="817975"/>
              <a:ext cx="2194150" cy="2351825"/>
            </a:xfrm>
            <a:custGeom>
              <a:avLst/>
              <a:gdLst/>
              <a:ahLst/>
              <a:cxnLst/>
              <a:rect l="l" t="t" r="r" b="b"/>
              <a:pathLst>
                <a:path w="87766" h="94073" extrusionOk="0">
                  <a:moveTo>
                    <a:pt x="43883" y="1"/>
                  </a:moveTo>
                  <a:lnTo>
                    <a:pt x="43883" y="1"/>
                  </a:lnTo>
                  <a:lnTo>
                    <a:pt x="44419" y="11"/>
                  </a:lnTo>
                  <a:lnTo>
                    <a:pt x="44944" y="21"/>
                  </a:lnTo>
                  <a:lnTo>
                    <a:pt x="45470" y="41"/>
                  </a:lnTo>
                  <a:lnTo>
                    <a:pt x="45996" y="71"/>
                  </a:lnTo>
                  <a:lnTo>
                    <a:pt x="46521" y="112"/>
                  </a:lnTo>
                  <a:lnTo>
                    <a:pt x="47047" y="162"/>
                  </a:lnTo>
                  <a:lnTo>
                    <a:pt x="47562" y="213"/>
                  </a:lnTo>
                  <a:lnTo>
                    <a:pt x="48088" y="273"/>
                  </a:lnTo>
                  <a:lnTo>
                    <a:pt x="48603" y="344"/>
                  </a:lnTo>
                  <a:lnTo>
                    <a:pt x="49118" y="425"/>
                  </a:lnTo>
                  <a:lnTo>
                    <a:pt x="49624" y="516"/>
                  </a:lnTo>
                  <a:lnTo>
                    <a:pt x="50139" y="607"/>
                  </a:lnTo>
                  <a:lnTo>
                    <a:pt x="50645" y="708"/>
                  </a:lnTo>
                  <a:lnTo>
                    <a:pt x="51150" y="819"/>
                  </a:lnTo>
                  <a:lnTo>
                    <a:pt x="51655" y="941"/>
                  </a:lnTo>
                  <a:lnTo>
                    <a:pt x="52150" y="1062"/>
                  </a:lnTo>
                  <a:lnTo>
                    <a:pt x="52646" y="1193"/>
                  </a:lnTo>
                  <a:lnTo>
                    <a:pt x="53141" y="1335"/>
                  </a:lnTo>
                  <a:lnTo>
                    <a:pt x="53636" y="1486"/>
                  </a:lnTo>
                  <a:lnTo>
                    <a:pt x="54131" y="1638"/>
                  </a:lnTo>
                  <a:lnTo>
                    <a:pt x="54616" y="1800"/>
                  </a:lnTo>
                  <a:lnTo>
                    <a:pt x="55102" y="1971"/>
                  </a:lnTo>
                  <a:lnTo>
                    <a:pt x="55587" y="2143"/>
                  </a:lnTo>
                  <a:lnTo>
                    <a:pt x="56072" y="2335"/>
                  </a:lnTo>
                  <a:lnTo>
                    <a:pt x="56547" y="2517"/>
                  </a:lnTo>
                  <a:lnTo>
                    <a:pt x="57022" y="2719"/>
                  </a:lnTo>
                  <a:lnTo>
                    <a:pt x="57497" y="2921"/>
                  </a:lnTo>
                  <a:lnTo>
                    <a:pt x="57972" y="3134"/>
                  </a:lnTo>
                  <a:lnTo>
                    <a:pt x="58437" y="3356"/>
                  </a:lnTo>
                  <a:lnTo>
                    <a:pt x="58902" y="3578"/>
                  </a:lnTo>
                  <a:lnTo>
                    <a:pt x="59366" y="3811"/>
                  </a:lnTo>
                  <a:lnTo>
                    <a:pt x="59821" y="4043"/>
                  </a:lnTo>
                  <a:lnTo>
                    <a:pt x="60286" y="4296"/>
                  </a:lnTo>
                  <a:lnTo>
                    <a:pt x="60731" y="4538"/>
                  </a:lnTo>
                  <a:lnTo>
                    <a:pt x="61186" y="4801"/>
                  </a:lnTo>
                  <a:lnTo>
                    <a:pt x="61640" y="5064"/>
                  </a:lnTo>
                  <a:lnTo>
                    <a:pt x="62085" y="5337"/>
                  </a:lnTo>
                  <a:lnTo>
                    <a:pt x="62530" y="5610"/>
                  </a:lnTo>
                  <a:lnTo>
                    <a:pt x="62964" y="5893"/>
                  </a:lnTo>
                  <a:lnTo>
                    <a:pt x="63399" y="6176"/>
                  </a:lnTo>
                  <a:lnTo>
                    <a:pt x="63834" y="6469"/>
                  </a:lnTo>
                  <a:lnTo>
                    <a:pt x="64268" y="6772"/>
                  </a:lnTo>
                  <a:lnTo>
                    <a:pt x="64693" y="7075"/>
                  </a:lnTo>
                  <a:lnTo>
                    <a:pt x="65127" y="7389"/>
                  </a:lnTo>
                  <a:lnTo>
                    <a:pt x="65542" y="7702"/>
                  </a:lnTo>
                  <a:lnTo>
                    <a:pt x="65966" y="8025"/>
                  </a:lnTo>
                  <a:lnTo>
                    <a:pt x="66380" y="8349"/>
                  </a:lnTo>
                  <a:lnTo>
                    <a:pt x="66795" y="8682"/>
                  </a:lnTo>
                  <a:lnTo>
                    <a:pt x="67199" y="9026"/>
                  </a:lnTo>
                  <a:lnTo>
                    <a:pt x="67613" y="9369"/>
                  </a:lnTo>
                  <a:lnTo>
                    <a:pt x="68412" y="10067"/>
                  </a:lnTo>
                  <a:lnTo>
                    <a:pt x="69200" y="10794"/>
                  </a:lnTo>
                  <a:lnTo>
                    <a:pt x="69978" y="11542"/>
                  </a:lnTo>
                  <a:lnTo>
                    <a:pt x="70746" y="12300"/>
                  </a:lnTo>
                  <a:lnTo>
                    <a:pt x="71494" y="13089"/>
                  </a:lnTo>
                  <a:lnTo>
                    <a:pt x="72232" y="13887"/>
                  </a:lnTo>
                  <a:lnTo>
                    <a:pt x="72950" y="14706"/>
                  </a:lnTo>
                  <a:lnTo>
                    <a:pt x="73657" y="15534"/>
                  </a:lnTo>
                  <a:lnTo>
                    <a:pt x="74354" y="16394"/>
                  </a:lnTo>
                  <a:lnTo>
                    <a:pt x="75032" y="17263"/>
                  </a:lnTo>
                  <a:lnTo>
                    <a:pt x="75689" y="18142"/>
                  </a:lnTo>
                  <a:lnTo>
                    <a:pt x="76335" y="19041"/>
                  </a:lnTo>
                  <a:lnTo>
                    <a:pt x="76972" y="19951"/>
                  </a:lnTo>
                  <a:lnTo>
                    <a:pt x="77589" y="20881"/>
                  </a:lnTo>
                  <a:lnTo>
                    <a:pt x="78185" y="21821"/>
                  </a:lnTo>
                  <a:lnTo>
                    <a:pt x="78771" y="22771"/>
                  </a:lnTo>
                  <a:lnTo>
                    <a:pt x="79337" y="23741"/>
                  </a:lnTo>
                  <a:lnTo>
                    <a:pt x="79893" y="24721"/>
                  </a:lnTo>
                  <a:lnTo>
                    <a:pt x="80428" y="25712"/>
                  </a:lnTo>
                  <a:lnTo>
                    <a:pt x="80944" y="26712"/>
                  </a:lnTo>
                  <a:lnTo>
                    <a:pt x="81449" y="27723"/>
                  </a:lnTo>
                  <a:lnTo>
                    <a:pt x="81924" y="28734"/>
                  </a:lnTo>
                  <a:lnTo>
                    <a:pt x="82399" y="29765"/>
                  </a:lnTo>
                  <a:lnTo>
                    <a:pt x="82844" y="30806"/>
                  </a:lnTo>
                  <a:lnTo>
                    <a:pt x="83268" y="31846"/>
                  </a:lnTo>
                  <a:lnTo>
                    <a:pt x="83683" y="32908"/>
                  </a:lnTo>
                  <a:lnTo>
                    <a:pt x="84077" y="33969"/>
                  </a:lnTo>
                  <a:lnTo>
                    <a:pt x="84451" y="35030"/>
                  </a:lnTo>
                  <a:lnTo>
                    <a:pt x="84805" y="36101"/>
                  </a:lnTo>
                  <a:lnTo>
                    <a:pt x="85148" y="37183"/>
                  </a:lnTo>
                  <a:lnTo>
                    <a:pt x="85462" y="38264"/>
                  </a:lnTo>
                  <a:lnTo>
                    <a:pt x="85765" y="39356"/>
                  </a:lnTo>
                  <a:lnTo>
                    <a:pt x="86038" y="40447"/>
                  </a:lnTo>
                  <a:lnTo>
                    <a:pt x="86300" y="41539"/>
                  </a:lnTo>
                  <a:lnTo>
                    <a:pt x="86533" y="42630"/>
                  </a:lnTo>
                  <a:lnTo>
                    <a:pt x="86755" y="43732"/>
                  </a:lnTo>
                  <a:lnTo>
                    <a:pt x="86947" y="44833"/>
                  </a:lnTo>
                  <a:lnTo>
                    <a:pt x="87129" y="45935"/>
                  </a:lnTo>
                  <a:lnTo>
                    <a:pt x="87281" y="47037"/>
                  </a:lnTo>
                  <a:lnTo>
                    <a:pt x="87422" y="48138"/>
                  </a:lnTo>
                  <a:lnTo>
                    <a:pt x="87533" y="49240"/>
                  </a:lnTo>
                  <a:lnTo>
                    <a:pt x="87624" y="50342"/>
                  </a:lnTo>
                  <a:lnTo>
                    <a:pt x="87695" y="51443"/>
                  </a:lnTo>
                  <a:lnTo>
                    <a:pt x="87736" y="52535"/>
                  </a:lnTo>
                  <a:lnTo>
                    <a:pt x="87766" y="53626"/>
                  </a:lnTo>
                  <a:lnTo>
                    <a:pt x="87766" y="54718"/>
                  </a:lnTo>
                  <a:lnTo>
                    <a:pt x="87746" y="55809"/>
                  </a:lnTo>
                  <a:lnTo>
                    <a:pt x="87705" y="56891"/>
                  </a:lnTo>
                  <a:lnTo>
                    <a:pt x="87645" y="57972"/>
                  </a:lnTo>
                  <a:lnTo>
                    <a:pt x="87554" y="59043"/>
                  </a:lnTo>
                  <a:lnTo>
                    <a:pt x="87442" y="60105"/>
                  </a:lnTo>
                  <a:lnTo>
                    <a:pt x="87372" y="60640"/>
                  </a:lnTo>
                  <a:lnTo>
                    <a:pt x="87301" y="61166"/>
                  </a:lnTo>
                  <a:lnTo>
                    <a:pt x="87220" y="61701"/>
                  </a:lnTo>
                  <a:lnTo>
                    <a:pt x="87139" y="62227"/>
                  </a:lnTo>
                  <a:lnTo>
                    <a:pt x="87048" y="62742"/>
                  </a:lnTo>
                  <a:lnTo>
                    <a:pt x="86957" y="63268"/>
                  </a:lnTo>
                  <a:lnTo>
                    <a:pt x="86856" y="63783"/>
                  </a:lnTo>
                  <a:lnTo>
                    <a:pt x="86745" y="64309"/>
                  </a:lnTo>
                  <a:lnTo>
                    <a:pt x="86634" y="64824"/>
                  </a:lnTo>
                  <a:lnTo>
                    <a:pt x="86513" y="65340"/>
                  </a:lnTo>
                  <a:lnTo>
                    <a:pt x="86391" y="65845"/>
                  </a:lnTo>
                  <a:lnTo>
                    <a:pt x="86260" y="66350"/>
                  </a:lnTo>
                  <a:lnTo>
                    <a:pt x="86118" y="66866"/>
                  </a:lnTo>
                  <a:lnTo>
                    <a:pt x="85977" y="67361"/>
                  </a:lnTo>
                  <a:lnTo>
                    <a:pt x="85825" y="67866"/>
                  </a:lnTo>
                  <a:lnTo>
                    <a:pt x="85664" y="68362"/>
                  </a:lnTo>
                  <a:lnTo>
                    <a:pt x="85502" y="68857"/>
                  </a:lnTo>
                  <a:lnTo>
                    <a:pt x="85330" y="69352"/>
                  </a:lnTo>
                  <a:lnTo>
                    <a:pt x="85158" y="69847"/>
                  </a:lnTo>
                  <a:lnTo>
                    <a:pt x="84966" y="70332"/>
                  </a:lnTo>
                  <a:lnTo>
                    <a:pt x="84784" y="70817"/>
                  </a:lnTo>
                  <a:lnTo>
                    <a:pt x="84582" y="71303"/>
                  </a:lnTo>
                  <a:lnTo>
                    <a:pt x="84380" y="71778"/>
                  </a:lnTo>
                  <a:lnTo>
                    <a:pt x="84178" y="72253"/>
                  </a:lnTo>
                  <a:lnTo>
                    <a:pt x="83956" y="72728"/>
                  </a:lnTo>
                  <a:lnTo>
                    <a:pt x="83733" y="73193"/>
                  </a:lnTo>
                  <a:lnTo>
                    <a:pt x="83511" y="73657"/>
                  </a:lnTo>
                  <a:lnTo>
                    <a:pt x="83268" y="74122"/>
                  </a:lnTo>
                  <a:lnTo>
                    <a:pt x="83026" y="74577"/>
                  </a:lnTo>
                  <a:lnTo>
                    <a:pt x="82783" y="75032"/>
                  </a:lnTo>
                  <a:lnTo>
                    <a:pt x="82521" y="75487"/>
                  </a:lnTo>
                  <a:lnTo>
                    <a:pt x="82258" y="75931"/>
                  </a:lnTo>
                  <a:lnTo>
                    <a:pt x="81995" y="76376"/>
                  </a:lnTo>
                  <a:lnTo>
                    <a:pt x="81712" y="76811"/>
                  </a:lnTo>
                  <a:lnTo>
                    <a:pt x="81429" y="77255"/>
                  </a:lnTo>
                  <a:lnTo>
                    <a:pt x="81146" y="77680"/>
                  </a:lnTo>
                  <a:lnTo>
                    <a:pt x="80843" y="78114"/>
                  </a:lnTo>
                  <a:lnTo>
                    <a:pt x="80540" y="78539"/>
                  </a:lnTo>
                  <a:lnTo>
                    <a:pt x="80236" y="78953"/>
                  </a:lnTo>
                  <a:lnTo>
                    <a:pt x="79913" y="79368"/>
                  </a:lnTo>
                  <a:lnTo>
                    <a:pt x="79590" y="79782"/>
                  </a:lnTo>
                  <a:lnTo>
                    <a:pt x="79256" y="80186"/>
                  </a:lnTo>
                  <a:lnTo>
                    <a:pt x="78923" y="80591"/>
                  </a:lnTo>
                  <a:lnTo>
                    <a:pt x="78579" y="80985"/>
                  </a:lnTo>
                  <a:lnTo>
                    <a:pt x="78225" y="81379"/>
                  </a:lnTo>
                  <a:lnTo>
                    <a:pt x="77861" y="81773"/>
                  </a:lnTo>
                  <a:lnTo>
                    <a:pt x="77498" y="82157"/>
                  </a:lnTo>
                  <a:lnTo>
                    <a:pt x="77124" y="82531"/>
                  </a:lnTo>
                  <a:lnTo>
                    <a:pt x="76740" y="82905"/>
                  </a:lnTo>
                  <a:lnTo>
                    <a:pt x="76356" y="83279"/>
                  </a:lnTo>
                  <a:lnTo>
                    <a:pt x="75961" y="83643"/>
                  </a:lnTo>
                  <a:lnTo>
                    <a:pt x="75557" y="84007"/>
                  </a:lnTo>
                  <a:lnTo>
                    <a:pt x="75143" y="84360"/>
                  </a:lnTo>
                  <a:lnTo>
                    <a:pt x="74728" y="84704"/>
                  </a:lnTo>
                  <a:lnTo>
                    <a:pt x="74304" y="85048"/>
                  </a:lnTo>
                  <a:lnTo>
                    <a:pt x="73869" y="85391"/>
                  </a:lnTo>
                  <a:lnTo>
                    <a:pt x="73425" y="85725"/>
                  </a:lnTo>
                  <a:lnTo>
                    <a:pt x="72980" y="86048"/>
                  </a:lnTo>
                  <a:lnTo>
                    <a:pt x="72525" y="86372"/>
                  </a:lnTo>
                  <a:lnTo>
                    <a:pt x="72060" y="86685"/>
                  </a:lnTo>
                  <a:lnTo>
                    <a:pt x="71595" y="86998"/>
                  </a:lnTo>
                  <a:lnTo>
                    <a:pt x="71110" y="87301"/>
                  </a:lnTo>
                  <a:lnTo>
                    <a:pt x="70625" y="87605"/>
                  </a:lnTo>
                  <a:lnTo>
                    <a:pt x="70140" y="87898"/>
                  </a:lnTo>
                  <a:lnTo>
                    <a:pt x="69635" y="88181"/>
                  </a:lnTo>
                  <a:lnTo>
                    <a:pt x="69129" y="88464"/>
                  </a:lnTo>
                  <a:lnTo>
                    <a:pt x="68614" y="88736"/>
                  </a:lnTo>
                  <a:lnTo>
                    <a:pt x="68088" y="89009"/>
                  </a:lnTo>
                  <a:lnTo>
                    <a:pt x="67563" y="89272"/>
                  </a:lnTo>
                  <a:lnTo>
                    <a:pt x="67017" y="89535"/>
                  </a:lnTo>
                  <a:lnTo>
                    <a:pt x="66471" y="89777"/>
                  </a:lnTo>
                  <a:lnTo>
                    <a:pt x="65915" y="90030"/>
                  </a:lnTo>
                  <a:lnTo>
                    <a:pt x="65360" y="90263"/>
                  </a:lnTo>
                  <a:lnTo>
                    <a:pt x="64784" y="90495"/>
                  </a:lnTo>
                  <a:lnTo>
                    <a:pt x="64207" y="90717"/>
                  </a:lnTo>
                  <a:lnTo>
                    <a:pt x="63621" y="90940"/>
                  </a:lnTo>
                  <a:lnTo>
                    <a:pt x="63025" y="91152"/>
                  </a:lnTo>
                  <a:lnTo>
                    <a:pt x="62429" y="91354"/>
                  </a:lnTo>
                  <a:lnTo>
                    <a:pt x="61812" y="91556"/>
                  </a:lnTo>
                  <a:lnTo>
                    <a:pt x="61196" y="91738"/>
                  </a:lnTo>
                  <a:lnTo>
                    <a:pt x="60569" y="91930"/>
                  </a:lnTo>
                  <a:lnTo>
                    <a:pt x="59932" y="92102"/>
                  </a:lnTo>
                  <a:lnTo>
                    <a:pt x="59296" y="92274"/>
                  </a:lnTo>
                  <a:lnTo>
                    <a:pt x="58639" y="92435"/>
                  </a:lnTo>
                  <a:lnTo>
                    <a:pt x="57982" y="92587"/>
                  </a:lnTo>
                  <a:lnTo>
                    <a:pt x="57315" y="92739"/>
                  </a:lnTo>
                  <a:lnTo>
                    <a:pt x="56648" y="92880"/>
                  </a:lnTo>
                  <a:lnTo>
                    <a:pt x="55961" y="93012"/>
                  </a:lnTo>
                  <a:lnTo>
                    <a:pt x="55263" y="93133"/>
                  </a:lnTo>
                  <a:lnTo>
                    <a:pt x="54566" y="93254"/>
                  </a:lnTo>
                  <a:lnTo>
                    <a:pt x="53858" y="93365"/>
                  </a:lnTo>
                  <a:lnTo>
                    <a:pt x="53141" y="93466"/>
                  </a:lnTo>
                  <a:lnTo>
                    <a:pt x="52423" y="93557"/>
                  </a:lnTo>
                  <a:lnTo>
                    <a:pt x="51685" y="93648"/>
                  </a:lnTo>
                  <a:lnTo>
                    <a:pt x="50948" y="93729"/>
                  </a:lnTo>
                  <a:lnTo>
                    <a:pt x="50190" y="93800"/>
                  </a:lnTo>
                  <a:lnTo>
                    <a:pt x="49432" y="93861"/>
                  </a:lnTo>
                  <a:lnTo>
                    <a:pt x="48664" y="93911"/>
                  </a:lnTo>
                  <a:lnTo>
                    <a:pt x="47896" y="93962"/>
                  </a:lnTo>
                  <a:lnTo>
                    <a:pt x="47107" y="94002"/>
                  </a:lnTo>
                  <a:lnTo>
                    <a:pt x="46309" y="94032"/>
                  </a:lnTo>
                  <a:lnTo>
                    <a:pt x="45510" y="94053"/>
                  </a:lnTo>
                  <a:lnTo>
                    <a:pt x="44702" y="94063"/>
                  </a:lnTo>
                  <a:lnTo>
                    <a:pt x="43883" y="94073"/>
                  </a:lnTo>
                  <a:lnTo>
                    <a:pt x="43883" y="94073"/>
                  </a:lnTo>
                  <a:lnTo>
                    <a:pt x="43065" y="94063"/>
                  </a:lnTo>
                  <a:lnTo>
                    <a:pt x="42256" y="94053"/>
                  </a:lnTo>
                  <a:lnTo>
                    <a:pt x="41448" y="94032"/>
                  </a:lnTo>
                  <a:lnTo>
                    <a:pt x="40659" y="94002"/>
                  </a:lnTo>
                  <a:lnTo>
                    <a:pt x="39871" y="93962"/>
                  </a:lnTo>
                  <a:lnTo>
                    <a:pt x="39103" y="93911"/>
                  </a:lnTo>
                  <a:lnTo>
                    <a:pt x="38335" y="93861"/>
                  </a:lnTo>
                  <a:lnTo>
                    <a:pt x="37577" y="93800"/>
                  </a:lnTo>
                  <a:lnTo>
                    <a:pt x="36819" y="93729"/>
                  </a:lnTo>
                  <a:lnTo>
                    <a:pt x="36081" y="93648"/>
                  </a:lnTo>
                  <a:lnTo>
                    <a:pt x="35343" y="93557"/>
                  </a:lnTo>
                  <a:lnTo>
                    <a:pt x="34626" y="93466"/>
                  </a:lnTo>
                  <a:lnTo>
                    <a:pt x="33908" y="93365"/>
                  </a:lnTo>
                  <a:lnTo>
                    <a:pt x="33201" y="93254"/>
                  </a:lnTo>
                  <a:lnTo>
                    <a:pt x="32493" y="93133"/>
                  </a:lnTo>
                  <a:lnTo>
                    <a:pt x="31806" y="93012"/>
                  </a:lnTo>
                  <a:lnTo>
                    <a:pt x="31119" y="92880"/>
                  </a:lnTo>
                  <a:lnTo>
                    <a:pt x="30452" y="92739"/>
                  </a:lnTo>
                  <a:lnTo>
                    <a:pt x="29785" y="92587"/>
                  </a:lnTo>
                  <a:lnTo>
                    <a:pt x="29128" y="92435"/>
                  </a:lnTo>
                  <a:lnTo>
                    <a:pt x="28471" y="92274"/>
                  </a:lnTo>
                  <a:lnTo>
                    <a:pt x="27834" y="92102"/>
                  </a:lnTo>
                  <a:lnTo>
                    <a:pt x="27197" y="91930"/>
                  </a:lnTo>
                  <a:lnTo>
                    <a:pt x="26571" y="91738"/>
                  </a:lnTo>
                  <a:lnTo>
                    <a:pt x="25954" y="91556"/>
                  </a:lnTo>
                  <a:lnTo>
                    <a:pt x="25338" y="91354"/>
                  </a:lnTo>
                  <a:lnTo>
                    <a:pt x="24741" y="91152"/>
                  </a:lnTo>
                  <a:lnTo>
                    <a:pt x="24145" y="90940"/>
                  </a:lnTo>
                  <a:lnTo>
                    <a:pt x="23559" y="90717"/>
                  </a:lnTo>
                  <a:lnTo>
                    <a:pt x="22983" y="90495"/>
                  </a:lnTo>
                  <a:lnTo>
                    <a:pt x="22407" y="90263"/>
                  </a:lnTo>
                  <a:lnTo>
                    <a:pt x="21851" y="90030"/>
                  </a:lnTo>
                  <a:lnTo>
                    <a:pt x="21295" y="89777"/>
                  </a:lnTo>
                  <a:lnTo>
                    <a:pt x="20749" y="89535"/>
                  </a:lnTo>
                  <a:lnTo>
                    <a:pt x="20204" y="89272"/>
                  </a:lnTo>
                  <a:lnTo>
                    <a:pt x="19678" y="89009"/>
                  </a:lnTo>
                  <a:lnTo>
                    <a:pt x="19153" y="88736"/>
                  </a:lnTo>
                  <a:lnTo>
                    <a:pt x="18637" y="88464"/>
                  </a:lnTo>
                  <a:lnTo>
                    <a:pt x="18132" y="88181"/>
                  </a:lnTo>
                  <a:lnTo>
                    <a:pt x="17626" y="87898"/>
                  </a:lnTo>
                  <a:lnTo>
                    <a:pt x="17141" y="87605"/>
                  </a:lnTo>
                  <a:lnTo>
                    <a:pt x="16656" y="87301"/>
                  </a:lnTo>
                  <a:lnTo>
                    <a:pt x="16171" y="86998"/>
                  </a:lnTo>
                  <a:lnTo>
                    <a:pt x="15706" y="86685"/>
                  </a:lnTo>
                  <a:lnTo>
                    <a:pt x="15241" y="86372"/>
                  </a:lnTo>
                  <a:lnTo>
                    <a:pt x="14787" y="86048"/>
                  </a:lnTo>
                  <a:lnTo>
                    <a:pt x="14342" y="85725"/>
                  </a:lnTo>
                  <a:lnTo>
                    <a:pt x="13897" y="85391"/>
                  </a:lnTo>
                  <a:lnTo>
                    <a:pt x="13463" y="85048"/>
                  </a:lnTo>
                  <a:lnTo>
                    <a:pt x="13038" y="84704"/>
                  </a:lnTo>
                  <a:lnTo>
                    <a:pt x="12624" y="84360"/>
                  </a:lnTo>
                  <a:lnTo>
                    <a:pt x="12209" y="84007"/>
                  </a:lnTo>
                  <a:lnTo>
                    <a:pt x="11805" y="83643"/>
                  </a:lnTo>
                  <a:lnTo>
                    <a:pt x="11411" y="83279"/>
                  </a:lnTo>
                  <a:lnTo>
                    <a:pt x="11027" y="82905"/>
                  </a:lnTo>
                  <a:lnTo>
                    <a:pt x="10643" y="82531"/>
                  </a:lnTo>
                  <a:lnTo>
                    <a:pt x="10269" y="82157"/>
                  </a:lnTo>
                  <a:lnTo>
                    <a:pt x="9905" y="81773"/>
                  </a:lnTo>
                  <a:lnTo>
                    <a:pt x="9541" y="81379"/>
                  </a:lnTo>
                  <a:lnTo>
                    <a:pt x="9187" y="80985"/>
                  </a:lnTo>
                  <a:lnTo>
                    <a:pt x="8844" y="80591"/>
                  </a:lnTo>
                  <a:lnTo>
                    <a:pt x="8510" y="80186"/>
                  </a:lnTo>
                  <a:lnTo>
                    <a:pt x="8177" y="79782"/>
                  </a:lnTo>
                  <a:lnTo>
                    <a:pt x="7853" y="79368"/>
                  </a:lnTo>
                  <a:lnTo>
                    <a:pt x="7530" y="78953"/>
                  </a:lnTo>
                  <a:lnTo>
                    <a:pt x="7227" y="78539"/>
                  </a:lnTo>
                  <a:lnTo>
                    <a:pt x="6924" y="78114"/>
                  </a:lnTo>
                  <a:lnTo>
                    <a:pt x="6620" y="77680"/>
                  </a:lnTo>
                  <a:lnTo>
                    <a:pt x="6337" y="77255"/>
                  </a:lnTo>
                  <a:lnTo>
                    <a:pt x="6054" y="76811"/>
                  </a:lnTo>
                  <a:lnTo>
                    <a:pt x="5771" y="76376"/>
                  </a:lnTo>
                  <a:lnTo>
                    <a:pt x="5509" y="75931"/>
                  </a:lnTo>
                  <a:lnTo>
                    <a:pt x="5246" y="75487"/>
                  </a:lnTo>
                  <a:lnTo>
                    <a:pt x="4983" y="75032"/>
                  </a:lnTo>
                  <a:lnTo>
                    <a:pt x="4741" y="74577"/>
                  </a:lnTo>
                  <a:lnTo>
                    <a:pt x="4498" y="74122"/>
                  </a:lnTo>
                  <a:lnTo>
                    <a:pt x="4256" y="73657"/>
                  </a:lnTo>
                  <a:lnTo>
                    <a:pt x="4033" y="73193"/>
                  </a:lnTo>
                  <a:lnTo>
                    <a:pt x="3811" y="72728"/>
                  </a:lnTo>
                  <a:lnTo>
                    <a:pt x="3588" y="72253"/>
                  </a:lnTo>
                  <a:lnTo>
                    <a:pt x="3386" y="71778"/>
                  </a:lnTo>
                  <a:lnTo>
                    <a:pt x="3184" y="71303"/>
                  </a:lnTo>
                  <a:lnTo>
                    <a:pt x="2982" y="70817"/>
                  </a:lnTo>
                  <a:lnTo>
                    <a:pt x="2800" y="70332"/>
                  </a:lnTo>
                  <a:lnTo>
                    <a:pt x="2608" y="69847"/>
                  </a:lnTo>
                  <a:lnTo>
                    <a:pt x="2436" y="69352"/>
                  </a:lnTo>
                  <a:lnTo>
                    <a:pt x="2265" y="68857"/>
                  </a:lnTo>
                  <a:lnTo>
                    <a:pt x="2103" y="68362"/>
                  </a:lnTo>
                  <a:lnTo>
                    <a:pt x="1941" y="67866"/>
                  </a:lnTo>
                  <a:lnTo>
                    <a:pt x="1790" y="67361"/>
                  </a:lnTo>
                  <a:lnTo>
                    <a:pt x="1648" y="66866"/>
                  </a:lnTo>
                  <a:lnTo>
                    <a:pt x="1507" y="66350"/>
                  </a:lnTo>
                  <a:lnTo>
                    <a:pt x="1375" y="65845"/>
                  </a:lnTo>
                  <a:lnTo>
                    <a:pt x="1254" y="65340"/>
                  </a:lnTo>
                  <a:lnTo>
                    <a:pt x="1133" y="64824"/>
                  </a:lnTo>
                  <a:lnTo>
                    <a:pt x="1021" y="64309"/>
                  </a:lnTo>
                  <a:lnTo>
                    <a:pt x="910" y="63783"/>
                  </a:lnTo>
                  <a:lnTo>
                    <a:pt x="809" y="63268"/>
                  </a:lnTo>
                  <a:lnTo>
                    <a:pt x="718" y="62742"/>
                  </a:lnTo>
                  <a:lnTo>
                    <a:pt x="627" y="62227"/>
                  </a:lnTo>
                  <a:lnTo>
                    <a:pt x="546" y="61701"/>
                  </a:lnTo>
                  <a:lnTo>
                    <a:pt x="466" y="61166"/>
                  </a:lnTo>
                  <a:lnTo>
                    <a:pt x="395" y="60640"/>
                  </a:lnTo>
                  <a:lnTo>
                    <a:pt x="324" y="60105"/>
                  </a:lnTo>
                  <a:lnTo>
                    <a:pt x="213" y="59043"/>
                  </a:lnTo>
                  <a:lnTo>
                    <a:pt x="122" y="57972"/>
                  </a:lnTo>
                  <a:lnTo>
                    <a:pt x="61" y="56891"/>
                  </a:lnTo>
                  <a:lnTo>
                    <a:pt x="21" y="55809"/>
                  </a:lnTo>
                  <a:lnTo>
                    <a:pt x="1" y="54718"/>
                  </a:lnTo>
                  <a:lnTo>
                    <a:pt x="1" y="53626"/>
                  </a:lnTo>
                  <a:lnTo>
                    <a:pt x="31" y="52535"/>
                  </a:lnTo>
                  <a:lnTo>
                    <a:pt x="71" y="51443"/>
                  </a:lnTo>
                  <a:lnTo>
                    <a:pt x="142" y="50342"/>
                  </a:lnTo>
                  <a:lnTo>
                    <a:pt x="233" y="49240"/>
                  </a:lnTo>
                  <a:lnTo>
                    <a:pt x="344" y="48138"/>
                  </a:lnTo>
                  <a:lnTo>
                    <a:pt x="486" y="47037"/>
                  </a:lnTo>
                  <a:lnTo>
                    <a:pt x="637" y="45935"/>
                  </a:lnTo>
                  <a:lnTo>
                    <a:pt x="819" y="44833"/>
                  </a:lnTo>
                  <a:lnTo>
                    <a:pt x="1011" y="43732"/>
                  </a:lnTo>
                  <a:lnTo>
                    <a:pt x="1234" y="42630"/>
                  </a:lnTo>
                  <a:lnTo>
                    <a:pt x="1466" y="41539"/>
                  </a:lnTo>
                  <a:lnTo>
                    <a:pt x="1729" y="40447"/>
                  </a:lnTo>
                  <a:lnTo>
                    <a:pt x="2002" y="39356"/>
                  </a:lnTo>
                  <a:lnTo>
                    <a:pt x="2305" y="38264"/>
                  </a:lnTo>
                  <a:lnTo>
                    <a:pt x="2618" y="37183"/>
                  </a:lnTo>
                  <a:lnTo>
                    <a:pt x="2962" y="36101"/>
                  </a:lnTo>
                  <a:lnTo>
                    <a:pt x="3316" y="35030"/>
                  </a:lnTo>
                  <a:lnTo>
                    <a:pt x="3690" y="33969"/>
                  </a:lnTo>
                  <a:lnTo>
                    <a:pt x="4084" y="32908"/>
                  </a:lnTo>
                  <a:lnTo>
                    <a:pt x="4498" y="31846"/>
                  </a:lnTo>
                  <a:lnTo>
                    <a:pt x="4923" y="30806"/>
                  </a:lnTo>
                  <a:lnTo>
                    <a:pt x="5367" y="29765"/>
                  </a:lnTo>
                  <a:lnTo>
                    <a:pt x="5842" y="28734"/>
                  </a:lnTo>
                  <a:lnTo>
                    <a:pt x="6317" y="27723"/>
                  </a:lnTo>
                  <a:lnTo>
                    <a:pt x="6823" y="26712"/>
                  </a:lnTo>
                  <a:lnTo>
                    <a:pt x="7338" y="25712"/>
                  </a:lnTo>
                  <a:lnTo>
                    <a:pt x="7874" y="24721"/>
                  </a:lnTo>
                  <a:lnTo>
                    <a:pt x="8430" y="23741"/>
                  </a:lnTo>
                  <a:lnTo>
                    <a:pt x="8995" y="22771"/>
                  </a:lnTo>
                  <a:lnTo>
                    <a:pt x="9582" y="21821"/>
                  </a:lnTo>
                  <a:lnTo>
                    <a:pt x="10178" y="20881"/>
                  </a:lnTo>
                  <a:lnTo>
                    <a:pt x="10794" y="19951"/>
                  </a:lnTo>
                  <a:lnTo>
                    <a:pt x="11431" y="19041"/>
                  </a:lnTo>
                  <a:lnTo>
                    <a:pt x="12078" y="18142"/>
                  </a:lnTo>
                  <a:lnTo>
                    <a:pt x="12735" y="17263"/>
                  </a:lnTo>
                  <a:lnTo>
                    <a:pt x="13412" y="16394"/>
                  </a:lnTo>
                  <a:lnTo>
                    <a:pt x="14109" y="15534"/>
                  </a:lnTo>
                  <a:lnTo>
                    <a:pt x="14817" y="14706"/>
                  </a:lnTo>
                  <a:lnTo>
                    <a:pt x="15534" y="13887"/>
                  </a:lnTo>
                  <a:lnTo>
                    <a:pt x="16272" y="13089"/>
                  </a:lnTo>
                  <a:lnTo>
                    <a:pt x="17020" y="12300"/>
                  </a:lnTo>
                  <a:lnTo>
                    <a:pt x="17788" y="11542"/>
                  </a:lnTo>
                  <a:lnTo>
                    <a:pt x="18566" y="10794"/>
                  </a:lnTo>
                  <a:lnTo>
                    <a:pt x="19355" y="10067"/>
                  </a:lnTo>
                  <a:lnTo>
                    <a:pt x="20153" y="9369"/>
                  </a:lnTo>
                  <a:lnTo>
                    <a:pt x="20567" y="9026"/>
                  </a:lnTo>
                  <a:lnTo>
                    <a:pt x="20972" y="8682"/>
                  </a:lnTo>
                  <a:lnTo>
                    <a:pt x="21386" y="8349"/>
                  </a:lnTo>
                  <a:lnTo>
                    <a:pt x="21800" y="8025"/>
                  </a:lnTo>
                  <a:lnTo>
                    <a:pt x="22225" y="7702"/>
                  </a:lnTo>
                  <a:lnTo>
                    <a:pt x="22639" y="7389"/>
                  </a:lnTo>
                  <a:lnTo>
                    <a:pt x="23064" y="7075"/>
                  </a:lnTo>
                  <a:lnTo>
                    <a:pt x="23498" y="6772"/>
                  </a:lnTo>
                  <a:lnTo>
                    <a:pt x="23933" y="6469"/>
                  </a:lnTo>
                  <a:lnTo>
                    <a:pt x="24368" y="6176"/>
                  </a:lnTo>
                  <a:lnTo>
                    <a:pt x="24802" y="5893"/>
                  </a:lnTo>
                  <a:lnTo>
                    <a:pt x="25237" y="5610"/>
                  </a:lnTo>
                  <a:lnTo>
                    <a:pt x="25681" y="5337"/>
                  </a:lnTo>
                  <a:lnTo>
                    <a:pt x="26126" y="5064"/>
                  </a:lnTo>
                  <a:lnTo>
                    <a:pt x="26581" y="4801"/>
                  </a:lnTo>
                  <a:lnTo>
                    <a:pt x="27026" y="4538"/>
                  </a:lnTo>
                  <a:lnTo>
                    <a:pt x="27480" y="4296"/>
                  </a:lnTo>
                  <a:lnTo>
                    <a:pt x="27945" y="4043"/>
                  </a:lnTo>
                  <a:lnTo>
                    <a:pt x="28400" y="3811"/>
                  </a:lnTo>
                  <a:lnTo>
                    <a:pt x="28865" y="3578"/>
                  </a:lnTo>
                  <a:lnTo>
                    <a:pt x="29330" y="3356"/>
                  </a:lnTo>
                  <a:lnTo>
                    <a:pt x="29795" y="3134"/>
                  </a:lnTo>
                  <a:lnTo>
                    <a:pt x="30270" y="2921"/>
                  </a:lnTo>
                  <a:lnTo>
                    <a:pt x="30745" y="2719"/>
                  </a:lnTo>
                  <a:lnTo>
                    <a:pt x="31220" y="2517"/>
                  </a:lnTo>
                  <a:lnTo>
                    <a:pt x="31695" y="2335"/>
                  </a:lnTo>
                  <a:lnTo>
                    <a:pt x="32180" y="2143"/>
                  </a:lnTo>
                  <a:lnTo>
                    <a:pt x="32665" y="1971"/>
                  </a:lnTo>
                  <a:lnTo>
                    <a:pt x="33150" y="1800"/>
                  </a:lnTo>
                  <a:lnTo>
                    <a:pt x="33635" y="1638"/>
                  </a:lnTo>
                  <a:lnTo>
                    <a:pt x="34130" y="1486"/>
                  </a:lnTo>
                  <a:lnTo>
                    <a:pt x="34626" y="1335"/>
                  </a:lnTo>
                  <a:lnTo>
                    <a:pt x="35121" y="1193"/>
                  </a:lnTo>
                  <a:lnTo>
                    <a:pt x="35616" y="1062"/>
                  </a:lnTo>
                  <a:lnTo>
                    <a:pt x="36111" y="941"/>
                  </a:lnTo>
                  <a:lnTo>
                    <a:pt x="36617" y="819"/>
                  </a:lnTo>
                  <a:lnTo>
                    <a:pt x="37122" y="708"/>
                  </a:lnTo>
                  <a:lnTo>
                    <a:pt x="37627" y="607"/>
                  </a:lnTo>
                  <a:lnTo>
                    <a:pt x="38143" y="516"/>
                  </a:lnTo>
                  <a:lnTo>
                    <a:pt x="38648" y="425"/>
                  </a:lnTo>
                  <a:lnTo>
                    <a:pt x="39163" y="344"/>
                  </a:lnTo>
                  <a:lnTo>
                    <a:pt x="39679" y="273"/>
                  </a:lnTo>
                  <a:lnTo>
                    <a:pt x="40204" y="213"/>
                  </a:lnTo>
                  <a:lnTo>
                    <a:pt x="40720" y="162"/>
                  </a:lnTo>
                  <a:lnTo>
                    <a:pt x="41245" y="112"/>
                  </a:lnTo>
                  <a:lnTo>
                    <a:pt x="41771" y="71"/>
                  </a:lnTo>
                  <a:lnTo>
                    <a:pt x="42297" y="41"/>
                  </a:lnTo>
                  <a:lnTo>
                    <a:pt x="42822" y="21"/>
                  </a:lnTo>
                  <a:lnTo>
                    <a:pt x="43348" y="11"/>
                  </a:lnTo>
                  <a:lnTo>
                    <a:pt x="43883" y="1"/>
                  </a:lnTo>
                  <a:lnTo>
                    <a:pt x="43883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935;p25">
              <a:extLst>
                <a:ext uri="{FF2B5EF4-FFF2-40B4-BE49-F238E27FC236}">
                  <a16:creationId xmlns:a16="http://schemas.microsoft.com/office/drawing/2014/main" id="{5C6767E6-0801-84CE-CF37-8BD2C11E33EC}"/>
                </a:ext>
              </a:extLst>
            </p:cNvPr>
            <p:cNvSpPr/>
            <p:nvPr/>
          </p:nvSpPr>
          <p:spPr>
            <a:xfrm>
              <a:off x="3612650" y="834400"/>
              <a:ext cx="1541275" cy="2335400"/>
            </a:xfrm>
            <a:custGeom>
              <a:avLst/>
              <a:gdLst/>
              <a:ahLst/>
              <a:cxnLst/>
              <a:rect l="l" t="t" r="r" b="b"/>
              <a:pathLst>
                <a:path w="61651" h="93416" extrusionOk="0">
                  <a:moveTo>
                    <a:pt x="30825" y="93416"/>
                  </a:moveTo>
                  <a:lnTo>
                    <a:pt x="30825" y="93416"/>
                  </a:lnTo>
                  <a:lnTo>
                    <a:pt x="30259" y="93406"/>
                  </a:lnTo>
                  <a:lnTo>
                    <a:pt x="29703" y="93396"/>
                  </a:lnTo>
                  <a:lnTo>
                    <a:pt x="29137" y="93375"/>
                  </a:lnTo>
                  <a:lnTo>
                    <a:pt x="28571" y="93345"/>
                  </a:lnTo>
                  <a:lnTo>
                    <a:pt x="28006" y="93305"/>
                  </a:lnTo>
                  <a:lnTo>
                    <a:pt x="27440" y="93264"/>
                  </a:lnTo>
                  <a:lnTo>
                    <a:pt x="26884" y="93204"/>
                  </a:lnTo>
                  <a:lnTo>
                    <a:pt x="26318" y="93143"/>
                  </a:lnTo>
                  <a:lnTo>
                    <a:pt x="25752" y="93072"/>
                  </a:lnTo>
                  <a:lnTo>
                    <a:pt x="25186" y="93001"/>
                  </a:lnTo>
                  <a:lnTo>
                    <a:pt x="24630" y="92910"/>
                  </a:lnTo>
                  <a:lnTo>
                    <a:pt x="24064" y="92819"/>
                  </a:lnTo>
                  <a:lnTo>
                    <a:pt x="23508" y="92718"/>
                  </a:lnTo>
                  <a:lnTo>
                    <a:pt x="22952" y="92617"/>
                  </a:lnTo>
                  <a:lnTo>
                    <a:pt x="22396" y="92496"/>
                  </a:lnTo>
                  <a:lnTo>
                    <a:pt x="21841" y="92375"/>
                  </a:lnTo>
                  <a:lnTo>
                    <a:pt x="21285" y="92243"/>
                  </a:lnTo>
                  <a:lnTo>
                    <a:pt x="20739" y="92112"/>
                  </a:lnTo>
                  <a:lnTo>
                    <a:pt x="20193" y="91960"/>
                  </a:lnTo>
                  <a:lnTo>
                    <a:pt x="19647" y="91809"/>
                  </a:lnTo>
                  <a:lnTo>
                    <a:pt x="19102" y="91657"/>
                  </a:lnTo>
                  <a:lnTo>
                    <a:pt x="18566" y="91485"/>
                  </a:lnTo>
                  <a:lnTo>
                    <a:pt x="18030" y="91314"/>
                  </a:lnTo>
                  <a:lnTo>
                    <a:pt x="17505" y="91142"/>
                  </a:lnTo>
                  <a:lnTo>
                    <a:pt x="16969" y="90950"/>
                  </a:lnTo>
                  <a:lnTo>
                    <a:pt x="16454" y="90758"/>
                  </a:lnTo>
                  <a:lnTo>
                    <a:pt x="15928" y="90566"/>
                  </a:lnTo>
                  <a:lnTo>
                    <a:pt x="15413" y="90353"/>
                  </a:lnTo>
                  <a:lnTo>
                    <a:pt x="14907" y="90141"/>
                  </a:lnTo>
                  <a:lnTo>
                    <a:pt x="14402" y="89929"/>
                  </a:lnTo>
                  <a:lnTo>
                    <a:pt x="13907" y="89697"/>
                  </a:lnTo>
                  <a:lnTo>
                    <a:pt x="13412" y="89464"/>
                  </a:lnTo>
                  <a:lnTo>
                    <a:pt x="12916" y="89232"/>
                  </a:lnTo>
                  <a:lnTo>
                    <a:pt x="12441" y="88989"/>
                  </a:lnTo>
                  <a:lnTo>
                    <a:pt x="11956" y="88736"/>
                  </a:lnTo>
                  <a:lnTo>
                    <a:pt x="11491" y="88484"/>
                  </a:lnTo>
                  <a:lnTo>
                    <a:pt x="11027" y="88221"/>
                  </a:lnTo>
                  <a:lnTo>
                    <a:pt x="10572" y="87958"/>
                  </a:lnTo>
                  <a:lnTo>
                    <a:pt x="10117" y="87685"/>
                  </a:lnTo>
                  <a:lnTo>
                    <a:pt x="9672" y="87402"/>
                  </a:lnTo>
                  <a:lnTo>
                    <a:pt x="9238" y="87119"/>
                  </a:lnTo>
                  <a:lnTo>
                    <a:pt x="8803" y="86836"/>
                  </a:lnTo>
                  <a:lnTo>
                    <a:pt x="8379" y="86533"/>
                  </a:lnTo>
                  <a:lnTo>
                    <a:pt x="7964" y="86240"/>
                  </a:lnTo>
                  <a:lnTo>
                    <a:pt x="7560" y="85927"/>
                  </a:lnTo>
                  <a:lnTo>
                    <a:pt x="7166" y="85624"/>
                  </a:lnTo>
                  <a:lnTo>
                    <a:pt x="6772" y="85300"/>
                  </a:lnTo>
                  <a:lnTo>
                    <a:pt x="6398" y="84987"/>
                  </a:lnTo>
                  <a:lnTo>
                    <a:pt x="6024" y="84653"/>
                  </a:lnTo>
                  <a:lnTo>
                    <a:pt x="5660" y="84330"/>
                  </a:lnTo>
                  <a:lnTo>
                    <a:pt x="5306" y="83996"/>
                  </a:lnTo>
                  <a:lnTo>
                    <a:pt x="4963" y="83653"/>
                  </a:lnTo>
                  <a:lnTo>
                    <a:pt x="4629" y="83309"/>
                  </a:lnTo>
                  <a:lnTo>
                    <a:pt x="4296" y="82955"/>
                  </a:lnTo>
                  <a:lnTo>
                    <a:pt x="3982" y="82602"/>
                  </a:lnTo>
                  <a:lnTo>
                    <a:pt x="3679" y="82238"/>
                  </a:lnTo>
                  <a:lnTo>
                    <a:pt x="3386" y="81884"/>
                  </a:lnTo>
                  <a:lnTo>
                    <a:pt x="3103" y="81510"/>
                  </a:lnTo>
                  <a:lnTo>
                    <a:pt x="2830" y="81136"/>
                  </a:lnTo>
                  <a:lnTo>
                    <a:pt x="2567" y="80762"/>
                  </a:lnTo>
                  <a:lnTo>
                    <a:pt x="2325" y="80378"/>
                  </a:lnTo>
                  <a:lnTo>
                    <a:pt x="2082" y="79994"/>
                  </a:lnTo>
                  <a:lnTo>
                    <a:pt x="1860" y="79610"/>
                  </a:lnTo>
                  <a:lnTo>
                    <a:pt x="1648" y="79216"/>
                  </a:lnTo>
                  <a:lnTo>
                    <a:pt x="1446" y="78822"/>
                  </a:lnTo>
                  <a:lnTo>
                    <a:pt x="1254" y="78418"/>
                  </a:lnTo>
                  <a:lnTo>
                    <a:pt x="1072" y="78013"/>
                  </a:lnTo>
                  <a:lnTo>
                    <a:pt x="910" y="77609"/>
                  </a:lnTo>
                  <a:lnTo>
                    <a:pt x="758" y="77205"/>
                  </a:lnTo>
                  <a:lnTo>
                    <a:pt x="617" y="76790"/>
                  </a:lnTo>
                  <a:lnTo>
                    <a:pt x="496" y="76366"/>
                  </a:lnTo>
                  <a:lnTo>
                    <a:pt x="384" y="75941"/>
                  </a:lnTo>
                  <a:lnTo>
                    <a:pt x="283" y="75527"/>
                  </a:lnTo>
                  <a:lnTo>
                    <a:pt x="202" y="75093"/>
                  </a:lnTo>
                  <a:lnTo>
                    <a:pt x="132" y="74668"/>
                  </a:lnTo>
                  <a:lnTo>
                    <a:pt x="81" y="74233"/>
                  </a:lnTo>
                  <a:lnTo>
                    <a:pt x="41" y="73789"/>
                  </a:lnTo>
                  <a:lnTo>
                    <a:pt x="10" y="73354"/>
                  </a:lnTo>
                  <a:lnTo>
                    <a:pt x="0" y="72909"/>
                  </a:lnTo>
                  <a:lnTo>
                    <a:pt x="10" y="72465"/>
                  </a:lnTo>
                  <a:lnTo>
                    <a:pt x="31" y="72020"/>
                  </a:lnTo>
                  <a:lnTo>
                    <a:pt x="71" y="71565"/>
                  </a:lnTo>
                  <a:lnTo>
                    <a:pt x="122" y="71111"/>
                  </a:lnTo>
                  <a:lnTo>
                    <a:pt x="192" y="70656"/>
                  </a:lnTo>
                  <a:lnTo>
                    <a:pt x="273" y="70201"/>
                  </a:lnTo>
                  <a:lnTo>
                    <a:pt x="374" y="69736"/>
                  </a:lnTo>
                  <a:lnTo>
                    <a:pt x="496" y="69281"/>
                  </a:lnTo>
                  <a:lnTo>
                    <a:pt x="627" y="68816"/>
                  </a:lnTo>
                  <a:lnTo>
                    <a:pt x="779" y="68341"/>
                  </a:lnTo>
                  <a:lnTo>
                    <a:pt x="950" y="67876"/>
                  </a:lnTo>
                  <a:lnTo>
                    <a:pt x="1142" y="67401"/>
                  </a:lnTo>
                  <a:lnTo>
                    <a:pt x="1344" y="66926"/>
                  </a:lnTo>
                  <a:lnTo>
                    <a:pt x="1567" y="66461"/>
                  </a:lnTo>
                  <a:lnTo>
                    <a:pt x="1809" y="65976"/>
                  </a:lnTo>
                  <a:lnTo>
                    <a:pt x="2072" y="65501"/>
                  </a:lnTo>
                  <a:lnTo>
                    <a:pt x="2345" y="65026"/>
                  </a:lnTo>
                  <a:lnTo>
                    <a:pt x="2648" y="64541"/>
                  </a:lnTo>
                  <a:lnTo>
                    <a:pt x="2962" y="64056"/>
                  </a:lnTo>
                  <a:lnTo>
                    <a:pt x="3295" y="63571"/>
                  </a:lnTo>
                  <a:lnTo>
                    <a:pt x="3659" y="63086"/>
                  </a:lnTo>
                  <a:lnTo>
                    <a:pt x="4033" y="62601"/>
                  </a:lnTo>
                  <a:lnTo>
                    <a:pt x="4427" y="62116"/>
                  </a:lnTo>
                  <a:lnTo>
                    <a:pt x="4841" y="61620"/>
                  </a:lnTo>
                  <a:lnTo>
                    <a:pt x="5276" y="61135"/>
                  </a:lnTo>
                  <a:lnTo>
                    <a:pt x="5731" y="60640"/>
                  </a:lnTo>
                  <a:lnTo>
                    <a:pt x="6206" y="60155"/>
                  </a:lnTo>
                  <a:lnTo>
                    <a:pt x="6701" y="59660"/>
                  </a:lnTo>
                  <a:lnTo>
                    <a:pt x="7226" y="59165"/>
                  </a:lnTo>
                  <a:lnTo>
                    <a:pt x="7762" y="58669"/>
                  </a:lnTo>
                  <a:lnTo>
                    <a:pt x="8328" y="58174"/>
                  </a:lnTo>
                  <a:lnTo>
                    <a:pt x="8904" y="57679"/>
                  </a:lnTo>
                  <a:lnTo>
                    <a:pt x="9511" y="57184"/>
                  </a:lnTo>
                  <a:lnTo>
                    <a:pt x="10137" y="56688"/>
                  </a:lnTo>
                  <a:lnTo>
                    <a:pt x="10794" y="56193"/>
                  </a:lnTo>
                  <a:lnTo>
                    <a:pt x="11461" y="55688"/>
                  </a:lnTo>
                  <a:lnTo>
                    <a:pt x="12158" y="55193"/>
                  </a:lnTo>
                  <a:lnTo>
                    <a:pt x="12876" y="54697"/>
                  </a:lnTo>
                  <a:lnTo>
                    <a:pt x="13614" y="54202"/>
                  </a:lnTo>
                  <a:lnTo>
                    <a:pt x="14382" y="53707"/>
                  </a:lnTo>
                  <a:lnTo>
                    <a:pt x="15170" y="53212"/>
                  </a:lnTo>
                  <a:lnTo>
                    <a:pt x="15979" y="52706"/>
                  </a:lnTo>
                  <a:lnTo>
                    <a:pt x="16818" y="52211"/>
                  </a:lnTo>
                  <a:lnTo>
                    <a:pt x="17677" y="51716"/>
                  </a:lnTo>
                  <a:lnTo>
                    <a:pt x="18566" y="51221"/>
                  </a:lnTo>
                  <a:lnTo>
                    <a:pt x="19476" y="50726"/>
                  </a:lnTo>
                  <a:lnTo>
                    <a:pt x="20405" y="50230"/>
                  </a:lnTo>
                  <a:lnTo>
                    <a:pt x="21366" y="49735"/>
                  </a:lnTo>
                  <a:lnTo>
                    <a:pt x="22356" y="49240"/>
                  </a:lnTo>
                  <a:lnTo>
                    <a:pt x="22356" y="49240"/>
                  </a:lnTo>
                  <a:lnTo>
                    <a:pt x="22528" y="49149"/>
                  </a:lnTo>
                  <a:lnTo>
                    <a:pt x="22689" y="49038"/>
                  </a:lnTo>
                  <a:lnTo>
                    <a:pt x="22861" y="48916"/>
                  </a:lnTo>
                  <a:lnTo>
                    <a:pt x="23013" y="48785"/>
                  </a:lnTo>
                  <a:lnTo>
                    <a:pt x="23175" y="48633"/>
                  </a:lnTo>
                  <a:lnTo>
                    <a:pt x="23326" y="48462"/>
                  </a:lnTo>
                  <a:lnTo>
                    <a:pt x="23478" y="48280"/>
                  </a:lnTo>
                  <a:lnTo>
                    <a:pt x="23629" y="48088"/>
                  </a:lnTo>
                  <a:lnTo>
                    <a:pt x="23771" y="47886"/>
                  </a:lnTo>
                  <a:lnTo>
                    <a:pt x="23912" y="47663"/>
                  </a:lnTo>
                  <a:lnTo>
                    <a:pt x="24054" y="47431"/>
                  </a:lnTo>
                  <a:lnTo>
                    <a:pt x="24185" y="47188"/>
                  </a:lnTo>
                  <a:lnTo>
                    <a:pt x="24327" y="46925"/>
                  </a:lnTo>
                  <a:lnTo>
                    <a:pt x="24458" y="46663"/>
                  </a:lnTo>
                  <a:lnTo>
                    <a:pt x="24579" y="46380"/>
                  </a:lnTo>
                  <a:lnTo>
                    <a:pt x="24701" y="46087"/>
                  </a:lnTo>
                  <a:lnTo>
                    <a:pt x="24822" y="45783"/>
                  </a:lnTo>
                  <a:lnTo>
                    <a:pt x="24943" y="45460"/>
                  </a:lnTo>
                  <a:lnTo>
                    <a:pt x="25176" y="44803"/>
                  </a:lnTo>
                  <a:lnTo>
                    <a:pt x="25398" y="44096"/>
                  </a:lnTo>
                  <a:lnTo>
                    <a:pt x="25610" y="43348"/>
                  </a:lnTo>
                  <a:lnTo>
                    <a:pt x="25802" y="42570"/>
                  </a:lnTo>
                  <a:lnTo>
                    <a:pt x="25994" y="41751"/>
                  </a:lnTo>
                  <a:lnTo>
                    <a:pt x="26176" y="40902"/>
                  </a:lnTo>
                  <a:lnTo>
                    <a:pt x="26348" y="40013"/>
                  </a:lnTo>
                  <a:lnTo>
                    <a:pt x="26520" y="39103"/>
                  </a:lnTo>
                  <a:lnTo>
                    <a:pt x="26671" y="38163"/>
                  </a:lnTo>
                  <a:lnTo>
                    <a:pt x="26823" y="37203"/>
                  </a:lnTo>
                  <a:lnTo>
                    <a:pt x="26965" y="36212"/>
                  </a:lnTo>
                  <a:lnTo>
                    <a:pt x="27096" y="35202"/>
                  </a:lnTo>
                  <a:lnTo>
                    <a:pt x="27227" y="34171"/>
                  </a:lnTo>
                  <a:lnTo>
                    <a:pt x="27349" y="33130"/>
                  </a:lnTo>
                  <a:lnTo>
                    <a:pt x="27460" y="32069"/>
                  </a:lnTo>
                  <a:lnTo>
                    <a:pt x="27571" y="30987"/>
                  </a:lnTo>
                  <a:lnTo>
                    <a:pt x="27672" y="29906"/>
                  </a:lnTo>
                  <a:lnTo>
                    <a:pt x="27864" y="27703"/>
                  </a:lnTo>
                  <a:lnTo>
                    <a:pt x="28036" y="25489"/>
                  </a:lnTo>
                  <a:lnTo>
                    <a:pt x="28198" y="23256"/>
                  </a:lnTo>
                  <a:lnTo>
                    <a:pt x="28349" y="21042"/>
                  </a:lnTo>
                  <a:lnTo>
                    <a:pt x="28481" y="18859"/>
                  </a:lnTo>
                  <a:lnTo>
                    <a:pt x="28733" y="14625"/>
                  </a:lnTo>
                  <a:lnTo>
                    <a:pt x="28854" y="12614"/>
                  </a:lnTo>
                  <a:lnTo>
                    <a:pt x="28986" y="10693"/>
                  </a:lnTo>
                  <a:lnTo>
                    <a:pt x="29107" y="8874"/>
                  </a:lnTo>
                  <a:lnTo>
                    <a:pt x="29239" y="7186"/>
                  </a:lnTo>
                  <a:lnTo>
                    <a:pt x="29380" y="5630"/>
                  </a:lnTo>
                  <a:lnTo>
                    <a:pt x="29461" y="4912"/>
                  </a:lnTo>
                  <a:lnTo>
                    <a:pt x="29532" y="4235"/>
                  </a:lnTo>
                  <a:lnTo>
                    <a:pt x="29612" y="3598"/>
                  </a:lnTo>
                  <a:lnTo>
                    <a:pt x="29703" y="3012"/>
                  </a:lnTo>
                  <a:lnTo>
                    <a:pt x="29784" y="2467"/>
                  </a:lnTo>
                  <a:lnTo>
                    <a:pt x="29885" y="1971"/>
                  </a:lnTo>
                  <a:lnTo>
                    <a:pt x="29976" y="1527"/>
                  </a:lnTo>
                  <a:lnTo>
                    <a:pt x="30087" y="1132"/>
                  </a:lnTo>
                  <a:lnTo>
                    <a:pt x="30189" y="799"/>
                  </a:lnTo>
                  <a:lnTo>
                    <a:pt x="30249" y="647"/>
                  </a:lnTo>
                  <a:lnTo>
                    <a:pt x="30310" y="516"/>
                  </a:lnTo>
                  <a:lnTo>
                    <a:pt x="30360" y="395"/>
                  </a:lnTo>
                  <a:lnTo>
                    <a:pt x="30421" y="294"/>
                  </a:lnTo>
                  <a:lnTo>
                    <a:pt x="30492" y="213"/>
                  </a:lnTo>
                  <a:lnTo>
                    <a:pt x="30552" y="132"/>
                  </a:lnTo>
                  <a:lnTo>
                    <a:pt x="30613" y="81"/>
                  </a:lnTo>
                  <a:lnTo>
                    <a:pt x="30684" y="41"/>
                  </a:lnTo>
                  <a:lnTo>
                    <a:pt x="30754" y="11"/>
                  </a:lnTo>
                  <a:lnTo>
                    <a:pt x="30825" y="1"/>
                  </a:lnTo>
                  <a:lnTo>
                    <a:pt x="30825" y="1"/>
                  </a:lnTo>
                  <a:lnTo>
                    <a:pt x="30896" y="11"/>
                  </a:lnTo>
                  <a:lnTo>
                    <a:pt x="30967" y="41"/>
                  </a:lnTo>
                  <a:lnTo>
                    <a:pt x="31037" y="81"/>
                  </a:lnTo>
                  <a:lnTo>
                    <a:pt x="31098" y="132"/>
                  </a:lnTo>
                  <a:lnTo>
                    <a:pt x="31159" y="213"/>
                  </a:lnTo>
                  <a:lnTo>
                    <a:pt x="31230" y="294"/>
                  </a:lnTo>
                  <a:lnTo>
                    <a:pt x="31290" y="395"/>
                  </a:lnTo>
                  <a:lnTo>
                    <a:pt x="31341" y="516"/>
                  </a:lnTo>
                  <a:lnTo>
                    <a:pt x="31401" y="647"/>
                  </a:lnTo>
                  <a:lnTo>
                    <a:pt x="31462" y="799"/>
                  </a:lnTo>
                  <a:lnTo>
                    <a:pt x="31563" y="1132"/>
                  </a:lnTo>
                  <a:lnTo>
                    <a:pt x="31674" y="1527"/>
                  </a:lnTo>
                  <a:lnTo>
                    <a:pt x="31765" y="1971"/>
                  </a:lnTo>
                  <a:lnTo>
                    <a:pt x="31866" y="2467"/>
                  </a:lnTo>
                  <a:lnTo>
                    <a:pt x="31947" y="3012"/>
                  </a:lnTo>
                  <a:lnTo>
                    <a:pt x="32038" y="3598"/>
                  </a:lnTo>
                  <a:lnTo>
                    <a:pt x="32119" y="4235"/>
                  </a:lnTo>
                  <a:lnTo>
                    <a:pt x="32190" y="4912"/>
                  </a:lnTo>
                  <a:lnTo>
                    <a:pt x="32270" y="5630"/>
                  </a:lnTo>
                  <a:lnTo>
                    <a:pt x="32412" y="7186"/>
                  </a:lnTo>
                  <a:lnTo>
                    <a:pt x="32543" y="8874"/>
                  </a:lnTo>
                  <a:lnTo>
                    <a:pt x="32665" y="10693"/>
                  </a:lnTo>
                  <a:lnTo>
                    <a:pt x="32796" y="12614"/>
                  </a:lnTo>
                  <a:lnTo>
                    <a:pt x="32917" y="14625"/>
                  </a:lnTo>
                  <a:lnTo>
                    <a:pt x="33170" y="18859"/>
                  </a:lnTo>
                  <a:lnTo>
                    <a:pt x="33301" y="21042"/>
                  </a:lnTo>
                  <a:lnTo>
                    <a:pt x="33453" y="23256"/>
                  </a:lnTo>
                  <a:lnTo>
                    <a:pt x="33615" y="25489"/>
                  </a:lnTo>
                  <a:lnTo>
                    <a:pt x="33786" y="27703"/>
                  </a:lnTo>
                  <a:lnTo>
                    <a:pt x="33978" y="29906"/>
                  </a:lnTo>
                  <a:lnTo>
                    <a:pt x="34080" y="30987"/>
                  </a:lnTo>
                  <a:lnTo>
                    <a:pt x="34191" y="32069"/>
                  </a:lnTo>
                  <a:lnTo>
                    <a:pt x="34312" y="33130"/>
                  </a:lnTo>
                  <a:lnTo>
                    <a:pt x="34433" y="34171"/>
                  </a:lnTo>
                  <a:lnTo>
                    <a:pt x="34555" y="35202"/>
                  </a:lnTo>
                  <a:lnTo>
                    <a:pt x="34686" y="36212"/>
                  </a:lnTo>
                  <a:lnTo>
                    <a:pt x="34827" y="37203"/>
                  </a:lnTo>
                  <a:lnTo>
                    <a:pt x="34979" y="38163"/>
                  </a:lnTo>
                  <a:lnTo>
                    <a:pt x="35141" y="39103"/>
                  </a:lnTo>
                  <a:lnTo>
                    <a:pt x="35302" y="40013"/>
                  </a:lnTo>
                  <a:lnTo>
                    <a:pt x="35474" y="40902"/>
                  </a:lnTo>
                  <a:lnTo>
                    <a:pt x="35656" y="41751"/>
                  </a:lnTo>
                  <a:lnTo>
                    <a:pt x="35848" y="42570"/>
                  </a:lnTo>
                  <a:lnTo>
                    <a:pt x="36050" y="43348"/>
                  </a:lnTo>
                  <a:lnTo>
                    <a:pt x="36252" y="44096"/>
                  </a:lnTo>
                  <a:lnTo>
                    <a:pt x="36475" y="44803"/>
                  </a:lnTo>
                  <a:lnTo>
                    <a:pt x="36707" y="45460"/>
                  </a:lnTo>
                  <a:lnTo>
                    <a:pt x="36829" y="45783"/>
                  </a:lnTo>
                  <a:lnTo>
                    <a:pt x="36950" y="46087"/>
                  </a:lnTo>
                  <a:lnTo>
                    <a:pt x="37071" y="46380"/>
                  </a:lnTo>
                  <a:lnTo>
                    <a:pt x="37202" y="46663"/>
                  </a:lnTo>
                  <a:lnTo>
                    <a:pt x="37324" y="46925"/>
                  </a:lnTo>
                  <a:lnTo>
                    <a:pt x="37465" y="47188"/>
                  </a:lnTo>
                  <a:lnTo>
                    <a:pt x="37597" y="47431"/>
                  </a:lnTo>
                  <a:lnTo>
                    <a:pt x="37738" y="47663"/>
                  </a:lnTo>
                  <a:lnTo>
                    <a:pt x="37880" y="47886"/>
                  </a:lnTo>
                  <a:lnTo>
                    <a:pt x="38021" y="48088"/>
                  </a:lnTo>
                  <a:lnTo>
                    <a:pt x="38173" y="48280"/>
                  </a:lnTo>
                  <a:lnTo>
                    <a:pt x="38324" y="48462"/>
                  </a:lnTo>
                  <a:lnTo>
                    <a:pt x="38476" y="48633"/>
                  </a:lnTo>
                  <a:lnTo>
                    <a:pt x="38638" y="48785"/>
                  </a:lnTo>
                  <a:lnTo>
                    <a:pt x="38799" y="48916"/>
                  </a:lnTo>
                  <a:lnTo>
                    <a:pt x="38961" y="49038"/>
                  </a:lnTo>
                  <a:lnTo>
                    <a:pt x="39123" y="49149"/>
                  </a:lnTo>
                  <a:lnTo>
                    <a:pt x="39295" y="49240"/>
                  </a:lnTo>
                  <a:lnTo>
                    <a:pt x="39295" y="49240"/>
                  </a:lnTo>
                  <a:lnTo>
                    <a:pt x="40285" y="49735"/>
                  </a:lnTo>
                  <a:lnTo>
                    <a:pt x="41245" y="50230"/>
                  </a:lnTo>
                  <a:lnTo>
                    <a:pt x="42175" y="50726"/>
                  </a:lnTo>
                  <a:lnTo>
                    <a:pt x="43084" y="51221"/>
                  </a:lnTo>
                  <a:lnTo>
                    <a:pt x="43974" y="51716"/>
                  </a:lnTo>
                  <a:lnTo>
                    <a:pt x="44833" y="52211"/>
                  </a:lnTo>
                  <a:lnTo>
                    <a:pt x="45672" y="52706"/>
                  </a:lnTo>
                  <a:lnTo>
                    <a:pt x="46480" y="53212"/>
                  </a:lnTo>
                  <a:lnTo>
                    <a:pt x="47269" y="53707"/>
                  </a:lnTo>
                  <a:lnTo>
                    <a:pt x="48037" y="54202"/>
                  </a:lnTo>
                  <a:lnTo>
                    <a:pt x="48774" y="54697"/>
                  </a:lnTo>
                  <a:lnTo>
                    <a:pt x="49492" y="55193"/>
                  </a:lnTo>
                  <a:lnTo>
                    <a:pt x="50189" y="55698"/>
                  </a:lnTo>
                  <a:lnTo>
                    <a:pt x="50856" y="56193"/>
                  </a:lnTo>
                  <a:lnTo>
                    <a:pt x="51513" y="56688"/>
                  </a:lnTo>
                  <a:lnTo>
                    <a:pt x="52140" y="57184"/>
                  </a:lnTo>
                  <a:lnTo>
                    <a:pt x="52746" y="57679"/>
                  </a:lnTo>
                  <a:lnTo>
                    <a:pt x="53322" y="58174"/>
                  </a:lnTo>
                  <a:lnTo>
                    <a:pt x="53888" y="58669"/>
                  </a:lnTo>
                  <a:lnTo>
                    <a:pt x="54424" y="59165"/>
                  </a:lnTo>
                  <a:lnTo>
                    <a:pt x="54950" y="59660"/>
                  </a:lnTo>
                  <a:lnTo>
                    <a:pt x="55445" y="60155"/>
                  </a:lnTo>
                  <a:lnTo>
                    <a:pt x="55920" y="60640"/>
                  </a:lnTo>
                  <a:lnTo>
                    <a:pt x="56375" y="61135"/>
                  </a:lnTo>
                  <a:lnTo>
                    <a:pt x="56809" y="61620"/>
                  </a:lnTo>
                  <a:lnTo>
                    <a:pt x="57224" y="62116"/>
                  </a:lnTo>
                  <a:lnTo>
                    <a:pt x="57618" y="62601"/>
                  </a:lnTo>
                  <a:lnTo>
                    <a:pt x="57992" y="63086"/>
                  </a:lnTo>
                  <a:lnTo>
                    <a:pt x="58355" y="63571"/>
                  </a:lnTo>
                  <a:lnTo>
                    <a:pt x="58689" y="64056"/>
                  </a:lnTo>
                  <a:lnTo>
                    <a:pt x="59002" y="64541"/>
                  </a:lnTo>
                  <a:lnTo>
                    <a:pt x="59305" y="65026"/>
                  </a:lnTo>
                  <a:lnTo>
                    <a:pt x="59578" y="65501"/>
                  </a:lnTo>
                  <a:lnTo>
                    <a:pt x="59841" y="65976"/>
                  </a:lnTo>
                  <a:lnTo>
                    <a:pt x="60084" y="66461"/>
                  </a:lnTo>
                  <a:lnTo>
                    <a:pt x="60306" y="66936"/>
                  </a:lnTo>
                  <a:lnTo>
                    <a:pt x="60508" y="67401"/>
                  </a:lnTo>
                  <a:lnTo>
                    <a:pt x="60700" y="67876"/>
                  </a:lnTo>
                  <a:lnTo>
                    <a:pt x="60872" y="68341"/>
                  </a:lnTo>
                  <a:lnTo>
                    <a:pt x="61024" y="68816"/>
                  </a:lnTo>
                  <a:lnTo>
                    <a:pt x="61155" y="69281"/>
                  </a:lnTo>
                  <a:lnTo>
                    <a:pt x="61276" y="69736"/>
                  </a:lnTo>
                  <a:lnTo>
                    <a:pt x="61377" y="70201"/>
                  </a:lnTo>
                  <a:lnTo>
                    <a:pt x="61458" y="70656"/>
                  </a:lnTo>
                  <a:lnTo>
                    <a:pt x="61529" y="71111"/>
                  </a:lnTo>
                  <a:lnTo>
                    <a:pt x="61579" y="71565"/>
                  </a:lnTo>
                  <a:lnTo>
                    <a:pt x="61620" y="72020"/>
                  </a:lnTo>
                  <a:lnTo>
                    <a:pt x="61640" y="72465"/>
                  </a:lnTo>
                  <a:lnTo>
                    <a:pt x="61650" y="72909"/>
                  </a:lnTo>
                  <a:lnTo>
                    <a:pt x="61640" y="73354"/>
                  </a:lnTo>
                  <a:lnTo>
                    <a:pt x="61610" y="73789"/>
                  </a:lnTo>
                  <a:lnTo>
                    <a:pt x="61569" y="74233"/>
                  </a:lnTo>
                  <a:lnTo>
                    <a:pt x="61519" y="74668"/>
                  </a:lnTo>
                  <a:lnTo>
                    <a:pt x="61448" y="75093"/>
                  </a:lnTo>
                  <a:lnTo>
                    <a:pt x="61367" y="75527"/>
                  </a:lnTo>
                  <a:lnTo>
                    <a:pt x="61266" y="75952"/>
                  </a:lnTo>
                  <a:lnTo>
                    <a:pt x="61155" y="76366"/>
                  </a:lnTo>
                  <a:lnTo>
                    <a:pt x="61034" y="76790"/>
                  </a:lnTo>
                  <a:lnTo>
                    <a:pt x="60892" y="77205"/>
                  </a:lnTo>
                  <a:lnTo>
                    <a:pt x="60741" y="77609"/>
                  </a:lnTo>
                  <a:lnTo>
                    <a:pt x="60579" y="78023"/>
                  </a:lnTo>
                  <a:lnTo>
                    <a:pt x="60397" y="78418"/>
                  </a:lnTo>
                  <a:lnTo>
                    <a:pt x="60215" y="78822"/>
                  </a:lnTo>
                  <a:lnTo>
                    <a:pt x="60013" y="79216"/>
                  </a:lnTo>
                  <a:lnTo>
                    <a:pt x="59791" y="79610"/>
                  </a:lnTo>
                  <a:lnTo>
                    <a:pt x="59568" y="79994"/>
                  </a:lnTo>
                  <a:lnTo>
                    <a:pt x="59326" y="80388"/>
                  </a:lnTo>
                  <a:lnTo>
                    <a:pt x="59083" y="80762"/>
                  </a:lnTo>
                  <a:lnTo>
                    <a:pt x="58820" y="81136"/>
                  </a:lnTo>
                  <a:lnTo>
                    <a:pt x="58547" y="81510"/>
                  </a:lnTo>
                  <a:lnTo>
                    <a:pt x="58264" y="81884"/>
                  </a:lnTo>
                  <a:lnTo>
                    <a:pt x="57971" y="82248"/>
                  </a:lnTo>
                  <a:lnTo>
                    <a:pt x="57668" y="82602"/>
                  </a:lnTo>
                  <a:lnTo>
                    <a:pt x="57355" y="82955"/>
                  </a:lnTo>
                  <a:lnTo>
                    <a:pt x="57021" y="83309"/>
                  </a:lnTo>
                  <a:lnTo>
                    <a:pt x="56688" y="83653"/>
                  </a:lnTo>
                  <a:lnTo>
                    <a:pt x="56344" y="83996"/>
                  </a:lnTo>
                  <a:lnTo>
                    <a:pt x="55991" y="84330"/>
                  </a:lnTo>
                  <a:lnTo>
                    <a:pt x="55627" y="84663"/>
                  </a:lnTo>
                  <a:lnTo>
                    <a:pt x="55253" y="84987"/>
                  </a:lnTo>
                  <a:lnTo>
                    <a:pt x="54879" y="85310"/>
                  </a:lnTo>
                  <a:lnTo>
                    <a:pt x="54485" y="85624"/>
                  </a:lnTo>
                  <a:lnTo>
                    <a:pt x="54090" y="85937"/>
                  </a:lnTo>
                  <a:lnTo>
                    <a:pt x="53686" y="86240"/>
                  </a:lnTo>
                  <a:lnTo>
                    <a:pt x="53272" y="86533"/>
                  </a:lnTo>
                  <a:lnTo>
                    <a:pt x="52847" y="86836"/>
                  </a:lnTo>
                  <a:lnTo>
                    <a:pt x="52413" y="87119"/>
                  </a:lnTo>
                  <a:lnTo>
                    <a:pt x="51978" y="87402"/>
                  </a:lnTo>
                  <a:lnTo>
                    <a:pt x="51534" y="87685"/>
                  </a:lnTo>
                  <a:lnTo>
                    <a:pt x="51079" y="87958"/>
                  </a:lnTo>
                  <a:lnTo>
                    <a:pt x="50624" y="88221"/>
                  </a:lnTo>
                  <a:lnTo>
                    <a:pt x="50159" y="88484"/>
                  </a:lnTo>
                  <a:lnTo>
                    <a:pt x="49694" y="88736"/>
                  </a:lnTo>
                  <a:lnTo>
                    <a:pt x="49209" y="88989"/>
                  </a:lnTo>
                  <a:lnTo>
                    <a:pt x="48734" y="89232"/>
                  </a:lnTo>
                  <a:lnTo>
                    <a:pt x="48239" y="89464"/>
                  </a:lnTo>
                  <a:lnTo>
                    <a:pt x="47744" y="89697"/>
                  </a:lnTo>
                  <a:lnTo>
                    <a:pt x="47248" y="89929"/>
                  </a:lnTo>
                  <a:lnTo>
                    <a:pt x="46743" y="90141"/>
                  </a:lnTo>
                  <a:lnTo>
                    <a:pt x="46238" y="90353"/>
                  </a:lnTo>
                  <a:lnTo>
                    <a:pt x="45722" y="90566"/>
                  </a:lnTo>
                  <a:lnTo>
                    <a:pt x="45197" y="90758"/>
                  </a:lnTo>
                  <a:lnTo>
                    <a:pt x="44681" y="90950"/>
                  </a:lnTo>
                  <a:lnTo>
                    <a:pt x="44146" y="91142"/>
                  </a:lnTo>
                  <a:lnTo>
                    <a:pt x="43620" y="91314"/>
                  </a:lnTo>
                  <a:lnTo>
                    <a:pt x="43084" y="91485"/>
                  </a:lnTo>
                  <a:lnTo>
                    <a:pt x="42549" y="91657"/>
                  </a:lnTo>
                  <a:lnTo>
                    <a:pt x="42003" y="91809"/>
                  </a:lnTo>
                  <a:lnTo>
                    <a:pt x="41457" y="91960"/>
                  </a:lnTo>
                  <a:lnTo>
                    <a:pt x="40912" y="92112"/>
                  </a:lnTo>
                  <a:lnTo>
                    <a:pt x="40366" y="92243"/>
                  </a:lnTo>
                  <a:lnTo>
                    <a:pt x="39810" y="92375"/>
                  </a:lnTo>
                  <a:lnTo>
                    <a:pt x="39254" y="92496"/>
                  </a:lnTo>
                  <a:lnTo>
                    <a:pt x="38698" y="92617"/>
                  </a:lnTo>
                  <a:lnTo>
                    <a:pt x="38142" y="92718"/>
                  </a:lnTo>
                  <a:lnTo>
                    <a:pt x="37587" y="92819"/>
                  </a:lnTo>
                  <a:lnTo>
                    <a:pt x="37021" y="92910"/>
                  </a:lnTo>
                  <a:lnTo>
                    <a:pt x="36465" y="93001"/>
                  </a:lnTo>
                  <a:lnTo>
                    <a:pt x="35899" y="93072"/>
                  </a:lnTo>
                  <a:lnTo>
                    <a:pt x="35333" y="93143"/>
                  </a:lnTo>
                  <a:lnTo>
                    <a:pt x="34767" y="93204"/>
                  </a:lnTo>
                  <a:lnTo>
                    <a:pt x="34211" y="93264"/>
                  </a:lnTo>
                  <a:lnTo>
                    <a:pt x="33645" y="93305"/>
                  </a:lnTo>
                  <a:lnTo>
                    <a:pt x="33079" y="93345"/>
                  </a:lnTo>
                  <a:lnTo>
                    <a:pt x="32513" y="93375"/>
                  </a:lnTo>
                  <a:lnTo>
                    <a:pt x="31947" y="93396"/>
                  </a:lnTo>
                  <a:lnTo>
                    <a:pt x="31391" y="93406"/>
                  </a:lnTo>
                  <a:lnTo>
                    <a:pt x="30825" y="93416"/>
                  </a:lnTo>
                  <a:lnTo>
                    <a:pt x="30825" y="93416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936;p25">
              <a:extLst>
                <a:ext uri="{FF2B5EF4-FFF2-40B4-BE49-F238E27FC236}">
                  <a16:creationId xmlns:a16="http://schemas.microsoft.com/office/drawing/2014/main" id="{3672971D-3238-3C44-EDAD-B96A2009B5FB}"/>
                </a:ext>
              </a:extLst>
            </p:cNvPr>
            <p:cNvSpPr/>
            <p:nvPr/>
          </p:nvSpPr>
          <p:spPr>
            <a:xfrm>
              <a:off x="4122275" y="2313250"/>
              <a:ext cx="526575" cy="335300"/>
            </a:xfrm>
            <a:custGeom>
              <a:avLst/>
              <a:gdLst/>
              <a:ahLst/>
              <a:cxnLst/>
              <a:rect l="l" t="t" r="r" b="b"/>
              <a:pathLst>
                <a:path w="21063" h="13412" extrusionOk="0">
                  <a:moveTo>
                    <a:pt x="0" y="1405"/>
                  </a:moveTo>
                  <a:lnTo>
                    <a:pt x="0" y="1405"/>
                  </a:lnTo>
                  <a:lnTo>
                    <a:pt x="627" y="1244"/>
                  </a:lnTo>
                  <a:lnTo>
                    <a:pt x="1264" y="1082"/>
                  </a:lnTo>
                  <a:lnTo>
                    <a:pt x="1900" y="940"/>
                  </a:lnTo>
                  <a:lnTo>
                    <a:pt x="2547" y="799"/>
                  </a:lnTo>
                  <a:lnTo>
                    <a:pt x="3194" y="678"/>
                  </a:lnTo>
                  <a:lnTo>
                    <a:pt x="3841" y="556"/>
                  </a:lnTo>
                  <a:lnTo>
                    <a:pt x="4498" y="455"/>
                  </a:lnTo>
                  <a:lnTo>
                    <a:pt x="5155" y="364"/>
                  </a:lnTo>
                  <a:lnTo>
                    <a:pt x="5811" y="273"/>
                  </a:lnTo>
                  <a:lnTo>
                    <a:pt x="6478" y="203"/>
                  </a:lnTo>
                  <a:lnTo>
                    <a:pt x="7146" y="142"/>
                  </a:lnTo>
                  <a:lnTo>
                    <a:pt x="7813" y="91"/>
                  </a:lnTo>
                  <a:lnTo>
                    <a:pt x="8490" y="51"/>
                  </a:lnTo>
                  <a:lnTo>
                    <a:pt x="9167" y="21"/>
                  </a:lnTo>
                  <a:lnTo>
                    <a:pt x="9844" y="11"/>
                  </a:lnTo>
                  <a:lnTo>
                    <a:pt x="10531" y="0"/>
                  </a:lnTo>
                  <a:lnTo>
                    <a:pt x="10531" y="0"/>
                  </a:lnTo>
                  <a:lnTo>
                    <a:pt x="11208" y="11"/>
                  </a:lnTo>
                  <a:lnTo>
                    <a:pt x="11896" y="21"/>
                  </a:lnTo>
                  <a:lnTo>
                    <a:pt x="12563" y="51"/>
                  </a:lnTo>
                  <a:lnTo>
                    <a:pt x="13240" y="91"/>
                  </a:lnTo>
                  <a:lnTo>
                    <a:pt x="13907" y="142"/>
                  </a:lnTo>
                  <a:lnTo>
                    <a:pt x="14574" y="203"/>
                  </a:lnTo>
                  <a:lnTo>
                    <a:pt x="15241" y="273"/>
                  </a:lnTo>
                  <a:lnTo>
                    <a:pt x="15908" y="364"/>
                  </a:lnTo>
                  <a:lnTo>
                    <a:pt x="16565" y="455"/>
                  </a:lnTo>
                  <a:lnTo>
                    <a:pt x="17212" y="556"/>
                  </a:lnTo>
                  <a:lnTo>
                    <a:pt x="17869" y="678"/>
                  </a:lnTo>
                  <a:lnTo>
                    <a:pt x="18515" y="799"/>
                  </a:lnTo>
                  <a:lnTo>
                    <a:pt x="19152" y="940"/>
                  </a:lnTo>
                  <a:lnTo>
                    <a:pt x="19799" y="1082"/>
                  </a:lnTo>
                  <a:lnTo>
                    <a:pt x="20426" y="1244"/>
                  </a:lnTo>
                  <a:lnTo>
                    <a:pt x="21062" y="1405"/>
                  </a:lnTo>
                  <a:lnTo>
                    <a:pt x="21062" y="1405"/>
                  </a:lnTo>
                  <a:lnTo>
                    <a:pt x="20941" y="2042"/>
                  </a:lnTo>
                  <a:lnTo>
                    <a:pt x="20810" y="2679"/>
                  </a:lnTo>
                  <a:lnTo>
                    <a:pt x="20658" y="3295"/>
                  </a:lnTo>
                  <a:lnTo>
                    <a:pt x="20496" y="3902"/>
                  </a:lnTo>
                  <a:lnTo>
                    <a:pt x="20314" y="4488"/>
                  </a:lnTo>
                  <a:lnTo>
                    <a:pt x="20112" y="5074"/>
                  </a:lnTo>
                  <a:lnTo>
                    <a:pt x="19890" y="5640"/>
                  </a:lnTo>
                  <a:lnTo>
                    <a:pt x="19657" y="6186"/>
                  </a:lnTo>
                  <a:lnTo>
                    <a:pt x="19415" y="6721"/>
                  </a:lnTo>
                  <a:lnTo>
                    <a:pt x="19152" y="7237"/>
                  </a:lnTo>
                  <a:lnTo>
                    <a:pt x="18869" y="7742"/>
                  </a:lnTo>
                  <a:lnTo>
                    <a:pt x="18586" y="8227"/>
                  </a:lnTo>
                  <a:lnTo>
                    <a:pt x="18283" y="8702"/>
                  </a:lnTo>
                  <a:lnTo>
                    <a:pt x="17960" y="9147"/>
                  </a:lnTo>
                  <a:lnTo>
                    <a:pt x="17636" y="9581"/>
                  </a:lnTo>
                  <a:lnTo>
                    <a:pt x="17292" y="9996"/>
                  </a:lnTo>
                  <a:lnTo>
                    <a:pt x="16939" y="10380"/>
                  </a:lnTo>
                  <a:lnTo>
                    <a:pt x="16575" y="10754"/>
                  </a:lnTo>
                  <a:lnTo>
                    <a:pt x="16201" y="11097"/>
                  </a:lnTo>
                  <a:lnTo>
                    <a:pt x="15817" y="11431"/>
                  </a:lnTo>
                  <a:lnTo>
                    <a:pt x="15413" y="11734"/>
                  </a:lnTo>
                  <a:lnTo>
                    <a:pt x="15221" y="11876"/>
                  </a:lnTo>
                  <a:lnTo>
                    <a:pt x="15008" y="12017"/>
                  </a:lnTo>
                  <a:lnTo>
                    <a:pt x="14806" y="12149"/>
                  </a:lnTo>
                  <a:lnTo>
                    <a:pt x="14594" y="12270"/>
                  </a:lnTo>
                  <a:lnTo>
                    <a:pt x="14392" y="12391"/>
                  </a:lnTo>
                  <a:lnTo>
                    <a:pt x="14180" y="12502"/>
                  </a:lnTo>
                  <a:lnTo>
                    <a:pt x="13957" y="12613"/>
                  </a:lnTo>
                  <a:lnTo>
                    <a:pt x="13745" y="12715"/>
                  </a:lnTo>
                  <a:lnTo>
                    <a:pt x="13523" y="12805"/>
                  </a:lnTo>
                  <a:lnTo>
                    <a:pt x="13300" y="12896"/>
                  </a:lnTo>
                  <a:lnTo>
                    <a:pt x="13078" y="12977"/>
                  </a:lnTo>
                  <a:lnTo>
                    <a:pt x="12856" y="13048"/>
                  </a:lnTo>
                  <a:lnTo>
                    <a:pt x="12633" y="13119"/>
                  </a:lnTo>
                  <a:lnTo>
                    <a:pt x="12401" y="13179"/>
                  </a:lnTo>
                  <a:lnTo>
                    <a:pt x="12179" y="13230"/>
                  </a:lnTo>
                  <a:lnTo>
                    <a:pt x="11946" y="13280"/>
                  </a:lnTo>
                  <a:lnTo>
                    <a:pt x="11714" y="13321"/>
                  </a:lnTo>
                  <a:lnTo>
                    <a:pt x="11481" y="13351"/>
                  </a:lnTo>
                  <a:lnTo>
                    <a:pt x="11239" y="13382"/>
                  </a:lnTo>
                  <a:lnTo>
                    <a:pt x="11006" y="13402"/>
                  </a:lnTo>
                  <a:lnTo>
                    <a:pt x="10764" y="13412"/>
                  </a:lnTo>
                  <a:lnTo>
                    <a:pt x="10531" y="13412"/>
                  </a:lnTo>
                  <a:lnTo>
                    <a:pt x="10531" y="13412"/>
                  </a:lnTo>
                  <a:lnTo>
                    <a:pt x="10289" y="13412"/>
                  </a:lnTo>
                  <a:lnTo>
                    <a:pt x="10056" y="13402"/>
                  </a:lnTo>
                  <a:lnTo>
                    <a:pt x="9814" y="13382"/>
                  </a:lnTo>
                  <a:lnTo>
                    <a:pt x="9581" y="13351"/>
                  </a:lnTo>
                  <a:lnTo>
                    <a:pt x="9349" y="13321"/>
                  </a:lnTo>
                  <a:lnTo>
                    <a:pt x="9116" y="13280"/>
                  </a:lnTo>
                  <a:lnTo>
                    <a:pt x="8884" y="13230"/>
                  </a:lnTo>
                  <a:lnTo>
                    <a:pt x="8651" y="13179"/>
                  </a:lnTo>
                  <a:lnTo>
                    <a:pt x="8429" y="13119"/>
                  </a:lnTo>
                  <a:lnTo>
                    <a:pt x="8197" y="13048"/>
                  </a:lnTo>
                  <a:lnTo>
                    <a:pt x="7974" y="12977"/>
                  </a:lnTo>
                  <a:lnTo>
                    <a:pt x="7752" y="12896"/>
                  </a:lnTo>
                  <a:lnTo>
                    <a:pt x="7530" y="12805"/>
                  </a:lnTo>
                  <a:lnTo>
                    <a:pt x="7317" y="12715"/>
                  </a:lnTo>
                  <a:lnTo>
                    <a:pt x="7095" y="12613"/>
                  </a:lnTo>
                  <a:lnTo>
                    <a:pt x="6883" y="12502"/>
                  </a:lnTo>
                  <a:lnTo>
                    <a:pt x="6671" y="12391"/>
                  </a:lnTo>
                  <a:lnTo>
                    <a:pt x="6458" y="12270"/>
                  </a:lnTo>
                  <a:lnTo>
                    <a:pt x="6256" y="12149"/>
                  </a:lnTo>
                  <a:lnTo>
                    <a:pt x="6044" y="12017"/>
                  </a:lnTo>
                  <a:lnTo>
                    <a:pt x="5842" y="11876"/>
                  </a:lnTo>
                  <a:lnTo>
                    <a:pt x="5640" y="11734"/>
                  </a:lnTo>
                  <a:lnTo>
                    <a:pt x="5245" y="11431"/>
                  </a:lnTo>
                  <a:lnTo>
                    <a:pt x="4861" y="11097"/>
                  </a:lnTo>
                  <a:lnTo>
                    <a:pt x="4487" y="10754"/>
                  </a:lnTo>
                  <a:lnTo>
                    <a:pt x="4124" y="10380"/>
                  </a:lnTo>
                  <a:lnTo>
                    <a:pt x="3770" y="9996"/>
                  </a:lnTo>
                  <a:lnTo>
                    <a:pt x="3426" y="9581"/>
                  </a:lnTo>
                  <a:lnTo>
                    <a:pt x="3093" y="9147"/>
                  </a:lnTo>
                  <a:lnTo>
                    <a:pt x="2779" y="8702"/>
                  </a:lnTo>
                  <a:lnTo>
                    <a:pt x="2476" y="8227"/>
                  </a:lnTo>
                  <a:lnTo>
                    <a:pt x="2183" y="7742"/>
                  </a:lnTo>
                  <a:lnTo>
                    <a:pt x="1910" y="7237"/>
                  </a:lnTo>
                  <a:lnTo>
                    <a:pt x="1648" y="6721"/>
                  </a:lnTo>
                  <a:lnTo>
                    <a:pt x="1395" y="6186"/>
                  </a:lnTo>
                  <a:lnTo>
                    <a:pt x="1162" y="5640"/>
                  </a:lnTo>
                  <a:lnTo>
                    <a:pt x="950" y="5074"/>
                  </a:lnTo>
                  <a:lnTo>
                    <a:pt x="748" y="4488"/>
                  </a:lnTo>
                  <a:lnTo>
                    <a:pt x="566" y="3902"/>
                  </a:lnTo>
                  <a:lnTo>
                    <a:pt x="394" y="3295"/>
                  </a:lnTo>
                  <a:lnTo>
                    <a:pt x="243" y="2679"/>
                  </a:lnTo>
                  <a:lnTo>
                    <a:pt x="111" y="2042"/>
                  </a:lnTo>
                  <a:lnTo>
                    <a:pt x="0" y="1405"/>
                  </a:lnTo>
                  <a:lnTo>
                    <a:pt x="0" y="140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937;p25">
              <a:extLst>
                <a:ext uri="{FF2B5EF4-FFF2-40B4-BE49-F238E27FC236}">
                  <a16:creationId xmlns:a16="http://schemas.microsoft.com/office/drawing/2014/main" id="{C97CA61A-2F51-8D2A-8948-D27F95769B1F}"/>
                </a:ext>
              </a:extLst>
            </p:cNvPr>
            <p:cNvSpPr/>
            <p:nvPr/>
          </p:nvSpPr>
          <p:spPr>
            <a:xfrm>
              <a:off x="4182400" y="2351650"/>
              <a:ext cx="222875" cy="142025"/>
            </a:xfrm>
            <a:custGeom>
              <a:avLst/>
              <a:gdLst/>
              <a:ahLst/>
              <a:cxnLst/>
              <a:rect l="l" t="t" r="r" b="b"/>
              <a:pathLst>
                <a:path w="8915" h="5681" extrusionOk="0">
                  <a:moveTo>
                    <a:pt x="1" y="597"/>
                  </a:moveTo>
                  <a:lnTo>
                    <a:pt x="1" y="597"/>
                  </a:lnTo>
                  <a:lnTo>
                    <a:pt x="536" y="466"/>
                  </a:lnTo>
                  <a:lnTo>
                    <a:pt x="1072" y="344"/>
                  </a:lnTo>
                  <a:lnTo>
                    <a:pt x="1628" y="243"/>
                  </a:lnTo>
                  <a:lnTo>
                    <a:pt x="2184" y="152"/>
                  </a:lnTo>
                  <a:lnTo>
                    <a:pt x="2739" y="92"/>
                  </a:lnTo>
                  <a:lnTo>
                    <a:pt x="3305" y="41"/>
                  </a:lnTo>
                  <a:lnTo>
                    <a:pt x="3881" y="11"/>
                  </a:lnTo>
                  <a:lnTo>
                    <a:pt x="4458" y="1"/>
                  </a:lnTo>
                  <a:lnTo>
                    <a:pt x="4458" y="1"/>
                  </a:lnTo>
                  <a:lnTo>
                    <a:pt x="5034" y="11"/>
                  </a:lnTo>
                  <a:lnTo>
                    <a:pt x="5600" y="41"/>
                  </a:lnTo>
                  <a:lnTo>
                    <a:pt x="6166" y="92"/>
                  </a:lnTo>
                  <a:lnTo>
                    <a:pt x="6731" y="152"/>
                  </a:lnTo>
                  <a:lnTo>
                    <a:pt x="7287" y="243"/>
                  </a:lnTo>
                  <a:lnTo>
                    <a:pt x="7833" y="344"/>
                  </a:lnTo>
                  <a:lnTo>
                    <a:pt x="8379" y="466"/>
                  </a:lnTo>
                  <a:lnTo>
                    <a:pt x="8915" y="597"/>
                  </a:lnTo>
                  <a:lnTo>
                    <a:pt x="8915" y="597"/>
                  </a:lnTo>
                  <a:lnTo>
                    <a:pt x="8864" y="870"/>
                  </a:lnTo>
                  <a:lnTo>
                    <a:pt x="8803" y="1133"/>
                  </a:lnTo>
                  <a:lnTo>
                    <a:pt x="8743" y="1395"/>
                  </a:lnTo>
                  <a:lnTo>
                    <a:pt x="8672" y="1648"/>
                  </a:lnTo>
                  <a:lnTo>
                    <a:pt x="8591" y="1901"/>
                  </a:lnTo>
                  <a:lnTo>
                    <a:pt x="8510" y="2153"/>
                  </a:lnTo>
                  <a:lnTo>
                    <a:pt x="8419" y="2386"/>
                  </a:lnTo>
                  <a:lnTo>
                    <a:pt x="8318" y="2618"/>
                  </a:lnTo>
                  <a:lnTo>
                    <a:pt x="8217" y="2851"/>
                  </a:lnTo>
                  <a:lnTo>
                    <a:pt x="8106" y="3063"/>
                  </a:lnTo>
                  <a:lnTo>
                    <a:pt x="7985" y="3285"/>
                  </a:lnTo>
                  <a:lnTo>
                    <a:pt x="7863" y="3487"/>
                  </a:lnTo>
                  <a:lnTo>
                    <a:pt x="7732" y="3679"/>
                  </a:lnTo>
                  <a:lnTo>
                    <a:pt x="7601" y="3871"/>
                  </a:lnTo>
                  <a:lnTo>
                    <a:pt x="7459" y="4053"/>
                  </a:lnTo>
                  <a:lnTo>
                    <a:pt x="7318" y="4235"/>
                  </a:lnTo>
                  <a:lnTo>
                    <a:pt x="7166" y="4397"/>
                  </a:lnTo>
                  <a:lnTo>
                    <a:pt x="7014" y="4549"/>
                  </a:lnTo>
                  <a:lnTo>
                    <a:pt x="6853" y="4700"/>
                  </a:lnTo>
                  <a:lnTo>
                    <a:pt x="6691" y="4842"/>
                  </a:lnTo>
                  <a:lnTo>
                    <a:pt x="6519" y="4973"/>
                  </a:lnTo>
                  <a:lnTo>
                    <a:pt x="6358" y="5084"/>
                  </a:lnTo>
                  <a:lnTo>
                    <a:pt x="6176" y="5195"/>
                  </a:lnTo>
                  <a:lnTo>
                    <a:pt x="5994" y="5296"/>
                  </a:lnTo>
                  <a:lnTo>
                    <a:pt x="5812" y="5387"/>
                  </a:lnTo>
                  <a:lnTo>
                    <a:pt x="5630" y="5458"/>
                  </a:lnTo>
                  <a:lnTo>
                    <a:pt x="5438" y="5529"/>
                  </a:lnTo>
                  <a:lnTo>
                    <a:pt x="5246" y="5579"/>
                  </a:lnTo>
                  <a:lnTo>
                    <a:pt x="5054" y="5620"/>
                  </a:lnTo>
                  <a:lnTo>
                    <a:pt x="4862" y="5650"/>
                  </a:lnTo>
                  <a:lnTo>
                    <a:pt x="4660" y="5670"/>
                  </a:lnTo>
                  <a:lnTo>
                    <a:pt x="4458" y="5681"/>
                  </a:lnTo>
                  <a:lnTo>
                    <a:pt x="4458" y="5681"/>
                  </a:lnTo>
                  <a:lnTo>
                    <a:pt x="4255" y="5670"/>
                  </a:lnTo>
                  <a:lnTo>
                    <a:pt x="4053" y="5650"/>
                  </a:lnTo>
                  <a:lnTo>
                    <a:pt x="3861" y="5620"/>
                  </a:lnTo>
                  <a:lnTo>
                    <a:pt x="3659" y="5579"/>
                  </a:lnTo>
                  <a:lnTo>
                    <a:pt x="3467" y="5529"/>
                  </a:lnTo>
                  <a:lnTo>
                    <a:pt x="3285" y="5458"/>
                  </a:lnTo>
                  <a:lnTo>
                    <a:pt x="3093" y="5387"/>
                  </a:lnTo>
                  <a:lnTo>
                    <a:pt x="2911" y="5296"/>
                  </a:lnTo>
                  <a:lnTo>
                    <a:pt x="2729" y="5195"/>
                  </a:lnTo>
                  <a:lnTo>
                    <a:pt x="2557" y="5084"/>
                  </a:lnTo>
                  <a:lnTo>
                    <a:pt x="2386" y="4973"/>
                  </a:lnTo>
                  <a:lnTo>
                    <a:pt x="2224" y="4842"/>
                  </a:lnTo>
                  <a:lnTo>
                    <a:pt x="2052" y="4700"/>
                  </a:lnTo>
                  <a:lnTo>
                    <a:pt x="1901" y="4549"/>
                  </a:lnTo>
                  <a:lnTo>
                    <a:pt x="1739" y="4397"/>
                  </a:lnTo>
                  <a:lnTo>
                    <a:pt x="1597" y="4235"/>
                  </a:lnTo>
                  <a:lnTo>
                    <a:pt x="1446" y="4053"/>
                  </a:lnTo>
                  <a:lnTo>
                    <a:pt x="1314" y="3871"/>
                  </a:lnTo>
                  <a:lnTo>
                    <a:pt x="1173" y="3679"/>
                  </a:lnTo>
                  <a:lnTo>
                    <a:pt x="1052" y="3487"/>
                  </a:lnTo>
                  <a:lnTo>
                    <a:pt x="920" y="3285"/>
                  </a:lnTo>
                  <a:lnTo>
                    <a:pt x="809" y="3063"/>
                  </a:lnTo>
                  <a:lnTo>
                    <a:pt x="698" y="2851"/>
                  </a:lnTo>
                  <a:lnTo>
                    <a:pt x="587" y="2618"/>
                  </a:lnTo>
                  <a:lnTo>
                    <a:pt x="496" y="2386"/>
                  </a:lnTo>
                  <a:lnTo>
                    <a:pt x="405" y="2153"/>
                  </a:lnTo>
                  <a:lnTo>
                    <a:pt x="314" y="1901"/>
                  </a:lnTo>
                  <a:lnTo>
                    <a:pt x="233" y="1648"/>
                  </a:lnTo>
                  <a:lnTo>
                    <a:pt x="162" y="1395"/>
                  </a:lnTo>
                  <a:lnTo>
                    <a:pt x="102" y="1133"/>
                  </a:lnTo>
                  <a:lnTo>
                    <a:pt x="41" y="870"/>
                  </a:lnTo>
                  <a:lnTo>
                    <a:pt x="1" y="597"/>
                  </a:lnTo>
                  <a:lnTo>
                    <a:pt x="1" y="597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938;p25">
              <a:extLst>
                <a:ext uri="{FF2B5EF4-FFF2-40B4-BE49-F238E27FC236}">
                  <a16:creationId xmlns:a16="http://schemas.microsoft.com/office/drawing/2014/main" id="{5AC8B683-CB9E-E984-3E7B-B2414ACEA431}"/>
                </a:ext>
              </a:extLst>
            </p:cNvPr>
            <p:cNvSpPr/>
            <p:nvPr/>
          </p:nvSpPr>
          <p:spPr>
            <a:xfrm>
              <a:off x="3775875" y="2623275"/>
              <a:ext cx="651625" cy="220600"/>
            </a:xfrm>
            <a:custGeom>
              <a:avLst/>
              <a:gdLst/>
              <a:ahLst/>
              <a:cxnLst/>
              <a:rect l="l" t="t" r="r" b="b"/>
              <a:pathLst>
                <a:path w="26065" h="8824" extrusionOk="0">
                  <a:moveTo>
                    <a:pt x="1658" y="0"/>
                  </a:moveTo>
                  <a:lnTo>
                    <a:pt x="1496" y="10"/>
                  </a:lnTo>
                  <a:lnTo>
                    <a:pt x="1334" y="31"/>
                  </a:lnTo>
                  <a:lnTo>
                    <a:pt x="1172" y="81"/>
                  </a:lnTo>
                  <a:lnTo>
                    <a:pt x="1011" y="132"/>
                  </a:lnTo>
                  <a:lnTo>
                    <a:pt x="859" y="212"/>
                  </a:lnTo>
                  <a:lnTo>
                    <a:pt x="718" y="303"/>
                  </a:lnTo>
                  <a:lnTo>
                    <a:pt x="586" y="404"/>
                  </a:lnTo>
                  <a:lnTo>
                    <a:pt x="465" y="526"/>
                  </a:lnTo>
                  <a:lnTo>
                    <a:pt x="354" y="647"/>
                  </a:lnTo>
                  <a:lnTo>
                    <a:pt x="263" y="778"/>
                  </a:lnTo>
                  <a:lnTo>
                    <a:pt x="182" y="920"/>
                  </a:lnTo>
                  <a:lnTo>
                    <a:pt x="111" y="1071"/>
                  </a:lnTo>
                  <a:lnTo>
                    <a:pt x="61" y="1223"/>
                  </a:lnTo>
                  <a:lnTo>
                    <a:pt x="30" y="1385"/>
                  </a:lnTo>
                  <a:lnTo>
                    <a:pt x="10" y="1536"/>
                  </a:lnTo>
                  <a:lnTo>
                    <a:pt x="0" y="1708"/>
                  </a:lnTo>
                  <a:lnTo>
                    <a:pt x="10" y="1870"/>
                  </a:lnTo>
                  <a:lnTo>
                    <a:pt x="41" y="2032"/>
                  </a:lnTo>
                  <a:lnTo>
                    <a:pt x="81" y="2193"/>
                  </a:lnTo>
                  <a:lnTo>
                    <a:pt x="142" y="2345"/>
                  </a:lnTo>
                  <a:lnTo>
                    <a:pt x="212" y="2507"/>
                  </a:lnTo>
                  <a:lnTo>
                    <a:pt x="404" y="2820"/>
                  </a:lnTo>
                  <a:lnTo>
                    <a:pt x="596" y="3123"/>
                  </a:lnTo>
                  <a:lnTo>
                    <a:pt x="799" y="3416"/>
                  </a:lnTo>
                  <a:lnTo>
                    <a:pt x="1011" y="3709"/>
                  </a:lnTo>
                  <a:lnTo>
                    <a:pt x="1233" y="3992"/>
                  </a:lnTo>
                  <a:lnTo>
                    <a:pt x="1466" y="4265"/>
                  </a:lnTo>
                  <a:lnTo>
                    <a:pt x="1708" y="4528"/>
                  </a:lnTo>
                  <a:lnTo>
                    <a:pt x="1961" y="4791"/>
                  </a:lnTo>
                  <a:lnTo>
                    <a:pt x="2224" y="5043"/>
                  </a:lnTo>
                  <a:lnTo>
                    <a:pt x="2486" y="5286"/>
                  </a:lnTo>
                  <a:lnTo>
                    <a:pt x="2769" y="5518"/>
                  </a:lnTo>
                  <a:lnTo>
                    <a:pt x="3052" y="5741"/>
                  </a:lnTo>
                  <a:lnTo>
                    <a:pt x="3335" y="5963"/>
                  </a:lnTo>
                  <a:lnTo>
                    <a:pt x="3638" y="6175"/>
                  </a:lnTo>
                  <a:lnTo>
                    <a:pt x="3942" y="6377"/>
                  </a:lnTo>
                  <a:lnTo>
                    <a:pt x="4255" y="6569"/>
                  </a:lnTo>
                  <a:lnTo>
                    <a:pt x="4720" y="6832"/>
                  </a:lnTo>
                  <a:lnTo>
                    <a:pt x="5195" y="7085"/>
                  </a:lnTo>
                  <a:lnTo>
                    <a:pt x="5680" y="7317"/>
                  </a:lnTo>
                  <a:lnTo>
                    <a:pt x="6185" y="7540"/>
                  </a:lnTo>
                  <a:lnTo>
                    <a:pt x="6691" y="7732"/>
                  </a:lnTo>
                  <a:lnTo>
                    <a:pt x="7216" y="7914"/>
                  </a:lnTo>
                  <a:lnTo>
                    <a:pt x="7742" y="8085"/>
                  </a:lnTo>
                  <a:lnTo>
                    <a:pt x="8277" y="8237"/>
                  </a:lnTo>
                  <a:lnTo>
                    <a:pt x="8823" y="8368"/>
                  </a:lnTo>
                  <a:lnTo>
                    <a:pt x="9379" y="8480"/>
                  </a:lnTo>
                  <a:lnTo>
                    <a:pt x="9935" y="8581"/>
                  </a:lnTo>
                  <a:lnTo>
                    <a:pt x="10491" y="8662"/>
                  </a:lnTo>
                  <a:lnTo>
                    <a:pt x="11057" y="8722"/>
                  </a:lnTo>
                  <a:lnTo>
                    <a:pt x="11623" y="8773"/>
                  </a:lnTo>
                  <a:lnTo>
                    <a:pt x="12199" y="8803"/>
                  </a:lnTo>
                  <a:lnTo>
                    <a:pt x="12765" y="8823"/>
                  </a:lnTo>
                  <a:lnTo>
                    <a:pt x="13341" y="8813"/>
                  </a:lnTo>
                  <a:lnTo>
                    <a:pt x="13907" y="8793"/>
                  </a:lnTo>
                  <a:lnTo>
                    <a:pt x="14473" y="8753"/>
                  </a:lnTo>
                  <a:lnTo>
                    <a:pt x="15039" y="8702"/>
                  </a:lnTo>
                  <a:lnTo>
                    <a:pt x="15605" y="8631"/>
                  </a:lnTo>
                  <a:lnTo>
                    <a:pt x="16171" y="8540"/>
                  </a:lnTo>
                  <a:lnTo>
                    <a:pt x="16726" y="8439"/>
                  </a:lnTo>
                  <a:lnTo>
                    <a:pt x="17272" y="8318"/>
                  </a:lnTo>
                  <a:lnTo>
                    <a:pt x="17818" y="8176"/>
                  </a:lnTo>
                  <a:lnTo>
                    <a:pt x="18364" y="8025"/>
                  </a:lnTo>
                  <a:lnTo>
                    <a:pt x="18889" y="7853"/>
                  </a:lnTo>
                  <a:lnTo>
                    <a:pt x="19415" y="7661"/>
                  </a:lnTo>
                  <a:lnTo>
                    <a:pt x="19930" y="7449"/>
                  </a:lnTo>
                  <a:lnTo>
                    <a:pt x="20436" y="7226"/>
                  </a:lnTo>
                  <a:lnTo>
                    <a:pt x="20921" y="6984"/>
                  </a:lnTo>
                  <a:lnTo>
                    <a:pt x="21406" y="6731"/>
                  </a:lnTo>
                  <a:lnTo>
                    <a:pt x="21739" y="6539"/>
                  </a:lnTo>
                  <a:lnTo>
                    <a:pt x="22073" y="6327"/>
                  </a:lnTo>
                  <a:lnTo>
                    <a:pt x="22396" y="6115"/>
                  </a:lnTo>
                  <a:lnTo>
                    <a:pt x="22710" y="5892"/>
                  </a:lnTo>
                  <a:lnTo>
                    <a:pt x="23013" y="5670"/>
                  </a:lnTo>
                  <a:lnTo>
                    <a:pt x="23316" y="5427"/>
                  </a:lnTo>
                  <a:lnTo>
                    <a:pt x="23609" y="5175"/>
                  </a:lnTo>
                  <a:lnTo>
                    <a:pt x="23892" y="4922"/>
                  </a:lnTo>
                  <a:lnTo>
                    <a:pt x="24165" y="4659"/>
                  </a:lnTo>
                  <a:lnTo>
                    <a:pt x="24438" y="4376"/>
                  </a:lnTo>
                  <a:lnTo>
                    <a:pt x="24690" y="4093"/>
                  </a:lnTo>
                  <a:lnTo>
                    <a:pt x="24943" y="3800"/>
                  </a:lnTo>
                  <a:lnTo>
                    <a:pt x="25176" y="3507"/>
                  </a:lnTo>
                  <a:lnTo>
                    <a:pt x="25408" y="3194"/>
                  </a:lnTo>
                  <a:lnTo>
                    <a:pt x="25620" y="2870"/>
                  </a:lnTo>
                  <a:lnTo>
                    <a:pt x="25822" y="2547"/>
                  </a:lnTo>
                  <a:lnTo>
                    <a:pt x="25903" y="2395"/>
                  </a:lnTo>
                  <a:lnTo>
                    <a:pt x="25974" y="2244"/>
                  </a:lnTo>
                  <a:lnTo>
                    <a:pt x="26024" y="2082"/>
                  </a:lnTo>
                  <a:lnTo>
                    <a:pt x="26055" y="1920"/>
                  </a:lnTo>
                  <a:lnTo>
                    <a:pt x="26065" y="1759"/>
                  </a:lnTo>
                  <a:lnTo>
                    <a:pt x="26065" y="1597"/>
                  </a:lnTo>
                  <a:lnTo>
                    <a:pt x="26045" y="1435"/>
                  </a:lnTo>
                  <a:lnTo>
                    <a:pt x="26014" y="1274"/>
                  </a:lnTo>
                  <a:lnTo>
                    <a:pt x="25974" y="1122"/>
                  </a:lnTo>
                  <a:lnTo>
                    <a:pt x="25913" y="970"/>
                  </a:lnTo>
                  <a:lnTo>
                    <a:pt x="25832" y="829"/>
                  </a:lnTo>
                  <a:lnTo>
                    <a:pt x="25741" y="687"/>
                  </a:lnTo>
                  <a:lnTo>
                    <a:pt x="25640" y="566"/>
                  </a:lnTo>
                  <a:lnTo>
                    <a:pt x="25529" y="445"/>
                  </a:lnTo>
                  <a:lnTo>
                    <a:pt x="25398" y="334"/>
                  </a:lnTo>
                  <a:lnTo>
                    <a:pt x="25256" y="243"/>
                  </a:lnTo>
                  <a:lnTo>
                    <a:pt x="25105" y="162"/>
                  </a:lnTo>
                  <a:lnTo>
                    <a:pt x="24943" y="91"/>
                  </a:lnTo>
                  <a:lnTo>
                    <a:pt x="24781" y="41"/>
                  </a:lnTo>
                  <a:lnTo>
                    <a:pt x="24620" y="10"/>
                  </a:lnTo>
                  <a:lnTo>
                    <a:pt x="24458" y="0"/>
                  </a:lnTo>
                  <a:lnTo>
                    <a:pt x="24296" y="0"/>
                  </a:lnTo>
                  <a:lnTo>
                    <a:pt x="24135" y="20"/>
                  </a:lnTo>
                  <a:lnTo>
                    <a:pt x="23983" y="51"/>
                  </a:lnTo>
                  <a:lnTo>
                    <a:pt x="23821" y="91"/>
                  </a:lnTo>
                  <a:lnTo>
                    <a:pt x="23680" y="152"/>
                  </a:lnTo>
                  <a:lnTo>
                    <a:pt x="23528" y="233"/>
                  </a:lnTo>
                  <a:lnTo>
                    <a:pt x="23397" y="324"/>
                  </a:lnTo>
                  <a:lnTo>
                    <a:pt x="23265" y="425"/>
                  </a:lnTo>
                  <a:lnTo>
                    <a:pt x="23144" y="536"/>
                  </a:lnTo>
                  <a:lnTo>
                    <a:pt x="23043" y="667"/>
                  </a:lnTo>
                  <a:lnTo>
                    <a:pt x="22942" y="809"/>
                  </a:lnTo>
                  <a:lnTo>
                    <a:pt x="22800" y="1041"/>
                  </a:lnTo>
                  <a:lnTo>
                    <a:pt x="22649" y="1264"/>
                  </a:lnTo>
                  <a:lnTo>
                    <a:pt x="22487" y="1486"/>
                  </a:lnTo>
                  <a:lnTo>
                    <a:pt x="22315" y="1698"/>
                  </a:lnTo>
                  <a:lnTo>
                    <a:pt x="22133" y="1910"/>
                  </a:lnTo>
                  <a:lnTo>
                    <a:pt x="21952" y="2102"/>
                  </a:lnTo>
                  <a:lnTo>
                    <a:pt x="21760" y="2304"/>
                  </a:lnTo>
                  <a:lnTo>
                    <a:pt x="21567" y="2497"/>
                  </a:lnTo>
                  <a:lnTo>
                    <a:pt x="21355" y="2678"/>
                  </a:lnTo>
                  <a:lnTo>
                    <a:pt x="21143" y="2850"/>
                  </a:lnTo>
                  <a:lnTo>
                    <a:pt x="20931" y="3022"/>
                  </a:lnTo>
                  <a:lnTo>
                    <a:pt x="20708" y="3194"/>
                  </a:lnTo>
                  <a:lnTo>
                    <a:pt x="20476" y="3356"/>
                  </a:lnTo>
                  <a:lnTo>
                    <a:pt x="20244" y="3507"/>
                  </a:lnTo>
                  <a:lnTo>
                    <a:pt x="20001" y="3659"/>
                  </a:lnTo>
                  <a:lnTo>
                    <a:pt x="19758" y="3800"/>
                  </a:lnTo>
                  <a:lnTo>
                    <a:pt x="19374" y="4002"/>
                  </a:lnTo>
                  <a:lnTo>
                    <a:pt x="18980" y="4194"/>
                  </a:lnTo>
                  <a:lnTo>
                    <a:pt x="18576" y="4376"/>
                  </a:lnTo>
                  <a:lnTo>
                    <a:pt x="18162" y="4538"/>
                  </a:lnTo>
                  <a:lnTo>
                    <a:pt x="17747" y="4690"/>
                  </a:lnTo>
                  <a:lnTo>
                    <a:pt x="17323" y="4831"/>
                  </a:lnTo>
                  <a:lnTo>
                    <a:pt x="16888" y="4952"/>
                  </a:lnTo>
                  <a:lnTo>
                    <a:pt x="16443" y="5064"/>
                  </a:lnTo>
                  <a:lnTo>
                    <a:pt x="15999" y="5165"/>
                  </a:lnTo>
                  <a:lnTo>
                    <a:pt x="15554" y="5246"/>
                  </a:lnTo>
                  <a:lnTo>
                    <a:pt x="15099" y="5316"/>
                  </a:lnTo>
                  <a:lnTo>
                    <a:pt x="14634" y="5367"/>
                  </a:lnTo>
                  <a:lnTo>
                    <a:pt x="14180" y="5417"/>
                  </a:lnTo>
                  <a:lnTo>
                    <a:pt x="13715" y="5448"/>
                  </a:lnTo>
                  <a:lnTo>
                    <a:pt x="13260" y="5458"/>
                  </a:lnTo>
                  <a:lnTo>
                    <a:pt x="12795" y="5468"/>
                  </a:lnTo>
                  <a:lnTo>
                    <a:pt x="12330" y="5458"/>
                  </a:lnTo>
                  <a:lnTo>
                    <a:pt x="11875" y="5427"/>
                  </a:lnTo>
                  <a:lnTo>
                    <a:pt x="11421" y="5387"/>
                  </a:lnTo>
                  <a:lnTo>
                    <a:pt x="10966" y="5336"/>
                  </a:lnTo>
                  <a:lnTo>
                    <a:pt x="10511" y="5276"/>
                  </a:lnTo>
                  <a:lnTo>
                    <a:pt x="10066" y="5195"/>
                  </a:lnTo>
                  <a:lnTo>
                    <a:pt x="9622" y="5104"/>
                  </a:lnTo>
                  <a:lnTo>
                    <a:pt x="9187" y="5003"/>
                  </a:lnTo>
                  <a:lnTo>
                    <a:pt x="8762" y="4882"/>
                  </a:lnTo>
                  <a:lnTo>
                    <a:pt x="8338" y="4750"/>
                  </a:lnTo>
                  <a:lnTo>
                    <a:pt x="7924" y="4609"/>
                  </a:lnTo>
                  <a:lnTo>
                    <a:pt x="7519" y="4447"/>
                  </a:lnTo>
                  <a:lnTo>
                    <a:pt x="7125" y="4275"/>
                  </a:lnTo>
                  <a:lnTo>
                    <a:pt x="6731" y="4093"/>
                  </a:lnTo>
                  <a:lnTo>
                    <a:pt x="6357" y="3901"/>
                  </a:lnTo>
                  <a:lnTo>
                    <a:pt x="5993" y="3689"/>
                  </a:lnTo>
                  <a:lnTo>
                    <a:pt x="5771" y="3548"/>
                  </a:lnTo>
                  <a:lnTo>
                    <a:pt x="5549" y="3406"/>
                  </a:lnTo>
                  <a:lnTo>
                    <a:pt x="5336" y="3255"/>
                  </a:lnTo>
                  <a:lnTo>
                    <a:pt x="5134" y="3103"/>
                  </a:lnTo>
                  <a:lnTo>
                    <a:pt x="4932" y="2941"/>
                  </a:lnTo>
                  <a:lnTo>
                    <a:pt x="4740" y="2780"/>
                  </a:lnTo>
                  <a:lnTo>
                    <a:pt x="4548" y="2608"/>
                  </a:lnTo>
                  <a:lnTo>
                    <a:pt x="4366" y="2436"/>
                  </a:lnTo>
                  <a:lnTo>
                    <a:pt x="4184" y="2254"/>
                  </a:lnTo>
                  <a:lnTo>
                    <a:pt x="4023" y="2072"/>
                  </a:lnTo>
                  <a:lnTo>
                    <a:pt x="3861" y="1880"/>
                  </a:lnTo>
                  <a:lnTo>
                    <a:pt x="3699" y="1688"/>
                  </a:lnTo>
                  <a:lnTo>
                    <a:pt x="3548" y="1486"/>
                  </a:lnTo>
                  <a:lnTo>
                    <a:pt x="3406" y="1284"/>
                  </a:lnTo>
                  <a:lnTo>
                    <a:pt x="3275" y="1071"/>
                  </a:lnTo>
                  <a:lnTo>
                    <a:pt x="3153" y="859"/>
                  </a:lnTo>
                  <a:lnTo>
                    <a:pt x="3062" y="708"/>
                  </a:lnTo>
                  <a:lnTo>
                    <a:pt x="2951" y="576"/>
                  </a:lnTo>
                  <a:lnTo>
                    <a:pt x="2840" y="455"/>
                  </a:lnTo>
                  <a:lnTo>
                    <a:pt x="2719" y="354"/>
                  </a:lnTo>
                  <a:lnTo>
                    <a:pt x="2577" y="253"/>
                  </a:lnTo>
                  <a:lnTo>
                    <a:pt x="2436" y="182"/>
                  </a:lnTo>
                  <a:lnTo>
                    <a:pt x="2294" y="111"/>
                  </a:lnTo>
                  <a:lnTo>
                    <a:pt x="2143" y="61"/>
                  </a:lnTo>
                  <a:lnTo>
                    <a:pt x="1981" y="20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939;p25">
              <a:extLst>
                <a:ext uri="{FF2B5EF4-FFF2-40B4-BE49-F238E27FC236}">
                  <a16:creationId xmlns:a16="http://schemas.microsoft.com/office/drawing/2014/main" id="{4FD93554-AD9E-5F49-21E0-EFD5CF277C0E}"/>
                </a:ext>
              </a:extLst>
            </p:cNvPr>
            <p:cNvSpPr/>
            <p:nvPr/>
          </p:nvSpPr>
          <p:spPr>
            <a:xfrm>
              <a:off x="4343600" y="2623275"/>
              <a:ext cx="651400" cy="220600"/>
            </a:xfrm>
            <a:custGeom>
              <a:avLst/>
              <a:gdLst/>
              <a:ahLst/>
              <a:cxnLst/>
              <a:rect l="l" t="t" r="r" b="b"/>
              <a:pathLst>
                <a:path w="26056" h="8824" extrusionOk="0">
                  <a:moveTo>
                    <a:pt x="1597" y="0"/>
                  </a:moveTo>
                  <a:lnTo>
                    <a:pt x="1436" y="10"/>
                  </a:lnTo>
                  <a:lnTo>
                    <a:pt x="1274" y="41"/>
                  </a:lnTo>
                  <a:lnTo>
                    <a:pt x="1112" y="91"/>
                  </a:lnTo>
                  <a:lnTo>
                    <a:pt x="961" y="162"/>
                  </a:lnTo>
                  <a:lnTo>
                    <a:pt x="809" y="243"/>
                  </a:lnTo>
                  <a:lnTo>
                    <a:pt x="668" y="334"/>
                  </a:lnTo>
                  <a:lnTo>
                    <a:pt x="536" y="445"/>
                  </a:lnTo>
                  <a:lnTo>
                    <a:pt x="415" y="566"/>
                  </a:lnTo>
                  <a:lnTo>
                    <a:pt x="314" y="687"/>
                  </a:lnTo>
                  <a:lnTo>
                    <a:pt x="223" y="829"/>
                  </a:lnTo>
                  <a:lnTo>
                    <a:pt x="152" y="970"/>
                  </a:lnTo>
                  <a:lnTo>
                    <a:pt x="91" y="1122"/>
                  </a:lnTo>
                  <a:lnTo>
                    <a:pt x="41" y="1274"/>
                  </a:lnTo>
                  <a:lnTo>
                    <a:pt x="11" y="1435"/>
                  </a:lnTo>
                  <a:lnTo>
                    <a:pt x="1" y="1597"/>
                  </a:lnTo>
                  <a:lnTo>
                    <a:pt x="1" y="1759"/>
                  </a:lnTo>
                  <a:lnTo>
                    <a:pt x="11" y="1920"/>
                  </a:lnTo>
                  <a:lnTo>
                    <a:pt x="41" y="2082"/>
                  </a:lnTo>
                  <a:lnTo>
                    <a:pt x="91" y="2244"/>
                  </a:lnTo>
                  <a:lnTo>
                    <a:pt x="152" y="2395"/>
                  </a:lnTo>
                  <a:lnTo>
                    <a:pt x="233" y="2547"/>
                  </a:lnTo>
                  <a:lnTo>
                    <a:pt x="445" y="2870"/>
                  </a:lnTo>
                  <a:lnTo>
                    <a:pt x="657" y="3194"/>
                  </a:lnTo>
                  <a:lnTo>
                    <a:pt x="890" y="3507"/>
                  </a:lnTo>
                  <a:lnTo>
                    <a:pt x="1122" y="3800"/>
                  </a:lnTo>
                  <a:lnTo>
                    <a:pt x="1375" y="4093"/>
                  </a:lnTo>
                  <a:lnTo>
                    <a:pt x="1628" y="4376"/>
                  </a:lnTo>
                  <a:lnTo>
                    <a:pt x="1890" y="4659"/>
                  </a:lnTo>
                  <a:lnTo>
                    <a:pt x="2173" y="4922"/>
                  </a:lnTo>
                  <a:lnTo>
                    <a:pt x="2456" y="5175"/>
                  </a:lnTo>
                  <a:lnTo>
                    <a:pt x="2749" y="5427"/>
                  </a:lnTo>
                  <a:lnTo>
                    <a:pt x="3043" y="5670"/>
                  </a:lnTo>
                  <a:lnTo>
                    <a:pt x="3356" y="5892"/>
                  </a:lnTo>
                  <a:lnTo>
                    <a:pt x="3669" y="6115"/>
                  </a:lnTo>
                  <a:lnTo>
                    <a:pt x="3993" y="6337"/>
                  </a:lnTo>
                  <a:lnTo>
                    <a:pt x="4326" y="6539"/>
                  </a:lnTo>
                  <a:lnTo>
                    <a:pt x="4660" y="6731"/>
                  </a:lnTo>
                  <a:lnTo>
                    <a:pt x="5145" y="6994"/>
                  </a:lnTo>
                  <a:lnTo>
                    <a:pt x="5630" y="7226"/>
                  </a:lnTo>
                  <a:lnTo>
                    <a:pt x="6135" y="7459"/>
                  </a:lnTo>
                  <a:lnTo>
                    <a:pt x="6651" y="7661"/>
                  </a:lnTo>
                  <a:lnTo>
                    <a:pt x="7166" y="7853"/>
                  </a:lnTo>
                  <a:lnTo>
                    <a:pt x="7702" y="8025"/>
                  </a:lnTo>
                  <a:lnTo>
                    <a:pt x="8237" y="8176"/>
                  </a:lnTo>
                  <a:lnTo>
                    <a:pt x="8783" y="8318"/>
                  </a:lnTo>
                  <a:lnTo>
                    <a:pt x="9339" y="8439"/>
                  </a:lnTo>
                  <a:lnTo>
                    <a:pt x="9895" y="8540"/>
                  </a:lnTo>
                  <a:lnTo>
                    <a:pt x="10451" y="8631"/>
                  </a:lnTo>
                  <a:lnTo>
                    <a:pt x="11017" y="8702"/>
                  </a:lnTo>
                  <a:lnTo>
                    <a:pt x="11583" y="8753"/>
                  </a:lnTo>
                  <a:lnTo>
                    <a:pt x="12159" y="8793"/>
                  </a:lnTo>
                  <a:lnTo>
                    <a:pt x="12725" y="8813"/>
                  </a:lnTo>
                  <a:lnTo>
                    <a:pt x="13291" y="8823"/>
                  </a:lnTo>
                  <a:lnTo>
                    <a:pt x="13867" y="8803"/>
                  </a:lnTo>
                  <a:lnTo>
                    <a:pt x="14433" y="8773"/>
                  </a:lnTo>
                  <a:lnTo>
                    <a:pt x="14999" y="8722"/>
                  </a:lnTo>
                  <a:lnTo>
                    <a:pt x="15565" y="8662"/>
                  </a:lnTo>
                  <a:lnTo>
                    <a:pt x="16131" y="8581"/>
                  </a:lnTo>
                  <a:lnTo>
                    <a:pt x="16686" y="8480"/>
                  </a:lnTo>
                  <a:lnTo>
                    <a:pt x="17232" y="8368"/>
                  </a:lnTo>
                  <a:lnTo>
                    <a:pt x="17778" y="8237"/>
                  </a:lnTo>
                  <a:lnTo>
                    <a:pt x="18314" y="8085"/>
                  </a:lnTo>
                  <a:lnTo>
                    <a:pt x="18849" y="7924"/>
                  </a:lnTo>
                  <a:lnTo>
                    <a:pt x="19365" y="7732"/>
                  </a:lnTo>
                  <a:lnTo>
                    <a:pt x="19880" y="7540"/>
                  </a:lnTo>
                  <a:lnTo>
                    <a:pt x="20375" y="7317"/>
                  </a:lnTo>
                  <a:lnTo>
                    <a:pt x="20871" y="7085"/>
                  </a:lnTo>
                  <a:lnTo>
                    <a:pt x="21346" y="6832"/>
                  </a:lnTo>
                  <a:lnTo>
                    <a:pt x="21810" y="6569"/>
                  </a:lnTo>
                  <a:lnTo>
                    <a:pt x="22114" y="6377"/>
                  </a:lnTo>
                  <a:lnTo>
                    <a:pt x="22427" y="6175"/>
                  </a:lnTo>
                  <a:lnTo>
                    <a:pt x="22720" y="5963"/>
                  </a:lnTo>
                  <a:lnTo>
                    <a:pt x="23013" y="5741"/>
                  </a:lnTo>
                  <a:lnTo>
                    <a:pt x="23296" y="5518"/>
                  </a:lnTo>
                  <a:lnTo>
                    <a:pt x="23569" y="5286"/>
                  </a:lnTo>
                  <a:lnTo>
                    <a:pt x="23842" y="5043"/>
                  </a:lnTo>
                  <a:lnTo>
                    <a:pt x="24095" y="4791"/>
                  </a:lnTo>
                  <a:lnTo>
                    <a:pt x="24347" y="4528"/>
                  </a:lnTo>
                  <a:lnTo>
                    <a:pt x="24590" y="4265"/>
                  </a:lnTo>
                  <a:lnTo>
                    <a:pt x="24822" y="3992"/>
                  </a:lnTo>
                  <a:lnTo>
                    <a:pt x="25045" y="3709"/>
                  </a:lnTo>
                  <a:lnTo>
                    <a:pt x="25267" y="3416"/>
                  </a:lnTo>
                  <a:lnTo>
                    <a:pt x="25469" y="3123"/>
                  </a:lnTo>
                  <a:lnTo>
                    <a:pt x="25661" y="2820"/>
                  </a:lnTo>
                  <a:lnTo>
                    <a:pt x="25843" y="2507"/>
                  </a:lnTo>
                  <a:lnTo>
                    <a:pt x="25924" y="2345"/>
                  </a:lnTo>
                  <a:lnTo>
                    <a:pt x="25984" y="2193"/>
                  </a:lnTo>
                  <a:lnTo>
                    <a:pt x="26025" y="2032"/>
                  </a:lnTo>
                  <a:lnTo>
                    <a:pt x="26045" y="1870"/>
                  </a:lnTo>
                  <a:lnTo>
                    <a:pt x="26055" y="1708"/>
                  </a:lnTo>
                  <a:lnTo>
                    <a:pt x="26055" y="1536"/>
                  </a:lnTo>
                  <a:lnTo>
                    <a:pt x="26035" y="1385"/>
                  </a:lnTo>
                  <a:lnTo>
                    <a:pt x="25995" y="1223"/>
                  </a:lnTo>
                  <a:lnTo>
                    <a:pt x="25944" y="1071"/>
                  </a:lnTo>
                  <a:lnTo>
                    <a:pt x="25883" y="920"/>
                  </a:lnTo>
                  <a:lnTo>
                    <a:pt x="25803" y="778"/>
                  </a:lnTo>
                  <a:lnTo>
                    <a:pt x="25712" y="647"/>
                  </a:lnTo>
                  <a:lnTo>
                    <a:pt x="25600" y="526"/>
                  </a:lnTo>
                  <a:lnTo>
                    <a:pt x="25479" y="404"/>
                  </a:lnTo>
                  <a:lnTo>
                    <a:pt x="25348" y="303"/>
                  </a:lnTo>
                  <a:lnTo>
                    <a:pt x="25196" y="212"/>
                  </a:lnTo>
                  <a:lnTo>
                    <a:pt x="25045" y="132"/>
                  </a:lnTo>
                  <a:lnTo>
                    <a:pt x="24893" y="81"/>
                  </a:lnTo>
                  <a:lnTo>
                    <a:pt x="24731" y="31"/>
                  </a:lnTo>
                  <a:lnTo>
                    <a:pt x="24570" y="10"/>
                  </a:lnTo>
                  <a:lnTo>
                    <a:pt x="24408" y="0"/>
                  </a:lnTo>
                  <a:lnTo>
                    <a:pt x="24236" y="0"/>
                  </a:lnTo>
                  <a:lnTo>
                    <a:pt x="24084" y="20"/>
                  </a:lnTo>
                  <a:lnTo>
                    <a:pt x="23923" y="61"/>
                  </a:lnTo>
                  <a:lnTo>
                    <a:pt x="23771" y="111"/>
                  </a:lnTo>
                  <a:lnTo>
                    <a:pt x="23619" y="182"/>
                  </a:lnTo>
                  <a:lnTo>
                    <a:pt x="23478" y="253"/>
                  </a:lnTo>
                  <a:lnTo>
                    <a:pt x="23347" y="354"/>
                  </a:lnTo>
                  <a:lnTo>
                    <a:pt x="23225" y="455"/>
                  </a:lnTo>
                  <a:lnTo>
                    <a:pt x="23104" y="576"/>
                  </a:lnTo>
                  <a:lnTo>
                    <a:pt x="23003" y="708"/>
                  </a:lnTo>
                  <a:lnTo>
                    <a:pt x="22912" y="859"/>
                  </a:lnTo>
                  <a:lnTo>
                    <a:pt x="22781" y="1071"/>
                  </a:lnTo>
                  <a:lnTo>
                    <a:pt x="22649" y="1284"/>
                  </a:lnTo>
                  <a:lnTo>
                    <a:pt x="22508" y="1486"/>
                  </a:lnTo>
                  <a:lnTo>
                    <a:pt x="22356" y="1688"/>
                  </a:lnTo>
                  <a:lnTo>
                    <a:pt x="22205" y="1880"/>
                  </a:lnTo>
                  <a:lnTo>
                    <a:pt x="22043" y="2072"/>
                  </a:lnTo>
                  <a:lnTo>
                    <a:pt x="21871" y="2254"/>
                  </a:lnTo>
                  <a:lnTo>
                    <a:pt x="21699" y="2436"/>
                  </a:lnTo>
                  <a:lnTo>
                    <a:pt x="21517" y="2608"/>
                  </a:lnTo>
                  <a:lnTo>
                    <a:pt x="21325" y="2780"/>
                  </a:lnTo>
                  <a:lnTo>
                    <a:pt x="21123" y="2941"/>
                  </a:lnTo>
                  <a:lnTo>
                    <a:pt x="20931" y="3103"/>
                  </a:lnTo>
                  <a:lnTo>
                    <a:pt x="20719" y="3255"/>
                  </a:lnTo>
                  <a:lnTo>
                    <a:pt x="20507" y="3406"/>
                  </a:lnTo>
                  <a:lnTo>
                    <a:pt x="20294" y="3548"/>
                  </a:lnTo>
                  <a:lnTo>
                    <a:pt x="20072" y="3689"/>
                  </a:lnTo>
                  <a:lnTo>
                    <a:pt x="19708" y="3901"/>
                  </a:lnTo>
                  <a:lnTo>
                    <a:pt x="19324" y="4093"/>
                  </a:lnTo>
                  <a:lnTo>
                    <a:pt x="18940" y="4275"/>
                  </a:lnTo>
                  <a:lnTo>
                    <a:pt x="18546" y="4447"/>
                  </a:lnTo>
                  <a:lnTo>
                    <a:pt x="18132" y="4609"/>
                  </a:lnTo>
                  <a:lnTo>
                    <a:pt x="17717" y="4750"/>
                  </a:lnTo>
                  <a:lnTo>
                    <a:pt x="17303" y="4882"/>
                  </a:lnTo>
                  <a:lnTo>
                    <a:pt x="16868" y="5003"/>
                  </a:lnTo>
                  <a:lnTo>
                    <a:pt x="16434" y="5104"/>
                  </a:lnTo>
                  <a:lnTo>
                    <a:pt x="15989" y="5195"/>
                  </a:lnTo>
                  <a:lnTo>
                    <a:pt x="15544" y="5276"/>
                  </a:lnTo>
                  <a:lnTo>
                    <a:pt x="15100" y="5336"/>
                  </a:lnTo>
                  <a:lnTo>
                    <a:pt x="14645" y="5387"/>
                  </a:lnTo>
                  <a:lnTo>
                    <a:pt x="14190" y="5427"/>
                  </a:lnTo>
                  <a:lnTo>
                    <a:pt x="13725" y="5458"/>
                  </a:lnTo>
                  <a:lnTo>
                    <a:pt x="13270" y="5468"/>
                  </a:lnTo>
                  <a:lnTo>
                    <a:pt x="12806" y="5458"/>
                  </a:lnTo>
                  <a:lnTo>
                    <a:pt x="12341" y="5448"/>
                  </a:lnTo>
                  <a:lnTo>
                    <a:pt x="11886" y="5417"/>
                  </a:lnTo>
                  <a:lnTo>
                    <a:pt x="11421" y="5367"/>
                  </a:lnTo>
                  <a:lnTo>
                    <a:pt x="10966" y="5316"/>
                  </a:lnTo>
                  <a:lnTo>
                    <a:pt x="10511" y="5246"/>
                  </a:lnTo>
                  <a:lnTo>
                    <a:pt x="10067" y="5165"/>
                  </a:lnTo>
                  <a:lnTo>
                    <a:pt x="9622" y="5064"/>
                  </a:lnTo>
                  <a:lnTo>
                    <a:pt x="9177" y="4952"/>
                  </a:lnTo>
                  <a:lnTo>
                    <a:pt x="8743" y="4831"/>
                  </a:lnTo>
                  <a:lnTo>
                    <a:pt x="8318" y="4690"/>
                  </a:lnTo>
                  <a:lnTo>
                    <a:pt x="7894" y="4538"/>
                  </a:lnTo>
                  <a:lnTo>
                    <a:pt x="7489" y="4376"/>
                  </a:lnTo>
                  <a:lnTo>
                    <a:pt x="7085" y="4194"/>
                  </a:lnTo>
                  <a:lnTo>
                    <a:pt x="6691" y="4002"/>
                  </a:lnTo>
                  <a:lnTo>
                    <a:pt x="6307" y="3800"/>
                  </a:lnTo>
                  <a:lnTo>
                    <a:pt x="6064" y="3659"/>
                  </a:lnTo>
                  <a:lnTo>
                    <a:pt x="5822" y="3507"/>
                  </a:lnTo>
                  <a:lnTo>
                    <a:pt x="5589" y="3356"/>
                  </a:lnTo>
                  <a:lnTo>
                    <a:pt x="5357" y="3194"/>
                  </a:lnTo>
                  <a:lnTo>
                    <a:pt x="5135" y="3022"/>
                  </a:lnTo>
                  <a:lnTo>
                    <a:pt x="4912" y="2850"/>
                  </a:lnTo>
                  <a:lnTo>
                    <a:pt x="4700" y="2678"/>
                  </a:lnTo>
                  <a:lnTo>
                    <a:pt x="4498" y="2497"/>
                  </a:lnTo>
                  <a:lnTo>
                    <a:pt x="4296" y="2304"/>
                  </a:lnTo>
                  <a:lnTo>
                    <a:pt x="4104" y="2102"/>
                  </a:lnTo>
                  <a:lnTo>
                    <a:pt x="3922" y="1910"/>
                  </a:lnTo>
                  <a:lnTo>
                    <a:pt x="3750" y="1698"/>
                  </a:lnTo>
                  <a:lnTo>
                    <a:pt x="3578" y="1486"/>
                  </a:lnTo>
                  <a:lnTo>
                    <a:pt x="3417" y="1264"/>
                  </a:lnTo>
                  <a:lnTo>
                    <a:pt x="3265" y="1041"/>
                  </a:lnTo>
                  <a:lnTo>
                    <a:pt x="3113" y="809"/>
                  </a:lnTo>
                  <a:lnTo>
                    <a:pt x="3022" y="667"/>
                  </a:lnTo>
                  <a:lnTo>
                    <a:pt x="2911" y="536"/>
                  </a:lnTo>
                  <a:lnTo>
                    <a:pt x="2790" y="425"/>
                  </a:lnTo>
                  <a:lnTo>
                    <a:pt x="2669" y="324"/>
                  </a:lnTo>
                  <a:lnTo>
                    <a:pt x="2527" y="233"/>
                  </a:lnTo>
                  <a:lnTo>
                    <a:pt x="2386" y="152"/>
                  </a:lnTo>
                  <a:lnTo>
                    <a:pt x="2234" y="91"/>
                  </a:lnTo>
                  <a:lnTo>
                    <a:pt x="2082" y="51"/>
                  </a:lnTo>
                  <a:lnTo>
                    <a:pt x="1921" y="20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940;p25">
              <a:extLst>
                <a:ext uri="{FF2B5EF4-FFF2-40B4-BE49-F238E27FC236}">
                  <a16:creationId xmlns:a16="http://schemas.microsoft.com/office/drawing/2014/main" id="{7589F78B-263F-C538-6AB9-AB1BDE246308}"/>
                </a:ext>
              </a:extLst>
            </p:cNvPr>
            <p:cNvSpPr/>
            <p:nvPr/>
          </p:nvSpPr>
          <p:spPr>
            <a:xfrm>
              <a:off x="4017150" y="1634850"/>
              <a:ext cx="141275" cy="420700"/>
            </a:xfrm>
            <a:custGeom>
              <a:avLst/>
              <a:gdLst/>
              <a:ahLst/>
              <a:cxnLst/>
              <a:rect l="l" t="t" r="r" b="b"/>
              <a:pathLst>
                <a:path w="5651" h="16828" extrusionOk="0">
                  <a:moveTo>
                    <a:pt x="2831" y="16828"/>
                  </a:moveTo>
                  <a:lnTo>
                    <a:pt x="2831" y="16828"/>
                  </a:lnTo>
                  <a:lnTo>
                    <a:pt x="2972" y="16818"/>
                  </a:lnTo>
                  <a:lnTo>
                    <a:pt x="3114" y="16787"/>
                  </a:lnTo>
                  <a:lnTo>
                    <a:pt x="3255" y="16727"/>
                  </a:lnTo>
                  <a:lnTo>
                    <a:pt x="3397" y="16656"/>
                  </a:lnTo>
                  <a:lnTo>
                    <a:pt x="3528" y="16565"/>
                  </a:lnTo>
                  <a:lnTo>
                    <a:pt x="3670" y="16444"/>
                  </a:lnTo>
                  <a:lnTo>
                    <a:pt x="3801" y="16312"/>
                  </a:lnTo>
                  <a:lnTo>
                    <a:pt x="3922" y="16161"/>
                  </a:lnTo>
                  <a:lnTo>
                    <a:pt x="4054" y="15999"/>
                  </a:lnTo>
                  <a:lnTo>
                    <a:pt x="4175" y="15807"/>
                  </a:lnTo>
                  <a:lnTo>
                    <a:pt x="4286" y="15605"/>
                  </a:lnTo>
                  <a:lnTo>
                    <a:pt x="4407" y="15382"/>
                  </a:lnTo>
                  <a:lnTo>
                    <a:pt x="4518" y="15150"/>
                  </a:lnTo>
                  <a:lnTo>
                    <a:pt x="4620" y="14897"/>
                  </a:lnTo>
                  <a:lnTo>
                    <a:pt x="4721" y="14635"/>
                  </a:lnTo>
                  <a:lnTo>
                    <a:pt x="4822" y="14362"/>
                  </a:lnTo>
                  <a:lnTo>
                    <a:pt x="4913" y="14069"/>
                  </a:lnTo>
                  <a:lnTo>
                    <a:pt x="5004" y="13755"/>
                  </a:lnTo>
                  <a:lnTo>
                    <a:pt x="5084" y="13442"/>
                  </a:lnTo>
                  <a:lnTo>
                    <a:pt x="5165" y="13108"/>
                  </a:lnTo>
                  <a:lnTo>
                    <a:pt x="5246" y="12765"/>
                  </a:lnTo>
                  <a:lnTo>
                    <a:pt x="5307" y="12421"/>
                  </a:lnTo>
                  <a:lnTo>
                    <a:pt x="5367" y="12057"/>
                  </a:lnTo>
                  <a:lnTo>
                    <a:pt x="5428" y="11683"/>
                  </a:lnTo>
                  <a:lnTo>
                    <a:pt x="5479" y="11299"/>
                  </a:lnTo>
                  <a:lnTo>
                    <a:pt x="5519" y="10905"/>
                  </a:lnTo>
                  <a:lnTo>
                    <a:pt x="5559" y="10511"/>
                  </a:lnTo>
                  <a:lnTo>
                    <a:pt x="5590" y="10107"/>
                  </a:lnTo>
                  <a:lnTo>
                    <a:pt x="5620" y="9692"/>
                  </a:lnTo>
                  <a:lnTo>
                    <a:pt x="5640" y="9268"/>
                  </a:lnTo>
                  <a:lnTo>
                    <a:pt x="5650" y="8843"/>
                  </a:lnTo>
                  <a:lnTo>
                    <a:pt x="5650" y="8409"/>
                  </a:lnTo>
                  <a:lnTo>
                    <a:pt x="5650" y="8409"/>
                  </a:lnTo>
                  <a:lnTo>
                    <a:pt x="5650" y="7984"/>
                  </a:lnTo>
                  <a:lnTo>
                    <a:pt x="5640" y="7550"/>
                  </a:lnTo>
                  <a:lnTo>
                    <a:pt x="5620" y="7135"/>
                  </a:lnTo>
                  <a:lnTo>
                    <a:pt x="5590" y="6721"/>
                  </a:lnTo>
                  <a:lnTo>
                    <a:pt x="5559" y="6317"/>
                  </a:lnTo>
                  <a:lnTo>
                    <a:pt x="5519" y="5913"/>
                  </a:lnTo>
                  <a:lnTo>
                    <a:pt x="5479" y="5518"/>
                  </a:lnTo>
                  <a:lnTo>
                    <a:pt x="5428" y="5144"/>
                  </a:lnTo>
                  <a:lnTo>
                    <a:pt x="5367" y="4771"/>
                  </a:lnTo>
                  <a:lnTo>
                    <a:pt x="5307" y="4407"/>
                  </a:lnTo>
                  <a:lnTo>
                    <a:pt x="5246" y="4053"/>
                  </a:lnTo>
                  <a:lnTo>
                    <a:pt x="5165" y="3709"/>
                  </a:lnTo>
                  <a:lnTo>
                    <a:pt x="5084" y="3386"/>
                  </a:lnTo>
                  <a:lnTo>
                    <a:pt x="5004" y="3063"/>
                  </a:lnTo>
                  <a:lnTo>
                    <a:pt x="4913" y="2759"/>
                  </a:lnTo>
                  <a:lnTo>
                    <a:pt x="4822" y="2466"/>
                  </a:lnTo>
                  <a:lnTo>
                    <a:pt x="4721" y="2183"/>
                  </a:lnTo>
                  <a:lnTo>
                    <a:pt x="4620" y="1920"/>
                  </a:lnTo>
                  <a:lnTo>
                    <a:pt x="4518" y="1668"/>
                  </a:lnTo>
                  <a:lnTo>
                    <a:pt x="4407" y="1435"/>
                  </a:lnTo>
                  <a:lnTo>
                    <a:pt x="4286" y="1223"/>
                  </a:lnTo>
                  <a:lnTo>
                    <a:pt x="4175" y="1011"/>
                  </a:lnTo>
                  <a:lnTo>
                    <a:pt x="4054" y="829"/>
                  </a:lnTo>
                  <a:lnTo>
                    <a:pt x="3922" y="657"/>
                  </a:lnTo>
                  <a:lnTo>
                    <a:pt x="3801" y="506"/>
                  </a:lnTo>
                  <a:lnTo>
                    <a:pt x="3670" y="374"/>
                  </a:lnTo>
                  <a:lnTo>
                    <a:pt x="3528" y="263"/>
                  </a:lnTo>
                  <a:lnTo>
                    <a:pt x="3397" y="172"/>
                  </a:lnTo>
                  <a:lnTo>
                    <a:pt x="3255" y="91"/>
                  </a:lnTo>
                  <a:lnTo>
                    <a:pt x="3114" y="41"/>
                  </a:lnTo>
                  <a:lnTo>
                    <a:pt x="2972" y="10"/>
                  </a:lnTo>
                  <a:lnTo>
                    <a:pt x="2831" y="0"/>
                  </a:lnTo>
                  <a:lnTo>
                    <a:pt x="2831" y="0"/>
                  </a:lnTo>
                  <a:lnTo>
                    <a:pt x="2679" y="10"/>
                  </a:lnTo>
                  <a:lnTo>
                    <a:pt x="2538" y="41"/>
                  </a:lnTo>
                  <a:lnTo>
                    <a:pt x="2396" y="91"/>
                  </a:lnTo>
                  <a:lnTo>
                    <a:pt x="2265" y="172"/>
                  </a:lnTo>
                  <a:lnTo>
                    <a:pt x="2123" y="263"/>
                  </a:lnTo>
                  <a:lnTo>
                    <a:pt x="1992" y="374"/>
                  </a:lnTo>
                  <a:lnTo>
                    <a:pt x="1860" y="506"/>
                  </a:lnTo>
                  <a:lnTo>
                    <a:pt x="1729" y="657"/>
                  </a:lnTo>
                  <a:lnTo>
                    <a:pt x="1608" y="829"/>
                  </a:lnTo>
                  <a:lnTo>
                    <a:pt x="1487" y="1011"/>
                  </a:lnTo>
                  <a:lnTo>
                    <a:pt x="1365" y="1223"/>
                  </a:lnTo>
                  <a:lnTo>
                    <a:pt x="1254" y="1435"/>
                  </a:lnTo>
                  <a:lnTo>
                    <a:pt x="1143" y="1668"/>
                  </a:lnTo>
                  <a:lnTo>
                    <a:pt x="1032" y="1920"/>
                  </a:lnTo>
                  <a:lnTo>
                    <a:pt x="931" y="2183"/>
                  </a:lnTo>
                  <a:lnTo>
                    <a:pt x="830" y="2466"/>
                  </a:lnTo>
                  <a:lnTo>
                    <a:pt x="739" y="2759"/>
                  </a:lnTo>
                  <a:lnTo>
                    <a:pt x="648" y="3063"/>
                  </a:lnTo>
                  <a:lnTo>
                    <a:pt x="567" y="3386"/>
                  </a:lnTo>
                  <a:lnTo>
                    <a:pt x="486" y="3709"/>
                  </a:lnTo>
                  <a:lnTo>
                    <a:pt x="415" y="4053"/>
                  </a:lnTo>
                  <a:lnTo>
                    <a:pt x="344" y="4407"/>
                  </a:lnTo>
                  <a:lnTo>
                    <a:pt x="284" y="4771"/>
                  </a:lnTo>
                  <a:lnTo>
                    <a:pt x="223" y="5144"/>
                  </a:lnTo>
                  <a:lnTo>
                    <a:pt x="173" y="5518"/>
                  </a:lnTo>
                  <a:lnTo>
                    <a:pt x="132" y="5913"/>
                  </a:lnTo>
                  <a:lnTo>
                    <a:pt x="92" y="6317"/>
                  </a:lnTo>
                  <a:lnTo>
                    <a:pt x="62" y="6721"/>
                  </a:lnTo>
                  <a:lnTo>
                    <a:pt x="41" y="7135"/>
                  </a:lnTo>
                  <a:lnTo>
                    <a:pt x="21" y="7550"/>
                  </a:lnTo>
                  <a:lnTo>
                    <a:pt x="11" y="7984"/>
                  </a:lnTo>
                  <a:lnTo>
                    <a:pt x="1" y="8409"/>
                  </a:lnTo>
                  <a:lnTo>
                    <a:pt x="1" y="8409"/>
                  </a:lnTo>
                  <a:lnTo>
                    <a:pt x="11" y="8843"/>
                  </a:lnTo>
                  <a:lnTo>
                    <a:pt x="21" y="9268"/>
                  </a:lnTo>
                  <a:lnTo>
                    <a:pt x="41" y="9692"/>
                  </a:lnTo>
                  <a:lnTo>
                    <a:pt x="62" y="10107"/>
                  </a:lnTo>
                  <a:lnTo>
                    <a:pt x="92" y="10511"/>
                  </a:lnTo>
                  <a:lnTo>
                    <a:pt x="132" y="10905"/>
                  </a:lnTo>
                  <a:lnTo>
                    <a:pt x="173" y="11299"/>
                  </a:lnTo>
                  <a:lnTo>
                    <a:pt x="223" y="11683"/>
                  </a:lnTo>
                  <a:lnTo>
                    <a:pt x="284" y="12057"/>
                  </a:lnTo>
                  <a:lnTo>
                    <a:pt x="344" y="12421"/>
                  </a:lnTo>
                  <a:lnTo>
                    <a:pt x="415" y="12765"/>
                  </a:lnTo>
                  <a:lnTo>
                    <a:pt x="486" y="13108"/>
                  </a:lnTo>
                  <a:lnTo>
                    <a:pt x="567" y="13442"/>
                  </a:lnTo>
                  <a:lnTo>
                    <a:pt x="648" y="13755"/>
                  </a:lnTo>
                  <a:lnTo>
                    <a:pt x="739" y="14069"/>
                  </a:lnTo>
                  <a:lnTo>
                    <a:pt x="830" y="14362"/>
                  </a:lnTo>
                  <a:lnTo>
                    <a:pt x="931" y="14635"/>
                  </a:lnTo>
                  <a:lnTo>
                    <a:pt x="1032" y="14897"/>
                  </a:lnTo>
                  <a:lnTo>
                    <a:pt x="1143" y="15150"/>
                  </a:lnTo>
                  <a:lnTo>
                    <a:pt x="1254" y="15382"/>
                  </a:lnTo>
                  <a:lnTo>
                    <a:pt x="1365" y="15605"/>
                  </a:lnTo>
                  <a:lnTo>
                    <a:pt x="1487" y="15807"/>
                  </a:lnTo>
                  <a:lnTo>
                    <a:pt x="1608" y="15999"/>
                  </a:lnTo>
                  <a:lnTo>
                    <a:pt x="1729" y="16161"/>
                  </a:lnTo>
                  <a:lnTo>
                    <a:pt x="1860" y="16312"/>
                  </a:lnTo>
                  <a:lnTo>
                    <a:pt x="1992" y="16444"/>
                  </a:lnTo>
                  <a:lnTo>
                    <a:pt x="2123" y="16565"/>
                  </a:lnTo>
                  <a:lnTo>
                    <a:pt x="2265" y="16656"/>
                  </a:lnTo>
                  <a:lnTo>
                    <a:pt x="2396" y="16727"/>
                  </a:lnTo>
                  <a:lnTo>
                    <a:pt x="2538" y="16787"/>
                  </a:lnTo>
                  <a:lnTo>
                    <a:pt x="2679" y="16818"/>
                  </a:lnTo>
                  <a:lnTo>
                    <a:pt x="2831" y="16828"/>
                  </a:lnTo>
                  <a:lnTo>
                    <a:pt x="2831" y="1682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941;p25">
              <a:extLst>
                <a:ext uri="{FF2B5EF4-FFF2-40B4-BE49-F238E27FC236}">
                  <a16:creationId xmlns:a16="http://schemas.microsoft.com/office/drawing/2014/main" id="{CA5C4145-ECD3-B715-544E-93E7127DD489}"/>
                </a:ext>
              </a:extLst>
            </p:cNvPr>
            <p:cNvSpPr/>
            <p:nvPr/>
          </p:nvSpPr>
          <p:spPr>
            <a:xfrm>
              <a:off x="4604350" y="1634850"/>
              <a:ext cx="141000" cy="420700"/>
            </a:xfrm>
            <a:custGeom>
              <a:avLst/>
              <a:gdLst/>
              <a:ahLst/>
              <a:cxnLst/>
              <a:rect l="l" t="t" r="r" b="b"/>
              <a:pathLst>
                <a:path w="5640" h="16828" extrusionOk="0">
                  <a:moveTo>
                    <a:pt x="2820" y="16828"/>
                  </a:moveTo>
                  <a:lnTo>
                    <a:pt x="2820" y="16828"/>
                  </a:lnTo>
                  <a:lnTo>
                    <a:pt x="2962" y="16818"/>
                  </a:lnTo>
                  <a:lnTo>
                    <a:pt x="3113" y="16787"/>
                  </a:lnTo>
                  <a:lnTo>
                    <a:pt x="3255" y="16727"/>
                  </a:lnTo>
                  <a:lnTo>
                    <a:pt x="3386" y="16656"/>
                  </a:lnTo>
                  <a:lnTo>
                    <a:pt x="3528" y="16565"/>
                  </a:lnTo>
                  <a:lnTo>
                    <a:pt x="3659" y="16444"/>
                  </a:lnTo>
                  <a:lnTo>
                    <a:pt x="3790" y="16312"/>
                  </a:lnTo>
                  <a:lnTo>
                    <a:pt x="3922" y="16161"/>
                  </a:lnTo>
                  <a:lnTo>
                    <a:pt x="4043" y="15999"/>
                  </a:lnTo>
                  <a:lnTo>
                    <a:pt x="4164" y="15807"/>
                  </a:lnTo>
                  <a:lnTo>
                    <a:pt x="4286" y="15605"/>
                  </a:lnTo>
                  <a:lnTo>
                    <a:pt x="4397" y="15382"/>
                  </a:lnTo>
                  <a:lnTo>
                    <a:pt x="4508" y="15150"/>
                  </a:lnTo>
                  <a:lnTo>
                    <a:pt x="4619" y="14897"/>
                  </a:lnTo>
                  <a:lnTo>
                    <a:pt x="4720" y="14635"/>
                  </a:lnTo>
                  <a:lnTo>
                    <a:pt x="4811" y="14362"/>
                  </a:lnTo>
                  <a:lnTo>
                    <a:pt x="4912" y="14069"/>
                  </a:lnTo>
                  <a:lnTo>
                    <a:pt x="5003" y="13755"/>
                  </a:lnTo>
                  <a:lnTo>
                    <a:pt x="5084" y="13442"/>
                  </a:lnTo>
                  <a:lnTo>
                    <a:pt x="5165" y="13108"/>
                  </a:lnTo>
                  <a:lnTo>
                    <a:pt x="5236" y="12765"/>
                  </a:lnTo>
                  <a:lnTo>
                    <a:pt x="5306" y="12421"/>
                  </a:lnTo>
                  <a:lnTo>
                    <a:pt x="5367" y="12057"/>
                  </a:lnTo>
                  <a:lnTo>
                    <a:pt x="5418" y="11683"/>
                  </a:lnTo>
                  <a:lnTo>
                    <a:pt x="5468" y="11299"/>
                  </a:lnTo>
                  <a:lnTo>
                    <a:pt x="5519" y="10905"/>
                  </a:lnTo>
                  <a:lnTo>
                    <a:pt x="5559" y="10511"/>
                  </a:lnTo>
                  <a:lnTo>
                    <a:pt x="5589" y="10107"/>
                  </a:lnTo>
                  <a:lnTo>
                    <a:pt x="5610" y="9692"/>
                  </a:lnTo>
                  <a:lnTo>
                    <a:pt x="5630" y="9268"/>
                  </a:lnTo>
                  <a:lnTo>
                    <a:pt x="5640" y="8843"/>
                  </a:lnTo>
                  <a:lnTo>
                    <a:pt x="5640" y="8409"/>
                  </a:lnTo>
                  <a:lnTo>
                    <a:pt x="5640" y="8409"/>
                  </a:lnTo>
                  <a:lnTo>
                    <a:pt x="5640" y="7984"/>
                  </a:lnTo>
                  <a:lnTo>
                    <a:pt x="5630" y="7550"/>
                  </a:lnTo>
                  <a:lnTo>
                    <a:pt x="5610" y="7135"/>
                  </a:lnTo>
                  <a:lnTo>
                    <a:pt x="5589" y="6721"/>
                  </a:lnTo>
                  <a:lnTo>
                    <a:pt x="5559" y="6317"/>
                  </a:lnTo>
                  <a:lnTo>
                    <a:pt x="5519" y="5913"/>
                  </a:lnTo>
                  <a:lnTo>
                    <a:pt x="5468" y="5518"/>
                  </a:lnTo>
                  <a:lnTo>
                    <a:pt x="5418" y="5144"/>
                  </a:lnTo>
                  <a:lnTo>
                    <a:pt x="5367" y="4771"/>
                  </a:lnTo>
                  <a:lnTo>
                    <a:pt x="5306" y="4407"/>
                  </a:lnTo>
                  <a:lnTo>
                    <a:pt x="5236" y="4053"/>
                  </a:lnTo>
                  <a:lnTo>
                    <a:pt x="5165" y="3709"/>
                  </a:lnTo>
                  <a:lnTo>
                    <a:pt x="5084" y="3386"/>
                  </a:lnTo>
                  <a:lnTo>
                    <a:pt x="5003" y="3063"/>
                  </a:lnTo>
                  <a:lnTo>
                    <a:pt x="4912" y="2759"/>
                  </a:lnTo>
                  <a:lnTo>
                    <a:pt x="4811" y="2466"/>
                  </a:lnTo>
                  <a:lnTo>
                    <a:pt x="4720" y="2183"/>
                  </a:lnTo>
                  <a:lnTo>
                    <a:pt x="4619" y="1920"/>
                  </a:lnTo>
                  <a:lnTo>
                    <a:pt x="4508" y="1668"/>
                  </a:lnTo>
                  <a:lnTo>
                    <a:pt x="4397" y="1435"/>
                  </a:lnTo>
                  <a:lnTo>
                    <a:pt x="4286" y="1223"/>
                  </a:lnTo>
                  <a:lnTo>
                    <a:pt x="4164" y="1011"/>
                  </a:lnTo>
                  <a:lnTo>
                    <a:pt x="4043" y="829"/>
                  </a:lnTo>
                  <a:lnTo>
                    <a:pt x="3922" y="657"/>
                  </a:lnTo>
                  <a:lnTo>
                    <a:pt x="3790" y="506"/>
                  </a:lnTo>
                  <a:lnTo>
                    <a:pt x="3659" y="374"/>
                  </a:lnTo>
                  <a:lnTo>
                    <a:pt x="3528" y="263"/>
                  </a:lnTo>
                  <a:lnTo>
                    <a:pt x="3386" y="172"/>
                  </a:lnTo>
                  <a:lnTo>
                    <a:pt x="3255" y="91"/>
                  </a:lnTo>
                  <a:lnTo>
                    <a:pt x="3113" y="41"/>
                  </a:lnTo>
                  <a:lnTo>
                    <a:pt x="2962" y="10"/>
                  </a:lnTo>
                  <a:lnTo>
                    <a:pt x="2820" y="0"/>
                  </a:lnTo>
                  <a:lnTo>
                    <a:pt x="2820" y="0"/>
                  </a:lnTo>
                  <a:lnTo>
                    <a:pt x="2679" y="10"/>
                  </a:lnTo>
                  <a:lnTo>
                    <a:pt x="2537" y="41"/>
                  </a:lnTo>
                  <a:lnTo>
                    <a:pt x="2396" y="91"/>
                  </a:lnTo>
                  <a:lnTo>
                    <a:pt x="2254" y="172"/>
                  </a:lnTo>
                  <a:lnTo>
                    <a:pt x="2113" y="263"/>
                  </a:lnTo>
                  <a:lnTo>
                    <a:pt x="1981" y="374"/>
                  </a:lnTo>
                  <a:lnTo>
                    <a:pt x="1850" y="506"/>
                  </a:lnTo>
                  <a:lnTo>
                    <a:pt x="1729" y="657"/>
                  </a:lnTo>
                  <a:lnTo>
                    <a:pt x="1597" y="829"/>
                  </a:lnTo>
                  <a:lnTo>
                    <a:pt x="1476" y="1011"/>
                  </a:lnTo>
                  <a:lnTo>
                    <a:pt x="1355" y="1223"/>
                  </a:lnTo>
                  <a:lnTo>
                    <a:pt x="1244" y="1435"/>
                  </a:lnTo>
                  <a:lnTo>
                    <a:pt x="1132" y="1668"/>
                  </a:lnTo>
                  <a:lnTo>
                    <a:pt x="1031" y="1920"/>
                  </a:lnTo>
                  <a:lnTo>
                    <a:pt x="920" y="2183"/>
                  </a:lnTo>
                  <a:lnTo>
                    <a:pt x="829" y="2466"/>
                  </a:lnTo>
                  <a:lnTo>
                    <a:pt x="728" y="2759"/>
                  </a:lnTo>
                  <a:lnTo>
                    <a:pt x="647" y="3063"/>
                  </a:lnTo>
                  <a:lnTo>
                    <a:pt x="556" y="3386"/>
                  </a:lnTo>
                  <a:lnTo>
                    <a:pt x="486" y="3709"/>
                  </a:lnTo>
                  <a:lnTo>
                    <a:pt x="405" y="4053"/>
                  </a:lnTo>
                  <a:lnTo>
                    <a:pt x="344" y="4407"/>
                  </a:lnTo>
                  <a:lnTo>
                    <a:pt x="273" y="4771"/>
                  </a:lnTo>
                  <a:lnTo>
                    <a:pt x="223" y="5144"/>
                  </a:lnTo>
                  <a:lnTo>
                    <a:pt x="172" y="5518"/>
                  </a:lnTo>
                  <a:lnTo>
                    <a:pt x="122" y="5913"/>
                  </a:lnTo>
                  <a:lnTo>
                    <a:pt x="91" y="6317"/>
                  </a:lnTo>
                  <a:lnTo>
                    <a:pt x="51" y="6721"/>
                  </a:lnTo>
                  <a:lnTo>
                    <a:pt x="31" y="7135"/>
                  </a:lnTo>
                  <a:lnTo>
                    <a:pt x="11" y="7550"/>
                  </a:lnTo>
                  <a:lnTo>
                    <a:pt x="0" y="7984"/>
                  </a:lnTo>
                  <a:lnTo>
                    <a:pt x="0" y="8409"/>
                  </a:lnTo>
                  <a:lnTo>
                    <a:pt x="0" y="8409"/>
                  </a:lnTo>
                  <a:lnTo>
                    <a:pt x="0" y="8843"/>
                  </a:lnTo>
                  <a:lnTo>
                    <a:pt x="11" y="9268"/>
                  </a:lnTo>
                  <a:lnTo>
                    <a:pt x="31" y="9692"/>
                  </a:lnTo>
                  <a:lnTo>
                    <a:pt x="51" y="10107"/>
                  </a:lnTo>
                  <a:lnTo>
                    <a:pt x="91" y="10511"/>
                  </a:lnTo>
                  <a:lnTo>
                    <a:pt x="122" y="10905"/>
                  </a:lnTo>
                  <a:lnTo>
                    <a:pt x="172" y="11299"/>
                  </a:lnTo>
                  <a:lnTo>
                    <a:pt x="223" y="11683"/>
                  </a:lnTo>
                  <a:lnTo>
                    <a:pt x="273" y="12057"/>
                  </a:lnTo>
                  <a:lnTo>
                    <a:pt x="344" y="12421"/>
                  </a:lnTo>
                  <a:lnTo>
                    <a:pt x="405" y="12765"/>
                  </a:lnTo>
                  <a:lnTo>
                    <a:pt x="486" y="13108"/>
                  </a:lnTo>
                  <a:lnTo>
                    <a:pt x="556" y="13442"/>
                  </a:lnTo>
                  <a:lnTo>
                    <a:pt x="647" y="13755"/>
                  </a:lnTo>
                  <a:lnTo>
                    <a:pt x="728" y="14069"/>
                  </a:lnTo>
                  <a:lnTo>
                    <a:pt x="829" y="14362"/>
                  </a:lnTo>
                  <a:lnTo>
                    <a:pt x="920" y="14635"/>
                  </a:lnTo>
                  <a:lnTo>
                    <a:pt x="1031" y="14897"/>
                  </a:lnTo>
                  <a:lnTo>
                    <a:pt x="1132" y="15150"/>
                  </a:lnTo>
                  <a:lnTo>
                    <a:pt x="1244" y="15382"/>
                  </a:lnTo>
                  <a:lnTo>
                    <a:pt x="1355" y="15605"/>
                  </a:lnTo>
                  <a:lnTo>
                    <a:pt x="1476" y="15807"/>
                  </a:lnTo>
                  <a:lnTo>
                    <a:pt x="1597" y="15999"/>
                  </a:lnTo>
                  <a:lnTo>
                    <a:pt x="1729" y="16161"/>
                  </a:lnTo>
                  <a:lnTo>
                    <a:pt x="1850" y="16312"/>
                  </a:lnTo>
                  <a:lnTo>
                    <a:pt x="1981" y="16444"/>
                  </a:lnTo>
                  <a:lnTo>
                    <a:pt x="2113" y="16565"/>
                  </a:lnTo>
                  <a:lnTo>
                    <a:pt x="2254" y="16656"/>
                  </a:lnTo>
                  <a:lnTo>
                    <a:pt x="2396" y="16727"/>
                  </a:lnTo>
                  <a:lnTo>
                    <a:pt x="2537" y="16787"/>
                  </a:lnTo>
                  <a:lnTo>
                    <a:pt x="2679" y="16818"/>
                  </a:lnTo>
                  <a:lnTo>
                    <a:pt x="2820" y="16828"/>
                  </a:lnTo>
                  <a:lnTo>
                    <a:pt x="2820" y="16828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8" name="Google Shape;828;p24">
            <a:extLst>
              <a:ext uri="{FF2B5EF4-FFF2-40B4-BE49-F238E27FC236}">
                <a16:creationId xmlns:a16="http://schemas.microsoft.com/office/drawing/2014/main" id="{3A290C3E-AEE9-C09A-4435-E538ADBA94E4}"/>
              </a:ext>
            </a:extLst>
          </p:cNvPr>
          <p:cNvGrpSpPr/>
          <p:nvPr/>
        </p:nvGrpSpPr>
        <p:grpSpPr>
          <a:xfrm>
            <a:off x="67716" y="2459579"/>
            <a:ext cx="1049613" cy="2596076"/>
            <a:chOff x="7788806" y="896621"/>
            <a:chExt cx="1534951" cy="3909429"/>
          </a:xfrm>
        </p:grpSpPr>
        <p:sp>
          <p:nvSpPr>
            <p:cNvPr id="2649" name="Google Shape;829;p24">
              <a:extLst>
                <a:ext uri="{FF2B5EF4-FFF2-40B4-BE49-F238E27FC236}">
                  <a16:creationId xmlns:a16="http://schemas.microsoft.com/office/drawing/2014/main" id="{468ECBF2-E62A-8A08-043F-006FCD1452EE}"/>
                </a:ext>
              </a:extLst>
            </p:cNvPr>
            <p:cNvSpPr/>
            <p:nvPr/>
          </p:nvSpPr>
          <p:spPr>
            <a:xfrm>
              <a:off x="7876475" y="4579250"/>
              <a:ext cx="1359600" cy="2268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650" name="Google Shape;830;p24">
              <a:extLst>
                <a:ext uri="{FF2B5EF4-FFF2-40B4-BE49-F238E27FC236}">
                  <a16:creationId xmlns:a16="http://schemas.microsoft.com/office/drawing/2014/main" id="{B699DFAD-5E6A-E9C6-9386-86C1D31F5435}"/>
                </a:ext>
              </a:extLst>
            </p:cNvPr>
            <p:cNvGrpSpPr/>
            <p:nvPr/>
          </p:nvGrpSpPr>
          <p:grpSpPr>
            <a:xfrm>
              <a:off x="7788806" y="896621"/>
              <a:ext cx="1534951" cy="3828409"/>
              <a:chOff x="7788800" y="995476"/>
              <a:chExt cx="1495325" cy="3729575"/>
            </a:xfrm>
          </p:grpSpPr>
          <p:sp>
            <p:nvSpPr>
              <p:cNvPr id="2651" name="Google Shape;831;p24">
                <a:extLst>
                  <a:ext uri="{FF2B5EF4-FFF2-40B4-BE49-F238E27FC236}">
                    <a16:creationId xmlns:a16="http://schemas.microsoft.com/office/drawing/2014/main" id="{B9CCD518-8772-FD6A-660F-9F09D89C2019}"/>
                  </a:ext>
                </a:extLst>
              </p:cNvPr>
              <p:cNvSpPr/>
              <p:nvPr/>
            </p:nvSpPr>
            <p:spPr>
              <a:xfrm>
                <a:off x="8553700" y="2358187"/>
                <a:ext cx="718500" cy="356700"/>
              </a:xfrm>
              <a:custGeom>
                <a:avLst/>
                <a:gdLst/>
                <a:ahLst/>
                <a:cxnLst/>
                <a:rect l="l" t="t" r="r" b="b"/>
                <a:pathLst>
                  <a:path w="28740" h="14268" extrusionOk="0">
                    <a:moveTo>
                      <a:pt x="23374" y="0"/>
                    </a:moveTo>
                    <a:lnTo>
                      <a:pt x="23114" y="28"/>
                    </a:lnTo>
                    <a:lnTo>
                      <a:pt x="22869" y="69"/>
                    </a:lnTo>
                    <a:lnTo>
                      <a:pt x="22609" y="110"/>
                    </a:lnTo>
                    <a:lnTo>
                      <a:pt x="3932" y="4260"/>
                    </a:lnTo>
                    <a:lnTo>
                      <a:pt x="3687" y="4315"/>
                    </a:lnTo>
                    <a:lnTo>
                      <a:pt x="3441" y="4396"/>
                    </a:lnTo>
                    <a:lnTo>
                      <a:pt x="3195" y="4478"/>
                    </a:lnTo>
                    <a:lnTo>
                      <a:pt x="2963" y="4574"/>
                    </a:lnTo>
                    <a:lnTo>
                      <a:pt x="2745" y="4683"/>
                    </a:lnTo>
                    <a:lnTo>
                      <a:pt x="2526" y="4792"/>
                    </a:lnTo>
                    <a:lnTo>
                      <a:pt x="2308" y="4929"/>
                    </a:lnTo>
                    <a:lnTo>
                      <a:pt x="2117" y="5065"/>
                    </a:lnTo>
                    <a:lnTo>
                      <a:pt x="1912" y="5216"/>
                    </a:lnTo>
                    <a:lnTo>
                      <a:pt x="1734" y="5366"/>
                    </a:lnTo>
                    <a:lnTo>
                      <a:pt x="1543" y="5530"/>
                    </a:lnTo>
                    <a:lnTo>
                      <a:pt x="1379" y="5693"/>
                    </a:lnTo>
                    <a:lnTo>
                      <a:pt x="1215" y="5871"/>
                    </a:lnTo>
                    <a:lnTo>
                      <a:pt x="1065" y="6062"/>
                    </a:lnTo>
                    <a:lnTo>
                      <a:pt x="915" y="6253"/>
                    </a:lnTo>
                    <a:lnTo>
                      <a:pt x="792" y="6458"/>
                    </a:lnTo>
                    <a:lnTo>
                      <a:pt x="669" y="6663"/>
                    </a:lnTo>
                    <a:lnTo>
                      <a:pt x="546" y="6881"/>
                    </a:lnTo>
                    <a:lnTo>
                      <a:pt x="437" y="7086"/>
                    </a:lnTo>
                    <a:lnTo>
                      <a:pt x="355" y="7318"/>
                    </a:lnTo>
                    <a:lnTo>
                      <a:pt x="260" y="7537"/>
                    </a:lnTo>
                    <a:lnTo>
                      <a:pt x="191" y="7769"/>
                    </a:lnTo>
                    <a:lnTo>
                      <a:pt x="137" y="8001"/>
                    </a:lnTo>
                    <a:lnTo>
                      <a:pt x="82" y="8246"/>
                    </a:lnTo>
                    <a:lnTo>
                      <a:pt x="41" y="8492"/>
                    </a:lnTo>
                    <a:lnTo>
                      <a:pt x="14" y="8738"/>
                    </a:lnTo>
                    <a:lnTo>
                      <a:pt x="0" y="8984"/>
                    </a:lnTo>
                    <a:lnTo>
                      <a:pt x="0" y="9229"/>
                    </a:lnTo>
                    <a:lnTo>
                      <a:pt x="14" y="9475"/>
                    </a:lnTo>
                    <a:lnTo>
                      <a:pt x="41" y="9735"/>
                    </a:lnTo>
                    <a:lnTo>
                      <a:pt x="69" y="9980"/>
                    </a:lnTo>
                    <a:lnTo>
                      <a:pt x="123" y="10240"/>
                    </a:lnTo>
                    <a:lnTo>
                      <a:pt x="137" y="10335"/>
                    </a:lnTo>
                    <a:lnTo>
                      <a:pt x="205" y="10581"/>
                    </a:lnTo>
                    <a:lnTo>
                      <a:pt x="273" y="10827"/>
                    </a:lnTo>
                    <a:lnTo>
                      <a:pt x="369" y="11073"/>
                    </a:lnTo>
                    <a:lnTo>
                      <a:pt x="465" y="11305"/>
                    </a:lnTo>
                    <a:lnTo>
                      <a:pt x="574" y="11523"/>
                    </a:lnTo>
                    <a:lnTo>
                      <a:pt x="683" y="11742"/>
                    </a:lnTo>
                    <a:lnTo>
                      <a:pt x="806" y="11960"/>
                    </a:lnTo>
                    <a:lnTo>
                      <a:pt x="956" y="12151"/>
                    </a:lnTo>
                    <a:lnTo>
                      <a:pt x="1093" y="12356"/>
                    </a:lnTo>
                    <a:lnTo>
                      <a:pt x="1256" y="12533"/>
                    </a:lnTo>
                    <a:lnTo>
                      <a:pt x="1420" y="12711"/>
                    </a:lnTo>
                    <a:lnTo>
                      <a:pt x="1584" y="12888"/>
                    </a:lnTo>
                    <a:lnTo>
                      <a:pt x="1762" y="13052"/>
                    </a:lnTo>
                    <a:lnTo>
                      <a:pt x="1953" y="13202"/>
                    </a:lnTo>
                    <a:lnTo>
                      <a:pt x="2144" y="13339"/>
                    </a:lnTo>
                    <a:lnTo>
                      <a:pt x="2349" y="13475"/>
                    </a:lnTo>
                    <a:lnTo>
                      <a:pt x="2553" y="13598"/>
                    </a:lnTo>
                    <a:lnTo>
                      <a:pt x="2758" y="13721"/>
                    </a:lnTo>
                    <a:lnTo>
                      <a:pt x="2977" y="13817"/>
                    </a:lnTo>
                    <a:lnTo>
                      <a:pt x="3195" y="13912"/>
                    </a:lnTo>
                    <a:lnTo>
                      <a:pt x="3427" y="13994"/>
                    </a:lnTo>
                    <a:lnTo>
                      <a:pt x="3659" y="14076"/>
                    </a:lnTo>
                    <a:lnTo>
                      <a:pt x="3891" y="14131"/>
                    </a:lnTo>
                    <a:lnTo>
                      <a:pt x="4137" y="14185"/>
                    </a:lnTo>
                    <a:lnTo>
                      <a:pt x="4369" y="14226"/>
                    </a:lnTo>
                    <a:lnTo>
                      <a:pt x="4615" y="14254"/>
                    </a:lnTo>
                    <a:lnTo>
                      <a:pt x="4861" y="14267"/>
                    </a:lnTo>
                    <a:lnTo>
                      <a:pt x="5120" y="14267"/>
                    </a:lnTo>
                    <a:lnTo>
                      <a:pt x="5366" y="14254"/>
                    </a:lnTo>
                    <a:lnTo>
                      <a:pt x="5612" y="14226"/>
                    </a:lnTo>
                    <a:lnTo>
                      <a:pt x="5871" y="14199"/>
                    </a:lnTo>
                    <a:lnTo>
                      <a:pt x="6117" y="14144"/>
                    </a:lnTo>
                    <a:lnTo>
                      <a:pt x="24807" y="10008"/>
                    </a:lnTo>
                    <a:lnTo>
                      <a:pt x="25053" y="9939"/>
                    </a:lnTo>
                    <a:lnTo>
                      <a:pt x="25299" y="9871"/>
                    </a:lnTo>
                    <a:lnTo>
                      <a:pt x="25531" y="9789"/>
                    </a:lnTo>
                    <a:lnTo>
                      <a:pt x="25763" y="9694"/>
                    </a:lnTo>
                    <a:lnTo>
                      <a:pt x="25995" y="9584"/>
                    </a:lnTo>
                    <a:lnTo>
                      <a:pt x="26213" y="9462"/>
                    </a:lnTo>
                    <a:lnTo>
                      <a:pt x="26418" y="9339"/>
                    </a:lnTo>
                    <a:lnTo>
                      <a:pt x="26623" y="9202"/>
                    </a:lnTo>
                    <a:lnTo>
                      <a:pt x="26814" y="9052"/>
                    </a:lnTo>
                    <a:lnTo>
                      <a:pt x="27005" y="8902"/>
                    </a:lnTo>
                    <a:lnTo>
                      <a:pt x="27183" y="8738"/>
                    </a:lnTo>
                    <a:lnTo>
                      <a:pt x="27360" y="8560"/>
                    </a:lnTo>
                    <a:lnTo>
                      <a:pt x="27524" y="8383"/>
                    </a:lnTo>
                    <a:lnTo>
                      <a:pt x="27674" y="8192"/>
                    </a:lnTo>
                    <a:lnTo>
                      <a:pt x="27811" y="8001"/>
                    </a:lnTo>
                    <a:lnTo>
                      <a:pt x="27947" y="7810"/>
                    </a:lnTo>
                    <a:lnTo>
                      <a:pt x="28070" y="7605"/>
                    </a:lnTo>
                    <a:lnTo>
                      <a:pt x="28193" y="7386"/>
                    </a:lnTo>
                    <a:lnTo>
                      <a:pt x="28289" y="7168"/>
                    </a:lnTo>
                    <a:lnTo>
                      <a:pt x="28384" y="6949"/>
                    </a:lnTo>
                    <a:lnTo>
                      <a:pt x="28466" y="6717"/>
                    </a:lnTo>
                    <a:lnTo>
                      <a:pt x="28534" y="6485"/>
                    </a:lnTo>
                    <a:lnTo>
                      <a:pt x="28603" y="6253"/>
                    </a:lnTo>
                    <a:lnTo>
                      <a:pt x="28657" y="6021"/>
                    </a:lnTo>
                    <a:lnTo>
                      <a:pt x="28685" y="5775"/>
                    </a:lnTo>
                    <a:lnTo>
                      <a:pt x="28712" y="5530"/>
                    </a:lnTo>
                    <a:lnTo>
                      <a:pt x="28726" y="5284"/>
                    </a:lnTo>
                    <a:lnTo>
                      <a:pt x="28739" y="5038"/>
                    </a:lnTo>
                    <a:lnTo>
                      <a:pt x="28726" y="4779"/>
                    </a:lnTo>
                    <a:lnTo>
                      <a:pt x="28698" y="4533"/>
                    </a:lnTo>
                    <a:lnTo>
                      <a:pt x="28671" y="4274"/>
                    </a:lnTo>
                    <a:lnTo>
                      <a:pt x="28616" y="4028"/>
                    </a:lnTo>
                    <a:lnTo>
                      <a:pt x="28589" y="3932"/>
                    </a:lnTo>
                    <a:lnTo>
                      <a:pt x="28534" y="3673"/>
                    </a:lnTo>
                    <a:lnTo>
                      <a:pt x="28452" y="3427"/>
                    </a:lnTo>
                    <a:lnTo>
                      <a:pt x="28371" y="3195"/>
                    </a:lnTo>
                    <a:lnTo>
                      <a:pt x="28275" y="2963"/>
                    </a:lnTo>
                    <a:lnTo>
                      <a:pt x="28166" y="2731"/>
                    </a:lnTo>
                    <a:lnTo>
                      <a:pt x="28057" y="2526"/>
                    </a:lnTo>
                    <a:lnTo>
                      <a:pt x="27920" y="2308"/>
                    </a:lnTo>
                    <a:lnTo>
                      <a:pt x="27783" y="2103"/>
                    </a:lnTo>
                    <a:lnTo>
                      <a:pt x="27633" y="1912"/>
                    </a:lnTo>
                    <a:lnTo>
                      <a:pt x="27483" y="1721"/>
                    </a:lnTo>
                    <a:lnTo>
                      <a:pt x="27319" y="1543"/>
                    </a:lnTo>
                    <a:lnTo>
                      <a:pt x="27155" y="1379"/>
                    </a:lnTo>
                    <a:lnTo>
                      <a:pt x="26964" y="1215"/>
                    </a:lnTo>
                    <a:lnTo>
                      <a:pt x="26787" y="1065"/>
                    </a:lnTo>
                    <a:lnTo>
                      <a:pt x="26596" y="915"/>
                    </a:lnTo>
                    <a:lnTo>
                      <a:pt x="26391" y="779"/>
                    </a:lnTo>
                    <a:lnTo>
                      <a:pt x="26186" y="656"/>
                    </a:lnTo>
                    <a:lnTo>
                      <a:pt x="25968" y="546"/>
                    </a:lnTo>
                    <a:lnTo>
                      <a:pt x="25763" y="437"/>
                    </a:lnTo>
                    <a:lnTo>
                      <a:pt x="25531" y="342"/>
                    </a:lnTo>
                    <a:lnTo>
                      <a:pt x="25312" y="260"/>
                    </a:lnTo>
                    <a:lnTo>
                      <a:pt x="25080" y="191"/>
                    </a:lnTo>
                    <a:lnTo>
                      <a:pt x="24848" y="123"/>
                    </a:lnTo>
                    <a:lnTo>
                      <a:pt x="24602" y="82"/>
                    </a:lnTo>
                    <a:lnTo>
                      <a:pt x="24357" y="41"/>
                    </a:lnTo>
                    <a:lnTo>
                      <a:pt x="24111" y="14"/>
                    </a:lnTo>
                    <a:lnTo>
                      <a:pt x="23865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2" name="Google Shape;832;p24">
                <a:extLst>
                  <a:ext uri="{FF2B5EF4-FFF2-40B4-BE49-F238E27FC236}">
                    <a16:creationId xmlns:a16="http://schemas.microsoft.com/office/drawing/2014/main" id="{AC1B8C57-8B40-A873-8D17-7787CB4A855E}"/>
                  </a:ext>
                </a:extLst>
              </p:cNvPr>
              <p:cNvSpPr/>
              <p:nvPr/>
            </p:nvSpPr>
            <p:spPr>
              <a:xfrm>
                <a:off x="8614100" y="1873162"/>
                <a:ext cx="670025" cy="738300"/>
              </a:xfrm>
              <a:custGeom>
                <a:avLst/>
                <a:gdLst/>
                <a:ahLst/>
                <a:cxnLst/>
                <a:rect l="l" t="t" r="r" b="b"/>
                <a:pathLst>
                  <a:path w="26801" h="29532" extrusionOk="0">
                    <a:moveTo>
                      <a:pt x="5353" y="1"/>
                    </a:moveTo>
                    <a:lnTo>
                      <a:pt x="5107" y="15"/>
                    </a:lnTo>
                    <a:lnTo>
                      <a:pt x="4861" y="42"/>
                    </a:lnTo>
                    <a:lnTo>
                      <a:pt x="4615" y="97"/>
                    </a:lnTo>
                    <a:lnTo>
                      <a:pt x="4383" y="137"/>
                    </a:lnTo>
                    <a:lnTo>
                      <a:pt x="4138" y="206"/>
                    </a:lnTo>
                    <a:lnTo>
                      <a:pt x="3906" y="288"/>
                    </a:lnTo>
                    <a:lnTo>
                      <a:pt x="3673" y="383"/>
                    </a:lnTo>
                    <a:lnTo>
                      <a:pt x="3441" y="479"/>
                    </a:lnTo>
                    <a:lnTo>
                      <a:pt x="3223" y="602"/>
                    </a:lnTo>
                    <a:lnTo>
                      <a:pt x="2991" y="725"/>
                    </a:lnTo>
                    <a:lnTo>
                      <a:pt x="2404" y="1080"/>
                    </a:lnTo>
                    <a:lnTo>
                      <a:pt x="2213" y="1202"/>
                    </a:lnTo>
                    <a:lnTo>
                      <a:pt x="2035" y="1339"/>
                    </a:lnTo>
                    <a:lnTo>
                      <a:pt x="1858" y="1475"/>
                    </a:lnTo>
                    <a:lnTo>
                      <a:pt x="1680" y="1626"/>
                    </a:lnTo>
                    <a:lnTo>
                      <a:pt x="1516" y="1776"/>
                    </a:lnTo>
                    <a:lnTo>
                      <a:pt x="1366" y="1926"/>
                    </a:lnTo>
                    <a:lnTo>
                      <a:pt x="1216" y="2090"/>
                    </a:lnTo>
                    <a:lnTo>
                      <a:pt x="1079" y="2267"/>
                    </a:lnTo>
                    <a:lnTo>
                      <a:pt x="943" y="2431"/>
                    </a:lnTo>
                    <a:lnTo>
                      <a:pt x="820" y="2609"/>
                    </a:lnTo>
                    <a:lnTo>
                      <a:pt x="711" y="2800"/>
                    </a:lnTo>
                    <a:lnTo>
                      <a:pt x="602" y="2977"/>
                    </a:lnTo>
                    <a:lnTo>
                      <a:pt x="506" y="3168"/>
                    </a:lnTo>
                    <a:lnTo>
                      <a:pt x="424" y="3373"/>
                    </a:lnTo>
                    <a:lnTo>
                      <a:pt x="342" y="3564"/>
                    </a:lnTo>
                    <a:lnTo>
                      <a:pt x="260" y="3769"/>
                    </a:lnTo>
                    <a:lnTo>
                      <a:pt x="206" y="3974"/>
                    </a:lnTo>
                    <a:lnTo>
                      <a:pt x="151" y="4179"/>
                    </a:lnTo>
                    <a:lnTo>
                      <a:pt x="96" y="4383"/>
                    </a:lnTo>
                    <a:lnTo>
                      <a:pt x="69" y="4602"/>
                    </a:lnTo>
                    <a:lnTo>
                      <a:pt x="42" y="4807"/>
                    </a:lnTo>
                    <a:lnTo>
                      <a:pt x="15" y="5025"/>
                    </a:lnTo>
                    <a:lnTo>
                      <a:pt x="1" y="5244"/>
                    </a:lnTo>
                    <a:lnTo>
                      <a:pt x="1" y="5448"/>
                    </a:lnTo>
                    <a:lnTo>
                      <a:pt x="15" y="5667"/>
                    </a:lnTo>
                    <a:lnTo>
                      <a:pt x="28" y="5885"/>
                    </a:lnTo>
                    <a:lnTo>
                      <a:pt x="55" y="6104"/>
                    </a:lnTo>
                    <a:lnTo>
                      <a:pt x="96" y="6308"/>
                    </a:lnTo>
                    <a:lnTo>
                      <a:pt x="137" y="6527"/>
                    </a:lnTo>
                    <a:lnTo>
                      <a:pt x="192" y="6732"/>
                    </a:lnTo>
                    <a:lnTo>
                      <a:pt x="260" y="6950"/>
                    </a:lnTo>
                    <a:lnTo>
                      <a:pt x="342" y="7155"/>
                    </a:lnTo>
                    <a:lnTo>
                      <a:pt x="410" y="7332"/>
                    </a:lnTo>
                    <a:lnTo>
                      <a:pt x="492" y="7496"/>
                    </a:lnTo>
                    <a:lnTo>
                      <a:pt x="670" y="7810"/>
                    </a:lnTo>
                    <a:lnTo>
                      <a:pt x="875" y="8124"/>
                    </a:lnTo>
                    <a:lnTo>
                      <a:pt x="1093" y="8425"/>
                    </a:lnTo>
                    <a:lnTo>
                      <a:pt x="16930" y="27129"/>
                    </a:lnTo>
                    <a:lnTo>
                      <a:pt x="17067" y="27347"/>
                    </a:lnTo>
                    <a:lnTo>
                      <a:pt x="17217" y="27552"/>
                    </a:lnTo>
                    <a:lnTo>
                      <a:pt x="17381" y="27757"/>
                    </a:lnTo>
                    <a:lnTo>
                      <a:pt x="17545" y="27948"/>
                    </a:lnTo>
                    <a:lnTo>
                      <a:pt x="17708" y="28125"/>
                    </a:lnTo>
                    <a:lnTo>
                      <a:pt x="17899" y="28289"/>
                    </a:lnTo>
                    <a:lnTo>
                      <a:pt x="18091" y="28439"/>
                    </a:lnTo>
                    <a:lnTo>
                      <a:pt x="18282" y="28590"/>
                    </a:lnTo>
                    <a:lnTo>
                      <a:pt x="18487" y="28726"/>
                    </a:lnTo>
                    <a:lnTo>
                      <a:pt x="18691" y="28863"/>
                    </a:lnTo>
                    <a:lnTo>
                      <a:pt x="18896" y="28972"/>
                    </a:lnTo>
                    <a:lnTo>
                      <a:pt x="19115" y="29081"/>
                    </a:lnTo>
                    <a:lnTo>
                      <a:pt x="19333" y="29177"/>
                    </a:lnTo>
                    <a:lnTo>
                      <a:pt x="19565" y="29258"/>
                    </a:lnTo>
                    <a:lnTo>
                      <a:pt x="19797" y="29327"/>
                    </a:lnTo>
                    <a:lnTo>
                      <a:pt x="20029" y="29395"/>
                    </a:lnTo>
                    <a:lnTo>
                      <a:pt x="20261" y="29450"/>
                    </a:lnTo>
                    <a:lnTo>
                      <a:pt x="20493" y="29491"/>
                    </a:lnTo>
                    <a:lnTo>
                      <a:pt x="20739" y="29518"/>
                    </a:lnTo>
                    <a:lnTo>
                      <a:pt x="20971" y="29532"/>
                    </a:lnTo>
                    <a:lnTo>
                      <a:pt x="21463" y="29532"/>
                    </a:lnTo>
                    <a:lnTo>
                      <a:pt x="21709" y="29518"/>
                    </a:lnTo>
                    <a:lnTo>
                      <a:pt x="21941" y="29477"/>
                    </a:lnTo>
                    <a:lnTo>
                      <a:pt x="22186" y="29436"/>
                    </a:lnTo>
                    <a:lnTo>
                      <a:pt x="22419" y="29381"/>
                    </a:lnTo>
                    <a:lnTo>
                      <a:pt x="22664" y="29313"/>
                    </a:lnTo>
                    <a:lnTo>
                      <a:pt x="22896" y="29245"/>
                    </a:lnTo>
                    <a:lnTo>
                      <a:pt x="23128" y="29149"/>
                    </a:lnTo>
                    <a:lnTo>
                      <a:pt x="23361" y="29054"/>
                    </a:lnTo>
                    <a:lnTo>
                      <a:pt x="23593" y="28931"/>
                    </a:lnTo>
                    <a:lnTo>
                      <a:pt x="23811" y="28808"/>
                    </a:lnTo>
                    <a:lnTo>
                      <a:pt x="24398" y="28453"/>
                    </a:lnTo>
                    <a:lnTo>
                      <a:pt x="24589" y="28316"/>
                    </a:lnTo>
                    <a:lnTo>
                      <a:pt x="24780" y="28194"/>
                    </a:lnTo>
                    <a:lnTo>
                      <a:pt x="24958" y="28057"/>
                    </a:lnTo>
                    <a:lnTo>
                      <a:pt x="25122" y="27907"/>
                    </a:lnTo>
                    <a:lnTo>
                      <a:pt x="25286" y="27757"/>
                    </a:lnTo>
                    <a:lnTo>
                      <a:pt x="25449" y="27607"/>
                    </a:lnTo>
                    <a:lnTo>
                      <a:pt x="25586" y="27443"/>
                    </a:lnTo>
                    <a:lnTo>
                      <a:pt x="25722" y="27265"/>
                    </a:lnTo>
                    <a:lnTo>
                      <a:pt x="25859" y="27101"/>
                    </a:lnTo>
                    <a:lnTo>
                      <a:pt x="25982" y="26910"/>
                    </a:lnTo>
                    <a:lnTo>
                      <a:pt x="26091" y="26733"/>
                    </a:lnTo>
                    <a:lnTo>
                      <a:pt x="26200" y="26542"/>
                    </a:lnTo>
                    <a:lnTo>
                      <a:pt x="26296" y="26350"/>
                    </a:lnTo>
                    <a:lnTo>
                      <a:pt x="26391" y="26159"/>
                    </a:lnTo>
                    <a:lnTo>
                      <a:pt x="26473" y="25968"/>
                    </a:lnTo>
                    <a:lnTo>
                      <a:pt x="26542" y="25763"/>
                    </a:lnTo>
                    <a:lnTo>
                      <a:pt x="26610" y="25559"/>
                    </a:lnTo>
                    <a:lnTo>
                      <a:pt x="26664" y="25354"/>
                    </a:lnTo>
                    <a:lnTo>
                      <a:pt x="26705" y="25135"/>
                    </a:lnTo>
                    <a:lnTo>
                      <a:pt x="26746" y="24931"/>
                    </a:lnTo>
                    <a:lnTo>
                      <a:pt x="26774" y="24712"/>
                    </a:lnTo>
                    <a:lnTo>
                      <a:pt x="26787" y="24507"/>
                    </a:lnTo>
                    <a:lnTo>
                      <a:pt x="26801" y="24289"/>
                    </a:lnTo>
                    <a:lnTo>
                      <a:pt x="26801" y="24071"/>
                    </a:lnTo>
                    <a:lnTo>
                      <a:pt x="26787" y="23866"/>
                    </a:lnTo>
                    <a:lnTo>
                      <a:pt x="26774" y="23647"/>
                    </a:lnTo>
                    <a:lnTo>
                      <a:pt x="26746" y="23429"/>
                    </a:lnTo>
                    <a:lnTo>
                      <a:pt x="26705" y="23224"/>
                    </a:lnTo>
                    <a:lnTo>
                      <a:pt x="26664" y="23006"/>
                    </a:lnTo>
                    <a:lnTo>
                      <a:pt x="26610" y="22787"/>
                    </a:lnTo>
                    <a:lnTo>
                      <a:pt x="26542" y="22582"/>
                    </a:lnTo>
                    <a:lnTo>
                      <a:pt x="26473" y="22378"/>
                    </a:lnTo>
                    <a:lnTo>
                      <a:pt x="26405" y="22200"/>
                    </a:lnTo>
                    <a:lnTo>
                      <a:pt x="26323" y="22036"/>
                    </a:lnTo>
                    <a:lnTo>
                      <a:pt x="26146" y="21709"/>
                    </a:lnTo>
                    <a:lnTo>
                      <a:pt x="25941" y="21408"/>
                    </a:lnTo>
                    <a:lnTo>
                      <a:pt x="25722" y="21108"/>
                    </a:lnTo>
                    <a:lnTo>
                      <a:pt x="9872" y="2404"/>
                    </a:lnTo>
                    <a:lnTo>
                      <a:pt x="9735" y="2185"/>
                    </a:lnTo>
                    <a:lnTo>
                      <a:pt x="9585" y="1981"/>
                    </a:lnTo>
                    <a:lnTo>
                      <a:pt x="9435" y="1776"/>
                    </a:lnTo>
                    <a:lnTo>
                      <a:pt x="9271" y="1585"/>
                    </a:lnTo>
                    <a:lnTo>
                      <a:pt x="9094" y="1407"/>
                    </a:lnTo>
                    <a:lnTo>
                      <a:pt x="8916" y="1243"/>
                    </a:lnTo>
                    <a:lnTo>
                      <a:pt x="8725" y="1080"/>
                    </a:lnTo>
                    <a:lnTo>
                      <a:pt x="8520" y="943"/>
                    </a:lnTo>
                    <a:lnTo>
                      <a:pt x="8329" y="806"/>
                    </a:lnTo>
                    <a:lnTo>
                      <a:pt x="8124" y="670"/>
                    </a:lnTo>
                    <a:lnTo>
                      <a:pt x="7906" y="561"/>
                    </a:lnTo>
                    <a:lnTo>
                      <a:pt x="7687" y="451"/>
                    </a:lnTo>
                    <a:lnTo>
                      <a:pt x="7469" y="356"/>
                    </a:lnTo>
                    <a:lnTo>
                      <a:pt x="7237" y="274"/>
                    </a:lnTo>
                    <a:lnTo>
                      <a:pt x="7018" y="192"/>
                    </a:lnTo>
                    <a:lnTo>
                      <a:pt x="6786" y="137"/>
                    </a:lnTo>
                    <a:lnTo>
                      <a:pt x="6540" y="83"/>
                    </a:lnTo>
                    <a:lnTo>
                      <a:pt x="6308" y="42"/>
                    </a:lnTo>
                    <a:lnTo>
                      <a:pt x="6076" y="15"/>
                    </a:lnTo>
                    <a:lnTo>
                      <a:pt x="583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3" name="Google Shape;833;p24">
                <a:extLst>
                  <a:ext uri="{FF2B5EF4-FFF2-40B4-BE49-F238E27FC236}">
                    <a16:creationId xmlns:a16="http://schemas.microsoft.com/office/drawing/2014/main" id="{F306A238-9951-6399-8DF0-076423BED16C}"/>
                  </a:ext>
                </a:extLst>
              </p:cNvPr>
              <p:cNvSpPr/>
              <p:nvPr/>
            </p:nvSpPr>
            <p:spPr>
              <a:xfrm>
                <a:off x="7800750" y="2351526"/>
                <a:ext cx="718500" cy="356700"/>
              </a:xfrm>
              <a:custGeom>
                <a:avLst/>
                <a:gdLst/>
                <a:ahLst/>
                <a:cxnLst/>
                <a:rect l="l" t="t" r="r" b="b"/>
                <a:pathLst>
                  <a:path w="28740" h="14268" extrusionOk="0">
                    <a:moveTo>
                      <a:pt x="4861" y="1"/>
                    </a:moveTo>
                    <a:lnTo>
                      <a:pt x="4615" y="14"/>
                    </a:lnTo>
                    <a:lnTo>
                      <a:pt x="4369" y="42"/>
                    </a:lnTo>
                    <a:lnTo>
                      <a:pt x="4137" y="83"/>
                    </a:lnTo>
                    <a:lnTo>
                      <a:pt x="3892" y="137"/>
                    </a:lnTo>
                    <a:lnTo>
                      <a:pt x="3659" y="192"/>
                    </a:lnTo>
                    <a:lnTo>
                      <a:pt x="3427" y="274"/>
                    </a:lnTo>
                    <a:lnTo>
                      <a:pt x="3195" y="356"/>
                    </a:lnTo>
                    <a:lnTo>
                      <a:pt x="2977" y="451"/>
                    </a:lnTo>
                    <a:lnTo>
                      <a:pt x="2758" y="547"/>
                    </a:lnTo>
                    <a:lnTo>
                      <a:pt x="2554" y="670"/>
                    </a:lnTo>
                    <a:lnTo>
                      <a:pt x="2349" y="793"/>
                    </a:lnTo>
                    <a:lnTo>
                      <a:pt x="2144" y="929"/>
                    </a:lnTo>
                    <a:lnTo>
                      <a:pt x="1953" y="1066"/>
                    </a:lnTo>
                    <a:lnTo>
                      <a:pt x="1762" y="1216"/>
                    </a:lnTo>
                    <a:lnTo>
                      <a:pt x="1584" y="1380"/>
                    </a:lnTo>
                    <a:lnTo>
                      <a:pt x="1420" y="1557"/>
                    </a:lnTo>
                    <a:lnTo>
                      <a:pt x="1257" y="1735"/>
                    </a:lnTo>
                    <a:lnTo>
                      <a:pt x="1093" y="1912"/>
                    </a:lnTo>
                    <a:lnTo>
                      <a:pt x="956" y="2117"/>
                    </a:lnTo>
                    <a:lnTo>
                      <a:pt x="806" y="2322"/>
                    </a:lnTo>
                    <a:lnTo>
                      <a:pt x="683" y="2526"/>
                    </a:lnTo>
                    <a:lnTo>
                      <a:pt x="574" y="2745"/>
                    </a:lnTo>
                    <a:lnTo>
                      <a:pt x="465" y="2963"/>
                    </a:lnTo>
                    <a:lnTo>
                      <a:pt x="369" y="3195"/>
                    </a:lnTo>
                    <a:lnTo>
                      <a:pt x="274" y="3441"/>
                    </a:lnTo>
                    <a:lnTo>
                      <a:pt x="205" y="3687"/>
                    </a:lnTo>
                    <a:lnTo>
                      <a:pt x="137" y="3933"/>
                    </a:lnTo>
                    <a:lnTo>
                      <a:pt x="123" y="4028"/>
                    </a:lnTo>
                    <a:lnTo>
                      <a:pt x="69" y="4288"/>
                    </a:lnTo>
                    <a:lnTo>
                      <a:pt x="42" y="4533"/>
                    </a:lnTo>
                    <a:lnTo>
                      <a:pt x="14" y="4793"/>
                    </a:lnTo>
                    <a:lnTo>
                      <a:pt x="1" y="5039"/>
                    </a:lnTo>
                    <a:lnTo>
                      <a:pt x="1" y="5284"/>
                    </a:lnTo>
                    <a:lnTo>
                      <a:pt x="14" y="5544"/>
                    </a:lnTo>
                    <a:lnTo>
                      <a:pt x="42" y="5776"/>
                    </a:lnTo>
                    <a:lnTo>
                      <a:pt x="82" y="6022"/>
                    </a:lnTo>
                    <a:lnTo>
                      <a:pt x="137" y="6267"/>
                    </a:lnTo>
                    <a:lnTo>
                      <a:pt x="192" y="6499"/>
                    </a:lnTo>
                    <a:lnTo>
                      <a:pt x="260" y="6731"/>
                    </a:lnTo>
                    <a:lnTo>
                      <a:pt x="356" y="6950"/>
                    </a:lnTo>
                    <a:lnTo>
                      <a:pt x="437" y="7182"/>
                    </a:lnTo>
                    <a:lnTo>
                      <a:pt x="547" y="7400"/>
                    </a:lnTo>
                    <a:lnTo>
                      <a:pt x="670" y="7605"/>
                    </a:lnTo>
                    <a:lnTo>
                      <a:pt x="792" y="7810"/>
                    </a:lnTo>
                    <a:lnTo>
                      <a:pt x="915" y="8015"/>
                    </a:lnTo>
                    <a:lnTo>
                      <a:pt x="1065" y="8206"/>
                    </a:lnTo>
                    <a:lnTo>
                      <a:pt x="1216" y="8397"/>
                    </a:lnTo>
                    <a:lnTo>
                      <a:pt x="1380" y="8575"/>
                    </a:lnTo>
                    <a:lnTo>
                      <a:pt x="1543" y="8738"/>
                    </a:lnTo>
                    <a:lnTo>
                      <a:pt x="1734" y="8902"/>
                    </a:lnTo>
                    <a:lnTo>
                      <a:pt x="1912" y="9066"/>
                    </a:lnTo>
                    <a:lnTo>
                      <a:pt x="2117" y="9203"/>
                    </a:lnTo>
                    <a:lnTo>
                      <a:pt x="2308" y="9339"/>
                    </a:lnTo>
                    <a:lnTo>
                      <a:pt x="2526" y="9476"/>
                    </a:lnTo>
                    <a:lnTo>
                      <a:pt x="2745" y="9585"/>
                    </a:lnTo>
                    <a:lnTo>
                      <a:pt x="2963" y="9694"/>
                    </a:lnTo>
                    <a:lnTo>
                      <a:pt x="3195" y="9790"/>
                    </a:lnTo>
                    <a:lnTo>
                      <a:pt x="3441" y="9872"/>
                    </a:lnTo>
                    <a:lnTo>
                      <a:pt x="3687" y="9954"/>
                    </a:lnTo>
                    <a:lnTo>
                      <a:pt x="3933" y="10008"/>
                    </a:lnTo>
                    <a:lnTo>
                      <a:pt x="22609" y="14159"/>
                    </a:lnTo>
                    <a:lnTo>
                      <a:pt x="22869" y="14199"/>
                    </a:lnTo>
                    <a:lnTo>
                      <a:pt x="23115" y="14240"/>
                    </a:lnTo>
                    <a:lnTo>
                      <a:pt x="23374" y="14268"/>
                    </a:lnTo>
                    <a:lnTo>
                      <a:pt x="23865" y="14268"/>
                    </a:lnTo>
                    <a:lnTo>
                      <a:pt x="24111" y="14254"/>
                    </a:lnTo>
                    <a:lnTo>
                      <a:pt x="24357" y="14227"/>
                    </a:lnTo>
                    <a:lnTo>
                      <a:pt x="24603" y="14186"/>
                    </a:lnTo>
                    <a:lnTo>
                      <a:pt x="24835" y="14145"/>
                    </a:lnTo>
                    <a:lnTo>
                      <a:pt x="25081" y="14077"/>
                    </a:lnTo>
                    <a:lnTo>
                      <a:pt x="25313" y="14008"/>
                    </a:lnTo>
                    <a:lnTo>
                      <a:pt x="25531" y="13926"/>
                    </a:lnTo>
                    <a:lnTo>
                      <a:pt x="25763" y="13831"/>
                    </a:lnTo>
                    <a:lnTo>
                      <a:pt x="25968" y="13722"/>
                    </a:lnTo>
                    <a:lnTo>
                      <a:pt x="26186" y="13612"/>
                    </a:lnTo>
                    <a:lnTo>
                      <a:pt x="26391" y="13490"/>
                    </a:lnTo>
                    <a:lnTo>
                      <a:pt x="26596" y="13353"/>
                    </a:lnTo>
                    <a:lnTo>
                      <a:pt x="26787" y="13203"/>
                    </a:lnTo>
                    <a:lnTo>
                      <a:pt x="26965" y="13053"/>
                    </a:lnTo>
                    <a:lnTo>
                      <a:pt x="27156" y="12889"/>
                    </a:lnTo>
                    <a:lnTo>
                      <a:pt x="27320" y="12725"/>
                    </a:lnTo>
                    <a:lnTo>
                      <a:pt x="27483" y="12548"/>
                    </a:lnTo>
                    <a:lnTo>
                      <a:pt x="27634" y="12356"/>
                    </a:lnTo>
                    <a:lnTo>
                      <a:pt x="27784" y="12165"/>
                    </a:lnTo>
                    <a:lnTo>
                      <a:pt x="27920" y="11960"/>
                    </a:lnTo>
                    <a:lnTo>
                      <a:pt x="28057" y="11756"/>
                    </a:lnTo>
                    <a:lnTo>
                      <a:pt x="28166" y="11537"/>
                    </a:lnTo>
                    <a:lnTo>
                      <a:pt x="28275" y="11305"/>
                    </a:lnTo>
                    <a:lnTo>
                      <a:pt x="28371" y="11073"/>
                    </a:lnTo>
                    <a:lnTo>
                      <a:pt x="28453" y="10841"/>
                    </a:lnTo>
                    <a:lnTo>
                      <a:pt x="28535" y="10595"/>
                    </a:lnTo>
                    <a:lnTo>
                      <a:pt x="28589" y="10349"/>
                    </a:lnTo>
                    <a:lnTo>
                      <a:pt x="28617" y="10240"/>
                    </a:lnTo>
                    <a:lnTo>
                      <a:pt x="28658" y="9994"/>
                    </a:lnTo>
                    <a:lnTo>
                      <a:pt x="28698" y="9735"/>
                    </a:lnTo>
                    <a:lnTo>
                      <a:pt x="28726" y="9489"/>
                    </a:lnTo>
                    <a:lnTo>
                      <a:pt x="28739" y="9230"/>
                    </a:lnTo>
                    <a:lnTo>
                      <a:pt x="28726" y="8984"/>
                    </a:lnTo>
                    <a:lnTo>
                      <a:pt x="28712" y="8738"/>
                    </a:lnTo>
                    <a:lnTo>
                      <a:pt x="28685" y="8493"/>
                    </a:lnTo>
                    <a:lnTo>
                      <a:pt x="28658" y="8247"/>
                    </a:lnTo>
                    <a:lnTo>
                      <a:pt x="28603" y="8015"/>
                    </a:lnTo>
                    <a:lnTo>
                      <a:pt x="28535" y="7783"/>
                    </a:lnTo>
                    <a:lnTo>
                      <a:pt x="28466" y="7551"/>
                    </a:lnTo>
                    <a:lnTo>
                      <a:pt x="28384" y="7319"/>
                    </a:lnTo>
                    <a:lnTo>
                      <a:pt x="28289" y="7100"/>
                    </a:lnTo>
                    <a:lnTo>
                      <a:pt x="28193" y="6882"/>
                    </a:lnTo>
                    <a:lnTo>
                      <a:pt x="28070" y="6677"/>
                    </a:lnTo>
                    <a:lnTo>
                      <a:pt x="27948" y="6458"/>
                    </a:lnTo>
                    <a:lnTo>
                      <a:pt x="27811" y="6267"/>
                    </a:lnTo>
                    <a:lnTo>
                      <a:pt x="27675" y="6076"/>
                    </a:lnTo>
                    <a:lnTo>
                      <a:pt x="27524" y="5885"/>
                    </a:lnTo>
                    <a:lnTo>
                      <a:pt x="27361" y="5708"/>
                    </a:lnTo>
                    <a:lnTo>
                      <a:pt x="27183" y="5530"/>
                    </a:lnTo>
                    <a:lnTo>
                      <a:pt x="27006" y="5366"/>
                    </a:lnTo>
                    <a:lnTo>
                      <a:pt x="26814" y="5216"/>
                    </a:lnTo>
                    <a:lnTo>
                      <a:pt x="26623" y="5066"/>
                    </a:lnTo>
                    <a:lnTo>
                      <a:pt x="26418" y="4929"/>
                    </a:lnTo>
                    <a:lnTo>
                      <a:pt x="26214" y="4806"/>
                    </a:lnTo>
                    <a:lnTo>
                      <a:pt x="25995" y="4684"/>
                    </a:lnTo>
                    <a:lnTo>
                      <a:pt x="25763" y="4574"/>
                    </a:lnTo>
                    <a:lnTo>
                      <a:pt x="25531" y="4479"/>
                    </a:lnTo>
                    <a:lnTo>
                      <a:pt x="25299" y="4397"/>
                    </a:lnTo>
                    <a:lnTo>
                      <a:pt x="25053" y="4329"/>
                    </a:lnTo>
                    <a:lnTo>
                      <a:pt x="24807" y="4260"/>
                    </a:lnTo>
                    <a:lnTo>
                      <a:pt x="6117" y="124"/>
                    </a:lnTo>
                    <a:lnTo>
                      <a:pt x="5871" y="69"/>
                    </a:lnTo>
                    <a:lnTo>
                      <a:pt x="5612" y="42"/>
                    </a:lnTo>
                    <a:lnTo>
                      <a:pt x="5366" y="14"/>
                    </a:lnTo>
                    <a:lnTo>
                      <a:pt x="5120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4" name="Google Shape;834;p24">
                <a:extLst>
                  <a:ext uri="{FF2B5EF4-FFF2-40B4-BE49-F238E27FC236}">
                    <a16:creationId xmlns:a16="http://schemas.microsoft.com/office/drawing/2014/main" id="{08B8353B-1156-3741-A234-458167F1DE33}"/>
                  </a:ext>
                </a:extLst>
              </p:cNvPr>
              <p:cNvSpPr/>
              <p:nvPr/>
            </p:nvSpPr>
            <p:spPr>
              <a:xfrm>
                <a:off x="8234900" y="3032801"/>
                <a:ext cx="227700" cy="165982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66393" extrusionOk="0">
                    <a:moveTo>
                      <a:pt x="1" y="0"/>
                    </a:moveTo>
                    <a:lnTo>
                      <a:pt x="1" y="66393"/>
                    </a:lnTo>
                    <a:lnTo>
                      <a:pt x="9107" y="66393"/>
                    </a:lnTo>
                    <a:lnTo>
                      <a:pt x="9107" y="0"/>
                    </a:lnTo>
                    <a:close/>
                  </a:path>
                </a:pathLst>
              </a:custGeom>
              <a:solidFill>
                <a:srgbClr val="2259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5" name="Google Shape;835;p24">
                <a:extLst>
                  <a:ext uri="{FF2B5EF4-FFF2-40B4-BE49-F238E27FC236}">
                    <a16:creationId xmlns:a16="http://schemas.microsoft.com/office/drawing/2014/main" id="{4388FF5F-C0EA-6324-24A2-D49C933CEB27}"/>
                  </a:ext>
                </a:extLst>
              </p:cNvPr>
              <p:cNvSpPr/>
              <p:nvPr/>
            </p:nvSpPr>
            <p:spPr>
              <a:xfrm>
                <a:off x="7788800" y="1866526"/>
                <a:ext cx="669700" cy="738625"/>
              </a:xfrm>
              <a:custGeom>
                <a:avLst/>
                <a:gdLst/>
                <a:ahLst/>
                <a:cxnLst/>
                <a:rect l="l" t="t" r="r" b="b"/>
                <a:pathLst>
                  <a:path w="26788" h="29545" extrusionOk="0">
                    <a:moveTo>
                      <a:pt x="20971" y="0"/>
                    </a:moveTo>
                    <a:lnTo>
                      <a:pt x="20725" y="28"/>
                    </a:lnTo>
                    <a:lnTo>
                      <a:pt x="20493" y="55"/>
                    </a:lnTo>
                    <a:lnTo>
                      <a:pt x="20248" y="96"/>
                    </a:lnTo>
                    <a:lnTo>
                      <a:pt x="20016" y="137"/>
                    </a:lnTo>
                    <a:lnTo>
                      <a:pt x="19783" y="205"/>
                    </a:lnTo>
                    <a:lnTo>
                      <a:pt x="19551" y="273"/>
                    </a:lnTo>
                    <a:lnTo>
                      <a:pt x="19333" y="369"/>
                    </a:lnTo>
                    <a:lnTo>
                      <a:pt x="19114" y="451"/>
                    </a:lnTo>
                    <a:lnTo>
                      <a:pt x="18896" y="560"/>
                    </a:lnTo>
                    <a:lnTo>
                      <a:pt x="18678" y="683"/>
                    </a:lnTo>
                    <a:lnTo>
                      <a:pt x="18473" y="806"/>
                    </a:lnTo>
                    <a:lnTo>
                      <a:pt x="18268" y="942"/>
                    </a:lnTo>
                    <a:lnTo>
                      <a:pt x="18077" y="1093"/>
                    </a:lnTo>
                    <a:lnTo>
                      <a:pt x="17886" y="1243"/>
                    </a:lnTo>
                    <a:lnTo>
                      <a:pt x="17708" y="1420"/>
                    </a:lnTo>
                    <a:lnTo>
                      <a:pt x="17531" y="1598"/>
                    </a:lnTo>
                    <a:lnTo>
                      <a:pt x="17367" y="1789"/>
                    </a:lnTo>
                    <a:lnTo>
                      <a:pt x="17203" y="1980"/>
                    </a:lnTo>
                    <a:lnTo>
                      <a:pt x="17053" y="2185"/>
                    </a:lnTo>
                    <a:lnTo>
                      <a:pt x="16916" y="2403"/>
                    </a:lnTo>
                    <a:lnTo>
                      <a:pt x="1079" y="21121"/>
                    </a:lnTo>
                    <a:lnTo>
                      <a:pt x="861" y="21408"/>
                    </a:lnTo>
                    <a:lnTo>
                      <a:pt x="656" y="21722"/>
                    </a:lnTo>
                    <a:lnTo>
                      <a:pt x="479" y="22036"/>
                    </a:lnTo>
                    <a:lnTo>
                      <a:pt x="397" y="22213"/>
                    </a:lnTo>
                    <a:lnTo>
                      <a:pt x="328" y="22377"/>
                    </a:lnTo>
                    <a:lnTo>
                      <a:pt x="246" y="22582"/>
                    </a:lnTo>
                    <a:lnTo>
                      <a:pt x="192" y="22800"/>
                    </a:lnTo>
                    <a:lnTo>
                      <a:pt x="137" y="23005"/>
                    </a:lnTo>
                    <a:lnTo>
                      <a:pt x="83" y="23223"/>
                    </a:lnTo>
                    <a:lnTo>
                      <a:pt x="55" y="23442"/>
                    </a:lnTo>
                    <a:lnTo>
                      <a:pt x="28" y="23647"/>
                    </a:lnTo>
                    <a:lnTo>
                      <a:pt x="1" y="23865"/>
                    </a:lnTo>
                    <a:lnTo>
                      <a:pt x="1" y="24084"/>
                    </a:lnTo>
                    <a:lnTo>
                      <a:pt x="1" y="24302"/>
                    </a:lnTo>
                    <a:lnTo>
                      <a:pt x="1" y="24507"/>
                    </a:lnTo>
                    <a:lnTo>
                      <a:pt x="28" y="24725"/>
                    </a:lnTo>
                    <a:lnTo>
                      <a:pt x="55" y="24944"/>
                    </a:lnTo>
                    <a:lnTo>
                      <a:pt x="96" y="25149"/>
                    </a:lnTo>
                    <a:lnTo>
                      <a:pt x="137" y="25353"/>
                    </a:lnTo>
                    <a:lnTo>
                      <a:pt x="192" y="25558"/>
                    </a:lnTo>
                    <a:lnTo>
                      <a:pt x="260" y="25763"/>
                    </a:lnTo>
                    <a:lnTo>
                      <a:pt x="328" y="25968"/>
                    </a:lnTo>
                    <a:lnTo>
                      <a:pt x="410" y="26172"/>
                    </a:lnTo>
                    <a:lnTo>
                      <a:pt x="492" y="26364"/>
                    </a:lnTo>
                    <a:lnTo>
                      <a:pt x="601" y="26555"/>
                    </a:lnTo>
                    <a:lnTo>
                      <a:pt x="697" y="26746"/>
                    </a:lnTo>
                    <a:lnTo>
                      <a:pt x="820" y="26923"/>
                    </a:lnTo>
                    <a:lnTo>
                      <a:pt x="943" y="27101"/>
                    </a:lnTo>
                    <a:lnTo>
                      <a:pt x="1066" y="27278"/>
                    </a:lnTo>
                    <a:lnTo>
                      <a:pt x="1202" y="27442"/>
                    </a:lnTo>
                    <a:lnTo>
                      <a:pt x="1352" y="27606"/>
                    </a:lnTo>
                    <a:lnTo>
                      <a:pt x="1503" y="27770"/>
                    </a:lnTo>
                    <a:lnTo>
                      <a:pt x="1666" y="27920"/>
                    </a:lnTo>
                    <a:lnTo>
                      <a:pt x="1844" y="28057"/>
                    </a:lnTo>
                    <a:lnTo>
                      <a:pt x="2021" y="28193"/>
                    </a:lnTo>
                    <a:lnTo>
                      <a:pt x="2199" y="28330"/>
                    </a:lnTo>
                    <a:lnTo>
                      <a:pt x="2404" y="28452"/>
                    </a:lnTo>
                    <a:lnTo>
                      <a:pt x="2977" y="28807"/>
                    </a:lnTo>
                    <a:lnTo>
                      <a:pt x="3209" y="28944"/>
                    </a:lnTo>
                    <a:lnTo>
                      <a:pt x="3428" y="29053"/>
                    </a:lnTo>
                    <a:lnTo>
                      <a:pt x="3660" y="29162"/>
                    </a:lnTo>
                    <a:lnTo>
                      <a:pt x="3905" y="29244"/>
                    </a:lnTo>
                    <a:lnTo>
                      <a:pt x="4137" y="29326"/>
                    </a:lnTo>
                    <a:lnTo>
                      <a:pt x="4370" y="29394"/>
                    </a:lnTo>
                    <a:lnTo>
                      <a:pt x="4615" y="29449"/>
                    </a:lnTo>
                    <a:lnTo>
                      <a:pt x="4847" y="29490"/>
                    </a:lnTo>
                    <a:lnTo>
                      <a:pt x="5093" y="29517"/>
                    </a:lnTo>
                    <a:lnTo>
                      <a:pt x="5339" y="29531"/>
                    </a:lnTo>
                    <a:lnTo>
                      <a:pt x="5585" y="29545"/>
                    </a:lnTo>
                    <a:lnTo>
                      <a:pt x="5817" y="29531"/>
                    </a:lnTo>
                    <a:lnTo>
                      <a:pt x="6063" y="29517"/>
                    </a:lnTo>
                    <a:lnTo>
                      <a:pt x="6295" y="29490"/>
                    </a:lnTo>
                    <a:lnTo>
                      <a:pt x="6540" y="29449"/>
                    </a:lnTo>
                    <a:lnTo>
                      <a:pt x="6772" y="29394"/>
                    </a:lnTo>
                    <a:lnTo>
                      <a:pt x="7005" y="29340"/>
                    </a:lnTo>
                    <a:lnTo>
                      <a:pt x="7237" y="29258"/>
                    </a:lnTo>
                    <a:lnTo>
                      <a:pt x="7455" y="29176"/>
                    </a:lnTo>
                    <a:lnTo>
                      <a:pt x="7674" y="29080"/>
                    </a:lnTo>
                    <a:lnTo>
                      <a:pt x="7892" y="28985"/>
                    </a:lnTo>
                    <a:lnTo>
                      <a:pt x="8110" y="28862"/>
                    </a:lnTo>
                    <a:lnTo>
                      <a:pt x="8315" y="28739"/>
                    </a:lnTo>
                    <a:lnTo>
                      <a:pt x="8520" y="28603"/>
                    </a:lnTo>
                    <a:lnTo>
                      <a:pt x="8711" y="28452"/>
                    </a:lnTo>
                    <a:lnTo>
                      <a:pt x="8902" y="28289"/>
                    </a:lnTo>
                    <a:lnTo>
                      <a:pt x="9080" y="28125"/>
                    </a:lnTo>
                    <a:lnTo>
                      <a:pt x="9257" y="27947"/>
                    </a:lnTo>
                    <a:lnTo>
                      <a:pt x="9421" y="27756"/>
                    </a:lnTo>
                    <a:lnTo>
                      <a:pt x="9585" y="27565"/>
                    </a:lnTo>
                    <a:lnTo>
                      <a:pt x="9735" y="27360"/>
                    </a:lnTo>
                    <a:lnTo>
                      <a:pt x="9872" y="27142"/>
                    </a:lnTo>
                    <a:lnTo>
                      <a:pt x="25709" y="8424"/>
                    </a:lnTo>
                    <a:lnTo>
                      <a:pt x="25927" y="8124"/>
                    </a:lnTo>
                    <a:lnTo>
                      <a:pt x="26132" y="7823"/>
                    </a:lnTo>
                    <a:lnTo>
                      <a:pt x="26309" y="7496"/>
                    </a:lnTo>
                    <a:lnTo>
                      <a:pt x="26391" y="7332"/>
                    </a:lnTo>
                    <a:lnTo>
                      <a:pt x="26460" y="7168"/>
                    </a:lnTo>
                    <a:lnTo>
                      <a:pt x="26541" y="6950"/>
                    </a:lnTo>
                    <a:lnTo>
                      <a:pt x="26596" y="6745"/>
                    </a:lnTo>
                    <a:lnTo>
                      <a:pt x="26651" y="6526"/>
                    </a:lnTo>
                    <a:lnTo>
                      <a:pt x="26705" y="6322"/>
                    </a:lnTo>
                    <a:lnTo>
                      <a:pt x="26733" y="6103"/>
                    </a:lnTo>
                    <a:lnTo>
                      <a:pt x="26760" y="5885"/>
                    </a:lnTo>
                    <a:lnTo>
                      <a:pt x="26787" y="5680"/>
                    </a:lnTo>
                    <a:lnTo>
                      <a:pt x="26787" y="5461"/>
                    </a:lnTo>
                    <a:lnTo>
                      <a:pt x="26787" y="5243"/>
                    </a:lnTo>
                    <a:lnTo>
                      <a:pt x="26787" y="5025"/>
                    </a:lnTo>
                    <a:lnTo>
                      <a:pt x="26760" y="4820"/>
                    </a:lnTo>
                    <a:lnTo>
                      <a:pt x="26733" y="4601"/>
                    </a:lnTo>
                    <a:lnTo>
                      <a:pt x="26692" y="4397"/>
                    </a:lnTo>
                    <a:lnTo>
                      <a:pt x="26651" y="4192"/>
                    </a:lnTo>
                    <a:lnTo>
                      <a:pt x="26596" y="3973"/>
                    </a:lnTo>
                    <a:lnTo>
                      <a:pt x="26528" y="3769"/>
                    </a:lnTo>
                    <a:lnTo>
                      <a:pt x="26460" y="3577"/>
                    </a:lnTo>
                    <a:lnTo>
                      <a:pt x="26378" y="3373"/>
                    </a:lnTo>
                    <a:lnTo>
                      <a:pt x="26296" y="3181"/>
                    </a:lnTo>
                    <a:lnTo>
                      <a:pt x="26187" y="2990"/>
                    </a:lnTo>
                    <a:lnTo>
                      <a:pt x="26091" y="2799"/>
                    </a:lnTo>
                    <a:lnTo>
                      <a:pt x="25968" y="2622"/>
                    </a:lnTo>
                    <a:lnTo>
                      <a:pt x="25845" y="2444"/>
                    </a:lnTo>
                    <a:lnTo>
                      <a:pt x="25722" y="2267"/>
                    </a:lnTo>
                    <a:lnTo>
                      <a:pt x="25586" y="2103"/>
                    </a:lnTo>
                    <a:lnTo>
                      <a:pt x="25436" y="1939"/>
                    </a:lnTo>
                    <a:lnTo>
                      <a:pt x="25285" y="1775"/>
                    </a:lnTo>
                    <a:lnTo>
                      <a:pt x="25122" y="1625"/>
                    </a:lnTo>
                    <a:lnTo>
                      <a:pt x="24944" y="1489"/>
                    </a:lnTo>
                    <a:lnTo>
                      <a:pt x="24767" y="1338"/>
                    </a:lnTo>
                    <a:lnTo>
                      <a:pt x="24589" y="1215"/>
                    </a:lnTo>
                    <a:lnTo>
                      <a:pt x="24384" y="1093"/>
                    </a:lnTo>
                    <a:lnTo>
                      <a:pt x="23811" y="738"/>
                    </a:lnTo>
                    <a:lnTo>
                      <a:pt x="23579" y="601"/>
                    </a:lnTo>
                    <a:lnTo>
                      <a:pt x="23347" y="492"/>
                    </a:lnTo>
                    <a:lnTo>
                      <a:pt x="23128" y="383"/>
                    </a:lnTo>
                    <a:lnTo>
                      <a:pt x="22883" y="301"/>
                    </a:lnTo>
                    <a:lnTo>
                      <a:pt x="22650" y="219"/>
                    </a:lnTo>
                    <a:lnTo>
                      <a:pt x="22418" y="151"/>
                    </a:lnTo>
                    <a:lnTo>
                      <a:pt x="22173" y="96"/>
                    </a:lnTo>
                    <a:lnTo>
                      <a:pt x="21941" y="55"/>
                    </a:lnTo>
                    <a:lnTo>
                      <a:pt x="21695" y="28"/>
                    </a:lnTo>
                    <a:lnTo>
                      <a:pt x="21449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6" name="Google Shape;836;p24">
                <a:extLst>
                  <a:ext uri="{FF2B5EF4-FFF2-40B4-BE49-F238E27FC236}">
                    <a16:creationId xmlns:a16="http://schemas.microsoft.com/office/drawing/2014/main" id="{3C471F47-C76C-7708-F9C8-07EDB609F7FE}"/>
                  </a:ext>
                </a:extLst>
              </p:cNvPr>
              <p:cNvSpPr/>
              <p:nvPr/>
            </p:nvSpPr>
            <p:spPr>
              <a:xfrm>
                <a:off x="8575200" y="3032801"/>
                <a:ext cx="227350" cy="1659825"/>
              </a:xfrm>
              <a:custGeom>
                <a:avLst/>
                <a:gdLst/>
                <a:ahLst/>
                <a:cxnLst/>
                <a:rect l="l" t="t" r="r" b="b"/>
                <a:pathLst>
                  <a:path w="9094" h="66393" extrusionOk="0">
                    <a:moveTo>
                      <a:pt x="0" y="0"/>
                    </a:moveTo>
                    <a:lnTo>
                      <a:pt x="0" y="66393"/>
                    </a:lnTo>
                    <a:lnTo>
                      <a:pt x="9093" y="66393"/>
                    </a:lnTo>
                    <a:lnTo>
                      <a:pt x="9093" y="0"/>
                    </a:lnTo>
                    <a:close/>
                  </a:path>
                </a:pathLst>
              </a:custGeom>
              <a:solidFill>
                <a:srgbClr val="2259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7" name="Google Shape;837;p24">
                <a:extLst>
                  <a:ext uri="{FF2B5EF4-FFF2-40B4-BE49-F238E27FC236}">
                    <a16:creationId xmlns:a16="http://schemas.microsoft.com/office/drawing/2014/main" id="{F03EFCF2-BA9D-673E-364C-2E9C84265F45}"/>
                  </a:ext>
                </a:extLst>
              </p:cNvPr>
              <p:cNvSpPr/>
              <p:nvPr/>
            </p:nvSpPr>
            <p:spPr>
              <a:xfrm>
                <a:off x="8379975" y="1801326"/>
                <a:ext cx="308900" cy="1179950"/>
              </a:xfrm>
              <a:custGeom>
                <a:avLst/>
                <a:gdLst/>
                <a:ahLst/>
                <a:cxnLst/>
                <a:rect l="l" t="t" r="r" b="b"/>
                <a:pathLst>
                  <a:path w="12356" h="47198" extrusionOk="0">
                    <a:moveTo>
                      <a:pt x="4301" y="1"/>
                    </a:moveTo>
                    <a:lnTo>
                      <a:pt x="3741" y="14"/>
                    </a:lnTo>
                    <a:lnTo>
                      <a:pt x="3181" y="55"/>
                    </a:lnTo>
                    <a:lnTo>
                      <a:pt x="2635" y="110"/>
                    </a:lnTo>
                    <a:lnTo>
                      <a:pt x="2089" y="178"/>
                    </a:lnTo>
                    <a:lnTo>
                      <a:pt x="1557" y="274"/>
                    </a:lnTo>
                    <a:lnTo>
                      <a:pt x="1024" y="369"/>
                    </a:lnTo>
                    <a:lnTo>
                      <a:pt x="0" y="588"/>
                    </a:lnTo>
                    <a:lnTo>
                      <a:pt x="0" y="47198"/>
                    </a:lnTo>
                    <a:lnTo>
                      <a:pt x="12356" y="47198"/>
                    </a:lnTo>
                    <a:lnTo>
                      <a:pt x="12356" y="287"/>
                    </a:lnTo>
                    <a:lnTo>
                      <a:pt x="11632" y="178"/>
                    </a:lnTo>
                    <a:lnTo>
                      <a:pt x="10895" y="96"/>
                    </a:lnTo>
                    <a:lnTo>
                      <a:pt x="10513" y="55"/>
                    </a:lnTo>
                    <a:lnTo>
                      <a:pt x="10144" y="28"/>
                    </a:lnTo>
                    <a:lnTo>
                      <a:pt x="9762" y="14"/>
                    </a:lnTo>
                    <a:lnTo>
                      <a:pt x="9366" y="1"/>
                    </a:lnTo>
                    <a:close/>
                  </a:path>
                </a:pathLst>
              </a:custGeom>
              <a:solidFill>
                <a:srgbClr val="FA22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8" name="Google Shape;838;p24">
                <a:extLst>
                  <a:ext uri="{FF2B5EF4-FFF2-40B4-BE49-F238E27FC236}">
                    <a16:creationId xmlns:a16="http://schemas.microsoft.com/office/drawing/2014/main" id="{B1C39DEF-692E-420A-4BC5-3A60EEDCFF98}"/>
                  </a:ext>
                </a:extLst>
              </p:cNvPr>
              <p:cNvSpPr/>
              <p:nvPr/>
            </p:nvSpPr>
            <p:spPr>
              <a:xfrm>
                <a:off x="8379975" y="2981251"/>
                <a:ext cx="308900" cy="178875"/>
              </a:xfrm>
              <a:custGeom>
                <a:avLst/>
                <a:gdLst/>
                <a:ahLst/>
                <a:cxnLst/>
                <a:rect l="l" t="t" r="r" b="b"/>
                <a:pathLst>
                  <a:path w="12356" h="7155" extrusionOk="0">
                    <a:moveTo>
                      <a:pt x="3181" y="1"/>
                    </a:moveTo>
                    <a:lnTo>
                      <a:pt x="2089" y="14"/>
                    </a:lnTo>
                    <a:lnTo>
                      <a:pt x="1024" y="42"/>
                    </a:lnTo>
                    <a:lnTo>
                      <a:pt x="0" y="69"/>
                    </a:lnTo>
                    <a:lnTo>
                      <a:pt x="0" y="7155"/>
                    </a:lnTo>
                    <a:lnTo>
                      <a:pt x="12356" y="7155"/>
                    </a:lnTo>
                    <a:lnTo>
                      <a:pt x="12356" y="28"/>
                    </a:lnTo>
                    <a:lnTo>
                      <a:pt x="10895" y="14"/>
                    </a:lnTo>
                    <a:lnTo>
                      <a:pt x="9366" y="1"/>
                    </a:lnTo>
                    <a:close/>
                  </a:path>
                </a:pathLst>
              </a:custGeom>
              <a:solidFill>
                <a:srgbClr val="2259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9" name="Google Shape;839;p24">
                <a:extLst>
                  <a:ext uri="{FF2B5EF4-FFF2-40B4-BE49-F238E27FC236}">
                    <a16:creationId xmlns:a16="http://schemas.microsoft.com/office/drawing/2014/main" id="{EAEFD529-938D-8193-2B71-41898E77DC21}"/>
                  </a:ext>
                </a:extLst>
              </p:cNvPr>
              <p:cNvSpPr/>
              <p:nvPr/>
            </p:nvSpPr>
            <p:spPr>
              <a:xfrm>
                <a:off x="8077225" y="4675901"/>
                <a:ext cx="38537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1966" extrusionOk="0">
                    <a:moveTo>
                      <a:pt x="0" y="0"/>
                    </a:moveTo>
                    <a:lnTo>
                      <a:pt x="0" y="1966"/>
                    </a:lnTo>
                    <a:lnTo>
                      <a:pt x="15414" y="1966"/>
                    </a:lnTo>
                    <a:lnTo>
                      <a:pt x="154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0" name="Google Shape;840;p24">
                <a:extLst>
                  <a:ext uri="{FF2B5EF4-FFF2-40B4-BE49-F238E27FC236}">
                    <a16:creationId xmlns:a16="http://schemas.microsoft.com/office/drawing/2014/main" id="{E197EBA0-73FA-753A-4B3B-6D0A4FA6DD29}"/>
                  </a:ext>
                </a:extLst>
              </p:cNvPr>
              <p:cNvSpPr/>
              <p:nvPr/>
            </p:nvSpPr>
            <p:spPr>
              <a:xfrm>
                <a:off x="8575200" y="4675901"/>
                <a:ext cx="385025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5401" h="1966" extrusionOk="0">
                    <a:moveTo>
                      <a:pt x="0" y="0"/>
                    </a:moveTo>
                    <a:lnTo>
                      <a:pt x="0" y="1966"/>
                    </a:lnTo>
                    <a:lnTo>
                      <a:pt x="15401" y="1966"/>
                    </a:lnTo>
                    <a:lnTo>
                      <a:pt x="154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1" name="Google Shape;841;p24">
                <a:extLst>
                  <a:ext uri="{FF2B5EF4-FFF2-40B4-BE49-F238E27FC236}">
                    <a16:creationId xmlns:a16="http://schemas.microsoft.com/office/drawing/2014/main" id="{AD0CE47C-62FB-78F5-D48A-D6DB4CF9393A}"/>
                  </a:ext>
                </a:extLst>
              </p:cNvPr>
              <p:cNvSpPr/>
              <p:nvPr/>
            </p:nvSpPr>
            <p:spPr>
              <a:xfrm>
                <a:off x="8439025" y="1803051"/>
                <a:ext cx="181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82" extrusionOk="0">
                    <a:moveTo>
                      <a:pt x="0" y="82"/>
                    </a:moveTo>
                    <a:lnTo>
                      <a:pt x="0" y="82"/>
                    </a:lnTo>
                    <a:lnTo>
                      <a:pt x="355" y="41"/>
                    </a:lnTo>
                    <a:lnTo>
                      <a:pt x="724" y="0"/>
                    </a:lnTo>
                    <a:lnTo>
                      <a:pt x="724" y="0"/>
                    </a:lnTo>
                    <a:lnTo>
                      <a:pt x="355" y="41"/>
                    </a:lnTo>
                    <a:lnTo>
                      <a:pt x="0" y="82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2" name="Google Shape;842;p24">
                <a:extLst>
                  <a:ext uri="{FF2B5EF4-FFF2-40B4-BE49-F238E27FC236}">
                    <a16:creationId xmlns:a16="http://schemas.microsoft.com/office/drawing/2014/main" id="{81974455-70B6-D338-2E1F-43320F0284FC}"/>
                  </a:ext>
                </a:extLst>
              </p:cNvPr>
              <p:cNvSpPr/>
              <p:nvPr/>
            </p:nvSpPr>
            <p:spPr>
              <a:xfrm>
                <a:off x="8135925" y="1819076"/>
                <a:ext cx="244075" cy="1742450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69698" extrusionOk="0">
                    <a:moveTo>
                      <a:pt x="8697" y="124"/>
                    </a:moveTo>
                    <a:lnTo>
                      <a:pt x="8533" y="151"/>
                    </a:lnTo>
                    <a:lnTo>
                      <a:pt x="8522" y="163"/>
                    </a:lnTo>
                    <a:lnTo>
                      <a:pt x="8525" y="162"/>
                    </a:lnTo>
                    <a:lnTo>
                      <a:pt x="8525" y="162"/>
                    </a:lnTo>
                    <a:lnTo>
                      <a:pt x="8547" y="151"/>
                    </a:lnTo>
                    <a:lnTo>
                      <a:pt x="8629" y="139"/>
                    </a:lnTo>
                    <a:lnTo>
                      <a:pt x="8697" y="124"/>
                    </a:lnTo>
                    <a:close/>
                    <a:moveTo>
                      <a:pt x="9639" y="1"/>
                    </a:moveTo>
                    <a:lnTo>
                      <a:pt x="9434" y="28"/>
                    </a:lnTo>
                    <a:lnTo>
                      <a:pt x="8916" y="96"/>
                    </a:lnTo>
                    <a:lnTo>
                      <a:pt x="8629" y="139"/>
                    </a:lnTo>
                    <a:lnTo>
                      <a:pt x="8525" y="162"/>
                    </a:lnTo>
                    <a:lnTo>
                      <a:pt x="8525" y="162"/>
                    </a:lnTo>
                    <a:lnTo>
                      <a:pt x="8520" y="165"/>
                    </a:lnTo>
                    <a:lnTo>
                      <a:pt x="8522" y="163"/>
                    </a:lnTo>
                    <a:lnTo>
                      <a:pt x="8329" y="205"/>
                    </a:lnTo>
                    <a:lnTo>
                      <a:pt x="7974" y="315"/>
                    </a:lnTo>
                    <a:lnTo>
                      <a:pt x="7605" y="451"/>
                    </a:lnTo>
                    <a:lnTo>
                      <a:pt x="7250" y="601"/>
                    </a:lnTo>
                    <a:lnTo>
                      <a:pt x="6881" y="793"/>
                    </a:lnTo>
                    <a:lnTo>
                      <a:pt x="6513" y="997"/>
                    </a:lnTo>
                    <a:lnTo>
                      <a:pt x="6158" y="1216"/>
                    </a:lnTo>
                    <a:lnTo>
                      <a:pt x="5789" y="1462"/>
                    </a:lnTo>
                    <a:lnTo>
                      <a:pt x="5434" y="1721"/>
                    </a:lnTo>
                    <a:lnTo>
                      <a:pt x="5093" y="2021"/>
                    </a:lnTo>
                    <a:lnTo>
                      <a:pt x="4738" y="2322"/>
                    </a:lnTo>
                    <a:lnTo>
                      <a:pt x="4397" y="2649"/>
                    </a:lnTo>
                    <a:lnTo>
                      <a:pt x="4069" y="2991"/>
                    </a:lnTo>
                    <a:lnTo>
                      <a:pt x="3755" y="3359"/>
                    </a:lnTo>
                    <a:lnTo>
                      <a:pt x="3441" y="3742"/>
                    </a:lnTo>
                    <a:lnTo>
                      <a:pt x="3127" y="4137"/>
                    </a:lnTo>
                    <a:lnTo>
                      <a:pt x="2840" y="4561"/>
                    </a:lnTo>
                    <a:lnTo>
                      <a:pt x="2554" y="4984"/>
                    </a:lnTo>
                    <a:lnTo>
                      <a:pt x="2294" y="5434"/>
                    </a:lnTo>
                    <a:lnTo>
                      <a:pt x="2035" y="5899"/>
                    </a:lnTo>
                    <a:lnTo>
                      <a:pt x="1803" y="6390"/>
                    </a:lnTo>
                    <a:lnTo>
                      <a:pt x="1584" y="6882"/>
                    </a:lnTo>
                    <a:lnTo>
                      <a:pt x="1379" y="7387"/>
                    </a:lnTo>
                    <a:lnTo>
                      <a:pt x="1188" y="7906"/>
                    </a:lnTo>
                    <a:lnTo>
                      <a:pt x="1011" y="8452"/>
                    </a:lnTo>
                    <a:lnTo>
                      <a:pt x="861" y="8998"/>
                    </a:lnTo>
                    <a:lnTo>
                      <a:pt x="738" y="9558"/>
                    </a:lnTo>
                    <a:lnTo>
                      <a:pt x="629" y="10131"/>
                    </a:lnTo>
                    <a:lnTo>
                      <a:pt x="547" y="10718"/>
                    </a:lnTo>
                    <a:lnTo>
                      <a:pt x="478" y="11305"/>
                    </a:lnTo>
                    <a:lnTo>
                      <a:pt x="437" y="11919"/>
                    </a:lnTo>
                    <a:lnTo>
                      <a:pt x="424" y="12534"/>
                    </a:lnTo>
                    <a:lnTo>
                      <a:pt x="0" y="69697"/>
                    </a:lnTo>
                    <a:lnTo>
                      <a:pt x="9762" y="69697"/>
                    </a:lnTo>
                    <a:lnTo>
                      <a:pt x="976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3" name="Google Shape;843;p24">
                <a:extLst>
                  <a:ext uri="{FF2B5EF4-FFF2-40B4-BE49-F238E27FC236}">
                    <a16:creationId xmlns:a16="http://schemas.microsoft.com/office/drawing/2014/main" id="{FA001C2A-86CA-180C-79FC-1EA2D55E4B4E}"/>
                  </a:ext>
                </a:extLst>
              </p:cNvPr>
              <p:cNvSpPr/>
              <p:nvPr/>
            </p:nvSpPr>
            <p:spPr>
              <a:xfrm>
                <a:off x="8688850" y="1808501"/>
                <a:ext cx="251250" cy="1753350"/>
              </a:xfrm>
              <a:custGeom>
                <a:avLst/>
                <a:gdLst/>
                <a:ahLst/>
                <a:cxnLst/>
                <a:rect l="l" t="t" r="r" b="b"/>
                <a:pathLst>
                  <a:path w="10050" h="70134" extrusionOk="0">
                    <a:moveTo>
                      <a:pt x="1" y="0"/>
                    </a:moveTo>
                    <a:lnTo>
                      <a:pt x="1" y="70120"/>
                    </a:lnTo>
                    <a:lnTo>
                      <a:pt x="9626" y="70134"/>
                    </a:lnTo>
                    <a:lnTo>
                      <a:pt x="10049" y="12957"/>
                    </a:lnTo>
                    <a:lnTo>
                      <a:pt x="10035" y="12301"/>
                    </a:lnTo>
                    <a:lnTo>
                      <a:pt x="9981" y="11660"/>
                    </a:lnTo>
                    <a:lnTo>
                      <a:pt x="9899" y="11018"/>
                    </a:lnTo>
                    <a:lnTo>
                      <a:pt x="9803" y="10390"/>
                    </a:lnTo>
                    <a:lnTo>
                      <a:pt x="9667" y="9776"/>
                    </a:lnTo>
                    <a:lnTo>
                      <a:pt x="9503" y="9175"/>
                    </a:lnTo>
                    <a:lnTo>
                      <a:pt x="9312" y="8588"/>
                    </a:lnTo>
                    <a:lnTo>
                      <a:pt x="9107" y="8015"/>
                    </a:lnTo>
                    <a:lnTo>
                      <a:pt x="8875" y="7455"/>
                    </a:lnTo>
                    <a:lnTo>
                      <a:pt x="8616" y="6909"/>
                    </a:lnTo>
                    <a:lnTo>
                      <a:pt x="8343" y="6376"/>
                    </a:lnTo>
                    <a:lnTo>
                      <a:pt x="8056" y="5857"/>
                    </a:lnTo>
                    <a:lnTo>
                      <a:pt x="7742" y="5366"/>
                    </a:lnTo>
                    <a:lnTo>
                      <a:pt x="7414" y="4888"/>
                    </a:lnTo>
                    <a:lnTo>
                      <a:pt x="7073" y="4424"/>
                    </a:lnTo>
                    <a:lnTo>
                      <a:pt x="6704" y="3973"/>
                    </a:lnTo>
                    <a:lnTo>
                      <a:pt x="6336" y="3550"/>
                    </a:lnTo>
                    <a:lnTo>
                      <a:pt x="5953" y="3154"/>
                    </a:lnTo>
                    <a:lnTo>
                      <a:pt x="5557" y="2772"/>
                    </a:lnTo>
                    <a:lnTo>
                      <a:pt x="5148" y="2403"/>
                    </a:lnTo>
                    <a:lnTo>
                      <a:pt x="4738" y="2062"/>
                    </a:lnTo>
                    <a:lnTo>
                      <a:pt x="4315" y="1748"/>
                    </a:lnTo>
                    <a:lnTo>
                      <a:pt x="3892" y="1461"/>
                    </a:lnTo>
                    <a:lnTo>
                      <a:pt x="3469" y="1188"/>
                    </a:lnTo>
                    <a:lnTo>
                      <a:pt x="3032" y="942"/>
                    </a:lnTo>
                    <a:lnTo>
                      <a:pt x="2595" y="724"/>
                    </a:lnTo>
                    <a:lnTo>
                      <a:pt x="2158" y="533"/>
                    </a:lnTo>
                    <a:lnTo>
                      <a:pt x="1721" y="369"/>
                    </a:lnTo>
                    <a:lnTo>
                      <a:pt x="1284" y="233"/>
                    </a:lnTo>
                    <a:lnTo>
                      <a:pt x="861" y="123"/>
                    </a:lnTo>
                    <a:lnTo>
                      <a:pt x="424" y="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4" name="Google Shape;844;p24">
                <a:extLst>
                  <a:ext uri="{FF2B5EF4-FFF2-40B4-BE49-F238E27FC236}">
                    <a16:creationId xmlns:a16="http://schemas.microsoft.com/office/drawing/2014/main" id="{5711FD97-FB18-7719-41C2-22358C6309C4}"/>
                  </a:ext>
                </a:extLst>
              </p:cNvPr>
              <p:cNvSpPr/>
              <p:nvPr/>
            </p:nvSpPr>
            <p:spPr>
              <a:xfrm>
                <a:off x="8340025" y="1795526"/>
                <a:ext cx="809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10295" extrusionOk="0">
                    <a:moveTo>
                      <a:pt x="3236" y="1"/>
                    </a:moveTo>
                    <a:lnTo>
                      <a:pt x="2800" y="14"/>
                    </a:lnTo>
                    <a:lnTo>
                      <a:pt x="2390" y="55"/>
                    </a:lnTo>
                    <a:lnTo>
                      <a:pt x="2008" y="124"/>
                    </a:lnTo>
                    <a:lnTo>
                      <a:pt x="1830" y="178"/>
                    </a:lnTo>
                    <a:lnTo>
                      <a:pt x="1653" y="233"/>
                    </a:lnTo>
                    <a:lnTo>
                      <a:pt x="1489" y="287"/>
                    </a:lnTo>
                    <a:lnTo>
                      <a:pt x="1339" y="356"/>
                    </a:lnTo>
                    <a:lnTo>
                      <a:pt x="1189" y="424"/>
                    </a:lnTo>
                    <a:lnTo>
                      <a:pt x="1052" y="506"/>
                    </a:lnTo>
                    <a:lnTo>
                      <a:pt x="916" y="588"/>
                    </a:lnTo>
                    <a:lnTo>
                      <a:pt x="793" y="683"/>
                    </a:lnTo>
                    <a:lnTo>
                      <a:pt x="670" y="779"/>
                    </a:lnTo>
                    <a:lnTo>
                      <a:pt x="561" y="888"/>
                    </a:lnTo>
                    <a:lnTo>
                      <a:pt x="465" y="1011"/>
                    </a:lnTo>
                    <a:lnTo>
                      <a:pt x="369" y="1134"/>
                    </a:lnTo>
                    <a:lnTo>
                      <a:pt x="287" y="1243"/>
                    </a:lnTo>
                    <a:lnTo>
                      <a:pt x="233" y="1366"/>
                    </a:lnTo>
                    <a:lnTo>
                      <a:pt x="124" y="1598"/>
                    </a:lnTo>
                    <a:lnTo>
                      <a:pt x="69" y="1803"/>
                    </a:lnTo>
                    <a:lnTo>
                      <a:pt x="28" y="1980"/>
                    </a:lnTo>
                    <a:lnTo>
                      <a:pt x="14" y="2117"/>
                    </a:lnTo>
                    <a:lnTo>
                      <a:pt x="1" y="2253"/>
                    </a:lnTo>
                    <a:lnTo>
                      <a:pt x="1" y="10295"/>
                    </a:lnTo>
                    <a:lnTo>
                      <a:pt x="615" y="10295"/>
                    </a:lnTo>
                    <a:lnTo>
                      <a:pt x="615" y="2240"/>
                    </a:lnTo>
                    <a:lnTo>
                      <a:pt x="615" y="2144"/>
                    </a:lnTo>
                    <a:lnTo>
                      <a:pt x="629" y="2049"/>
                    </a:lnTo>
                    <a:lnTo>
                      <a:pt x="656" y="1926"/>
                    </a:lnTo>
                    <a:lnTo>
                      <a:pt x="711" y="1789"/>
                    </a:lnTo>
                    <a:lnTo>
                      <a:pt x="779" y="1639"/>
                    </a:lnTo>
                    <a:lnTo>
                      <a:pt x="875" y="1475"/>
                    </a:lnTo>
                    <a:lnTo>
                      <a:pt x="1011" y="1311"/>
                    </a:lnTo>
                    <a:lnTo>
                      <a:pt x="1093" y="1229"/>
                    </a:lnTo>
                    <a:lnTo>
                      <a:pt x="1189" y="1147"/>
                    </a:lnTo>
                    <a:lnTo>
                      <a:pt x="1284" y="1079"/>
                    </a:lnTo>
                    <a:lnTo>
                      <a:pt x="1393" y="1011"/>
                    </a:lnTo>
                    <a:lnTo>
                      <a:pt x="1625" y="888"/>
                    </a:lnTo>
                    <a:lnTo>
                      <a:pt x="1898" y="793"/>
                    </a:lnTo>
                    <a:lnTo>
                      <a:pt x="2185" y="711"/>
                    </a:lnTo>
                    <a:lnTo>
                      <a:pt x="2513" y="656"/>
                    </a:lnTo>
                    <a:lnTo>
                      <a:pt x="2854" y="629"/>
                    </a:lnTo>
                    <a:lnTo>
                      <a:pt x="3236" y="615"/>
                    </a:lnTo>
                    <a:lnTo>
                      <a:pt x="323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5" name="Google Shape;845;p24">
                <a:extLst>
                  <a:ext uri="{FF2B5EF4-FFF2-40B4-BE49-F238E27FC236}">
                    <a16:creationId xmlns:a16="http://schemas.microsoft.com/office/drawing/2014/main" id="{0E8057F0-C5D3-0914-BD89-65604602F971}"/>
                  </a:ext>
                </a:extLst>
              </p:cNvPr>
              <p:cNvSpPr/>
              <p:nvPr/>
            </p:nvSpPr>
            <p:spPr>
              <a:xfrm>
                <a:off x="8660875" y="1795526"/>
                <a:ext cx="70675" cy="57140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22856" extrusionOk="0">
                    <a:moveTo>
                      <a:pt x="0" y="1"/>
                    </a:moveTo>
                    <a:lnTo>
                      <a:pt x="69" y="615"/>
                    </a:lnTo>
                    <a:lnTo>
                      <a:pt x="219" y="601"/>
                    </a:lnTo>
                    <a:lnTo>
                      <a:pt x="383" y="615"/>
                    </a:lnTo>
                    <a:lnTo>
                      <a:pt x="601" y="642"/>
                    </a:lnTo>
                    <a:lnTo>
                      <a:pt x="833" y="683"/>
                    </a:lnTo>
                    <a:lnTo>
                      <a:pt x="956" y="724"/>
                    </a:lnTo>
                    <a:lnTo>
                      <a:pt x="1092" y="765"/>
                    </a:lnTo>
                    <a:lnTo>
                      <a:pt x="1215" y="820"/>
                    </a:lnTo>
                    <a:lnTo>
                      <a:pt x="1338" y="888"/>
                    </a:lnTo>
                    <a:lnTo>
                      <a:pt x="1461" y="970"/>
                    </a:lnTo>
                    <a:lnTo>
                      <a:pt x="1584" y="1066"/>
                    </a:lnTo>
                    <a:lnTo>
                      <a:pt x="1734" y="1216"/>
                    </a:lnTo>
                    <a:lnTo>
                      <a:pt x="1857" y="1393"/>
                    </a:lnTo>
                    <a:lnTo>
                      <a:pt x="1966" y="1584"/>
                    </a:lnTo>
                    <a:lnTo>
                      <a:pt x="2048" y="1789"/>
                    </a:lnTo>
                    <a:lnTo>
                      <a:pt x="2116" y="2021"/>
                    </a:lnTo>
                    <a:lnTo>
                      <a:pt x="2171" y="2267"/>
                    </a:lnTo>
                    <a:lnTo>
                      <a:pt x="2198" y="2540"/>
                    </a:lnTo>
                    <a:lnTo>
                      <a:pt x="2212" y="2827"/>
                    </a:lnTo>
                    <a:lnTo>
                      <a:pt x="2212" y="22855"/>
                    </a:lnTo>
                    <a:lnTo>
                      <a:pt x="2826" y="22855"/>
                    </a:lnTo>
                    <a:lnTo>
                      <a:pt x="2826" y="2827"/>
                    </a:lnTo>
                    <a:lnTo>
                      <a:pt x="2813" y="2472"/>
                    </a:lnTo>
                    <a:lnTo>
                      <a:pt x="2772" y="2130"/>
                    </a:lnTo>
                    <a:lnTo>
                      <a:pt x="2703" y="1830"/>
                    </a:lnTo>
                    <a:lnTo>
                      <a:pt x="2608" y="1530"/>
                    </a:lnTo>
                    <a:lnTo>
                      <a:pt x="2553" y="1393"/>
                    </a:lnTo>
                    <a:lnTo>
                      <a:pt x="2499" y="1270"/>
                    </a:lnTo>
                    <a:lnTo>
                      <a:pt x="2430" y="1147"/>
                    </a:lnTo>
                    <a:lnTo>
                      <a:pt x="2349" y="1025"/>
                    </a:lnTo>
                    <a:lnTo>
                      <a:pt x="2267" y="915"/>
                    </a:lnTo>
                    <a:lnTo>
                      <a:pt x="2185" y="806"/>
                    </a:lnTo>
                    <a:lnTo>
                      <a:pt x="2089" y="711"/>
                    </a:lnTo>
                    <a:lnTo>
                      <a:pt x="1980" y="615"/>
                    </a:lnTo>
                    <a:lnTo>
                      <a:pt x="1830" y="479"/>
                    </a:lnTo>
                    <a:lnTo>
                      <a:pt x="1666" y="369"/>
                    </a:lnTo>
                    <a:lnTo>
                      <a:pt x="1502" y="287"/>
                    </a:lnTo>
                    <a:lnTo>
                      <a:pt x="1338" y="205"/>
                    </a:lnTo>
                    <a:lnTo>
                      <a:pt x="1161" y="137"/>
                    </a:lnTo>
                    <a:lnTo>
                      <a:pt x="1011" y="96"/>
                    </a:lnTo>
                    <a:lnTo>
                      <a:pt x="847" y="55"/>
                    </a:lnTo>
                    <a:lnTo>
                      <a:pt x="697" y="28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6" name="Google Shape;846;p24">
                <a:extLst>
                  <a:ext uri="{FF2B5EF4-FFF2-40B4-BE49-F238E27FC236}">
                    <a16:creationId xmlns:a16="http://schemas.microsoft.com/office/drawing/2014/main" id="{B76E36F4-62A1-1E58-7EB5-E93615D3F508}"/>
                  </a:ext>
                </a:extLst>
              </p:cNvPr>
              <p:cNvSpPr/>
              <p:nvPr/>
            </p:nvSpPr>
            <p:spPr>
              <a:xfrm>
                <a:off x="8714125" y="2323876"/>
                <a:ext cx="41650" cy="97650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3906" extrusionOk="0">
                    <a:moveTo>
                      <a:pt x="819" y="1"/>
                    </a:moveTo>
                    <a:lnTo>
                      <a:pt x="655" y="15"/>
                    </a:lnTo>
                    <a:lnTo>
                      <a:pt x="505" y="56"/>
                    </a:lnTo>
                    <a:lnTo>
                      <a:pt x="355" y="110"/>
                    </a:lnTo>
                    <a:lnTo>
                      <a:pt x="232" y="192"/>
                    </a:lnTo>
                    <a:lnTo>
                      <a:pt x="137" y="288"/>
                    </a:lnTo>
                    <a:lnTo>
                      <a:pt x="55" y="397"/>
                    </a:lnTo>
                    <a:lnTo>
                      <a:pt x="14" y="520"/>
                    </a:lnTo>
                    <a:lnTo>
                      <a:pt x="0" y="588"/>
                    </a:lnTo>
                    <a:lnTo>
                      <a:pt x="0" y="643"/>
                    </a:lnTo>
                    <a:lnTo>
                      <a:pt x="0" y="3264"/>
                    </a:lnTo>
                    <a:lnTo>
                      <a:pt x="0" y="3332"/>
                    </a:lnTo>
                    <a:lnTo>
                      <a:pt x="14" y="3400"/>
                    </a:lnTo>
                    <a:lnTo>
                      <a:pt x="55" y="3510"/>
                    </a:lnTo>
                    <a:lnTo>
                      <a:pt x="137" y="3619"/>
                    </a:lnTo>
                    <a:lnTo>
                      <a:pt x="232" y="3714"/>
                    </a:lnTo>
                    <a:lnTo>
                      <a:pt x="355" y="3796"/>
                    </a:lnTo>
                    <a:lnTo>
                      <a:pt x="505" y="3851"/>
                    </a:lnTo>
                    <a:lnTo>
                      <a:pt x="655" y="3892"/>
                    </a:lnTo>
                    <a:lnTo>
                      <a:pt x="819" y="3906"/>
                    </a:lnTo>
                    <a:lnTo>
                      <a:pt x="833" y="3906"/>
                    </a:lnTo>
                    <a:lnTo>
                      <a:pt x="997" y="3892"/>
                    </a:lnTo>
                    <a:lnTo>
                      <a:pt x="1161" y="3851"/>
                    </a:lnTo>
                    <a:lnTo>
                      <a:pt x="1297" y="3796"/>
                    </a:lnTo>
                    <a:lnTo>
                      <a:pt x="1420" y="3714"/>
                    </a:lnTo>
                    <a:lnTo>
                      <a:pt x="1516" y="3619"/>
                    </a:lnTo>
                    <a:lnTo>
                      <a:pt x="1597" y="3510"/>
                    </a:lnTo>
                    <a:lnTo>
                      <a:pt x="1652" y="3400"/>
                    </a:lnTo>
                    <a:lnTo>
                      <a:pt x="1652" y="3332"/>
                    </a:lnTo>
                    <a:lnTo>
                      <a:pt x="1666" y="3264"/>
                    </a:lnTo>
                    <a:lnTo>
                      <a:pt x="1666" y="643"/>
                    </a:lnTo>
                    <a:lnTo>
                      <a:pt x="1652" y="588"/>
                    </a:lnTo>
                    <a:lnTo>
                      <a:pt x="1652" y="520"/>
                    </a:lnTo>
                    <a:lnTo>
                      <a:pt x="1597" y="397"/>
                    </a:lnTo>
                    <a:lnTo>
                      <a:pt x="1516" y="288"/>
                    </a:lnTo>
                    <a:lnTo>
                      <a:pt x="1420" y="192"/>
                    </a:lnTo>
                    <a:lnTo>
                      <a:pt x="1297" y="110"/>
                    </a:lnTo>
                    <a:lnTo>
                      <a:pt x="1161" y="56"/>
                    </a:lnTo>
                    <a:lnTo>
                      <a:pt x="997" y="15"/>
                    </a:lnTo>
                    <a:lnTo>
                      <a:pt x="83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7" name="Google Shape;847;p24">
                <a:extLst>
                  <a:ext uri="{FF2B5EF4-FFF2-40B4-BE49-F238E27FC236}">
                    <a16:creationId xmlns:a16="http://schemas.microsoft.com/office/drawing/2014/main" id="{AECB071A-D7AE-5F65-74D4-8695886A5ABB}"/>
                  </a:ext>
                </a:extLst>
              </p:cNvPr>
              <p:cNvSpPr/>
              <p:nvPr/>
            </p:nvSpPr>
            <p:spPr>
              <a:xfrm>
                <a:off x="8734925" y="2309901"/>
                <a:ext cx="41675" cy="125625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025" extrusionOk="0">
                    <a:moveTo>
                      <a:pt x="820" y="0"/>
                    </a:moveTo>
                    <a:lnTo>
                      <a:pt x="738" y="14"/>
                    </a:lnTo>
                    <a:lnTo>
                      <a:pt x="656" y="27"/>
                    </a:lnTo>
                    <a:lnTo>
                      <a:pt x="506" y="68"/>
                    </a:lnTo>
                    <a:lnTo>
                      <a:pt x="356" y="150"/>
                    </a:lnTo>
                    <a:lnTo>
                      <a:pt x="233" y="246"/>
                    </a:lnTo>
                    <a:lnTo>
                      <a:pt x="137" y="369"/>
                    </a:lnTo>
                    <a:lnTo>
                      <a:pt x="56" y="505"/>
                    </a:lnTo>
                    <a:lnTo>
                      <a:pt x="15" y="669"/>
                    </a:lnTo>
                    <a:lnTo>
                      <a:pt x="1" y="751"/>
                    </a:lnTo>
                    <a:lnTo>
                      <a:pt x="1" y="833"/>
                    </a:lnTo>
                    <a:lnTo>
                      <a:pt x="1" y="4205"/>
                    </a:lnTo>
                    <a:lnTo>
                      <a:pt x="1" y="4287"/>
                    </a:lnTo>
                    <a:lnTo>
                      <a:pt x="15" y="4369"/>
                    </a:lnTo>
                    <a:lnTo>
                      <a:pt x="56" y="4519"/>
                    </a:lnTo>
                    <a:lnTo>
                      <a:pt x="137" y="4656"/>
                    </a:lnTo>
                    <a:lnTo>
                      <a:pt x="233" y="4779"/>
                    </a:lnTo>
                    <a:lnTo>
                      <a:pt x="356" y="4888"/>
                    </a:lnTo>
                    <a:lnTo>
                      <a:pt x="506" y="4956"/>
                    </a:lnTo>
                    <a:lnTo>
                      <a:pt x="656" y="5011"/>
                    </a:lnTo>
                    <a:lnTo>
                      <a:pt x="738" y="5024"/>
                    </a:lnTo>
                    <a:lnTo>
                      <a:pt x="929" y="5024"/>
                    </a:lnTo>
                    <a:lnTo>
                      <a:pt x="1011" y="5011"/>
                    </a:lnTo>
                    <a:lnTo>
                      <a:pt x="1161" y="4956"/>
                    </a:lnTo>
                    <a:lnTo>
                      <a:pt x="1298" y="4888"/>
                    </a:lnTo>
                    <a:lnTo>
                      <a:pt x="1421" y="4779"/>
                    </a:lnTo>
                    <a:lnTo>
                      <a:pt x="1530" y="4656"/>
                    </a:lnTo>
                    <a:lnTo>
                      <a:pt x="1598" y="4519"/>
                    </a:lnTo>
                    <a:lnTo>
                      <a:pt x="1653" y="4369"/>
                    </a:lnTo>
                    <a:lnTo>
                      <a:pt x="1667" y="4287"/>
                    </a:lnTo>
                    <a:lnTo>
                      <a:pt x="1667" y="4205"/>
                    </a:lnTo>
                    <a:lnTo>
                      <a:pt x="1667" y="833"/>
                    </a:lnTo>
                    <a:lnTo>
                      <a:pt x="1667" y="751"/>
                    </a:lnTo>
                    <a:lnTo>
                      <a:pt x="1653" y="669"/>
                    </a:lnTo>
                    <a:lnTo>
                      <a:pt x="1598" y="505"/>
                    </a:lnTo>
                    <a:lnTo>
                      <a:pt x="1530" y="369"/>
                    </a:lnTo>
                    <a:lnTo>
                      <a:pt x="1421" y="246"/>
                    </a:lnTo>
                    <a:lnTo>
                      <a:pt x="1298" y="150"/>
                    </a:lnTo>
                    <a:lnTo>
                      <a:pt x="1161" y="68"/>
                    </a:lnTo>
                    <a:lnTo>
                      <a:pt x="1011" y="27"/>
                    </a:lnTo>
                    <a:lnTo>
                      <a:pt x="929" y="14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8" name="Google Shape;848;p24">
                <a:extLst>
                  <a:ext uri="{FF2B5EF4-FFF2-40B4-BE49-F238E27FC236}">
                    <a16:creationId xmlns:a16="http://schemas.microsoft.com/office/drawing/2014/main" id="{9794A29D-C9BF-BE85-86D6-90FF64DCB2E9}"/>
                  </a:ext>
                </a:extLst>
              </p:cNvPr>
              <p:cNvSpPr/>
              <p:nvPr/>
            </p:nvSpPr>
            <p:spPr>
              <a:xfrm>
                <a:off x="8190525" y="2045376"/>
                <a:ext cx="308925" cy="440650"/>
              </a:xfrm>
              <a:custGeom>
                <a:avLst/>
                <a:gdLst/>
                <a:ahLst/>
                <a:cxnLst/>
                <a:rect l="l" t="t" r="r" b="b"/>
                <a:pathLst>
                  <a:path w="12357" h="17626" extrusionOk="0">
                    <a:moveTo>
                      <a:pt x="5448" y="0"/>
                    </a:moveTo>
                    <a:lnTo>
                      <a:pt x="5162" y="28"/>
                    </a:lnTo>
                    <a:lnTo>
                      <a:pt x="4875" y="69"/>
                    </a:lnTo>
                    <a:lnTo>
                      <a:pt x="4588" y="110"/>
                    </a:lnTo>
                    <a:lnTo>
                      <a:pt x="4315" y="178"/>
                    </a:lnTo>
                    <a:lnTo>
                      <a:pt x="4042" y="260"/>
                    </a:lnTo>
                    <a:lnTo>
                      <a:pt x="3769" y="342"/>
                    </a:lnTo>
                    <a:lnTo>
                      <a:pt x="3510" y="451"/>
                    </a:lnTo>
                    <a:lnTo>
                      <a:pt x="3264" y="560"/>
                    </a:lnTo>
                    <a:lnTo>
                      <a:pt x="3004" y="697"/>
                    </a:lnTo>
                    <a:lnTo>
                      <a:pt x="2772" y="833"/>
                    </a:lnTo>
                    <a:lnTo>
                      <a:pt x="2540" y="983"/>
                    </a:lnTo>
                    <a:lnTo>
                      <a:pt x="2308" y="1134"/>
                    </a:lnTo>
                    <a:lnTo>
                      <a:pt x="2090" y="1311"/>
                    </a:lnTo>
                    <a:lnTo>
                      <a:pt x="1885" y="1489"/>
                    </a:lnTo>
                    <a:lnTo>
                      <a:pt x="1680" y="1680"/>
                    </a:lnTo>
                    <a:lnTo>
                      <a:pt x="1503" y="1884"/>
                    </a:lnTo>
                    <a:lnTo>
                      <a:pt x="1312" y="2089"/>
                    </a:lnTo>
                    <a:lnTo>
                      <a:pt x="1148" y="2308"/>
                    </a:lnTo>
                    <a:lnTo>
                      <a:pt x="984" y="2526"/>
                    </a:lnTo>
                    <a:lnTo>
                      <a:pt x="834" y="2772"/>
                    </a:lnTo>
                    <a:lnTo>
                      <a:pt x="697" y="3004"/>
                    </a:lnTo>
                    <a:lnTo>
                      <a:pt x="574" y="3250"/>
                    </a:lnTo>
                    <a:lnTo>
                      <a:pt x="451" y="3509"/>
                    </a:lnTo>
                    <a:lnTo>
                      <a:pt x="356" y="3768"/>
                    </a:lnTo>
                    <a:lnTo>
                      <a:pt x="260" y="4042"/>
                    </a:lnTo>
                    <a:lnTo>
                      <a:pt x="178" y="4315"/>
                    </a:lnTo>
                    <a:lnTo>
                      <a:pt x="124" y="4588"/>
                    </a:lnTo>
                    <a:lnTo>
                      <a:pt x="69" y="4874"/>
                    </a:lnTo>
                    <a:lnTo>
                      <a:pt x="28" y="5161"/>
                    </a:lnTo>
                    <a:lnTo>
                      <a:pt x="15" y="5448"/>
                    </a:lnTo>
                    <a:lnTo>
                      <a:pt x="1" y="5748"/>
                    </a:lnTo>
                    <a:lnTo>
                      <a:pt x="1" y="13926"/>
                    </a:lnTo>
                    <a:lnTo>
                      <a:pt x="1" y="14172"/>
                    </a:lnTo>
                    <a:lnTo>
                      <a:pt x="28" y="14418"/>
                    </a:lnTo>
                    <a:lnTo>
                      <a:pt x="42" y="14650"/>
                    </a:lnTo>
                    <a:lnTo>
                      <a:pt x="83" y="14882"/>
                    </a:lnTo>
                    <a:lnTo>
                      <a:pt x="124" y="15127"/>
                    </a:lnTo>
                    <a:lnTo>
                      <a:pt x="178" y="15360"/>
                    </a:lnTo>
                    <a:lnTo>
                      <a:pt x="247" y="15592"/>
                    </a:lnTo>
                    <a:lnTo>
                      <a:pt x="315" y="15810"/>
                    </a:lnTo>
                    <a:lnTo>
                      <a:pt x="397" y="16029"/>
                    </a:lnTo>
                    <a:lnTo>
                      <a:pt x="492" y="16261"/>
                    </a:lnTo>
                    <a:lnTo>
                      <a:pt x="588" y="16465"/>
                    </a:lnTo>
                    <a:lnTo>
                      <a:pt x="697" y="16684"/>
                    </a:lnTo>
                    <a:lnTo>
                      <a:pt x="820" y="16889"/>
                    </a:lnTo>
                    <a:lnTo>
                      <a:pt x="957" y="17093"/>
                    </a:lnTo>
                    <a:lnTo>
                      <a:pt x="1093" y="17298"/>
                    </a:lnTo>
                    <a:lnTo>
                      <a:pt x="1243" y="17489"/>
                    </a:lnTo>
                    <a:lnTo>
                      <a:pt x="1721" y="17107"/>
                    </a:lnTo>
                    <a:lnTo>
                      <a:pt x="1585" y="16930"/>
                    </a:lnTo>
                    <a:lnTo>
                      <a:pt x="1462" y="16752"/>
                    </a:lnTo>
                    <a:lnTo>
                      <a:pt x="1353" y="16575"/>
                    </a:lnTo>
                    <a:lnTo>
                      <a:pt x="1243" y="16384"/>
                    </a:lnTo>
                    <a:lnTo>
                      <a:pt x="1148" y="16192"/>
                    </a:lnTo>
                    <a:lnTo>
                      <a:pt x="1052" y="16001"/>
                    </a:lnTo>
                    <a:lnTo>
                      <a:pt x="970" y="15810"/>
                    </a:lnTo>
                    <a:lnTo>
                      <a:pt x="888" y="15605"/>
                    </a:lnTo>
                    <a:lnTo>
                      <a:pt x="834" y="15414"/>
                    </a:lnTo>
                    <a:lnTo>
                      <a:pt x="779" y="15209"/>
                    </a:lnTo>
                    <a:lnTo>
                      <a:pt x="725" y="14991"/>
                    </a:lnTo>
                    <a:lnTo>
                      <a:pt x="684" y="14786"/>
                    </a:lnTo>
                    <a:lnTo>
                      <a:pt x="656" y="14568"/>
                    </a:lnTo>
                    <a:lnTo>
                      <a:pt x="629" y="14363"/>
                    </a:lnTo>
                    <a:lnTo>
                      <a:pt x="615" y="14144"/>
                    </a:lnTo>
                    <a:lnTo>
                      <a:pt x="615" y="13926"/>
                    </a:lnTo>
                    <a:lnTo>
                      <a:pt x="615" y="5748"/>
                    </a:lnTo>
                    <a:lnTo>
                      <a:pt x="615" y="5475"/>
                    </a:lnTo>
                    <a:lnTo>
                      <a:pt x="643" y="5216"/>
                    </a:lnTo>
                    <a:lnTo>
                      <a:pt x="670" y="4956"/>
                    </a:lnTo>
                    <a:lnTo>
                      <a:pt x="725" y="4711"/>
                    </a:lnTo>
                    <a:lnTo>
                      <a:pt x="779" y="4465"/>
                    </a:lnTo>
                    <a:lnTo>
                      <a:pt x="847" y="4219"/>
                    </a:lnTo>
                    <a:lnTo>
                      <a:pt x="929" y="3973"/>
                    </a:lnTo>
                    <a:lnTo>
                      <a:pt x="1011" y="3741"/>
                    </a:lnTo>
                    <a:lnTo>
                      <a:pt x="1120" y="3523"/>
                    </a:lnTo>
                    <a:lnTo>
                      <a:pt x="1230" y="3291"/>
                    </a:lnTo>
                    <a:lnTo>
                      <a:pt x="1353" y="3086"/>
                    </a:lnTo>
                    <a:lnTo>
                      <a:pt x="1489" y="2867"/>
                    </a:lnTo>
                    <a:lnTo>
                      <a:pt x="1639" y="2676"/>
                    </a:lnTo>
                    <a:lnTo>
                      <a:pt x="1789" y="2485"/>
                    </a:lnTo>
                    <a:lnTo>
                      <a:pt x="1953" y="2294"/>
                    </a:lnTo>
                    <a:lnTo>
                      <a:pt x="2117" y="2117"/>
                    </a:lnTo>
                    <a:lnTo>
                      <a:pt x="2295" y="1939"/>
                    </a:lnTo>
                    <a:lnTo>
                      <a:pt x="2486" y="1789"/>
                    </a:lnTo>
                    <a:lnTo>
                      <a:pt x="2677" y="1625"/>
                    </a:lnTo>
                    <a:lnTo>
                      <a:pt x="2882" y="1489"/>
                    </a:lnTo>
                    <a:lnTo>
                      <a:pt x="3086" y="1352"/>
                    </a:lnTo>
                    <a:lnTo>
                      <a:pt x="3305" y="1229"/>
                    </a:lnTo>
                    <a:lnTo>
                      <a:pt x="3523" y="1120"/>
                    </a:lnTo>
                    <a:lnTo>
                      <a:pt x="3755" y="1011"/>
                    </a:lnTo>
                    <a:lnTo>
                      <a:pt x="3987" y="915"/>
                    </a:lnTo>
                    <a:lnTo>
                      <a:pt x="4220" y="833"/>
                    </a:lnTo>
                    <a:lnTo>
                      <a:pt x="4465" y="765"/>
                    </a:lnTo>
                    <a:lnTo>
                      <a:pt x="4711" y="710"/>
                    </a:lnTo>
                    <a:lnTo>
                      <a:pt x="4970" y="669"/>
                    </a:lnTo>
                    <a:lnTo>
                      <a:pt x="5230" y="628"/>
                    </a:lnTo>
                    <a:lnTo>
                      <a:pt x="5489" y="615"/>
                    </a:lnTo>
                    <a:lnTo>
                      <a:pt x="6868" y="615"/>
                    </a:lnTo>
                    <a:lnTo>
                      <a:pt x="7141" y="628"/>
                    </a:lnTo>
                    <a:lnTo>
                      <a:pt x="7387" y="669"/>
                    </a:lnTo>
                    <a:lnTo>
                      <a:pt x="7646" y="710"/>
                    </a:lnTo>
                    <a:lnTo>
                      <a:pt x="7892" y="765"/>
                    </a:lnTo>
                    <a:lnTo>
                      <a:pt x="8138" y="833"/>
                    </a:lnTo>
                    <a:lnTo>
                      <a:pt x="8370" y="915"/>
                    </a:lnTo>
                    <a:lnTo>
                      <a:pt x="8602" y="1011"/>
                    </a:lnTo>
                    <a:lnTo>
                      <a:pt x="8834" y="1120"/>
                    </a:lnTo>
                    <a:lnTo>
                      <a:pt x="9053" y="1229"/>
                    </a:lnTo>
                    <a:lnTo>
                      <a:pt x="9271" y="1352"/>
                    </a:lnTo>
                    <a:lnTo>
                      <a:pt x="9476" y="1489"/>
                    </a:lnTo>
                    <a:lnTo>
                      <a:pt x="9681" y="1625"/>
                    </a:lnTo>
                    <a:lnTo>
                      <a:pt x="9872" y="1789"/>
                    </a:lnTo>
                    <a:lnTo>
                      <a:pt x="10063" y="1939"/>
                    </a:lnTo>
                    <a:lnTo>
                      <a:pt x="10240" y="2117"/>
                    </a:lnTo>
                    <a:lnTo>
                      <a:pt x="10404" y="2294"/>
                    </a:lnTo>
                    <a:lnTo>
                      <a:pt x="10568" y="2485"/>
                    </a:lnTo>
                    <a:lnTo>
                      <a:pt x="10718" y="2676"/>
                    </a:lnTo>
                    <a:lnTo>
                      <a:pt x="10868" y="2867"/>
                    </a:lnTo>
                    <a:lnTo>
                      <a:pt x="11005" y="3086"/>
                    </a:lnTo>
                    <a:lnTo>
                      <a:pt x="11128" y="3291"/>
                    </a:lnTo>
                    <a:lnTo>
                      <a:pt x="11237" y="3523"/>
                    </a:lnTo>
                    <a:lnTo>
                      <a:pt x="11346" y="3741"/>
                    </a:lnTo>
                    <a:lnTo>
                      <a:pt x="11428" y="3973"/>
                    </a:lnTo>
                    <a:lnTo>
                      <a:pt x="11510" y="4219"/>
                    </a:lnTo>
                    <a:lnTo>
                      <a:pt x="11578" y="4465"/>
                    </a:lnTo>
                    <a:lnTo>
                      <a:pt x="11647" y="4711"/>
                    </a:lnTo>
                    <a:lnTo>
                      <a:pt x="11688" y="4956"/>
                    </a:lnTo>
                    <a:lnTo>
                      <a:pt x="11715" y="5216"/>
                    </a:lnTo>
                    <a:lnTo>
                      <a:pt x="11742" y="5475"/>
                    </a:lnTo>
                    <a:lnTo>
                      <a:pt x="11742" y="5748"/>
                    </a:lnTo>
                    <a:lnTo>
                      <a:pt x="11742" y="13926"/>
                    </a:lnTo>
                    <a:lnTo>
                      <a:pt x="11742" y="14144"/>
                    </a:lnTo>
                    <a:lnTo>
                      <a:pt x="11729" y="14377"/>
                    </a:lnTo>
                    <a:lnTo>
                      <a:pt x="11701" y="14595"/>
                    </a:lnTo>
                    <a:lnTo>
                      <a:pt x="11660" y="14827"/>
                    </a:lnTo>
                    <a:lnTo>
                      <a:pt x="11619" y="15046"/>
                    </a:lnTo>
                    <a:lnTo>
                      <a:pt x="11565" y="15264"/>
                    </a:lnTo>
                    <a:lnTo>
                      <a:pt x="11510" y="15469"/>
                    </a:lnTo>
                    <a:lnTo>
                      <a:pt x="11428" y="15687"/>
                    </a:lnTo>
                    <a:lnTo>
                      <a:pt x="11346" y="15892"/>
                    </a:lnTo>
                    <a:lnTo>
                      <a:pt x="11264" y="16097"/>
                    </a:lnTo>
                    <a:lnTo>
                      <a:pt x="11169" y="16302"/>
                    </a:lnTo>
                    <a:lnTo>
                      <a:pt x="11060" y="16493"/>
                    </a:lnTo>
                    <a:lnTo>
                      <a:pt x="10937" y="16684"/>
                    </a:lnTo>
                    <a:lnTo>
                      <a:pt x="10814" y="16875"/>
                    </a:lnTo>
                    <a:lnTo>
                      <a:pt x="10677" y="17052"/>
                    </a:lnTo>
                    <a:lnTo>
                      <a:pt x="10541" y="17230"/>
                    </a:lnTo>
                    <a:lnTo>
                      <a:pt x="11005" y="17626"/>
                    </a:lnTo>
                    <a:lnTo>
                      <a:pt x="11169" y="17435"/>
                    </a:lnTo>
                    <a:lnTo>
                      <a:pt x="11319" y="17230"/>
                    </a:lnTo>
                    <a:lnTo>
                      <a:pt x="11455" y="17012"/>
                    </a:lnTo>
                    <a:lnTo>
                      <a:pt x="11578" y="16807"/>
                    </a:lnTo>
                    <a:lnTo>
                      <a:pt x="11701" y="16588"/>
                    </a:lnTo>
                    <a:lnTo>
                      <a:pt x="11810" y="16356"/>
                    </a:lnTo>
                    <a:lnTo>
                      <a:pt x="11920" y="16124"/>
                    </a:lnTo>
                    <a:lnTo>
                      <a:pt x="12002" y="15892"/>
                    </a:lnTo>
                    <a:lnTo>
                      <a:pt x="12084" y="15660"/>
                    </a:lnTo>
                    <a:lnTo>
                      <a:pt x="12165" y="15414"/>
                    </a:lnTo>
                    <a:lnTo>
                      <a:pt x="12220" y="15168"/>
                    </a:lnTo>
                    <a:lnTo>
                      <a:pt x="12275" y="14923"/>
                    </a:lnTo>
                    <a:lnTo>
                      <a:pt x="12302" y="14677"/>
                    </a:lnTo>
                    <a:lnTo>
                      <a:pt x="12329" y="14431"/>
                    </a:lnTo>
                    <a:lnTo>
                      <a:pt x="12357" y="14172"/>
                    </a:lnTo>
                    <a:lnTo>
                      <a:pt x="12357" y="13926"/>
                    </a:lnTo>
                    <a:lnTo>
                      <a:pt x="12357" y="5748"/>
                    </a:lnTo>
                    <a:lnTo>
                      <a:pt x="12343" y="5448"/>
                    </a:lnTo>
                    <a:lnTo>
                      <a:pt x="12329" y="5161"/>
                    </a:lnTo>
                    <a:lnTo>
                      <a:pt x="12288" y="4874"/>
                    </a:lnTo>
                    <a:lnTo>
                      <a:pt x="12234" y="4588"/>
                    </a:lnTo>
                    <a:lnTo>
                      <a:pt x="12179" y="4315"/>
                    </a:lnTo>
                    <a:lnTo>
                      <a:pt x="12097" y="4042"/>
                    </a:lnTo>
                    <a:lnTo>
                      <a:pt x="12002" y="3768"/>
                    </a:lnTo>
                    <a:lnTo>
                      <a:pt x="11906" y="3509"/>
                    </a:lnTo>
                    <a:lnTo>
                      <a:pt x="11783" y="3250"/>
                    </a:lnTo>
                    <a:lnTo>
                      <a:pt x="11660" y="3004"/>
                    </a:lnTo>
                    <a:lnTo>
                      <a:pt x="11524" y="2772"/>
                    </a:lnTo>
                    <a:lnTo>
                      <a:pt x="11374" y="2526"/>
                    </a:lnTo>
                    <a:lnTo>
                      <a:pt x="11210" y="2308"/>
                    </a:lnTo>
                    <a:lnTo>
                      <a:pt x="11046" y="2089"/>
                    </a:lnTo>
                    <a:lnTo>
                      <a:pt x="10868" y="1884"/>
                    </a:lnTo>
                    <a:lnTo>
                      <a:pt x="10677" y="1680"/>
                    </a:lnTo>
                    <a:lnTo>
                      <a:pt x="10472" y="1489"/>
                    </a:lnTo>
                    <a:lnTo>
                      <a:pt x="10268" y="1311"/>
                    </a:lnTo>
                    <a:lnTo>
                      <a:pt x="10049" y="1134"/>
                    </a:lnTo>
                    <a:lnTo>
                      <a:pt x="9817" y="983"/>
                    </a:lnTo>
                    <a:lnTo>
                      <a:pt x="9585" y="833"/>
                    </a:lnTo>
                    <a:lnTo>
                      <a:pt x="9353" y="697"/>
                    </a:lnTo>
                    <a:lnTo>
                      <a:pt x="9094" y="560"/>
                    </a:lnTo>
                    <a:lnTo>
                      <a:pt x="8848" y="451"/>
                    </a:lnTo>
                    <a:lnTo>
                      <a:pt x="8588" y="342"/>
                    </a:lnTo>
                    <a:lnTo>
                      <a:pt x="8315" y="260"/>
                    </a:lnTo>
                    <a:lnTo>
                      <a:pt x="8042" y="178"/>
                    </a:lnTo>
                    <a:lnTo>
                      <a:pt x="7769" y="110"/>
                    </a:lnTo>
                    <a:lnTo>
                      <a:pt x="7483" y="69"/>
                    </a:lnTo>
                    <a:lnTo>
                      <a:pt x="7196" y="28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9" name="Google Shape;849;p24">
                <a:extLst>
                  <a:ext uri="{FF2B5EF4-FFF2-40B4-BE49-F238E27FC236}">
                    <a16:creationId xmlns:a16="http://schemas.microsoft.com/office/drawing/2014/main" id="{F4DED0FE-0BBB-B73C-CE78-05463686AAD5}"/>
                  </a:ext>
                </a:extLst>
              </p:cNvPr>
              <p:cNvSpPr/>
              <p:nvPr/>
            </p:nvSpPr>
            <p:spPr>
              <a:xfrm>
                <a:off x="8211700" y="2453926"/>
                <a:ext cx="49500" cy="423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694" extrusionOk="0">
                    <a:moveTo>
                      <a:pt x="1243" y="1"/>
                    </a:moveTo>
                    <a:lnTo>
                      <a:pt x="1106" y="28"/>
                    </a:lnTo>
                    <a:lnTo>
                      <a:pt x="997" y="82"/>
                    </a:lnTo>
                    <a:lnTo>
                      <a:pt x="328" y="465"/>
                    </a:lnTo>
                    <a:lnTo>
                      <a:pt x="219" y="533"/>
                    </a:lnTo>
                    <a:lnTo>
                      <a:pt x="137" y="629"/>
                    </a:lnTo>
                    <a:lnTo>
                      <a:pt x="69" y="738"/>
                    </a:lnTo>
                    <a:lnTo>
                      <a:pt x="28" y="861"/>
                    </a:lnTo>
                    <a:lnTo>
                      <a:pt x="0" y="984"/>
                    </a:lnTo>
                    <a:lnTo>
                      <a:pt x="14" y="1106"/>
                    </a:lnTo>
                    <a:lnTo>
                      <a:pt x="41" y="1229"/>
                    </a:lnTo>
                    <a:lnTo>
                      <a:pt x="96" y="1352"/>
                    </a:lnTo>
                    <a:lnTo>
                      <a:pt x="96" y="1366"/>
                    </a:lnTo>
                    <a:lnTo>
                      <a:pt x="178" y="1475"/>
                    </a:lnTo>
                    <a:lnTo>
                      <a:pt x="273" y="1557"/>
                    </a:lnTo>
                    <a:lnTo>
                      <a:pt x="383" y="1625"/>
                    </a:lnTo>
                    <a:lnTo>
                      <a:pt x="492" y="1666"/>
                    </a:lnTo>
                    <a:lnTo>
                      <a:pt x="615" y="1693"/>
                    </a:lnTo>
                    <a:lnTo>
                      <a:pt x="738" y="1693"/>
                    </a:lnTo>
                    <a:lnTo>
                      <a:pt x="874" y="1666"/>
                    </a:lnTo>
                    <a:lnTo>
                      <a:pt x="997" y="1612"/>
                    </a:lnTo>
                    <a:lnTo>
                      <a:pt x="1652" y="1229"/>
                    </a:lnTo>
                    <a:lnTo>
                      <a:pt x="1762" y="1147"/>
                    </a:lnTo>
                    <a:lnTo>
                      <a:pt x="1843" y="1065"/>
                    </a:lnTo>
                    <a:lnTo>
                      <a:pt x="1912" y="956"/>
                    </a:lnTo>
                    <a:lnTo>
                      <a:pt x="1953" y="833"/>
                    </a:lnTo>
                    <a:lnTo>
                      <a:pt x="1980" y="710"/>
                    </a:lnTo>
                    <a:lnTo>
                      <a:pt x="1966" y="588"/>
                    </a:lnTo>
                    <a:lnTo>
                      <a:pt x="1939" y="465"/>
                    </a:lnTo>
                    <a:lnTo>
                      <a:pt x="1884" y="342"/>
                    </a:lnTo>
                    <a:lnTo>
                      <a:pt x="1884" y="328"/>
                    </a:lnTo>
                    <a:lnTo>
                      <a:pt x="1803" y="219"/>
                    </a:lnTo>
                    <a:lnTo>
                      <a:pt x="1707" y="123"/>
                    </a:lnTo>
                    <a:lnTo>
                      <a:pt x="1611" y="69"/>
                    </a:lnTo>
                    <a:lnTo>
                      <a:pt x="1489" y="14"/>
                    </a:lnTo>
                    <a:lnTo>
                      <a:pt x="136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0" name="Google Shape;850;p24">
                <a:extLst>
                  <a:ext uri="{FF2B5EF4-FFF2-40B4-BE49-F238E27FC236}">
                    <a16:creationId xmlns:a16="http://schemas.microsoft.com/office/drawing/2014/main" id="{5B35CACC-7746-29A2-2A38-7F5644DC012B}"/>
                  </a:ext>
                </a:extLst>
              </p:cNvPr>
              <p:cNvSpPr/>
              <p:nvPr/>
            </p:nvSpPr>
            <p:spPr>
              <a:xfrm>
                <a:off x="8429450" y="2450526"/>
                <a:ext cx="42350" cy="49150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966" extrusionOk="0">
                    <a:moveTo>
                      <a:pt x="588" y="0"/>
                    </a:moveTo>
                    <a:lnTo>
                      <a:pt x="465" y="27"/>
                    </a:lnTo>
                    <a:lnTo>
                      <a:pt x="342" y="82"/>
                    </a:lnTo>
                    <a:lnTo>
                      <a:pt x="328" y="82"/>
                    </a:lnTo>
                    <a:lnTo>
                      <a:pt x="219" y="164"/>
                    </a:lnTo>
                    <a:lnTo>
                      <a:pt x="124" y="259"/>
                    </a:lnTo>
                    <a:lnTo>
                      <a:pt x="69" y="369"/>
                    </a:lnTo>
                    <a:lnTo>
                      <a:pt x="14" y="478"/>
                    </a:lnTo>
                    <a:lnTo>
                      <a:pt x="1" y="614"/>
                    </a:lnTo>
                    <a:lnTo>
                      <a:pt x="1" y="737"/>
                    </a:lnTo>
                    <a:lnTo>
                      <a:pt x="28" y="860"/>
                    </a:lnTo>
                    <a:lnTo>
                      <a:pt x="83" y="983"/>
                    </a:lnTo>
                    <a:lnTo>
                      <a:pt x="465" y="1638"/>
                    </a:lnTo>
                    <a:lnTo>
                      <a:pt x="533" y="1748"/>
                    </a:lnTo>
                    <a:lnTo>
                      <a:pt x="629" y="1829"/>
                    </a:lnTo>
                    <a:lnTo>
                      <a:pt x="738" y="1898"/>
                    </a:lnTo>
                    <a:lnTo>
                      <a:pt x="861" y="1939"/>
                    </a:lnTo>
                    <a:lnTo>
                      <a:pt x="984" y="1966"/>
                    </a:lnTo>
                    <a:lnTo>
                      <a:pt x="1107" y="1966"/>
                    </a:lnTo>
                    <a:lnTo>
                      <a:pt x="1230" y="1939"/>
                    </a:lnTo>
                    <a:lnTo>
                      <a:pt x="1352" y="1884"/>
                    </a:lnTo>
                    <a:lnTo>
                      <a:pt x="1366" y="1870"/>
                    </a:lnTo>
                    <a:lnTo>
                      <a:pt x="1475" y="1802"/>
                    </a:lnTo>
                    <a:lnTo>
                      <a:pt x="1557" y="1707"/>
                    </a:lnTo>
                    <a:lnTo>
                      <a:pt x="1625" y="1597"/>
                    </a:lnTo>
                    <a:lnTo>
                      <a:pt x="1666" y="1474"/>
                    </a:lnTo>
                    <a:lnTo>
                      <a:pt x="1694" y="1352"/>
                    </a:lnTo>
                    <a:lnTo>
                      <a:pt x="1694" y="1229"/>
                    </a:lnTo>
                    <a:lnTo>
                      <a:pt x="1666" y="1106"/>
                    </a:lnTo>
                    <a:lnTo>
                      <a:pt x="1612" y="983"/>
                    </a:lnTo>
                    <a:lnTo>
                      <a:pt x="1230" y="328"/>
                    </a:lnTo>
                    <a:lnTo>
                      <a:pt x="1148" y="218"/>
                    </a:lnTo>
                    <a:lnTo>
                      <a:pt x="1066" y="123"/>
                    </a:lnTo>
                    <a:lnTo>
                      <a:pt x="956" y="55"/>
                    </a:lnTo>
                    <a:lnTo>
                      <a:pt x="834" y="14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1" name="Google Shape;851;p24">
                <a:extLst>
                  <a:ext uri="{FF2B5EF4-FFF2-40B4-BE49-F238E27FC236}">
                    <a16:creationId xmlns:a16="http://schemas.microsoft.com/office/drawing/2014/main" id="{ECCA4E3C-99ED-5656-1151-97CC538E51A1}"/>
                  </a:ext>
                </a:extLst>
              </p:cNvPr>
              <p:cNvSpPr/>
              <p:nvPr/>
            </p:nvSpPr>
            <p:spPr>
              <a:xfrm>
                <a:off x="8424325" y="1577076"/>
                <a:ext cx="219850" cy="369350"/>
              </a:xfrm>
              <a:custGeom>
                <a:avLst/>
                <a:gdLst/>
                <a:ahLst/>
                <a:cxnLst/>
                <a:rect l="l" t="t" r="r" b="b"/>
                <a:pathLst>
                  <a:path w="8794" h="14774" extrusionOk="0">
                    <a:moveTo>
                      <a:pt x="4124" y="1"/>
                    </a:moveTo>
                    <a:lnTo>
                      <a:pt x="3906" y="28"/>
                    </a:lnTo>
                    <a:lnTo>
                      <a:pt x="3687" y="56"/>
                    </a:lnTo>
                    <a:lnTo>
                      <a:pt x="3482" y="83"/>
                    </a:lnTo>
                    <a:lnTo>
                      <a:pt x="3264" y="138"/>
                    </a:lnTo>
                    <a:lnTo>
                      <a:pt x="3059" y="192"/>
                    </a:lnTo>
                    <a:lnTo>
                      <a:pt x="2854" y="260"/>
                    </a:lnTo>
                    <a:lnTo>
                      <a:pt x="2663" y="342"/>
                    </a:lnTo>
                    <a:lnTo>
                      <a:pt x="2472" y="424"/>
                    </a:lnTo>
                    <a:lnTo>
                      <a:pt x="2281" y="533"/>
                    </a:lnTo>
                    <a:lnTo>
                      <a:pt x="2090" y="629"/>
                    </a:lnTo>
                    <a:lnTo>
                      <a:pt x="1912" y="738"/>
                    </a:lnTo>
                    <a:lnTo>
                      <a:pt x="1749" y="861"/>
                    </a:lnTo>
                    <a:lnTo>
                      <a:pt x="1585" y="998"/>
                    </a:lnTo>
                    <a:lnTo>
                      <a:pt x="1421" y="1134"/>
                    </a:lnTo>
                    <a:lnTo>
                      <a:pt x="1271" y="1271"/>
                    </a:lnTo>
                    <a:lnTo>
                      <a:pt x="1134" y="1435"/>
                    </a:lnTo>
                    <a:lnTo>
                      <a:pt x="998" y="1585"/>
                    </a:lnTo>
                    <a:lnTo>
                      <a:pt x="861" y="1749"/>
                    </a:lnTo>
                    <a:lnTo>
                      <a:pt x="738" y="1926"/>
                    </a:lnTo>
                    <a:lnTo>
                      <a:pt x="629" y="2103"/>
                    </a:lnTo>
                    <a:lnTo>
                      <a:pt x="520" y="2281"/>
                    </a:lnTo>
                    <a:lnTo>
                      <a:pt x="424" y="2472"/>
                    </a:lnTo>
                    <a:lnTo>
                      <a:pt x="342" y="2663"/>
                    </a:lnTo>
                    <a:lnTo>
                      <a:pt x="260" y="2854"/>
                    </a:lnTo>
                    <a:lnTo>
                      <a:pt x="192" y="3059"/>
                    </a:lnTo>
                    <a:lnTo>
                      <a:pt x="138" y="3264"/>
                    </a:lnTo>
                    <a:lnTo>
                      <a:pt x="83" y="3482"/>
                    </a:lnTo>
                    <a:lnTo>
                      <a:pt x="42" y="3687"/>
                    </a:lnTo>
                    <a:lnTo>
                      <a:pt x="15" y="3906"/>
                    </a:lnTo>
                    <a:lnTo>
                      <a:pt x="1" y="4138"/>
                    </a:lnTo>
                    <a:lnTo>
                      <a:pt x="1" y="4356"/>
                    </a:lnTo>
                    <a:lnTo>
                      <a:pt x="1" y="9312"/>
                    </a:lnTo>
                    <a:lnTo>
                      <a:pt x="1" y="9626"/>
                    </a:lnTo>
                    <a:lnTo>
                      <a:pt x="28" y="9940"/>
                    </a:lnTo>
                    <a:lnTo>
                      <a:pt x="69" y="10254"/>
                    </a:lnTo>
                    <a:lnTo>
                      <a:pt x="110" y="10568"/>
                    </a:lnTo>
                    <a:lnTo>
                      <a:pt x="178" y="10868"/>
                    </a:lnTo>
                    <a:lnTo>
                      <a:pt x="260" y="11182"/>
                    </a:lnTo>
                    <a:lnTo>
                      <a:pt x="356" y="11483"/>
                    </a:lnTo>
                    <a:lnTo>
                      <a:pt x="452" y="11783"/>
                    </a:lnTo>
                    <a:lnTo>
                      <a:pt x="602" y="12138"/>
                    </a:lnTo>
                    <a:lnTo>
                      <a:pt x="738" y="12466"/>
                    </a:lnTo>
                    <a:lnTo>
                      <a:pt x="888" y="12766"/>
                    </a:lnTo>
                    <a:lnTo>
                      <a:pt x="1066" y="13053"/>
                    </a:lnTo>
                    <a:lnTo>
                      <a:pt x="1271" y="13312"/>
                    </a:lnTo>
                    <a:lnTo>
                      <a:pt x="1475" y="13544"/>
                    </a:lnTo>
                    <a:lnTo>
                      <a:pt x="1708" y="13763"/>
                    </a:lnTo>
                    <a:lnTo>
                      <a:pt x="1940" y="13968"/>
                    </a:lnTo>
                    <a:lnTo>
                      <a:pt x="2199" y="14131"/>
                    </a:lnTo>
                    <a:lnTo>
                      <a:pt x="2458" y="14295"/>
                    </a:lnTo>
                    <a:lnTo>
                      <a:pt x="2732" y="14418"/>
                    </a:lnTo>
                    <a:lnTo>
                      <a:pt x="3018" y="14527"/>
                    </a:lnTo>
                    <a:lnTo>
                      <a:pt x="3305" y="14623"/>
                    </a:lnTo>
                    <a:lnTo>
                      <a:pt x="3592" y="14691"/>
                    </a:lnTo>
                    <a:lnTo>
                      <a:pt x="3892" y="14746"/>
                    </a:lnTo>
                    <a:lnTo>
                      <a:pt x="4179" y="14773"/>
                    </a:lnTo>
                    <a:lnTo>
                      <a:pt x="4479" y="14773"/>
                    </a:lnTo>
                    <a:lnTo>
                      <a:pt x="4779" y="14759"/>
                    </a:lnTo>
                    <a:lnTo>
                      <a:pt x="5080" y="14719"/>
                    </a:lnTo>
                    <a:lnTo>
                      <a:pt x="5380" y="14664"/>
                    </a:lnTo>
                    <a:lnTo>
                      <a:pt x="5667" y="14596"/>
                    </a:lnTo>
                    <a:lnTo>
                      <a:pt x="5954" y="14486"/>
                    </a:lnTo>
                    <a:lnTo>
                      <a:pt x="6227" y="14377"/>
                    </a:lnTo>
                    <a:lnTo>
                      <a:pt x="6486" y="14227"/>
                    </a:lnTo>
                    <a:lnTo>
                      <a:pt x="6745" y="14063"/>
                    </a:lnTo>
                    <a:lnTo>
                      <a:pt x="6991" y="13886"/>
                    </a:lnTo>
                    <a:lnTo>
                      <a:pt x="7237" y="13681"/>
                    </a:lnTo>
                    <a:lnTo>
                      <a:pt x="7455" y="13462"/>
                    </a:lnTo>
                    <a:lnTo>
                      <a:pt x="7660" y="13217"/>
                    </a:lnTo>
                    <a:lnTo>
                      <a:pt x="7838" y="12944"/>
                    </a:lnTo>
                    <a:lnTo>
                      <a:pt x="8015" y="12671"/>
                    </a:lnTo>
                    <a:lnTo>
                      <a:pt x="8165" y="12357"/>
                    </a:lnTo>
                    <a:lnTo>
                      <a:pt x="8288" y="12029"/>
                    </a:lnTo>
                    <a:lnTo>
                      <a:pt x="8575" y="11223"/>
                    </a:lnTo>
                    <a:lnTo>
                      <a:pt x="8670" y="10896"/>
                    </a:lnTo>
                    <a:lnTo>
                      <a:pt x="8739" y="10582"/>
                    </a:lnTo>
                    <a:lnTo>
                      <a:pt x="8780" y="10254"/>
                    </a:lnTo>
                    <a:lnTo>
                      <a:pt x="8793" y="9913"/>
                    </a:lnTo>
                    <a:lnTo>
                      <a:pt x="8793" y="4356"/>
                    </a:lnTo>
                    <a:lnTo>
                      <a:pt x="8793" y="4138"/>
                    </a:lnTo>
                    <a:lnTo>
                      <a:pt x="8780" y="3906"/>
                    </a:lnTo>
                    <a:lnTo>
                      <a:pt x="8752" y="3687"/>
                    </a:lnTo>
                    <a:lnTo>
                      <a:pt x="8711" y="3482"/>
                    </a:lnTo>
                    <a:lnTo>
                      <a:pt x="8657" y="3264"/>
                    </a:lnTo>
                    <a:lnTo>
                      <a:pt x="8602" y="3059"/>
                    </a:lnTo>
                    <a:lnTo>
                      <a:pt x="8534" y="2854"/>
                    </a:lnTo>
                    <a:lnTo>
                      <a:pt x="8452" y="2663"/>
                    </a:lnTo>
                    <a:lnTo>
                      <a:pt x="8370" y="2472"/>
                    </a:lnTo>
                    <a:lnTo>
                      <a:pt x="8274" y="2281"/>
                    </a:lnTo>
                    <a:lnTo>
                      <a:pt x="8165" y="2103"/>
                    </a:lnTo>
                    <a:lnTo>
                      <a:pt x="8056" y="1926"/>
                    </a:lnTo>
                    <a:lnTo>
                      <a:pt x="7933" y="1749"/>
                    </a:lnTo>
                    <a:lnTo>
                      <a:pt x="7797" y="1585"/>
                    </a:lnTo>
                    <a:lnTo>
                      <a:pt x="7660" y="1435"/>
                    </a:lnTo>
                    <a:lnTo>
                      <a:pt x="7524" y="1271"/>
                    </a:lnTo>
                    <a:lnTo>
                      <a:pt x="7373" y="1134"/>
                    </a:lnTo>
                    <a:lnTo>
                      <a:pt x="7210" y="998"/>
                    </a:lnTo>
                    <a:lnTo>
                      <a:pt x="7046" y="861"/>
                    </a:lnTo>
                    <a:lnTo>
                      <a:pt x="6882" y="738"/>
                    </a:lnTo>
                    <a:lnTo>
                      <a:pt x="6704" y="629"/>
                    </a:lnTo>
                    <a:lnTo>
                      <a:pt x="6513" y="533"/>
                    </a:lnTo>
                    <a:lnTo>
                      <a:pt x="6336" y="424"/>
                    </a:lnTo>
                    <a:lnTo>
                      <a:pt x="6131" y="342"/>
                    </a:lnTo>
                    <a:lnTo>
                      <a:pt x="5940" y="260"/>
                    </a:lnTo>
                    <a:lnTo>
                      <a:pt x="5735" y="192"/>
                    </a:lnTo>
                    <a:lnTo>
                      <a:pt x="5530" y="138"/>
                    </a:lnTo>
                    <a:lnTo>
                      <a:pt x="5326" y="83"/>
                    </a:lnTo>
                    <a:lnTo>
                      <a:pt x="5107" y="56"/>
                    </a:lnTo>
                    <a:lnTo>
                      <a:pt x="4889" y="28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2" name="Google Shape;852;p24">
                <a:extLst>
                  <a:ext uri="{FF2B5EF4-FFF2-40B4-BE49-F238E27FC236}">
                    <a16:creationId xmlns:a16="http://schemas.microsoft.com/office/drawing/2014/main" id="{31D3B0C8-43BA-0666-FB24-97598CB48070}"/>
                  </a:ext>
                </a:extLst>
              </p:cNvPr>
              <p:cNvSpPr/>
              <p:nvPr/>
            </p:nvSpPr>
            <p:spPr>
              <a:xfrm>
                <a:off x="8225350" y="995476"/>
                <a:ext cx="612675" cy="788125"/>
              </a:xfrm>
              <a:custGeom>
                <a:avLst/>
                <a:gdLst/>
                <a:ahLst/>
                <a:cxnLst/>
                <a:rect l="l" t="t" r="r" b="b"/>
                <a:pathLst>
                  <a:path w="24507" h="31525" extrusionOk="0">
                    <a:moveTo>
                      <a:pt x="10841" y="1"/>
                    </a:moveTo>
                    <a:lnTo>
                      <a:pt x="10281" y="15"/>
                    </a:lnTo>
                    <a:lnTo>
                      <a:pt x="9735" y="56"/>
                    </a:lnTo>
                    <a:lnTo>
                      <a:pt x="9189" y="124"/>
                    </a:lnTo>
                    <a:lnTo>
                      <a:pt x="8656" y="219"/>
                    </a:lnTo>
                    <a:lnTo>
                      <a:pt x="8137" y="342"/>
                    </a:lnTo>
                    <a:lnTo>
                      <a:pt x="7619" y="492"/>
                    </a:lnTo>
                    <a:lnTo>
                      <a:pt x="7114" y="656"/>
                    </a:lnTo>
                    <a:lnTo>
                      <a:pt x="6622" y="861"/>
                    </a:lnTo>
                    <a:lnTo>
                      <a:pt x="6144" y="1066"/>
                    </a:lnTo>
                    <a:lnTo>
                      <a:pt x="5680" y="1312"/>
                    </a:lnTo>
                    <a:lnTo>
                      <a:pt x="5216" y="1571"/>
                    </a:lnTo>
                    <a:lnTo>
                      <a:pt x="4779" y="1858"/>
                    </a:lnTo>
                    <a:lnTo>
                      <a:pt x="4356" y="2158"/>
                    </a:lnTo>
                    <a:lnTo>
                      <a:pt x="3946" y="2486"/>
                    </a:lnTo>
                    <a:lnTo>
                      <a:pt x="3550" y="2827"/>
                    </a:lnTo>
                    <a:lnTo>
                      <a:pt x="3182" y="3182"/>
                    </a:lnTo>
                    <a:lnTo>
                      <a:pt x="2813" y="3551"/>
                    </a:lnTo>
                    <a:lnTo>
                      <a:pt x="2472" y="3947"/>
                    </a:lnTo>
                    <a:lnTo>
                      <a:pt x="2158" y="4356"/>
                    </a:lnTo>
                    <a:lnTo>
                      <a:pt x="1857" y="4779"/>
                    </a:lnTo>
                    <a:lnTo>
                      <a:pt x="1571" y="5230"/>
                    </a:lnTo>
                    <a:lnTo>
                      <a:pt x="1311" y="5680"/>
                    </a:lnTo>
                    <a:lnTo>
                      <a:pt x="1065" y="6145"/>
                    </a:lnTo>
                    <a:lnTo>
                      <a:pt x="861" y="6622"/>
                    </a:lnTo>
                    <a:lnTo>
                      <a:pt x="656" y="7128"/>
                    </a:lnTo>
                    <a:lnTo>
                      <a:pt x="492" y="7619"/>
                    </a:lnTo>
                    <a:lnTo>
                      <a:pt x="342" y="8138"/>
                    </a:lnTo>
                    <a:lnTo>
                      <a:pt x="219" y="8670"/>
                    </a:lnTo>
                    <a:lnTo>
                      <a:pt x="123" y="9203"/>
                    </a:lnTo>
                    <a:lnTo>
                      <a:pt x="55" y="9735"/>
                    </a:lnTo>
                    <a:lnTo>
                      <a:pt x="14" y="10295"/>
                    </a:lnTo>
                    <a:lnTo>
                      <a:pt x="0" y="10855"/>
                    </a:lnTo>
                    <a:lnTo>
                      <a:pt x="274" y="19538"/>
                    </a:lnTo>
                    <a:lnTo>
                      <a:pt x="301" y="20152"/>
                    </a:lnTo>
                    <a:lnTo>
                      <a:pt x="342" y="20767"/>
                    </a:lnTo>
                    <a:lnTo>
                      <a:pt x="424" y="21367"/>
                    </a:lnTo>
                    <a:lnTo>
                      <a:pt x="519" y="21954"/>
                    </a:lnTo>
                    <a:lnTo>
                      <a:pt x="656" y="22541"/>
                    </a:lnTo>
                    <a:lnTo>
                      <a:pt x="820" y="23101"/>
                    </a:lnTo>
                    <a:lnTo>
                      <a:pt x="1011" y="23661"/>
                    </a:lnTo>
                    <a:lnTo>
                      <a:pt x="1229" y="24207"/>
                    </a:lnTo>
                    <a:lnTo>
                      <a:pt x="1461" y="24739"/>
                    </a:lnTo>
                    <a:lnTo>
                      <a:pt x="1734" y="25258"/>
                    </a:lnTo>
                    <a:lnTo>
                      <a:pt x="2021" y="25763"/>
                    </a:lnTo>
                    <a:lnTo>
                      <a:pt x="2335" y="26241"/>
                    </a:lnTo>
                    <a:lnTo>
                      <a:pt x="2663" y="26719"/>
                    </a:lnTo>
                    <a:lnTo>
                      <a:pt x="3018" y="27170"/>
                    </a:lnTo>
                    <a:lnTo>
                      <a:pt x="3400" y="27607"/>
                    </a:lnTo>
                    <a:lnTo>
                      <a:pt x="3796" y="28016"/>
                    </a:lnTo>
                    <a:lnTo>
                      <a:pt x="4219" y="28412"/>
                    </a:lnTo>
                    <a:lnTo>
                      <a:pt x="4642" y="28794"/>
                    </a:lnTo>
                    <a:lnTo>
                      <a:pt x="5107" y="29149"/>
                    </a:lnTo>
                    <a:lnTo>
                      <a:pt x="5571" y="29477"/>
                    </a:lnTo>
                    <a:lnTo>
                      <a:pt x="6062" y="29791"/>
                    </a:lnTo>
                    <a:lnTo>
                      <a:pt x="6567" y="30078"/>
                    </a:lnTo>
                    <a:lnTo>
                      <a:pt x="7086" y="30351"/>
                    </a:lnTo>
                    <a:lnTo>
                      <a:pt x="7605" y="30583"/>
                    </a:lnTo>
                    <a:lnTo>
                      <a:pt x="8151" y="30801"/>
                    </a:lnTo>
                    <a:lnTo>
                      <a:pt x="8711" y="30992"/>
                    </a:lnTo>
                    <a:lnTo>
                      <a:pt x="9284" y="31156"/>
                    </a:lnTo>
                    <a:lnTo>
                      <a:pt x="9858" y="31279"/>
                    </a:lnTo>
                    <a:lnTo>
                      <a:pt x="10458" y="31388"/>
                    </a:lnTo>
                    <a:lnTo>
                      <a:pt x="11059" y="31470"/>
                    </a:lnTo>
                    <a:lnTo>
                      <a:pt x="11660" y="31511"/>
                    </a:lnTo>
                    <a:lnTo>
                      <a:pt x="12274" y="31525"/>
                    </a:lnTo>
                    <a:lnTo>
                      <a:pt x="12520" y="31525"/>
                    </a:lnTo>
                    <a:lnTo>
                      <a:pt x="13134" y="31511"/>
                    </a:lnTo>
                    <a:lnTo>
                      <a:pt x="13749" y="31457"/>
                    </a:lnTo>
                    <a:lnTo>
                      <a:pt x="14349" y="31388"/>
                    </a:lnTo>
                    <a:lnTo>
                      <a:pt x="14936" y="31279"/>
                    </a:lnTo>
                    <a:lnTo>
                      <a:pt x="15524" y="31143"/>
                    </a:lnTo>
                    <a:lnTo>
                      <a:pt x="16083" y="30979"/>
                    </a:lnTo>
                    <a:lnTo>
                      <a:pt x="16643" y="30801"/>
                    </a:lnTo>
                    <a:lnTo>
                      <a:pt x="17189" y="30583"/>
                    </a:lnTo>
                    <a:lnTo>
                      <a:pt x="17722" y="30337"/>
                    </a:lnTo>
                    <a:lnTo>
                      <a:pt x="18240" y="30078"/>
                    </a:lnTo>
                    <a:lnTo>
                      <a:pt x="18746" y="29791"/>
                    </a:lnTo>
                    <a:lnTo>
                      <a:pt x="19223" y="29477"/>
                    </a:lnTo>
                    <a:lnTo>
                      <a:pt x="19701" y="29136"/>
                    </a:lnTo>
                    <a:lnTo>
                      <a:pt x="20152" y="28781"/>
                    </a:lnTo>
                    <a:lnTo>
                      <a:pt x="20589" y="28412"/>
                    </a:lnTo>
                    <a:lnTo>
                      <a:pt x="20998" y="28002"/>
                    </a:lnTo>
                    <a:lnTo>
                      <a:pt x="21394" y="27593"/>
                    </a:lnTo>
                    <a:lnTo>
                      <a:pt x="21776" y="27156"/>
                    </a:lnTo>
                    <a:lnTo>
                      <a:pt x="22131" y="26705"/>
                    </a:lnTo>
                    <a:lnTo>
                      <a:pt x="22459" y="26228"/>
                    </a:lnTo>
                    <a:lnTo>
                      <a:pt x="22773" y="25750"/>
                    </a:lnTo>
                    <a:lnTo>
                      <a:pt x="23060" y="25245"/>
                    </a:lnTo>
                    <a:lnTo>
                      <a:pt x="23333" y="24726"/>
                    </a:lnTo>
                    <a:lnTo>
                      <a:pt x="23565" y="24193"/>
                    </a:lnTo>
                    <a:lnTo>
                      <a:pt x="23783" y="23647"/>
                    </a:lnTo>
                    <a:lnTo>
                      <a:pt x="23975" y="23088"/>
                    </a:lnTo>
                    <a:lnTo>
                      <a:pt x="24138" y="22528"/>
                    </a:lnTo>
                    <a:lnTo>
                      <a:pt x="24261" y="21941"/>
                    </a:lnTo>
                    <a:lnTo>
                      <a:pt x="24370" y="21354"/>
                    </a:lnTo>
                    <a:lnTo>
                      <a:pt x="24452" y="20753"/>
                    </a:lnTo>
                    <a:lnTo>
                      <a:pt x="24493" y="20139"/>
                    </a:lnTo>
                    <a:lnTo>
                      <a:pt x="24507" y="19524"/>
                    </a:lnTo>
                    <a:lnTo>
                      <a:pt x="24234" y="10841"/>
                    </a:lnTo>
                    <a:lnTo>
                      <a:pt x="24220" y="10281"/>
                    </a:lnTo>
                    <a:lnTo>
                      <a:pt x="24179" y="9722"/>
                    </a:lnTo>
                    <a:lnTo>
                      <a:pt x="24111" y="9189"/>
                    </a:lnTo>
                    <a:lnTo>
                      <a:pt x="24016" y="8657"/>
                    </a:lnTo>
                    <a:lnTo>
                      <a:pt x="23893" y="8124"/>
                    </a:lnTo>
                    <a:lnTo>
                      <a:pt x="23742" y="7605"/>
                    </a:lnTo>
                    <a:lnTo>
                      <a:pt x="23579" y="7114"/>
                    </a:lnTo>
                    <a:lnTo>
                      <a:pt x="23387" y="6609"/>
                    </a:lnTo>
                    <a:lnTo>
                      <a:pt x="23169" y="6131"/>
                    </a:lnTo>
                    <a:lnTo>
                      <a:pt x="22923" y="5667"/>
                    </a:lnTo>
                    <a:lnTo>
                      <a:pt x="22664" y="5216"/>
                    </a:lnTo>
                    <a:lnTo>
                      <a:pt x="22377" y="4779"/>
                    </a:lnTo>
                    <a:lnTo>
                      <a:pt x="22077" y="4342"/>
                    </a:lnTo>
                    <a:lnTo>
                      <a:pt x="21763" y="3933"/>
                    </a:lnTo>
                    <a:lnTo>
                      <a:pt x="21422" y="3551"/>
                    </a:lnTo>
                    <a:lnTo>
                      <a:pt x="21053" y="3168"/>
                    </a:lnTo>
                    <a:lnTo>
                      <a:pt x="20684" y="2813"/>
                    </a:lnTo>
                    <a:lnTo>
                      <a:pt x="20288" y="2472"/>
                    </a:lnTo>
                    <a:lnTo>
                      <a:pt x="19879" y="2144"/>
                    </a:lnTo>
                    <a:lnTo>
                      <a:pt x="19456" y="1844"/>
                    </a:lnTo>
                    <a:lnTo>
                      <a:pt x="19005" y="1571"/>
                    </a:lnTo>
                    <a:lnTo>
                      <a:pt x="18554" y="1298"/>
                    </a:lnTo>
                    <a:lnTo>
                      <a:pt x="18090" y="1066"/>
                    </a:lnTo>
                    <a:lnTo>
                      <a:pt x="17612" y="847"/>
                    </a:lnTo>
                    <a:lnTo>
                      <a:pt x="17121" y="656"/>
                    </a:lnTo>
                    <a:lnTo>
                      <a:pt x="16616" y="479"/>
                    </a:lnTo>
                    <a:lnTo>
                      <a:pt x="16097" y="342"/>
                    </a:lnTo>
                    <a:lnTo>
                      <a:pt x="15578" y="219"/>
                    </a:lnTo>
                    <a:lnTo>
                      <a:pt x="15032" y="124"/>
                    </a:lnTo>
                    <a:lnTo>
                      <a:pt x="14500" y="56"/>
                    </a:lnTo>
                    <a:lnTo>
                      <a:pt x="13940" y="15"/>
                    </a:lnTo>
                    <a:lnTo>
                      <a:pt x="13380" y="1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3" name="Google Shape;853;p24">
                <a:extLst>
                  <a:ext uri="{FF2B5EF4-FFF2-40B4-BE49-F238E27FC236}">
                    <a16:creationId xmlns:a16="http://schemas.microsoft.com/office/drawing/2014/main" id="{73E23283-17DB-E7F0-D174-A0D88DE2F457}"/>
                  </a:ext>
                </a:extLst>
              </p:cNvPr>
              <p:cNvSpPr/>
              <p:nvPr/>
            </p:nvSpPr>
            <p:spPr>
              <a:xfrm>
                <a:off x="8229450" y="1517351"/>
                <a:ext cx="609600" cy="349200"/>
              </a:xfrm>
              <a:custGeom>
                <a:avLst/>
                <a:gdLst/>
                <a:ahLst/>
                <a:cxnLst/>
                <a:rect l="l" t="t" r="r" b="b"/>
                <a:pathLst>
                  <a:path w="24384" h="13968" extrusionOk="0">
                    <a:moveTo>
                      <a:pt x="0" y="1"/>
                    </a:moveTo>
                    <a:lnTo>
                      <a:pt x="0" y="3236"/>
                    </a:lnTo>
                    <a:lnTo>
                      <a:pt x="28" y="3796"/>
                    </a:lnTo>
                    <a:lnTo>
                      <a:pt x="69" y="4342"/>
                    </a:lnTo>
                    <a:lnTo>
                      <a:pt x="150" y="4875"/>
                    </a:lnTo>
                    <a:lnTo>
                      <a:pt x="246" y="5407"/>
                    </a:lnTo>
                    <a:lnTo>
                      <a:pt x="383" y="5926"/>
                    </a:lnTo>
                    <a:lnTo>
                      <a:pt x="546" y="6431"/>
                    </a:lnTo>
                    <a:lnTo>
                      <a:pt x="738" y="6936"/>
                    </a:lnTo>
                    <a:lnTo>
                      <a:pt x="956" y="7414"/>
                    </a:lnTo>
                    <a:lnTo>
                      <a:pt x="1202" y="7892"/>
                    </a:lnTo>
                    <a:lnTo>
                      <a:pt x="1461" y="8356"/>
                    </a:lnTo>
                    <a:lnTo>
                      <a:pt x="1748" y="8807"/>
                    </a:lnTo>
                    <a:lnTo>
                      <a:pt x="2062" y="9244"/>
                    </a:lnTo>
                    <a:lnTo>
                      <a:pt x="2403" y="9653"/>
                    </a:lnTo>
                    <a:lnTo>
                      <a:pt x="2758" y="10063"/>
                    </a:lnTo>
                    <a:lnTo>
                      <a:pt x="3140" y="10459"/>
                    </a:lnTo>
                    <a:lnTo>
                      <a:pt x="3536" y="10827"/>
                    </a:lnTo>
                    <a:lnTo>
                      <a:pt x="3960" y="11182"/>
                    </a:lnTo>
                    <a:lnTo>
                      <a:pt x="4396" y="11524"/>
                    </a:lnTo>
                    <a:lnTo>
                      <a:pt x="4847" y="11838"/>
                    </a:lnTo>
                    <a:lnTo>
                      <a:pt x="5325" y="12138"/>
                    </a:lnTo>
                    <a:lnTo>
                      <a:pt x="5816" y="12411"/>
                    </a:lnTo>
                    <a:lnTo>
                      <a:pt x="6321" y="12670"/>
                    </a:lnTo>
                    <a:lnTo>
                      <a:pt x="6840" y="12916"/>
                    </a:lnTo>
                    <a:lnTo>
                      <a:pt x="7373" y="13121"/>
                    </a:lnTo>
                    <a:lnTo>
                      <a:pt x="7919" y="13312"/>
                    </a:lnTo>
                    <a:lnTo>
                      <a:pt x="8492" y="13490"/>
                    </a:lnTo>
                    <a:lnTo>
                      <a:pt x="9052" y="13626"/>
                    </a:lnTo>
                    <a:lnTo>
                      <a:pt x="9639" y="13749"/>
                    </a:lnTo>
                    <a:lnTo>
                      <a:pt x="10240" y="13845"/>
                    </a:lnTo>
                    <a:lnTo>
                      <a:pt x="10841" y="13913"/>
                    </a:lnTo>
                    <a:lnTo>
                      <a:pt x="11455" y="13954"/>
                    </a:lnTo>
                    <a:lnTo>
                      <a:pt x="12069" y="13967"/>
                    </a:lnTo>
                    <a:lnTo>
                      <a:pt x="12315" y="13967"/>
                    </a:lnTo>
                    <a:lnTo>
                      <a:pt x="12943" y="13954"/>
                    </a:lnTo>
                    <a:lnTo>
                      <a:pt x="13557" y="13913"/>
                    </a:lnTo>
                    <a:lnTo>
                      <a:pt x="14158" y="13845"/>
                    </a:lnTo>
                    <a:lnTo>
                      <a:pt x="14745" y="13749"/>
                    </a:lnTo>
                    <a:lnTo>
                      <a:pt x="15332" y="13626"/>
                    </a:lnTo>
                    <a:lnTo>
                      <a:pt x="15906" y="13490"/>
                    </a:lnTo>
                    <a:lnTo>
                      <a:pt x="16465" y="13312"/>
                    </a:lnTo>
                    <a:lnTo>
                      <a:pt x="17012" y="13121"/>
                    </a:lnTo>
                    <a:lnTo>
                      <a:pt x="17558" y="12916"/>
                    </a:lnTo>
                    <a:lnTo>
                      <a:pt x="18076" y="12670"/>
                    </a:lnTo>
                    <a:lnTo>
                      <a:pt x="18582" y="12411"/>
                    </a:lnTo>
                    <a:lnTo>
                      <a:pt x="19073" y="12138"/>
                    </a:lnTo>
                    <a:lnTo>
                      <a:pt x="19537" y="11838"/>
                    </a:lnTo>
                    <a:lnTo>
                      <a:pt x="20001" y="11524"/>
                    </a:lnTo>
                    <a:lnTo>
                      <a:pt x="20438" y="11182"/>
                    </a:lnTo>
                    <a:lnTo>
                      <a:pt x="20848" y="10827"/>
                    </a:lnTo>
                    <a:lnTo>
                      <a:pt x="21258" y="10459"/>
                    </a:lnTo>
                    <a:lnTo>
                      <a:pt x="21626" y="10063"/>
                    </a:lnTo>
                    <a:lnTo>
                      <a:pt x="21995" y="9653"/>
                    </a:lnTo>
                    <a:lnTo>
                      <a:pt x="22322" y="9244"/>
                    </a:lnTo>
                    <a:lnTo>
                      <a:pt x="22636" y="8807"/>
                    </a:lnTo>
                    <a:lnTo>
                      <a:pt x="22937" y="8356"/>
                    </a:lnTo>
                    <a:lnTo>
                      <a:pt x="23196" y="7892"/>
                    </a:lnTo>
                    <a:lnTo>
                      <a:pt x="23442" y="7414"/>
                    </a:lnTo>
                    <a:lnTo>
                      <a:pt x="23660" y="6936"/>
                    </a:lnTo>
                    <a:lnTo>
                      <a:pt x="23852" y="6431"/>
                    </a:lnTo>
                    <a:lnTo>
                      <a:pt x="24002" y="5926"/>
                    </a:lnTo>
                    <a:lnTo>
                      <a:pt x="24138" y="5407"/>
                    </a:lnTo>
                    <a:lnTo>
                      <a:pt x="24247" y="4875"/>
                    </a:lnTo>
                    <a:lnTo>
                      <a:pt x="24329" y="4342"/>
                    </a:lnTo>
                    <a:lnTo>
                      <a:pt x="24370" y="3796"/>
                    </a:lnTo>
                    <a:lnTo>
                      <a:pt x="24384" y="3236"/>
                    </a:lnTo>
                    <a:lnTo>
                      <a:pt x="24384" y="1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4" name="Google Shape;854;p24">
                <a:extLst>
                  <a:ext uri="{FF2B5EF4-FFF2-40B4-BE49-F238E27FC236}">
                    <a16:creationId xmlns:a16="http://schemas.microsoft.com/office/drawing/2014/main" id="{E2C10108-1C16-6967-57C4-BF0EDF6B81F2}"/>
                  </a:ext>
                </a:extLst>
              </p:cNvPr>
              <p:cNvSpPr/>
              <p:nvPr/>
            </p:nvSpPr>
            <p:spPr>
              <a:xfrm>
                <a:off x="8225350" y="1072276"/>
                <a:ext cx="86025" cy="324975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12999" extrusionOk="0">
                    <a:moveTo>
                      <a:pt x="3304" y="1"/>
                    </a:moveTo>
                    <a:lnTo>
                      <a:pt x="2922" y="369"/>
                    </a:lnTo>
                    <a:lnTo>
                      <a:pt x="2581" y="765"/>
                    </a:lnTo>
                    <a:lnTo>
                      <a:pt x="2240" y="1189"/>
                    </a:lnTo>
                    <a:lnTo>
                      <a:pt x="1926" y="1612"/>
                    </a:lnTo>
                    <a:lnTo>
                      <a:pt x="1639" y="2062"/>
                    </a:lnTo>
                    <a:lnTo>
                      <a:pt x="1366" y="2513"/>
                    </a:lnTo>
                    <a:lnTo>
                      <a:pt x="1120" y="2991"/>
                    </a:lnTo>
                    <a:lnTo>
                      <a:pt x="888" y="3482"/>
                    </a:lnTo>
                    <a:lnTo>
                      <a:pt x="683" y="3987"/>
                    </a:lnTo>
                    <a:lnTo>
                      <a:pt x="506" y="4492"/>
                    </a:lnTo>
                    <a:lnTo>
                      <a:pt x="355" y="5011"/>
                    </a:lnTo>
                    <a:lnTo>
                      <a:pt x="233" y="5544"/>
                    </a:lnTo>
                    <a:lnTo>
                      <a:pt x="137" y="6090"/>
                    </a:lnTo>
                    <a:lnTo>
                      <a:pt x="69" y="6650"/>
                    </a:lnTo>
                    <a:lnTo>
                      <a:pt x="14" y="7209"/>
                    </a:lnTo>
                    <a:lnTo>
                      <a:pt x="0" y="7783"/>
                    </a:lnTo>
                    <a:lnTo>
                      <a:pt x="164" y="12998"/>
                    </a:lnTo>
                    <a:lnTo>
                      <a:pt x="1762" y="12998"/>
                    </a:lnTo>
                    <a:lnTo>
                      <a:pt x="1762" y="8015"/>
                    </a:lnTo>
                    <a:lnTo>
                      <a:pt x="1762" y="7851"/>
                    </a:lnTo>
                    <a:lnTo>
                      <a:pt x="1775" y="7701"/>
                    </a:lnTo>
                    <a:lnTo>
                      <a:pt x="1803" y="7551"/>
                    </a:lnTo>
                    <a:lnTo>
                      <a:pt x="1844" y="7400"/>
                    </a:lnTo>
                    <a:lnTo>
                      <a:pt x="1885" y="7264"/>
                    </a:lnTo>
                    <a:lnTo>
                      <a:pt x="1939" y="7127"/>
                    </a:lnTo>
                    <a:lnTo>
                      <a:pt x="2007" y="6991"/>
                    </a:lnTo>
                    <a:lnTo>
                      <a:pt x="2076" y="6868"/>
                    </a:lnTo>
                    <a:lnTo>
                      <a:pt x="2253" y="6540"/>
                    </a:lnTo>
                    <a:lnTo>
                      <a:pt x="2417" y="6213"/>
                    </a:lnTo>
                    <a:lnTo>
                      <a:pt x="2581" y="5871"/>
                    </a:lnTo>
                    <a:lnTo>
                      <a:pt x="2717" y="5530"/>
                    </a:lnTo>
                    <a:lnTo>
                      <a:pt x="2840" y="5189"/>
                    </a:lnTo>
                    <a:lnTo>
                      <a:pt x="2949" y="4834"/>
                    </a:lnTo>
                    <a:lnTo>
                      <a:pt x="3045" y="4479"/>
                    </a:lnTo>
                    <a:lnTo>
                      <a:pt x="3141" y="4110"/>
                    </a:lnTo>
                    <a:lnTo>
                      <a:pt x="3209" y="3755"/>
                    </a:lnTo>
                    <a:lnTo>
                      <a:pt x="3277" y="3387"/>
                    </a:lnTo>
                    <a:lnTo>
                      <a:pt x="3332" y="3018"/>
                    </a:lnTo>
                    <a:lnTo>
                      <a:pt x="3373" y="2649"/>
                    </a:lnTo>
                    <a:lnTo>
                      <a:pt x="3400" y="2267"/>
                    </a:lnTo>
                    <a:lnTo>
                      <a:pt x="3427" y="1898"/>
                    </a:lnTo>
                    <a:lnTo>
                      <a:pt x="3441" y="1530"/>
                    </a:lnTo>
                    <a:lnTo>
                      <a:pt x="3441" y="1161"/>
                    </a:lnTo>
                    <a:lnTo>
                      <a:pt x="3441" y="1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5" name="Google Shape;855;p24">
                <a:extLst>
                  <a:ext uri="{FF2B5EF4-FFF2-40B4-BE49-F238E27FC236}">
                    <a16:creationId xmlns:a16="http://schemas.microsoft.com/office/drawing/2014/main" id="{886EC96C-5204-82F8-5BB2-8A748035FCE0}"/>
                  </a:ext>
                </a:extLst>
              </p:cNvPr>
              <p:cNvSpPr/>
              <p:nvPr/>
            </p:nvSpPr>
            <p:spPr>
              <a:xfrm>
                <a:off x="8748250" y="1073651"/>
                <a:ext cx="90800" cy="323600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12944" extrusionOk="0">
                    <a:moveTo>
                      <a:pt x="96" y="0"/>
                    </a:moveTo>
                    <a:lnTo>
                      <a:pt x="14" y="915"/>
                    </a:lnTo>
                    <a:lnTo>
                      <a:pt x="0" y="1161"/>
                    </a:lnTo>
                    <a:lnTo>
                      <a:pt x="0" y="1407"/>
                    </a:lnTo>
                    <a:lnTo>
                      <a:pt x="14" y="1762"/>
                    </a:lnTo>
                    <a:lnTo>
                      <a:pt x="55" y="2117"/>
                    </a:lnTo>
                    <a:lnTo>
                      <a:pt x="82" y="2472"/>
                    </a:lnTo>
                    <a:lnTo>
                      <a:pt x="137" y="2826"/>
                    </a:lnTo>
                    <a:lnTo>
                      <a:pt x="191" y="3181"/>
                    </a:lnTo>
                    <a:lnTo>
                      <a:pt x="260" y="3536"/>
                    </a:lnTo>
                    <a:lnTo>
                      <a:pt x="328" y="3878"/>
                    </a:lnTo>
                    <a:lnTo>
                      <a:pt x="424" y="4219"/>
                    </a:lnTo>
                    <a:lnTo>
                      <a:pt x="519" y="4560"/>
                    </a:lnTo>
                    <a:lnTo>
                      <a:pt x="628" y="4902"/>
                    </a:lnTo>
                    <a:lnTo>
                      <a:pt x="751" y="5229"/>
                    </a:lnTo>
                    <a:lnTo>
                      <a:pt x="874" y="5571"/>
                    </a:lnTo>
                    <a:lnTo>
                      <a:pt x="1024" y="5885"/>
                    </a:lnTo>
                    <a:lnTo>
                      <a:pt x="1188" y="6199"/>
                    </a:lnTo>
                    <a:lnTo>
                      <a:pt x="1352" y="6513"/>
                    </a:lnTo>
                    <a:lnTo>
                      <a:pt x="1543" y="6813"/>
                    </a:lnTo>
                    <a:lnTo>
                      <a:pt x="1611" y="6950"/>
                    </a:lnTo>
                    <a:lnTo>
                      <a:pt x="1680" y="7072"/>
                    </a:lnTo>
                    <a:lnTo>
                      <a:pt x="1734" y="7209"/>
                    </a:lnTo>
                    <a:lnTo>
                      <a:pt x="1789" y="7359"/>
                    </a:lnTo>
                    <a:lnTo>
                      <a:pt x="1830" y="7496"/>
                    </a:lnTo>
                    <a:lnTo>
                      <a:pt x="1857" y="7646"/>
                    </a:lnTo>
                    <a:lnTo>
                      <a:pt x="1884" y="7796"/>
                    </a:lnTo>
                    <a:lnTo>
                      <a:pt x="1884" y="7960"/>
                    </a:lnTo>
                    <a:lnTo>
                      <a:pt x="2048" y="12943"/>
                    </a:lnTo>
                    <a:lnTo>
                      <a:pt x="3632" y="12888"/>
                    </a:lnTo>
                    <a:lnTo>
                      <a:pt x="3632" y="7673"/>
                    </a:lnTo>
                    <a:lnTo>
                      <a:pt x="3605" y="7100"/>
                    </a:lnTo>
                    <a:lnTo>
                      <a:pt x="3536" y="6540"/>
                    </a:lnTo>
                    <a:lnTo>
                      <a:pt x="3454" y="5994"/>
                    </a:lnTo>
                    <a:lnTo>
                      <a:pt x="3332" y="5448"/>
                    </a:lnTo>
                    <a:lnTo>
                      <a:pt x="3195" y="4915"/>
                    </a:lnTo>
                    <a:lnTo>
                      <a:pt x="3018" y="4397"/>
                    </a:lnTo>
                    <a:lnTo>
                      <a:pt x="2826" y="3891"/>
                    </a:lnTo>
                    <a:lnTo>
                      <a:pt x="2608" y="3400"/>
                    </a:lnTo>
                    <a:lnTo>
                      <a:pt x="2376" y="2922"/>
                    </a:lnTo>
                    <a:lnTo>
                      <a:pt x="2103" y="2458"/>
                    </a:lnTo>
                    <a:lnTo>
                      <a:pt x="1816" y="2007"/>
                    </a:lnTo>
                    <a:lnTo>
                      <a:pt x="1516" y="1570"/>
                    </a:lnTo>
                    <a:lnTo>
                      <a:pt x="1188" y="1147"/>
                    </a:lnTo>
                    <a:lnTo>
                      <a:pt x="847" y="751"/>
                    </a:lnTo>
                    <a:lnTo>
                      <a:pt x="478" y="355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6" name="Google Shape;856;p24">
                <a:extLst>
                  <a:ext uri="{FF2B5EF4-FFF2-40B4-BE49-F238E27FC236}">
                    <a16:creationId xmlns:a16="http://schemas.microsoft.com/office/drawing/2014/main" id="{749C8A64-591B-5836-6599-3754C433F0F3}"/>
                  </a:ext>
                </a:extLst>
              </p:cNvPr>
              <p:cNvSpPr/>
              <p:nvPr/>
            </p:nvSpPr>
            <p:spPr>
              <a:xfrm>
                <a:off x="8123300" y="1371626"/>
                <a:ext cx="1461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5844" h="5830" extrusionOk="0">
                    <a:moveTo>
                      <a:pt x="2758" y="0"/>
                    </a:moveTo>
                    <a:lnTo>
                      <a:pt x="2485" y="27"/>
                    </a:lnTo>
                    <a:lnTo>
                      <a:pt x="2212" y="82"/>
                    </a:lnTo>
                    <a:lnTo>
                      <a:pt x="1939" y="164"/>
                    </a:lnTo>
                    <a:lnTo>
                      <a:pt x="1680" y="273"/>
                    </a:lnTo>
                    <a:lnTo>
                      <a:pt x="1434" y="396"/>
                    </a:lnTo>
                    <a:lnTo>
                      <a:pt x="1188" y="560"/>
                    </a:lnTo>
                    <a:lnTo>
                      <a:pt x="970" y="737"/>
                    </a:lnTo>
                    <a:lnTo>
                      <a:pt x="751" y="942"/>
                    </a:lnTo>
                    <a:lnTo>
                      <a:pt x="574" y="1174"/>
                    </a:lnTo>
                    <a:lnTo>
                      <a:pt x="410" y="1434"/>
                    </a:lnTo>
                    <a:lnTo>
                      <a:pt x="260" y="1693"/>
                    </a:lnTo>
                    <a:lnTo>
                      <a:pt x="164" y="1952"/>
                    </a:lnTo>
                    <a:lnTo>
                      <a:pt x="82" y="2225"/>
                    </a:lnTo>
                    <a:lnTo>
                      <a:pt x="28" y="2512"/>
                    </a:lnTo>
                    <a:lnTo>
                      <a:pt x="0" y="2785"/>
                    </a:lnTo>
                    <a:lnTo>
                      <a:pt x="0" y="3072"/>
                    </a:lnTo>
                    <a:lnTo>
                      <a:pt x="28" y="3345"/>
                    </a:lnTo>
                    <a:lnTo>
                      <a:pt x="82" y="3618"/>
                    </a:lnTo>
                    <a:lnTo>
                      <a:pt x="164" y="3891"/>
                    </a:lnTo>
                    <a:lnTo>
                      <a:pt x="273" y="4151"/>
                    </a:lnTo>
                    <a:lnTo>
                      <a:pt x="410" y="4410"/>
                    </a:lnTo>
                    <a:lnTo>
                      <a:pt x="560" y="4642"/>
                    </a:lnTo>
                    <a:lnTo>
                      <a:pt x="751" y="4860"/>
                    </a:lnTo>
                    <a:lnTo>
                      <a:pt x="956" y="5079"/>
                    </a:lnTo>
                    <a:lnTo>
                      <a:pt x="1188" y="5270"/>
                    </a:lnTo>
                    <a:lnTo>
                      <a:pt x="1434" y="5434"/>
                    </a:lnTo>
                    <a:lnTo>
                      <a:pt x="1693" y="5570"/>
                    </a:lnTo>
                    <a:lnTo>
                      <a:pt x="1966" y="5680"/>
                    </a:lnTo>
                    <a:lnTo>
                      <a:pt x="2239" y="5762"/>
                    </a:lnTo>
                    <a:lnTo>
                      <a:pt x="2512" y="5802"/>
                    </a:lnTo>
                    <a:lnTo>
                      <a:pt x="2799" y="5830"/>
                    </a:lnTo>
                    <a:lnTo>
                      <a:pt x="3072" y="5830"/>
                    </a:lnTo>
                    <a:lnTo>
                      <a:pt x="3359" y="5802"/>
                    </a:lnTo>
                    <a:lnTo>
                      <a:pt x="3632" y="5748"/>
                    </a:lnTo>
                    <a:lnTo>
                      <a:pt x="3891" y="5666"/>
                    </a:lnTo>
                    <a:lnTo>
                      <a:pt x="4164" y="5557"/>
                    </a:lnTo>
                    <a:lnTo>
                      <a:pt x="4410" y="5434"/>
                    </a:lnTo>
                    <a:lnTo>
                      <a:pt x="4642" y="5270"/>
                    </a:lnTo>
                    <a:lnTo>
                      <a:pt x="4874" y="5093"/>
                    </a:lnTo>
                    <a:lnTo>
                      <a:pt x="5079" y="4874"/>
                    </a:lnTo>
                    <a:lnTo>
                      <a:pt x="5270" y="4642"/>
                    </a:lnTo>
                    <a:lnTo>
                      <a:pt x="5434" y="4396"/>
                    </a:lnTo>
                    <a:lnTo>
                      <a:pt x="5571" y="4137"/>
                    </a:lnTo>
                    <a:lnTo>
                      <a:pt x="5680" y="3877"/>
                    </a:lnTo>
                    <a:lnTo>
                      <a:pt x="5762" y="3604"/>
                    </a:lnTo>
                    <a:lnTo>
                      <a:pt x="5816" y="3318"/>
                    </a:lnTo>
                    <a:lnTo>
                      <a:pt x="5844" y="3045"/>
                    </a:lnTo>
                    <a:lnTo>
                      <a:pt x="5830" y="2758"/>
                    </a:lnTo>
                    <a:lnTo>
                      <a:pt x="5803" y="2485"/>
                    </a:lnTo>
                    <a:lnTo>
                      <a:pt x="5748" y="2198"/>
                    </a:lnTo>
                    <a:lnTo>
                      <a:pt x="5666" y="1939"/>
                    </a:lnTo>
                    <a:lnTo>
                      <a:pt x="5557" y="1679"/>
                    </a:lnTo>
                    <a:lnTo>
                      <a:pt x="5434" y="1420"/>
                    </a:lnTo>
                    <a:lnTo>
                      <a:pt x="5270" y="1188"/>
                    </a:lnTo>
                    <a:lnTo>
                      <a:pt x="5093" y="956"/>
                    </a:lnTo>
                    <a:lnTo>
                      <a:pt x="4888" y="751"/>
                    </a:lnTo>
                    <a:lnTo>
                      <a:pt x="4656" y="560"/>
                    </a:lnTo>
                    <a:lnTo>
                      <a:pt x="4410" y="396"/>
                    </a:lnTo>
                    <a:lnTo>
                      <a:pt x="4151" y="260"/>
                    </a:lnTo>
                    <a:lnTo>
                      <a:pt x="3878" y="150"/>
                    </a:lnTo>
                    <a:lnTo>
                      <a:pt x="3605" y="68"/>
                    </a:lnTo>
                    <a:lnTo>
                      <a:pt x="3318" y="27"/>
                    </a:lnTo>
                    <a:lnTo>
                      <a:pt x="3045" y="0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7" name="Google Shape;857;p24">
                <a:extLst>
                  <a:ext uri="{FF2B5EF4-FFF2-40B4-BE49-F238E27FC236}">
                    <a16:creationId xmlns:a16="http://schemas.microsoft.com/office/drawing/2014/main" id="{0AEB94DE-DD19-5BC9-2CB0-B281C2F9BA6B}"/>
                  </a:ext>
                </a:extLst>
              </p:cNvPr>
              <p:cNvSpPr/>
              <p:nvPr/>
            </p:nvSpPr>
            <p:spPr>
              <a:xfrm>
                <a:off x="8193275" y="1397226"/>
                <a:ext cx="52225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3823" extrusionOk="0">
                    <a:moveTo>
                      <a:pt x="123" y="0"/>
                    </a:moveTo>
                    <a:lnTo>
                      <a:pt x="68" y="14"/>
                    </a:lnTo>
                    <a:lnTo>
                      <a:pt x="27" y="41"/>
                    </a:lnTo>
                    <a:lnTo>
                      <a:pt x="14" y="82"/>
                    </a:lnTo>
                    <a:lnTo>
                      <a:pt x="0" y="123"/>
                    </a:lnTo>
                    <a:lnTo>
                      <a:pt x="14" y="178"/>
                    </a:lnTo>
                    <a:lnTo>
                      <a:pt x="41" y="219"/>
                    </a:lnTo>
                    <a:lnTo>
                      <a:pt x="82" y="232"/>
                    </a:lnTo>
                    <a:lnTo>
                      <a:pt x="123" y="246"/>
                    </a:lnTo>
                    <a:lnTo>
                      <a:pt x="287" y="246"/>
                    </a:lnTo>
                    <a:lnTo>
                      <a:pt x="451" y="273"/>
                    </a:lnTo>
                    <a:lnTo>
                      <a:pt x="615" y="300"/>
                    </a:lnTo>
                    <a:lnTo>
                      <a:pt x="765" y="355"/>
                    </a:lnTo>
                    <a:lnTo>
                      <a:pt x="915" y="423"/>
                    </a:lnTo>
                    <a:lnTo>
                      <a:pt x="1065" y="505"/>
                    </a:lnTo>
                    <a:lnTo>
                      <a:pt x="1188" y="587"/>
                    </a:lnTo>
                    <a:lnTo>
                      <a:pt x="1324" y="696"/>
                    </a:lnTo>
                    <a:lnTo>
                      <a:pt x="1434" y="819"/>
                    </a:lnTo>
                    <a:lnTo>
                      <a:pt x="1529" y="956"/>
                    </a:lnTo>
                    <a:lnTo>
                      <a:pt x="1625" y="1092"/>
                    </a:lnTo>
                    <a:lnTo>
                      <a:pt x="1693" y="1229"/>
                    </a:lnTo>
                    <a:lnTo>
                      <a:pt x="1761" y="1379"/>
                    </a:lnTo>
                    <a:lnTo>
                      <a:pt x="1802" y="1543"/>
                    </a:lnTo>
                    <a:lnTo>
                      <a:pt x="1830" y="1707"/>
                    </a:lnTo>
                    <a:lnTo>
                      <a:pt x="1843" y="1870"/>
                    </a:lnTo>
                    <a:lnTo>
                      <a:pt x="1843" y="2034"/>
                    </a:lnTo>
                    <a:lnTo>
                      <a:pt x="1816" y="2198"/>
                    </a:lnTo>
                    <a:lnTo>
                      <a:pt x="1775" y="2362"/>
                    </a:lnTo>
                    <a:lnTo>
                      <a:pt x="1734" y="2526"/>
                    </a:lnTo>
                    <a:lnTo>
                      <a:pt x="1666" y="2662"/>
                    </a:lnTo>
                    <a:lnTo>
                      <a:pt x="1584" y="2812"/>
                    </a:lnTo>
                    <a:lnTo>
                      <a:pt x="1488" y="2935"/>
                    </a:lnTo>
                    <a:lnTo>
                      <a:pt x="1379" y="3058"/>
                    </a:lnTo>
                    <a:lnTo>
                      <a:pt x="1270" y="3167"/>
                    </a:lnTo>
                    <a:lnTo>
                      <a:pt x="1147" y="3277"/>
                    </a:lnTo>
                    <a:lnTo>
                      <a:pt x="1010" y="3359"/>
                    </a:lnTo>
                    <a:lnTo>
                      <a:pt x="860" y="3441"/>
                    </a:lnTo>
                    <a:lnTo>
                      <a:pt x="710" y="3495"/>
                    </a:lnTo>
                    <a:lnTo>
                      <a:pt x="546" y="3536"/>
                    </a:lnTo>
                    <a:lnTo>
                      <a:pt x="382" y="3563"/>
                    </a:lnTo>
                    <a:lnTo>
                      <a:pt x="219" y="3577"/>
                    </a:lnTo>
                    <a:lnTo>
                      <a:pt x="164" y="3591"/>
                    </a:lnTo>
                    <a:lnTo>
                      <a:pt x="137" y="3618"/>
                    </a:lnTo>
                    <a:lnTo>
                      <a:pt x="109" y="3659"/>
                    </a:lnTo>
                    <a:lnTo>
                      <a:pt x="96" y="3714"/>
                    </a:lnTo>
                    <a:lnTo>
                      <a:pt x="109" y="3741"/>
                    </a:lnTo>
                    <a:lnTo>
                      <a:pt x="123" y="3782"/>
                    </a:lnTo>
                    <a:lnTo>
                      <a:pt x="150" y="3809"/>
                    </a:lnTo>
                    <a:lnTo>
                      <a:pt x="178" y="3823"/>
                    </a:lnTo>
                    <a:lnTo>
                      <a:pt x="219" y="3823"/>
                    </a:lnTo>
                    <a:lnTo>
                      <a:pt x="423" y="3809"/>
                    </a:lnTo>
                    <a:lnTo>
                      <a:pt x="615" y="3782"/>
                    </a:lnTo>
                    <a:lnTo>
                      <a:pt x="792" y="3727"/>
                    </a:lnTo>
                    <a:lnTo>
                      <a:pt x="969" y="3659"/>
                    </a:lnTo>
                    <a:lnTo>
                      <a:pt x="1133" y="3563"/>
                    </a:lnTo>
                    <a:lnTo>
                      <a:pt x="1283" y="3468"/>
                    </a:lnTo>
                    <a:lnTo>
                      <a:pt x="1434" y="3359"/>
                    </a:lnTo>
                    <a:lnTo>
                      <a:pt x="1557" y="3222"/>
                    </a:lnTo>
                    <a:lnTo>
                      <a:pt x="1679" y="3086"/>
                    </a:lnTo>
                    <a:lnTo>
                      <a:pt x="1789" y="2935"/>
                    </a:lnTo>
                    <a:lnTo>
                      <a:pt x="1884" y="2772"/>
                    </a:lnTo>
                    <a:lnTo>
                      <a:pt x="1952" y="2608"/>
                    </a:lnTo>
                    <a:lnTo>
                      <a:pt x="2007" y="2430"/>
                    </a:lnTo>
                    <a:lnTo>
                      <a:pt x="2062" y="2253"/>
                    </a:lnTo>
                    <a:lnTo>
                      <a:pt x="2075" y="2062"/>
                    </a:lnTo>
                    <a:lnTo>
                      <a:pt x="2089" y="1857"/>
                    </a:lnTo>
                    <a:lnTo>
                      <a:pt x="2075" y="1666"/>
                    </a:lnTo>
                    <a:lnTo>
                      <a:pt x="2034" y="1488"/>
                    </a:lnTo>
                    <a:lnTo>
                      <a:pt x="1980" y="1311"/>
                    </a:lnTo>
                    <a:lnTo>
                      <a:pt x="1925" y="1133"/>
                    </a:lnTo>
                    <a:lnTo>
                      <a:pt x="1830" y="969"/>
                    </a:lnTo>
                    <a:lnTo>
                      <a:pt x="1734" y="806"/>
                    </a:lnTo>
                    <a:lnTo>
                      <a:pt x="1625" y="655"/>
                    </a:lnTo>
                    <a:lnTo>
                      <a:pt x="1488" y="519"/>
                    </a:lnTo>
                    <a:lnTo>
                      <a:pt x="1338" y="396"/>
                    </a:lnTo>
                    <a:lnTo>
                      <a:pt x="1188" y="287"/>
                    </a:lnTo>
                    <a:lnTo>
                      <a:pt x="1024" y="205"/>
                    </a:lnTo>
                    <a:lnTo>
                      <a:pt x="860" y="123"/>
                    </a:lnTo>
                    <a:lnTo>
                      <a:pt x="683" y="68"/>
                    </a:lnTo>
                    <a:lnTo>
                      <a:pt x="492" y="27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8" name="Google Shape;858;p24">
                <a:extLst>
                  <a:ext uri="{FF2B5EF4-FFF2-40B4-BE49-F238E27FC236}">
                    <a16:creationId xmlns:a16="http://schemas.microsoft.com/office/drawing/2014/main" id="{5A85BA18-85C5-CA90-26F3-8CE6FAF23C7D}"/>
                  </a:ext>
                </a:extLst>
              </p:cNvPr>
              <p:cNvSpPr/>
              <p:nvPr/>
            </p:nvSpPr>
            <p:spPr>
              <a:xfrm>
                <a:off x="8194300" y="1439201"/>
                <a:ext cx="47800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506" extrusionOk="0">
                    <a:moveTo>
                      <a:pt x="751" y="0"/>
                    </a:moveTo>
                    <a:lnTo>
                      <a:pt x="519" y="28"/>
                    </a:lnTo>
                    <a:lnTo>
                      <a:pt x="287" y="69"/>
                    </a:lnTo>
                    <a:lnTo>
                      <a:pt x="68" y="151"/>
                    </a:lnTo>
                    <a:lnTo>
                      <a:pt x="27" y="178"/>
                    </a:lnTo>
                    <a:lnTo>
                      <a:pt x="0" y="219"/>
                    </a:lnTo>
                    <a:lnTo>
                      <a:pt x="0" y="273"/>
                    </a:lnTo>
                    <a:lnTo>
                      <a:pt x="0" y="314"/>
                    </a:lnTo>
                    <a:lnTo>
                      <a:pt x="41" y="355"/>
                    </a:lnTo>
                    <a:lnTo>
                      <a:pt x="82" y="383"/>
                    </a:lnTo>
                    <a:lnTo>
                      <a:pt x="123" y="396"/>
                    </a:lnTo>
                    <a:lnTo>
                      <a:pt x="164" y="383"/>
                    </a:lnTo>
                    <a:lnTo>
                      <a:pt x="355" y="314"/>
                    </a:lnTo>
                    <a:lnTo>
                      <a:pt x="560" y="260"/>
                    </a:lnTo>
                    <a:lnTo>
                      <a:pt x="765" y="232"/>
                    </a:lnTo>
                    <a:lnTo>
                      <a:pt x="956" y="246"/>
                    </a:lnTo>
                    <a:lnTo>
                      <a:pt x="1161" y="273"/>
                    </a:lnTo>
                    <a:lnTo>
                      <a:pt x="1352" y="314"/>
                    </a:lnTo>
                    <a:lnTo>
                      <a:pt x="1543" y="396"/>
                    </a:lnTo>
                    <a:lnTo>
                      <a:pt x="1734" y="492"/>
                    </a:lnTo>
                    <a:lnTo>
                      <a:pt x="1775" y="505"/>
                    </a:lnTo>
                    <a:lnTo>
                      <a:pt x="1816" y="505"/>
                    </a:lnTo>
                    <a:lnTo>
                      <a:pt x="1871" y="492"/>
                    </a:lnTo>
                    <a:lnTo>
                      <a:pt x="1898" y="451"/>
                    </a:lnTo>
                    <a:lnTo>
                      <a:pt x="1911" y="410"/>
                    </a:lnTo>
                    <a:lnTo>
                      <a:pt x="1911" y="369"/>
                    </a:lnTo>
                    <a:lnTo>
                      <a:pt x="1898" y="328"/>
                    </a:lnTo>
                    <a:lnTo>
                      <a:pt x="1857" y="287"/>
                    </a:lnTo>
                    <a:lnTo>
                      <a:pt x="1652" y="178"/>
                    </a:lnTo>
                    <a:lnTo>
                      <a:pt x="1434" y="82"/>
                    </a:lnTo>
                    <a:lnTo>
                      <a:pt x="1215" y="28"/>
                    </a:lnTo>
                    <a:lnTo>
                      <a:pt x="9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9" name="Google Shape;859;p24">
                <a:extLst>
                  <a:ext uri="{FF2B5EF4-FFF2-40B4-BE49-F238E27FC236}">
                    <a16:creationId xmlns:a16="http://schemas.microsoft.com/office/drawing/2014/main" id="{657EC5CD-7720-7D56-F4F8-5A82ABBACAAD}"/>
                  </a:ext>
                </a:extLst>
              </p:cNvPr>
              <p:cNvSpPr/>
              <p:nvPr/>
            </p:nvSpPr>
            <p:spPr>
              <a:xfrm>
                <a:off x="8785100" y="1371626"/>
                <a:ext cx="145775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5831" h="5830" extrusionOk="0">
                    <a:moveTo>
                      <a:pt x="2759" y="0"/>
                    </a:moveTo>
                    <a:lnTo>
                      <a:pt x="2486" y="27"/>
                    </a:lnTo>
                    <a:lnTo>
                      <a:pt x="2213" y="82"/>
                    </a:lnTo>
                    <a:lnTo>
                      <a:pt x="1940" y="164"/>
                    </a:lnTo>
                    <a:lnTo>
                      <a:pt x="1680" y="273"/>
                    </a:lnTo>
                    <a:lnTo>
                      <a:pt x="1421" y="396"/>
                    </a:lnTo>
                    <a:lnTo>
                      <a:pt x="1189" y="560"/>
                    </a:lnTo>
                    <a:lnTo>
                      <a:pt x="970" y="737"/>
                    </a:lnTo>
                    <a:lnTo>
                      <a:pt x="752" y="942"/>
                    </a:lnTo>
                    <a:lnTo>
                      <a:pt x="561" y="1174"/>
                    </a:lnTo>
                    <a:lnTo>
                      <a:pt x="397" y="1434"/>
                    </a:lnTo>
                    <a:lnTo>
                      <a:pt x="260" y="1693"/>
                    </a:lnTo>
                    <a:lnTo>
                      <a:pt x="151" y="1952"/>
                    </a:lnTo>
                    <a:lnTo>
                      <a:pt x="69" y="2225"/>
                    </a:lnTo>
                    <a:lnTo>
                      <a:pt x="28" y="2512"/>
                    </a:lnTo>
                    <a:lnTo>
                      <a:pt x="1" y="2785"/>
                    </a:lnTo>
                    <a:lnTo>
                      <a:pt x="1" y="3072"/>
                    </a:lnTo>
                    <a:lnTo>
                      <a:pt x="28" y="3345"/>
                    </a:lnTo>
                    <a:lnTo>
                      <a:pt x="83" y="3618"/>
                    </a:lnTo>
                    <a:lnTo>
                      <a:pt x="165" y="3891"/>
                    </a:lnTo>
                    <a:lnTo>
                      <a:pt x="274" y="4151"/>
                    </a:lnTo>
                    <a:lnTo>
                      <a:pt x="397" y="4410"/>
                    </a:lnTo>
                    <a:lnTo>
                      <a:pt x="561" y="4642"/>
                    </a:lnTo>
                    <a:lnTo>
                      <a:pt x="738" y="4860"/>
                    </a:lnTo>
                    <a:lnTo>
                      <a:pt x="957" y="5079"/>
                    </a:lnTo>
                    <a:lnTo>
                      <a:pt x="1175" y="5270"/>
                    </a:lnTo>
                    <a:lnTo>
                      <a:pt x="1434" y="5434"/>
                    </a:lnTo>
                    <a:lnTo>
                      <a:pt x="1694" y="5570"/>
                    </a:lnTo>
                    <a:lnTo>
                      <a:pt x="1953" y="5680"/>
                    </a:lnTo>
                    <a:lnTo>
                      <a:pt x="2226" y="5762"/>
                    </a:lnTo>
                    <a:lnTo>
                      <a:pt x="2513" y="5802"/>
                    </a:lnTo>
                    <a:lnTo>
                      <a:pt x="2786" y="5830"/>
                    </a:lnTo>
                    <a:lnTo>
                      <a:pt x="3073" y="5830"/>
                    </a:lnTo>
                    <a:lnTo>
                      <a:pt x="3346" y="5802"/>
                    </a:lnTo>
                    <a:lnTo>
                      <a:pt x="3632" y="5748"/>
                    </a:lnTo>
                    <a:lnTo>
                      <a:pt x="3892" y="5666"/>
                    </a:lnTo>
                    <a:lnTo>
                      <a:pt x="4151" y="5557"/>
                    </a:lnTo>
                    <a:lnTo>
                      <a:pt x="4411" y="5434"/>
                    </a:lnTo>
                    <a:lnTo>
                      <a:pt x="4643" y="5270"/>
                    </a:lnTo>
                    <a:lnTo>
                      <a:pt x="4875" y="5093"/>
                    </a:lnTo>
                    <a:lnTo>
                      <a:pt x="5080" y="4874"/>
                    </a:lnTo>
                    <a:lnTo>
                      <a:pt x="5271" y="4642"/>
                    </a:lnTo>
                    <a:lnTo>
                      <a:pt x="5435" y="4396"/>
                    </a:lnTo>
                    <a:lnTo>
                      <a:pt x="5571" y="4137"/>
                    </a:lnTo>
                    <a:lnTo>
                      <a:pt x="5680" y="3877"/>
                    </a:lnTo>
                    <a:lnTo>
                      <a:pt x="5762" y="3604"/>
                    </a:lnTo>
                    <a:lnTo>
                      <a:pt x="5803" y="3318"/>
                    </a:lnTo>
                    <a:lnTo>
                      <a:pt x="5831" y="3045"/>
                    </a:lnTo>
                    <a:lnTo>
                      <a:pt x="5831" y="2758"/>
                    </a:lnTo>
                    <a:lnTo>
                      <a:pt x="5803" y="2485"/>
                    </a:lnTo>
                    <a:lnTo>
                      <a:pt x="5749" y="2198"/>
                    </a:lnTo>
                    <a:lnTo>
                      <a:pt x="5667" y="1939"/>
                    </a:lnTo>
                    <a:lnTo>
                      <a:pt x="5557" y="1679"/>
                    </a:lnTo>
                    <a:lnTo>
                      <a:pt x="5435" y="1420"/>
                    </a:lnTo>
                    <a:lnTo>
                      <a:pt x="5271" y="1188"/>
                    </a:lnTo>
                    <a:lnTo>
                      <a:pt x="5093" y="956"/>
                    </a:lnTo>
                    <a:lnTo>
                      <a:pt x="4888" y="751"/>
                    </a:lnTo>
                    <a:lnTo>
                      <a:pt x="4656" y="560"/>
                    </a:lnTo>
                    <a:lnTo>
                      <a:pt x="4397" y="396"/>
                    </a:lnTo>
                    <a:lnTo>
                      <a:pt x="4138" y="260"/>
                    </a:lnTo>
                    <a:lnTo>
                      <a:pt x="3878" y="150"/>
                    </a:lnTo>
                    <a:lnTo>
                      <a:pt x="3605" y="68"/>
                    </a:lnTo>
                    <a:lnTo>
                      <a:pt x="3318" y="27"/>
                    </a:lnTo>
                    <a:lnTo>
                      <a:pt x="3045" y="0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0" name="Google Shape;860;p24">
                <a:extLst>
                  <a:ext uri="{FF2B5EF4-FFF2-40B4-BE49-F238E27FC236}">
                    <a16:creationId xmlns:a16="http://schemas.microsoft.com/office/drawing/2014/main" id="{5DB528DE-253E-E39D-B0E0-BB7BED1FC4CF}"/>
                  </a:ext>
                </a:extLst>
              </p:cNvPr>
              <p:cNvSpPr/>
              <p:nvPr/>
            </p:nvSpPr>
            <p:spPr>
              <a:xfrm>
                <a:off x="8809000" y="1396201"/>
                <a:ext cx="5190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3823" extrusionOk="0">
                    <a:moveTo>
                      <a:pt x="1857" y="0"/>
                    </a:moveTo>
                    <a:lnTo>
                      <a:pt x="1666" y="14"/>
                    </a:lnTo>
                    <a:lnTo>
                      <a:pt x="1475" y="41"/>
                    </a:lnTo>
                    <a:lnTo>
                      <a:pt x="1284" y="96"/>
                    </a:lnTo>
                    <a:lnTo>
                      <a:pt x="1120" y="164"/>
                    </a:lnTo>
                    <a:lnTo>
                      <a:pt x="956" y="246"/>
                    </a:lnTo>
                    <a:lnTo>
                      <a:pt x="792" y="355"/>
                    </a:lnTo>
                    <a:lnTo>
                      <a:pt x="656" y="464"/>
                    </a:lnTo>
                    <a:lnTo>
                      <a:pt x="519" y="587"/>
                    </a:lnTo>
                    <a:lnTo>
                      <a:pt x="396" y="737"/>
                    </a:lnTo>
                    <a:lnTo>
                      <a:pt x="287" y="888"/>
                    </a:lnTo>
                    <a:lnTo>
                      <a:pt x="205" y="1038"/>
                    </a:lnTo>
                    <a:lnTo>
                      <a:pt x="123" y="1215"/>
                    </a:lnTo>
                    <a:lnTo>
                      <a:pt x="69" y="1393"/>
                    </a:lnTo>
                    <a:lnTo>
                      <a:pt x="28" y="1570"/>
                    </a:lnTo>
                    <a:lnTo>
                      <a:pt x="1" y="1761"/>
                    </a:lnTo>
                    <a:lnTo>
                      <a:pt x="1" y="1966"/>
                    </a:lnTo>
                    <a:lnTo>
                      <a:pt x="14" y="2144"/>
                    </a:lnTo>
                    <a:lnTo>
                      <a:pt x="41" y="2335"/>
                    </a:lnTo>
                    <a:lnTo>
                      <a:pt x="96" y="2512"/>
                    </a:lnTo>
                    <a:lnTo>
                      <a:pt x="164" y="2690"/>
                    </a:lnTo>
                    <a:lnTo>
                      <a:pt x="246" y="2853"/>
                    </a:lnTo>
                    <a:lnTo>
                      <a:pt x="342" y="3017"/>
                    </a:lnTo>
                    <a:lnTo>
                      <a:pt x="465" y="3154"/>
                    </a:lnTo>
                    <a:lnTo>
                      <a:pt x="588" y="3290"/>
                    </a:lnTo>
                    <a:lnTo>
                      <a:pt x="738" y="3427"/>
                    </a:lnTo>
                    <a:lnTo>
                      <a:pt x="888" y="3522"/>
                    </a:lnTo>
                    <a:lnTo>
                      <a:pt x="1052" y="3618"/>
                    </a:lnTo>
                    <a:lnTo>
                      <a:pt x="1229" y="3700"/>
                    </a:lnTo>
                    <a:lnTo>
                      <a:pt x="1407" y="3755"/>
                    </a:lnTo>
                    <a:lnTo>
                      <a:pt x="1584" y="3796"/>
                    </a:lnTo>
                    <a:lnTo>
                      <a:pt x="1775" y="3809"/>
                    </a:lnTo>
                    <a:lnTo>
                      <a:pt x="1967" y="3823"/>
                    </a:lnTo>
                    <a:lnTo>
                      <a:pt x="2007" y="3809"/>
                    </a:lnTo>
                    <a:lnTo>
                      <a:pt x="2048" y="3782"/>
                    </a:lnTo>
                    <a:lnTo>
                      <a:pt x="2076" y="3741"/>
                    </a:lnTo>
                    <a:lnTo>
                      <a:pt x="2076" y="3700"/>
                    </a:lnTo>
                    <a:lnTo>
                      <a:pt x="2062" y="3645"/>
                    </a:lnTo>
                    <a:lnTo>
                      <a:pt x="2048" y="3604"/>
                    </a:lnTo>
                    <a:lnTo>
                      <a:pt x="2007" y="3591"/>
                    </a:lnTo>
                    <a:lnTo>
                      <a:pt x="1953" y="3577"/>
                    </a:lnTo>
                    <a:lnTo>
                      <a:pt x="1789" y="3577"/>
                    </a:lnTo>
                    <a:lnTo>
                      <a:pt x="1625" y="3550"/>
                    </a:lnTo>
                    <a:lnTo>
                      <a:pt x="1461" y="3522"/>
                    </a:lnTo>
                    <a:lnTo>
                      <a:pt x="1311" y="3468"/>
                    </a:lnTo>
                    <a:lnTo>
                      <a:pt x="1161" y="3400"/>
                    </a:lnTo>
                    <a:lnTo>
                      <a:pt x="1024" y="3318"/>
                    </a:lnTo>
                    <a:lnTo>
                      <a:pt x="888" y="3222"/>
                    </a:lnTo>
                    <a:lnTo>
                      <a:pt x="765" y="3127"/>
                    </a:lnTo>
                    <a:lnTo>
                      <a:pt x="642" y="3004"/>
                    </a:lnTo>
                    <a:lnTo>
                      <a:pt x="547" y="2867"/>
                    </a:lnTo>
                    <a:lnTo>
                      <a:pt x="451" y="2731"/>
                    </a:lnTo>
                    <a:lnTo>
                      <a:pt x="383" y="2594"/>
                    </a:lnTo>
                    <a:lnTo>
                      <a:pt x="328" y="2444"/>
                    </a:lnTo>
                    <a:lnTo>
                      <a:pt x="274" y="2280"/>
                    </a:lnTo>
                    <a:lnTo>
                      <a:pt x="246" y="2116"/>
                    </a:lnTo>
                    <a:lnTo>
                      <a:pt x="233" y="1952"/>
                    </a:lnTo>
                    <a:lnTo>
                      <a:pt x="246" y="1789"/>
                    </a:lnTo>
                    <a:lnTo>
                      <a:pt x="260" y="1611"/>
                    </a:lnTo>
                    <a:lnTo>
                      <a:pt x="301" y="1461"/>
                    </a:lnTo>
                    <a:lnTo>
                      <a:pt x="355" y="1297"/>
                    </a:lnTo>
                    <a:lnTo>
                      <a:pt x="424" y="1147"/>
                    </a:lnTo>
                    <a:lnTo>
                      <a:pt x="492" y="1010"/>
                    </a:lnTo>
                    <a:lnTo>
                      <a:pt x="588" y="888"/>
                    </a:lnTo>
                    <a:lnTo>
                      <a:pt x="697" y="765"/>
                    </a:lnTo>
                    <a:lnTo>
                      <a:pt x="806" y="655"/>
                    </a:lnTo>
                    <a:lnTo>
                      <a:pt x="943" y="546"/>
                    </a:lnTo>
                    <a:lnTo>
                      <a:pt x="1079" y="464"/>
                    </a:lnTo>
                    <a:lnTo>
                      <a:pt x="1216" y="382"/>
                    </a:lnTo>
                    <a:lnTo>
                      <a:pt x="1366" y="328"/>
                    </a:lnTo>
                    <a:lnTo>
                      <a:pt x="1530" y="287"/>
                    </a:lnTo>
                    <a:lnTo>
                      <a:pt x="1693" y="246"/>
                    </a:lnTo>
                    <a:lnTo>
                      <a:pt x="1857" y="232"/>
                    </a:lnTo>
                    <a:lnTo>
                      <a:pt x="1912" y="232"/>
                    </a:lnTo>
                    <a:lnTo>
                      <a:pt x="1953" y="205"/>
                    </a:lnTo>
                    <a:lnTo>
                      <a:pt x="1967" y="164"/>
                    </a:lnTo>
                    <a:lnTo>
                      <a:pt x="1980" y="109"/>
                    </a:lnTo>
                    <a:lnTo>
                      <a:pt x="1980" y="82"/>
                    </a:lnTo>
                    <a:lnTo>
                      <a:pt x="1953" y="41"/>
                    </a:lnTo>
                    <a:lnTo>
                      <a:pt x="1926" y="14"/>
                    </a:lnTo>
                    <a:lnTo>
                      <a:pt x="189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1" name="Google Shape;861;p24">
                <a:extLst>
                  <a:ext uri="{FF2B5EF4-FFF2-40B4-BE49-F238E27FC236}">
                    <a16:creationId xmlns:a16="http://schemas.microsoft.com/office/drawing/2014/main" id="{50158CE7-2C75-6419-E36C-38EA7D683025}"/>
                  </a:ext>
                </a:extLst>
              </p:cNvPr>
              <p:cNvSpPr/>
              <p:nvPr/>
            </p:nvSpPr>
            <p:spPr>
              <a:xfrm>
                <a:off x="8812075" y="1436801"/>
                <a:ext cx="4815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520" extrusionOk="0">
                    <a:moveTo>
                      <a:pt x="1161" y="1"/>
                    </a:moveTo>
                    <a:lnTo>
                      <a:pt x="942" y="14"/>
                    </a:lnTo>
                    <a:lnTo>
                      <a:pt x="710" y="42"/>
                    </a:lnTo>
                    <a:lnTo>
                      <a:pt x="478" y="96"/>
                    </a:lnTo>
                    <a:lnTo>
                      <a:pt x="260" y="192"/>
                    </a:lnTo>
                    <a:lnTo>
                      <a:pt x="55" y="301"/>
                    </a:lnTo>
                    <a:lnTo>
                      <a:pt x="28" y="328"/>
                    </a:lnTo>
                    <a:lnTo>
                      <a:pt x="0" y="369"/>
                    </a:lnTo>
                    <a:lnTo>
                      <a:pt x="0" y="424"/>
                    </a:lnTo>
                    <a:lnTo>
                      <a:pt x="14" y="465"/>
                    </a:lnTo>
                    <a:lnTo>
                      <a:pt x="55" y="506"/>
                    </a:lnTo>
                    <a:lnTo>
                      <a:pt x="96" y="520"/>
                    </a:lnTo>
                    <a:lnTo>
                      <a:pt x="137" y="520"/>
                    </a:lnTo>
                    <a:lnTo>
                      <a:pt x="192" y="506"/>
                    </a:lnTo>
                    <a:lnTo>
                      <a:pt x="369" y="410"/>
                    </a:lnTo>
                    <a:lnTo>
                      <a:pt x="560" y="328"/>
                    </a:lnTo>
                    <a:lnTo>
                      <a:pt x="751" y="274"/>
                    </a:lnTo>
                    <a:lnTo>
                      <a:pt x="956" y="247"/>
                    </a:lnTo>
                    <a:lnTo>
                      <a:pt x="1161" y="247"/>
                    </a:lnTo>
                    <a:lnTo>
                      <a:pt x="1352" y="274"/>
                    </a:lnTo>
                    <a:lnTo>
                      <a:pt x="1557" y="315"/>
                    </a:lnTo>
                    <a:lnTo>
                      <a:pt x="1748" y="397"/>
                    </a:lnTo>
                    <a:lnTo>
                      <a:pt x="1844" y="397"/>
                    </a:lnTo>
                    <a:lnTo>
                      <a:pt x="1884" y="369"/>
                    </a:lnTo>
                    <a:lnTo>
                      <a:pt x="1912" y="328"/>
                    </a:lnTo>
                    <a:lnTo>
                      <a:pt x="1925" y="287"/>
                    </a:lnTo>
                    <a:lnTo>
                      <a:pt x="1912" y="233"/>
                    </a:lnTo>
                    <a:lnTo>
                      <a:pt x="1884" y="192"/>
                    </a:lnTo>
                    <a:lnTo>
                      <a:pt x="1844" y="165"/>
                    </a:lnTo>
                    <a:lnTo>
                      <a:pt x="1625" y="83"/>
                    </a:lnTo>
                    <a:lnTo>
                      <a:pt x="1393" y="28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2" name="Google Shape;862;p24">
                <a:extLst>
                  <a:ext uri="{FF2B5EF4-FFF2-40B4-BE49-F238E27FC236}">
                    <a16:creationId xmlns:a16="http://schemas.microsoft.com/office/drawing/2014/main" id="{402F3B26-42D1-F412-AF68-F3B855C23FE9}"/>
                  </a:ext>
                </a:extLst>
              </p:cNvPr>
              <p:cNvSpPr/>
              <p:nvPr/>
            </p:nvSpPr>
            <p:spPr>
              <a:xfrm>
                <a:off x="8436275" y="1348751"/>
                <a:ext cx="45425" cy="45425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1817" extrusionOk="0">
                    <a:moveTo>
                      <a:pt x="820" y="0"/>
                    </a:moveTo>
                    <a:lnTo>
                      <a:pt x="724" y="14"/>
                    </a:lnTo>
                    <a:lnTo>
                      <a:pt x="642" y="41"/>
                    </a:lnTo>
                    <a:lnTo>
                      <a:pt x="561" y="69"/>
                    </a:lnTo>
                    <a:lnTo>
                      <a:pt x="479" y="110"/>
                    </a:lnTo>
                    <a:lnTo>
                      <a:pt x="410" y="151"/>
                    </a:lnTo>
                    <a:lnTo>
                      <a:pt x="328" y="205"/>
                    </a:lnTo>
                    <a:lnTo>
                      <a:pt x="274" y="260"/>
                    </a:lnTo>
                    <a:lnTo>
                      <a:pt x="206" y="328"/>
                    </a:lnTo>
                    <a:lnTo>
                      <a:pt x="165" y="396"/>
                    </a:lnTo>
                    <a:lnTo>
                      <a:pt x="110" y="478"/>
                    </a:lnTo>
                    <a:lnTo>
                      <a:pt x="69" y="560"/>
                    </a:lnTo>
                    <a:lnTo>
                      <a:pt x="42" y="642"/>
                    </a:lnTo>
                    <a:lnTo>
                      <a:pt x="28" y="724"/>
                    </a:lnTo>
                    <a:lnTo>
                      <a:pt x="14" y="820"/>
                    </a:lnTo>
                    <a:lnTo>
                      <a:pt x="1" y="901"/>
                    </a:lnTo>
                    <a:lnTo>
                      <a:pt x="14" y="997"/>
                    </a:lnTo>
                    <a:lnTo>
                      <a:pt x="28" y="1093"/>
                    </a:lnTo>
                    <a:lnTo>
                      <a:pt x="42" y="1175"/>
                    </a:lnTo>
                    <a:lnTo>
                      <a:pt x="69" y="1256"/>
                    </a:lnTo>
                    <a:lnTo>
                      <a:pt x="110" y="1338"/>
                    </a:lnTo>
                    <a:lnTo>
                      <a:pt x="165" y="1420"/>
                    </a:lnTo>
                    <a:lnTo>
                      <a:pt x="206" y="1489"/>
                    </a:lnTo>
                    <a:lnTo>
                      <a:pt x="274" y="1557"/>
                    </a:lnTo>
                    <a:lnTo>
                      <a:pt x="328" y="1611"/>
                    </a:lnTo>
                    <a:lnTo>
                      <a:pt x="410" y="1666"/>
                    </a:lnTo>
                    <a:lnTo>
                      <a:pt x="479" y="1707"/>
                    </a:lnTo>
                    <a:lnTo>
                      <a:pt x="561" y="1748"/>
                    </a:lnTo>
                    <a:lnTo>
                      <a:pt x="642" y="1775"/>
                    </a:lnTo>
                    <a:lnTo>
                      <a:pt x="724" y="1803"/>
                    </a:lnTo>
                    <a:lnTo>
                      <a:pt x="820" y="1816"/>
                    </a:lnTo>
                    <a:lnTo>
                      <a:pt x="1011" y="1816"/>
                    </a:lnTo>
                    <a:lnTo>
                      <a:pt x="1093" y="1803"/>
                    </a:lnTo>
                    <a:lnTo>
                      <a:pt x="1189" y="1775"/>
                    </a:lnTo>
                    <a:lnTo>
                      <a:pt x="1271" y="1748"/>
                    </a:lnTo>
                    <a:lnTo>
                      <a:pt x="1352" y="1707"/>
                    </a:lnTo>
                    <a:lnTo>
                      <a:pt x="1421" y="1666"/>
                    </a:lnTo>
                    <a:lnTo>
                      <a:pt x="1489" y="1611"/>
                    </a:lnTo>
                    <a:lnTo>
                      <a:pt x="1557" y="1557"/>
                    </a:lnTo>
                    <a:lnTo>
                      <a:pt x="1612" y="1489"/>
                    </a:lnTo>
                    <a:lnTo>
                      <a:pt x="1666" y="1420"/>
                    </a:lnTo>
                    <a:lnTo>
                      <a:pt x="1707" y="1338"/>
                    </a:lnTo>
                    <a:lnTo>
                      <a:pt x="1748" y="1256"/>
                    </a:lnTo>
                    <a:lnTo>
                      <a:pt x="1776" y="1175"/>
                    </a:lnTo>
                    <a:lnTo>
                      <a:pt x="1803" y="1093"/>
                    </a:lnTo>
                    <a:lnTo>
                      <a:pt x="1817" y="997"/>
                    </a:lnTo>
                    <a:lnTo>
                      <a:pt x="1817" y="901"/>
                    </a:lnTo>
                    <a:lnTo>
                      <a:pt x="1817" y="820"/>
                    </a:lnTo>
                    <a:lnTo>
                      <a:pt x="1803" y="724"/>
                    </a:lnTo>
                    <a:lnTo>
                      <a:pt x="1776" y="642"/>
                    </a:lnTo>
                    <a:lnTo>
                      <a:pt x="1748" y="560"/>
                    </a:lnTo>
                    <a:lnTo>
                      <a:pt x="1707" y="478"/>
                    </a:lnTo>
                    <a:lnTo>
                      <a:pt x="1666" y="396"/>
                    </a:lnTo>
                    <a:lnTo>
                      <a:pt x="1612" y="328"/>
                    </a:lnTo>
                    <a:lnTo>
                      <a:pt x="1557" y="260"/>
                    </a:lnTo>
                    <a:lnTo>
                      <a:pt x="1489" y="205"/>
                    </a:lnTo>
                    <a:lnTo>
                      <a:pt x="1421" y="151"/>
                    </a:lnTo>
                    <a:lnTo>
                      <a:pt x="1352" y="110"/>
                    </a:lnTo>
                    <a:lnTo>
                      <a:pt x="1271" y="69"/>
                    </a:lnTo>
                    <a:lnTo>
                      <a:pt x="1189" y="41"/>
                    </a:lnTo>
                    <a:lnTo>
                      <a:pt x="1093" y="14"/>
                    </a:lnTo>
                    <a:lnTo>
                      <a:pt x="10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3" name="Google Shape;863;p24">
                <a:extLst>
                  <a:ext uri="{FF2B5EF4-FFF2-40B4-BE49-F238E27FC236}">
                    <a16:creationId xmlns:a16="http://schemas.microsoft.com/office/drawing/2014/main" id="{60FF2680-D8B1-D737-264F-F5AA8528177B}"/>
                  </a:ext>
                </a:extLst>
              </p:cNvPr>
              <p:cNvSpPr/>
              <p:nvPr/>
            </p:nvSpPr>
            <p:spPr>
              <a:xfrm>
                <a:off x="8597375" y="1348751"/>
                <a:ext cx="45425" cy="45425"/>
              </a:xfrm>
              <a:custGeom>
                <a:avLst/>
                <a:gdLst/>
                <a:ahLst/>
                <a:cxnLst/>
                <a:rect l="l" t="t" r="r" b="b"/>
                <a:pathLst>
                  <a:path w="1817" h="1817" extrusionOk="0">
                    <a:moveTo>
                      <a:pt x="820" y="0"/>
                    </a:moveTo>
                    <a:lnTo>
                      <a:pt x="724" y="14"/>
                    </a:lnTo>
                    <a:lnTo>
                      <a:pt x="643" y="41"/>
                    </a:lnTo>
                    <a:lnTo>
                      <a:pt x="561" y="69"/>
                    </a:lnTo>
                    <a:lnTo>
                      <a:pt x="479" y="110"/>
                    </a:lnTo>
                    <a:lnTo>
                      <a:pt x="397" y="151"/>
                    </a:lnTo>
                    <a:lnTo>
                      <a:pt x="329" y="205"/>
                    </a:lnTo>
                    <a:lnTo>
                      <a:pt x="274" y="260"/>
                    </a:lnTo>
                    <a:lnTo>
                      <a:pt x="206" y="328"/>
                    </a:lnTo>
                    <a:lnTo>
                      <a:pt x="151" y="396"/>
                    </a:lnTo>
                    <a:lnTo>
                      <a:pt x="110" y="478"/>
                    </a:lnTo>
                    <a:lnTo>
                      <a:pt x="69" y="560"/>
                    </a:lnTo>
                    <a:lnTo>
                      <a:pt x="42" y="642"/>
                    </a:lnTo>
                    <a:lnTo>
                      <a:pt x="15" y="724"/>
                    </a:lnTo>
                    <a:lnTo>
                      <a:pt x="1" y="820"/>
                    </a:lnTo>
                    <a:lnTo>
                      <a:pt x="1" y="901"/>
                    </a:lnTo>
                    <a:lnTo>
                      <a:pt x="1" y="997"/>
                    </a:lnTo>
                    <a:lnTo>
                      <a:pt x="15" y="1093"/>
                    </a:lnTo>
                    <a:lnTo>
                      <a:pt x="42" y="1175"/>
                    </a:lnTo>
                    <a:lnTo>
                      <a:pt x="69" y="1256"/>
                    </a:lnTo>
                    <a:lnTo>
                      <a:pt x="110" y="1338"/>
                    </a:lnTo>
                    <a:lnTo>
                      <a:pt x="151" y="1420"/>
                    </a:lnTo>
                    <a:lnTo>
                      <a:pt x="206" y="1489"/>
                    </a:lnTo>
                    <a:lnTo>
                      <a:pt x="274" y="1557"/>
                    </a:lnTo>
                    <a:lnTo>
                      <a:pt x="329" y="1611"/>
                    </a:lnTo>
                    <a:lnTo>
                      <a:pt x="397" y="1666"/>
                    </a:lnTo>
                    <a:lnTo>
                      <a:pt x="479" y="1707"/>
                    </a:lnTo>
                    <a:lnTo>
                      <a:pt x="561" y="1748"/>
                    </a:lnTo>
                    <a:lnTo>
                      <a:pt x="643" y="1775"/>
                    </a:lnTo>
                    <a:lnTo>
                      <a:pt x="724" y="1803"/>
                    </a:lnTo>
                    <a:lnTo>
                      <a:pt x="820" y="1816"/>
                    </a:lnTo>
                    <a:lnTo>
                      <a:pt x="998" y="1816"/>
                    </a:lnTo>
                    <a:lnTo>
                      <a:pt x="1093" y="1803"/>
                    </a:lnTo>
                    <a:lnTo>
                      <a:pt x="1175" y="1775"/>
                    </a:lnTo>
                    <a:lnTo>
                      <a:pt x="1271" y="1748"/>
                    </a:lnTo>
                    <a:lnTo>
                      <a:pt x="1339" y="1707"/>
                    </a:lnTo>
                    <a:lnTo>
                      <a:pt x="1421" y="1666"/>
                    </a:lnTo>
                    <a:lnTo>
                      <a:pt x="1489" y="1611"/>
                    </a:lnTo>
                    <a:lnTo>
                      <a:pt x="1557" y="1557"/>
                    </a:lnTo>
                    <a:lnTo>
                      <a:pt x="1612" y="1489"/>
                    </a:lnTo>
                    <a:lnTo>
                      <a:pt x="1667" y="1420"/>
                    </a:lnTo>
                    <a:lnTo>
                      <a:pt x="1707" y="1338"/>
                    </a:lnTo>
                    <a:lnTo>
                      <a:pt x="1748" y="1256"/>
                    </a:lnTo>
                    <a:lnTo>
                      <a:pt x="1776" y="1175"/>
                    </a:lnTo>
                    <a:lnTo>
                      <a:pt x="1803" y="1093"/>
                    </a:lnTo>
                    <a:lnTo>
                      <a:pt x="1817" y="997"/>
                    </a:lnTo>
                    <a:lnTo>
                      <a:pt x="1817" y="901"/>
                    </a:lnTo>
                    <a:lnTo>
                      <a:pt x="1817" y="820"/>
                    </a:lnTo>
                    <a:lnTo>
                      <a:pt x="1803" y="724"/>
                    </a:lnTo>
                    <a:lnTo>
                      <a:pt x="1776" y="642"/>
                    </a:lnTo>
                    <a:lnTo>
                      <a:pt x="1748" y="560"/>
                    </a:lnTo>
                    <a:lnTo>
                      <a:pt x="1707" y="478"/>
                    </a:lnTo>
                    <a:lnTo>
                      <a:pt x="1667" y="396"/>
                    </a:lnTo>
                    <a:lnTo>
                      <a:pt x="1612" y="328"/>
                    </a:lnTo>
                    <a:lnTo>
                      <a:pt x="1557" y="260"/>
                    </a:lnTo>
                    <a:lnTo>
                      <a:pt x="1489" y="205"/>
                    </a:lnTo>
                    <a:lnTo>
                      <a:pt x="1421" y="151"/>
                    </a:lnTo>
                    <a:lnTo>
                      <a:pt x="1339" y="110"/>
                    </a:lnTo>
                    <a:lnTo>
                      <a:pt x="1271" y="69"/>
                    </a:lnTo>
                    <a:lnTo>
                      <a:pt x="1175" y="41"/>
                    </a:lnTo>
                    <a:lnTo>
                      <a:pt x="1093" y="14"/>
                    </a:lnTo>
                    <a:lnTo>
                      <a:pt x="99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4" name="Google Shape;864;p24">
                <a:extLst>
                  <a:ext uri="{FF2B5EF4-FFF2-40B4-BE49-F238E27FC236}">
                    <a16:creationId xmlns:a16="http://schemas.microsoft.com/office/drawing/2014/main" id="{FBF6870F-2816-4338-74E5-8CD9B2FA170F}"/>
                  </a:ext>
                </a:extLst>
              </p:cNvPr>
              <p:cNvSpPr/>
              <p:nvPr/>
            </p:nvSpPr>
            <p:spPr>
              <a:xfrm>
                <a:off x="8434575" y="1517351"/>
                <a:ext cx="209600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8384" h="3578" extrusionOk="0">
                    <a:moveTo>
                      <a:pt x="1" y="1"/>
                    </a:moveTo>
                    <a:lnTo>
                      <a:pt x="1" y="42"/>
                    </a:lnTo>
                    <a:lnTo>
                      <a:pt x="14" y="219"/>
                    </a:lnTo>
                    <a:lnTo>
                      <a:pt x="28" y="410"/>
                    </a:lnTo>
                    <a:lnTo>
                      <a:pt x="42" y="588"/>
                    </a:lnTo>
                    <a:lnTo>
                      <a:pt x="82" y="752"/>
                    </a:lnTo>
                    <a:lnTo>
                      <a:pt x="123" y="929"/>
                    </a:lnTo>
                    <a:lnTo>
                      <a:pt x="164" y="1093"/>
                    </a:lnTo>
                    <a:lnTo>
                      <a:pt x="219" y="1257"/>
                    </a:lnTo>
                    <a:lnTo>
                      <a:pt x="287" y="1421"/>
                    </a:lnTo>
                    <a:lnTo>
                      <a:pt x="356" y="1571"/>
                    </a:lnTo>
                    <a:lnTo>
                      <a:pt x="437" y="1735"/>
                    </a:lnTo>
                    <a:lnTo>
                      <a:pt x="519" y="1885"/>
                    </a:lnTo>
                    <a:lnTo>
                      <a:pt x="615" y="2021"/>
                    </a:lnTo>
                    <a:lnTo>
                      <a:pt x="820" y="2294"/>
                    </a:lnTo>
                    <a:lnTo>
                      <a:pt x="1038" y="2540"/>
                    </a:lnTo>
                    <a:lnTo>
                      <a:pt x="1298" y="2772"/>
                    </a:lnTo>
                    <a:lnTo>
                      <a:pt x="1571" y="2977"/>
                    </a:lnTo>
                    <a:lnTo>
                      <a:pt x="1707" y="3073"/>
                    </a:lnTo>
                    <a:lnTo>
                      <a:pt x="1857" y="3155"/>
                    </a:lnTo>
                    <a:lnTo>
                      <a:pt x="2008" y="3236"/>
                    </a:lnTo>
                    <a:lnTo>
                      <a:pt x="2171" y="3305"/>
                    </a:lnTo>
                    <a:lnTo>
                      <a:pt x="2335" y="3373"/>
                    </a:lnTo>
                    <a:lnTo>
                      <a:pt x="2499" y="3428"/>
                    </a:lnTo>
                    <a:lnTo>
                      <a:pt x="2663" y="3469"/>
                    </a:lnTo>
                    <a:lnTo>
                      <a:pt x="2827" y="3510"/>
                    </a:lnTo>
                    <a:lnTo>
                      <a:pt x="3004" y="3537"/>
                    </a:lnTo>
                    <a:lnTo>
                      <a:pt x="3182" y="3564"/>
                    </a:lnTo>
                    <a:lnTo>
                      <a:pt x="3359" y="3578"/>
                    </a:lnTo>
                    <a:lnTo>
                      <a:pt x="5025" y="3578"/>
                    </a:lnTo>
                    <a:lnTo>
                      <a:pt x="5202" y="3564"/>
                    </a:lnTo>
                    <a:lnTo>
                      <a:pt x="5380" y="3537"/>
                    </a:lnTo>
                    <a:lnTo>
                      <a:pt x="5557" y="3510"/>
                    </a:lnTo>
                    <a:lnTo>
                      <a:pt x="5735" y="3469"/>
                    </a:lnTo>
                    <a:lnTo>
                      <a:pt x="5899" y="3428"/>
                    </a:lnTo>
                    <a:lnTo>
                      <a:pt x="6062" y="3373"/>
                    </a:lnTo>
                    <a:lnTo>
                      <a:pt x="6226" y="3305"/>
                    </a:lnTo>
                    <a:lnTo>
                      <a:pt x="6376" y="3236"/>
                    </a:lnTo>
                    <a:lnTo>
                      <a:pt x="6540" y="3155"/>
                    </a:lnTo>
                    <a:lnTo>
                      <a:pt x="6677" y="3073"/>
                    </a:lnTo>
                    <a:lnTo>
                      <a:pt x="6827" y="2977"/>
                    </a:lnTo>
                    <a:lnTo>
                      <a:pt x="7100" y="2772"/>
                    </a:lnTo>
                    <a:lnTo>
                      <a:pt x="7346" y="2540"/>
                    </a:lnTo>
                    <a:lnTo>
                      <a:pt x="7578" y="2294"/>
                    </a:lnTo>
                    <a:lnTo>
                      <a:pt x="7783" y="2021"/>
                    </a:lnTo>
                    <a:lnTo>
                      <a:pt x="7878" y="1885"/>
                    </a:lnTo>
                    <a:lnTo>
                      <a:pt x="7960" y="1735"/>
                    </a:lnTo>
                    <a:lnTo>
                      <a:pt x="8042" y="1571"/>
                    </a:lnTo>
                    <a:lnTo>
                      <a:pt x="8110" y="1421"/>
                    </a:lnTo>
                    <a:lnTo>
                      <a:pt x="8179" y="1257"/>
                    </a:lnTo>
                    <a:lnTo>
                      <a:pt x="8233" y="1093"/>
                    </a:lnTo>
                    <a:lnTo>
                      <a:pt x="8274" y="929"/>
                    </a:lnTo>
                    <a:lnTo>
                      <a:pt x="8315" y="752"/>
                    </a:lnTo>
                    <a:lnTo>
                      <a:pt x="8342" y="588"/>
                    </a:lnTo>
                    <a:lnTo>
                      <a:pt x="8370" y="410"/>
                    </a:lnTo>
                    <a:lnTo>
                      <a:pt x="8383" y="219"/>
                    </a:lnTo>
                    <a:lnTo>
                      <a:pt x="8383" y="42"/>
                    </a:lnTo>
                    <a:lnTo>
                      <a:pt x="83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5" name="Google Shape;865;p24">
                <a:extLst>
                  <a:ext uri="{FF2B5EF4-FFF2-40B4-BE49-F238E27FC236}">
                    <a16:creationId xmlns:a16="http://schemas.microsoft.com/office/drawing/2014/main" id="{4D982A50-1726-73EE-BC57-D3D093A2D972}"/>
                  </a:ext>
                </a:extLst>
              </p:cNvPr>
              <p:cNvSpPr/>
              <p:nvPr/>
            </p:nvSpPr>
            <p:spPr>
              <a:xfrm>
                <a:off x="8345150" y="995476"/>
                <a:ext cx="366600" cy="112325"/>
              </a:xfrm>
              <a:custGeom>
                <a:avLst/>
                <a:gdLst/>
                <a:ahLst/>
                <a:cxnLst/>
                <a:rect l="l" t="t" r="r" b="b"/>
                <a:pathLst>
                  <a:path w="14664" h="4493" extrusionOk="0">
                    <a:moveTo>
                      <a:pt x="6049" y="1"/>
                    </a:moveTo>
                    <a:lnTo>
                      <a:pt x="5625" y="15"/>
                    </a:lnTo>
                    <a:lnTo>
                      <a:pt x="5216" y="28"/>
                    </a:lnTo>
                    <a:lnTo>
                      <a:pt x="4806" y="69"/>
                    </a:lnTo>
                    <a:lnTo>
                      <a:pt x="4397" y="124"/>
                    </a:lnTo>
                    <a:lnTo>
                      <a:pt x="4001" y="192"/>
                    </a:lnTo>
                    <a:lnTo>
                      <a:pt x="3605" y="274"/>
                    </a:lnTo>
                    <a:lnTo>
                      <a:pt x="3223" y="370"/>
                    </a:lnTo>
                    <a:lnTo>
                      <a:pt x="2840" y="492"/>
                    </a:lnTo>
                    <a:lnTo>
                      <a:pt x="2458" y="615"/>
                    </a:lnTo>
                    <a:lnTo>
                      <a:pt x="2089" y="752"/>
                    </a:lnTo>
                    <a:lnTo>
                      <a:pt x="1721" y="902"/>
                    </a:lnTo>
                    <a:lnTo>
                      <a:pt x="1366" y="1066"/>
                    </a:lnTo>
                    <a:lnTo>
                      <a:pt x="1011" y="1243"/>
                    </a:lnTo>
                    <a:lnTo>
                      <a:pt x="670" y="1434"/>
                    </a:lnTo>
                    <a:lnTo>
                      <a:pt x="328" y="1639"/>
                    </a:lnTo>
                    <a:lnTo>
                      <a:pt x="1" y="1844"/>
                    </a:lnTo>
                    <a:lnTo>
                      <a:pt x="137" y="2131"/>
                    </a:lnTo>
                    <a:lnTo>
                      <a:pt x="301" y="2404"/>
                    </a:lnTo>
                    <a:lnTo>
                      <a:pt x="478" y="2663"/>
                    </a:lnTo>
                    <a:lnTo>
                      <a:pt x="670" y="2909"/>
                    </a:lnTo>
                    <a:lnTo>
                      <a:pt x="874" y="3155"/>
                    </a:lnTo>
                    <a:lnTo>
                      <a:pt x="1106" y="3359"/>
                    </a:lnTo>
                    <a:lnTo>
                      <a:pt x="1352" y="3564"/>
                    </a:lnTo>
                    <a:lnTo>
                      <a:pt x="1598" y="3755"/>
                    </a:lnTo>
                    <a:lnTo>
                      <a:pt x="1871" y="3919"/>
                    </a:lnTo>
                    <a:lnTo>
                      <a:pt x="2158" y="4069"/>
                    </a:lnTo>
                    <a:lnTo>
                      <a:pt x="2444" y="4192"/>
                    </a:lnTo>
                    <a:lnTo>
                      <a:pt x="2745" y="4302"/>
                    </a:lnTo>
                    <a:lnTo>
                      <a:pt x="3059" y="4383"/>
                    </a:lnTo>
                    <a:lnTo>
                      <a:pt x="3386" y="4438"/>
                    </a:lnTo>
                    <a:lnTo>
                      <a:pt x="3714" y="4479"/>
                    </a:lnTo>
                    <a:lnTo>
                      <a:pt x="4042" y="4493"/>
                    </a:lnTo>
                    <a:lnTo>
                      <a:pt x="10622" y="4493"/>
                    </a:lnTo>
                    <a:lnTo>
                      <a:pt x="10950" y="4479"/>
                    </a:lnTo>
                    <a:lnTo>
                      <a:pt x="11278" y="4438"/>
                    </a:lnTo>
                    <a:lnTo>
                      <a:pt x="11605" y="4383"/>
                    </a:lnTo>
                    <a:lnTo>
                      <a:pt x="11919" y="4302"/>
                    </a:lnTo>
                    <a:lnTo>
                      <a:pt x="12220" y="4192"/>
                    </a:lnTo>
                    <a:lnTo>
                      <a:pt x="12506" y="4069"/>
                    </a:lnTo>
                    <a:lnTo>
                      <a:pt x="12793" y="3919"/>
                    </a:lnTo>
                    <a:lnTo>
                      <a:pt x="13066" y="3755"/>
                    </a:lnTo>
                    <a:lnTo>
                      <a:pt x="13312" y="3564"/>
                    </a:lnTo>
                    <a:lnTo>
                      <a:pt x="13558" y="3373"/>
                    </a:lnTo>
                    <a:lnTo>
                      <a:pt x="13790" y="3155"/>
                    </a:lnTo>
                    <a:lnTo>
                      <a:pt x="13995" y="2923"/>
                    </a:lnTo>
                    <a:lnTo>
                      <a:pt x="14186" y="2663"/>
                    </a:lnTo>
                    <a:lnTo>
                      <a:pt x="14363" y="2404"/>
                    </a:lnTo>
                    <a:lnTo>
                      <a:pt x="14513" y="2131"/>
                    </a:lnTo>
                    <a:lnTo>
                      <a:pt x="14664" y="1844"/>
                    </a:lnTo>
                    <a:lnTo>
                      <a:pt x="14336" y="1639"/>
                    </a:lnTo>
                    <a:lnTo>
                      <a:pt x="13995" y="1434"/>
                    </a:lnTo>
                    <a:lnTo>
                      <a:pt x="13653" y="1243"/>
                    </a:lnTo>
                    <a:lnTo>
                      <a:pt x="13298" y="1066"/>
                    </a:lnTo>
                    <a:lnTo>
                      <a:pt x="12943" y="902"/>
                    </a:lnTo>
                    <a:lnTo>
                      <a:pt x="12575" y="752"/>
                    </a:lnTo>
                    <a:lnTo>
                      <a:pt x="12192" y="615"/>
                    </a:lnTo>
                    <a:lnTo>
                      <a:pt x="11824" y="479"/>
                    </a:lnTo>
                    <a:lnTo>
                      <a:pt x="11428" y="370"/>
                    </a:lnTo>
                    <a:lnTo>
                      <a:pt x="11046" y="274"/>
                    </a:lnTo>
                    <a:lnTo>
                      <a:pt x="10650" y="192"/>
                    </a:lnTo>
                    <a:lnTo>
                      <a:pt x="10240" y="124"/>
                    </a:lnTo>
                    <a:lnTo>
                      <a:pt x="9844" y="69"/>
                    </a:lnTo>
                    <a:lnTo>
                      <a:pt x="9435" y="28"/>
                    </a:lnTo>
                    <a:lnTo>
                      <a:pt x="9011" y="1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6" name="Google Shape;866;p24">
                <a:extLst>
                  <a:ext uri="{FF2B5EF4-FFF2-40B4-BE49-F238E27FC236}">
                    <a16:creationId xmlns:a16="http://schemas.microsoft.com/office/drawing/2014/main" id="{68380FFD-3A69-5F6C-BFFF-CF88F7197CFF}"/>
                  </a:ext>
                </a:extLst>
              </p:cNvPr>
              <p:cNvSpPr/>
              <p:nvPr/>
            </p:nvSpPr>
            <p:spPr>
              <a:xfrm>
                <a:off x="8347875" y="1445001"/>
                <a:ext cx="193225" cy="72375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2895" extrusionOk="0">
                    <a:moveTo>
                      <a:pt x="2868" y="0"/>
                    </a:moveTo>
                    <a:lnTo>
                      <a:pt x="2567" y="14"/>
                    </a:lnTo>
                    <a:lnTo>
                      <a:pt x="2294" y="55"/>
                    </a:lnTo>
                    <a:lnTo>
                      <a:pt x="2008" y="137"/>
                    </a:lnTo>
                    <a:lnTo>
                      <a:pt x="1748" y="233"/>
                    </a:lnTo>
                    <a:lnTo>
                      <a:pt x="1503" y="355"/>
                    </a:lnTo>
                    <a:lnTo>
                      <a:pt x="1257" y="492"/>
                    </a:lnTo>
                    <a:lnTo>
                      <a:pt x="1038" y="656"/>
                    </a:lnTo>
                    <a:lnTo>
                      <a:pt x="834" y="847"/>
                    </a:lnTo>
                    <a:lnTo>
                      <a:pt x="656" y="1052"/>
                    </a:lnTo>
                    <a:lnTo>
                      <a:pt x="492" y="1270"/>
                    </a:lnTo>
                    <a:lnTo>
                      <a:pt x="342" y="1502"/>
                    </a:lnTo>
                    <a:lnTo>
                      <a:pt x="219" y="1748"/>
                    </a:lnTo>
                    <a:lnTo>
                      <a:pt x="124" y="2021"/>
                    </a:lnTo>
                    <a:lnTo>
                      <a:pt x="55" y="2294"/>
                    </a:lnTo>
                    <a:lnTo>
                      <a:pt x="14" y="2581"/>
                    </a:lnTo>
                    <a:lnTo>
                      <a:pt x="1" y="2867"/>
                    </a:lnTo>
                    <a:lnTo>
                      <a:pt x="1" y="2895"/>
                    </a:lnTo>
                    <a:lnTo>
                      <a:pt x="7728" y="2895"/>
                    </a:lnTo>
                    <a:lnTo>
                      <a:pt x="7728" y="1898"/>
                    </a:lnTo>
                    <a:lnTo>
                      <a:pt x="7715" y="1707"/>
                    </a:lnTo>
                    <a:lnTo>
                      <a:pt x="7687" y="1516"/>
                    </a:lnTo>
                    <a:lnTo>
                      <a:pt x="7633" y="1338"/>
                    </a:lnTo>
                    <a:lnTo>
                      <a:pt x="7578" y="1161"/>
                    </a:lnTo>
                    <a:lnTo>
                      <a:pt x="7496" y="997"/>
                    </a:lnTo>
                    <a:lnTo>
                      <a:pt x="7401" y="833"/>
                    </a:lnTo>
                    <a:lnTo>
                      <a:pt x="7291" y="697"/>
                    </a:lnTo>
                    <a:lnTo>
                      <a:pt x="7168" y="560"/>
                    </a:lnTo>
                    <a:lnTo>
                      <a:pt x="7032" y="437"/>
                    </a:lnTo>
                    <a:lnTo>
                      <a:pt x="6882" y="328"/>
                    </a:lnTo>
                    <a:lnTo>
                      <a:pt x="6732" y="233"/>
                    </a:lnTo>
                    <a:lnTo>
                      <a:pt x="6568" y="151"/>
                    </a:lnTo>
                    <a:lnTo>
                      <a:pt x="6390" y="82"/>
                    </a:lnTo>
                    <a:lnTo>
                      <a:pt x="6213" y="41"/>
                    </a:lnTo>
                    <a:lnTo>
                      <a:pt x="6022" y="14"/>
                    </a:lnTo>
                    <a:lnTo>
                      <a:pt x="5830" y="0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7" name="Google Shape;867;p24">
                <a:extLst>
                  <a:ext uri="{FF2B5EF4-FFF2-40B4-BE49-F238E27FC236}">
                    <a16:creationId xmlns:a16="http://schemas.microsoft.com/office/drawing/2014/main" id="{72ACE9EB-D71D-2660-DC10-89AC6686A8D0}"/>
                  </a:ext>
                </a:extLst>
              </p:cNvPr>
              <p:cNvSpPr/>
              <p:nvPr/>
            </p:nvSpPr>
            <p:spPr>
              <a:xfrm>
                <a:off x="8536625" y="1445001"/>
                <a:ext cx="193225" cy="72375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2895" extrusionOk="0">
                    <a:moveTo>
                      <a:pt x="1898" y="0"/>
                    </a:moveTo>
                    <a:lnTo>
                      <a:pt x="1707" y="14"/>
                    </a:lnTo>
                    <a:lnTo>
                      <a:pt x="1516" y="41"/>
                    </a:lnTo>
                    <a:lnTo>
                      <a:pt x="1339" y="82"/>
                    </a:lnTo>
                    <a:lnTo>
                      <a:pt x="1161" y="151"/>
                    </a:lnTo>
                    <a:lnTo>
                      <a:pt x="997" y="233"/>
                    </a:lnTo>
                    <a:lnTo>
                      <a:pt x="847" y="328"/>
                    </a:lnTo>
                    <a:lnTo>
                      <a:pt x="697" y="437"/>
                    </a:lnTo>
                    <a:lnTo>
                      <a:pt x="560" y="560"/>
                    </a:lnTo>
                    <a:lnTo>
                      <a:pt x="438" y="697"/>
                    </a:lnTo>
                    <a:lnTo>
                      <a:pt x="328" y="833"/>
                    </a:lnTo>
                    <a:lnTo>
                      <a:pt x="233" y="997"/>
                    </a:lnTo>
                    <a:lnTo>
                      <a:pt x="151" y="1161"/>
                    </a:lnTo>
                    <a:lnTo>
                      <a:pt x="96" y="1338"/>
                    </a:lnTo>
                    <a:lnTo>
                      <a:pt x="42" y="1516"/>
                    </a:lnTo>
                    <a:lnTo>
                      <a:pt x="14" y="1707"/>
                    </a:lnTo>
                    <a:lnTo>
                      <a:pt x="1" y="1898"/>
                    </a:lnTo>
                    <a:lnTo>
                      <a:pt x="1" y="2895"/>
                    </a:lnTo>
                    <a:lnTo>
                      <a:pt x="7728" y="2895"/>
                    </a:lnTo>
                    <a:lnTo>
                      <a:pt x="7728" y="2867"/>
                    </a:lnTo>
                    <a:lnTo>
                      <a:pt x="7714" y="2581"/>
                    </a:lnTo>
                    <a:lnTo>
                      <a:pt x="7673" y="2294"/>
                    </a:lnTo>
                    <a:lnTo>
                      <a:pt x="7605" y="2021"/>
                    </a:lnTo>
                    <a:lnTo>
                      <a:pt x="7510" y="1748"/>
                    </a:lnTo>
                    <a:lnTo>
                      <a:pt x="7387" y="1502"/>
                    </a:lnTo>
                    <a:lnTo>
                      <a:pt x="7237" y="1270"/>
                    </a:lnTo>
                    <a:lnTo>
                      <a:pt x="7073" y="1052"/>
                    </a:lnTo>
                    <a:lnTo>
                      <a:pt x="6895" y="847"/>
                    </a:lnTo>
                    <a:lnTo>
                      <a:pt x="6691" y="656"/>
                    </a:lnTo>
                    <a:lnTo>
                      <a:pt x="6458" y="492"/>
                    </a:lnTo>
                    <a:lnTo>
                      <a:pt x="6226" y="355"/>
                    </a:lnTo>
                    <a:lnTo>
                      <a:pt x="5981" y="233"/>
                    </a:lnTo>
                    <a:lnTo>
                      <a:pt x="5721" y="137"/>
                    </a:lnTo>
                    <a:lnTo>
                      <a:pt x="5434" y="55"/>
                    </a:lnTo>
                    <a:lnTo>
                      <a:pt x="5161" y="14"/>
                    </a:lnTo>
                    <a:lnTo>
                      <a:pt x="4861" y="0"/>
                    </a:lnTo>
                    <a:close/>
                  </a:path>
                </a:pathLst>
              </a:custGeom>
              <a:solidFill>
                <a:srgbClr val="FF8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8" name="Google Shape;868;p24">
                <a:extLst>
                  <a:ext uri="{FF2B5EF4-FFF2-40B4-BE49-F238E27FC236}">
                    <a16:creationId xmlns:a16="http://schemas.microsoft.com/office/drawing/2014/main" id="{82997610-511C-7473-AB1A-6B90FC6A1227}"/>
                  </a:ext>
                </a:extLst>
              </p:cNvPr>
              <p:cNvSpPr/>
              <p:nvPr/>
            </p:nvSpPr>
            <p:spPr>
              <a:xfrm>
                <a:off x="8497725" y="1386976"/>
                <a:ext cx="86725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4452" extrusionOk="0">
                    <a:moveTo>
                      <a:pt x="1529" y="0"/>
                    </a:moveTo>
                    <a:lnTo>
                      <a:pt x="1366" y="28"/>
                    </a:lnTo>
                    <a:lnTo>
                      <a:pt x="1202" y="69"/>
                    </a:lnTo>
                    <a:lnTo>
                      <a:pt x="1038" y="123"/>
                    </a:lnTo>
                    <a:lnTo>
                      <a:pt x="888" y="205"/>
                    </a:lnTo>
                    <a:lnTo>
                      <a:pt x="751" y="287"/>
                    </a:lnTo>
                    <a:lnTo>
                      <a:pt x="615" y="383"/>
                    </a:lnTo>
                    <a:lnTo>
                      <a:pt x="492" y="492"/>
                    </a:lnTo>
                    <a:lnTo>
                      <a:pt x="383" y="615"/>
                    </a:lnTo>
                    <a:lnTo>
                      <a:pt x="287" y="751"/>
                    </a:lnTo>
                    <a:lnTo>
                      <a:pt x="205" y="888"/>
                    </a:lnTo>
                    <a:lnTo>
                      <a:pt x="123" y="1038"/>
                    </a:lnTo>
                    <a:lnTo>
                      <a:pt x="69" y="1202"/>
                    </a:lnTo>
                    <a:lnTo>
                      <a:pt x="28" y="1366"/>
                    </a:lnTo>
                    <a:lnTo>
                      <a:pt x="0" y="1530"/>
                    </a:lnTo>
                    <a:lnTo>
                      <a:pt x="0" y="1707"/>
                    </a:lnTo>
                    <a:lnTo>
                      <a:pt x="0" y="2745"/>
                    </a:lnTo>
                    <a:lnTo>
                      <a:pt x="0" y="2922"/>
                    </a:lnTo>
                    <a:lnTo>
                      <a:pt x="28" y="3086"/>
                    </a:lnTo>
                    <a:lnTo>
                      <a:pt x="69" y="3250"/>
                    </a:lnTo>
                    <a:lnTo>
                      <a:pt x="123" y="3414"/>
                    </a:lnTo>
                    <a:lnTo>
                      <a:pt x="205" y="3564"/>
                    </a:lnTo>
                    <a:lnTo>
                      <a:pt x="287" y="3700"/>
                    </a:lnTo>
                    <a:lnTo>
                      <a:pt x="383" y="3837"/>
                    </a:lnTo>
                    <a:lnTo>
                      <a:pt x="492" y="3960"/>
                    </a:lnTo>
                    <a:lnTo>
                      <a:pt x="615" y="4069"/>
                    </a:lnTo>
                    <a:lnTo>
                      <a:pt x="751" y="4165"/>
                    </a:lnTo>
                    <a:lnTo>
                      <a:pt x="888" y="4246"/>
                    </a:lnTo>
                    <a:lnTo>
                      <a:pt x="1038" y="4328"/>
                    </a:lnTo>
                    <a:lnTo>
                      <a:pt x="1202" y="4383"/>
                    </a:lnTo>
                    <a:lnTo>
                      <a:pt x="1366" y="4424"/>
                    </a:lnTo>
                    <a:lnTo>
                      <a:pt x="1529" y="4451"/>
                    </a:lnTo>
                    <a:lnTo>
                      <a:pt x="1925" y="4451"/>
                    </a:lnTo>
                    <a:lnTo>
                      <a:pt x="2089" y="4424"/>
                    </a:lnTo>
                    <a:lnTo>
                      <a:pt x="2253" y="4383"/>
                    </a:lnTo>
                    <a:lnTo>
                      <a:pt x="2417" y="4328"/>
                    </a:lnTo>
                    <a:lnTo>
                      <a:pt x="2567" y="4246"/>
                    </a:lnTo>
                    <a:lnTo>
                      <a:pt x="2704" y="4165"/>
                    </a:lnTo>
                    <a:lnTo>
                      <a:pt x="2840" y="4069"/>
                    </a:lnTo>
                    <a:lnTo>
                      <a:pt x="2963" y="3960"/>
                    </a:lnTo>
                    <a:lnTo>
                      <a:pt x="3072" y="3837"/>
                    </a:lnTo>
                    <a:lnTo>
                      <a:pt x="3168" y="3700"/>
                    </a:lnTo>
                    <a:lnTo>
                      <a:pt x="3250" y="3564"/>
                    </a:lnTo>
                    <a:lnTo>
                      <a:pt x="3332" y="3414"/>
                    </a:lnTo>
                    <a:lnTo>
                      <a:pt x="3386" y="3250"/>
                    </a:lnTo>
                    <a:lnTo>
                      <a:pt x="3427" y="3086"/>
                    </a:lnTo>
                    <a:lnTo>
                      <a:pt x="3454" y="2922"/>
                    </a:lnTo>
                    <a:lnTo>
                      <a:pt x="3468" y="2745"/>
                    </a:lnTo>
                    <a:lnTo>
                      <a:pt x="3468" y="1707"/>
                    </a:lnTo>
                    <a:lnTo>
                      <a:pt x="3454" y="1530"/>
                    </a:lnTo>
                    <a:lnTo>
                      <a:pt x="3427" y="1366"/>
                    </a:lnTo>
                    <a:lnTo>
                      <a:pt x="3386" y="1202"/>
                    </a:lnTo>
                    <a:lnTo>
                      <a:pt x="3332" y="1038"/>
                    </a:lnTo>
                    <a:lnTo>
                      <a:pt x="3250" y="888"/>
                    </a:lnTo>
                    <a:lnTo>
                      <a:pt x="3168" y="751"/>
                    </a:lnTo>
                    <a:lnTo>
                      <a:pt x="3072" y="615"/>
                    </a:lnTo>
                    <a:lnTo>
                      <a:pt x="2963" y="492"/>
                    </a:lnTo>
                    <a:lnTo>
                      <a:pt x="2840" y="383"/>
                    </a:lnTo>
                    <a:lnTo>
                      <a:pt x="2704" y="287"/>
                    </a:lnTo>
                    <a:lnTo>
                      <a:pt x="2567" y="205"/>
                    </a:lnTo>
                    <a:lnTo>
                      <a:pt x="2417" y="123"/>
                    </a:lnTo>
                    <a:lnTo>
                      <a:pt x="2253" y="69"/>
                    </a:lnTo>
                    <a:lnTo>
                      <a:pt x="2089" y="28"/>
                    </a:lnTo>
                    <a:lnTo>
                      <a:pt x="1925" y="0"/>
                    </a:lnTo>
                    <a:close/>
                  </a:path>
                </a:pathLst>
              </a:custGeom>
              <a:solidFill>
                <a:srgbClr val="FCBD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74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9"/>
          <p:cNvSpPr txBox="1">
            <a:spLocks noGrp="1"/>
          </p:cNvSpPr>
          <p:nvPr>
            <p:ph type="title"/>
          </p:nvPr>
        </p:nvSpPr>
        <p:spPr>
          <a:xfrm>
            <a:off x="1820215" y="2400437"/>
            <a:ext cx="5018699" cy="7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Evidencias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056" name="Google Shape;1056;p39"/>
          <p:cNvSpPr txBox="1">
            <a:spLocks noGrp="1"/>
          </p:cNvSpPr>
          <p:nvPr>
            <p:ph type="title" idx="2"/>
          </p:nvPr>
        </p:nvSpPr>
        <p:spPr>
          <a:xfrm>
            <a:off x="2091242" y="916809"/>
            <a:ext cx="4394700" cy="17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06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282" name="Google Shape;2019;p32">
            <a:extLst>
              <a:ext uri="{FF2B5EF4-FFF2-40B4-BE49-F238E27FC236}">
                <a16:creationId xmlns:a16="http://schemas.microsoft.com/office/drawing/2014/main" id="{4AE82CF1-5753-05E9-C919-3D6AB588BA83}"/>
              </a:ext>
            </a:extLst>
          </p:cNvPr>
          <p:cNvSpPr/>
          <p:nvPr/>
        </p:nvSpPr>
        <p:spPr>
          <a:xfrm rot="354600">
            <a:off x="5436170" y="4730697"/>
            <a:ext cx="2299287" cy="621847"/>
          </a:xfrm>
          <a:custGeom>
            <a:avLst/>
            <a:gdLst/>
            <a:ahLst/>
            <a:cxnLst/>
            <a:rect l="l" t="t" r="r" b="b"/>
            <a:pathLst>
              <a:path w="100211" h="28157" extrusionOk="0">
                <a:moveTo>
                  <a:pt x="89465" y="9298"/>
                </a:moveTo>
                <a:cubicBezTo>
                  <a:pt x="82642" y="13919"/>
                  <a:pt x="65929" y="26573"/>
                  <a:pt x="52671" y="27955"/>
                </a:cubicBezTo>
                <a:cubicBezTo>
                  <a:pt x="39413" y="29337"/>
                  <a:pt x="17474" y="21520"/>
                  <a:pt x="9916" y="17590"/>
                </a:cubicBezTo>
                <a:cubicBezTo>
                  <a:pt x="2358" y="13660"/>
                  <a:pt x="-6624" y="7269"/>
                  <a:pt x="7325" y="4375"/>
                </a:cubicBezTo>
                <a:cubicBezTo>
                  <a:pt x="21274" y="1482"/>
                  <a:pt x="79921" y="-591"/>
                  <a:pt x="93611" y="229"/>
                </a:cubicBezTo>
                <a:cubicBezTo>
                  <a:pt x="107301" y="1050"/>
                  <a:pt x="96288" y="4677"/>
                  <a:pt x="89465" y="9298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3" name="Google Shape;2020;p32">
            <a:extLst>
              <a:ext uri="{FF2B5EF4-FFF2-40B4-BE49-F238E27FC236}">
                <a16:creationId xmlns:a16="http://schemas.microsoft.com/office/drawing/2014/main" id="{7C126E9E-6616-4D72-2338-CFE749C6EB86}"/>
              </a:ext>
            </a:extLst>
          </p:cNvPr>
          <p:cNvSpPr/>
          <p:nvPr/>
        </p:nvSpPr>
        <p:spPr>
          <a:xfrm>
            <a:off x="5854475" y="2165184"/>
            <a:ext cx="3355325" cy="2923630"/>
          </a:xfrm>
          <a:custGeom>
            <a:avLst/>
            <a:gdLst/>
            <a:ahLst/>
            <a:cxnLst/>
            <a:rect l="l" t="t" r="r" b="b"/>
            <a:pathLst>
              <a:path w="66766" h="58173" extrusionOk="0">
                <a:moveTo>
                  <a:pt x="43805" y="0"/>
                </a:moveTo>
                <a:cubicBezTo>
                  <a:pt x="40650" y="0"/>
                  <a:pt x="37272" y="524"/>
                  <a:pt x="33757" y="1634"/>
                </a:cubicBezTo>
                <a:cubicBezTo>
                  <a:pt x="22442" y="5205"/>
                  <a:pt x="0" y="15981"/>
                  <a:pt x="6495" y="32064"/>
                </a:cubicBezTo>
                <a:cubicBezTo>
                  <a:pt x="10610" y="45495"/>
                  <a:pt x="23195" y="58173"/>
                  <a:pt x="36938" y="58173"/>
                </a:cubicBezTo>
                <a:cubicBezTo>
                  <a:pt x="38927" y="58173"/>
                  <a:pt x="40941" y="57907"/>
                  <a:pt x="42956" y="57340"/>
                </a:cubicBezTo>
                <a:cubicBezTo>
                  <a:pt x="55020" y="53945"/>
                  <a:pt x="64486" y="36808"/>
                  <a:pt x="65576" y="23796"/>
                </a:cubicBezTo>
                <a:cubicBezTo>
                  <a:pt x="66765" y="9604"/>
                  <a:pt x="57322" y="0"/>
                  <a:pt x="43805" y="0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84" name="Google Shape;2023;p32">
            <a:extLst>
              <a:ext uri="{FF2B5EF4-FFF2-40B4-BE49-F238E27FC236}">
                <a16:creationId xmlns:a16="http://schemas.microsoft.com/office/drawing/2014/main" id="{DA479574-2E0E-4197-EFBA-067AC4EF3F7F}"/>
              </a:ext>
            </a:extLst>
          </p:cNvPr>
          <p:cNvGrpSpPr/>
          <p:nvPr/>
        </p:nvGrpSpPr>
        <p:grpSpPr>
          <a:xfrm>
            <a:off x="6961338" y="2015300"/>
            <a:ext cx="2100531" cy="2650282"/>
            <a:chOff x="2970400" y="1542575"/>
            <a:chExt cx="2853983" cy="3600926"/>
          </a:xfrm>
        </p:grpSpPr>
        <p:sp>
          <p:nvSpPr>
            <p:cNvPr id="1285" name="Google Shape;2024;p32">
              <a:extLst>
                <a:ext uri="{FF2B5EF4-FFF2-40B4-BE49-F238E27FC236}">
                  <a16:creationId xmlns:a16="http://schemas.microsoft.com/office/drawing/2014/main" id="{A9A9CCB7-814C-D804-9AE8-3A1B664032B9}"/>
                </a:ext>
              </a:extLst>
            </p:cNvPr>
            <p:cNvSpPr/>
            <p:nvPr/>
          </p:nvSpPr>
          <p:spPr>
            <a:xfrm>
              <a:off x="3246501" y="3713612"/>
              <a:ext cx="719590" cy="1252829"/>
            </a:xfrm>
            <a:custGeom>
              <a:avLst/>
              <a:gdLst/>
              <a:ahLst/>
              <a:cxnLst/>
              <a:rect l="l" t="t" r="r" b="b"/>
              <a:pathLst>
                <a:path w="8306" h="14461" extrusionOk="0">
                  <a:moveTo>
                    <a:pt x="4326" y="1"/>
                  </a:moveTo>
                  <a:cubicBezTo>
                    <a:pt x="4038" y="1"/>
                    <a:pt x="3733" y="50"/>
                    <a:pt x="3411" y="158"/>
                  </a:cubicBezTo>
                  <a:cubicBezTo>
                    <a:pt x="1155" y="917"/>
                    <a:pt x="821" y="4857"/>
                    <a:pt x="1088" y="6768"/>
                  </a:cubicBezTo>
                  <a:cubicBezTo>
                    <a:pt x="1284" y="8184"/>
                    <a:pt x="2073" y="9431"/>
                    <a:pt x="2937" y="10596"/>
                  </a:cubicBezTo>
                  <a:cubicBezTo>
                    <a:pt x="3076" y="10786"/>
                    <a:pt x="3231" y="11008"/>
                    <a:pt x="3398" y="11243"/>
                  </a:cubicBezTo>
                  <a:cubicBezTo>
                    <a:pt x="3126" y="11271"/>
                    <a:pt x="2855" y="11290"/>
                    <a:pt x="2586" y="11290"/>
                  </a:cubicBezTo>
                  <a:cubicBezTo>
                    <a:pt x="2559" y="11290"/>
                    <a:pt x="2533" y="11290"/>
                    <a:pt x="2506" y="11290"/>
                  </a:cubicBezTo>
                  <a:cubicBezTo>
                    <a:pt x="2493" y="11290"/>
                    <a:pt x="2481" y="11289"/>
                    <a:pt x="2468" y="11289"/>
                  </a:cubicBezTo>
                  <a:cubicBezTo>
                    <a:pt x="1585" y="11289"/>
                    <a:pt x="742" y="11586"/>
                    <a:pt x="319" y="12372"/>
                  </a:cubicBezTo>
                  <a:cubicBezTo>
                    <a:pt x="111" y="12756"/>
                    <a:pt x="0" y="13266"/>
                    <a:pt x="99" y="13717"/>
                  </a:cubicBezTo>
                  <a:cubicBezTo>
                    <a:pt x="223" y="14293"/>
                    <a:pt x="642" y="14460"/>
                    <a:pt x="1119" y="14460"/>
                  </a:cubicBezTo>
                  <a:cubicBezTo>
                    <a:pt x="1612" y="14460"/>
                    <a:pt x="2167" y="14282"/>
                    <a:pt x="2526" y="14188"/>
                  </a:cubicBezTo>
                  <a:cubicBezTo>
                    <a:pt x="3146" y="14028"/>
                    <a:pt x="3741" y="13805"/>
                    <a:pt x="4379" y="13671"/>
                  </a:cubicBezTo>
                  <a:cubicBezTo>
                    <a:pt x="5089" y="13521"/>
                    <a:pt x="5818" y="13414"/>
                    <a:pt x="6521" y="13202"/>
                  </a:cubicBezTo>
                  <a:cubicBezTo>
                    <a:pt x="6918" y="13080"/>
                    <a:pt x="7192" y="12775"/>
                    <a:pt x="7281" y="12408"/>
                  </a:cubicBezTo>
                  <a:cubicBezTo>
                    <a:pt x="7496" y="11518"/>
                    <a:pt x="7906" y="10714"/>
                    <a:pt x="8043" y="9799"/>
                  </a:cubicBezTo>
                  <a:cubicBezTo>
                    <a:pt x="8306" y="8053"/>
                    <a:pt x="8287" y="6082"/>
                    <a:pt x="7937" y="4325"/>
                  </a:cubicBezTo>
                  <a:cubicBezTo>
                    <a:pt x="7578" y="2517"/>
                    <a:pt x="6378" y="1"/>
                    <a:pt x="4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6" name="Google Shape;2025;p32">
              <a:extLst>
                <a:ext uri="{FF2B5EF4-FFF2-40B4-BE49-F238E27FC236}">
                  <a16:creationId xmlns:a16="http://schemas.microsoft.com/office/drawing/2014/main" id="{6DD3EB15-7A33-4BA4-36C1-5AC56A674207}"/>
                </a:ext>
              </a:extLst>
            </p:cNvPr>
            <p:cNvSpPr/>
            <p:nvPr/>
          </p:nvSpPr>
          <p:spPr>
            <a:xfrm>
              <a:off x="3572416" y="3758574"/>
              <a:ext cx="393843" cy="1090735"/>
            </a:xfrm>
            <a:custGeom>
              <a:avLst/>
              <a:gdLst/>
              <a:ahLst/>
              <a:cxnLst/>
              <a:rect l="l" t="t" r="r" b="b"/>
              <a:pathLst>
                <a:path w="4546" h="1259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1897" y="2435"/>
                    <a:pt x="0" y="10164"/>
                    <a:pt x="2979" y="12590"/>
                  </a:cubicBezTo>
                  <a:lnTo>
                    <a:pt x="2982" y="12590"/>
                  </a:lnTo>
                  <a:cubicBezTo>
                    <a:pt x="3259" y="12438"/>
                    <a:pt x="3447" y="12183"/>
                    <a:pt x="3519" y="11889"/>
                  </a:cubicBezTo>
                  <a:cubicBezTo>
                    <a:pt x="3734" y="10999"/>
                    <a:pt x="4141" y="10195"/>
                    <a:pt x="4281" y="9281"/>
                  </a:cubicBezTo>
                  <a:cubicBezTo>
                    <a:pt x="4545" y="7534"/>
                    <a:pt x="4525" y="5563"/>
                    <a:pt x="4175" y="3803"/>
                  </a:cubicBezTo>
                  <a:cubicBezTo>
                    <a:pt x="3916" y="2502"/>
                    <a:pt x="3220" y="832"/>
                    <a:pt x="2084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7" name="Google Shape;2026;p32">
              <a:extLst>
                <a:ext uri="{FF2B5EF4-FFF2-40B4-BE49-F238E27FC236}">
                  <a16:creationId xmlns:a16="http://schemas.microsoft.com/office/drawing/2014/main" id="{F819CCCE-22CD-E6F1-24DF-E285133A72C8}"/>
                </a:ext>
              </a:extLst>
            </p:cNvPr>
            <p:cNvSpPr/>
            <p:nvPr/>
          </p:nvSpPr>
          <p:spPr>
            <a:xfrm>
              <a:off x="3535770" y="4673685"/>
              <a:ext cx="149272" cy="18540"/>
            </a:xfrm>
            <a:custGeom>
              <a:avLst/>
              <a:gdLst/>
              <a:ahLst/>
              <a:cxnLst/>
              <a:rect l="l" t="t" r="r" b="b"/>
              <a:pathLst>
                <a:path w="1723" h="214" extrusionOk="0">
                  <a:moveTo>
                    <a:pt x="913" y="0"/>
                  </a:moveTo>
                  <a:cubicBezTo>
                    <a:pt x="443" y="0"/>
                    <a:pt x="69" y="102"/>
                    <a:pt x="45" y="108"/>
                  </a:cubicBezTo>
                  <a:cubicBezTo>
                    <a:pt x="16" y="118"/>
                    <a:pt x="1" y="145"/>
                    <a:pt x="8" y="175"/>
                  </a:cubicBezTo>
                  <a:cubicBezTo>
                    <a:pt x="15" y="199"/>
                    <a:pt x="36" y="214"/>
                    <a:pt x="60" y="214"/>
                  </a:cubicBezTo>
                  <a:cubicBezTo>
                    <a:pt x="64" y="214"/>
                    <a:pt x="69" y="213"/>
                    <a:pt x="74" y="212"/>
                  </a:cubicBezTo>
                  <a:cubicBezTo>
                    <a:pt x="80" y="211"/>
                    <a:pt x="453" y="110"/>
                    <a:pt x="916" y="110"/>
                  </a:cubicBezTo>
                  <a:cubicBezTo>
                    <a:pt x="1149" y="110"/>
                    <a:pt x="1405" y="136"/>
                    <a:pt x="1648" y="212"/>
                  </a:cubicBezTo>
                  <a:cubicBezTo>
                    <a:pt x="1653" y="213"/>
                    <a:pt x="1658" y="213"/>
                    <a:pt x="1664" y="213"/>
                  </a:cubicBezTo>
                  <a:cubicBezTo>
                    <a:pt x="1686" y="213"/>
                    <a:pt x="1707" y="198"/>
                    <a:pt x="1716" y="175"/>
                  </a:cubicBezTo>
                  <a:cubicBezTo>
                    <a:pt x="1723" y="148"/>
                    <a:pt x="1708" y="118"/>
                    <a:pt x="1680" y="108"/>
                  </a:cubicBezTo>
                  <a:cubicBezTo>
                    <a:pt x="1422" y="27"/>
                    <a:pt x="1155" y="0"/>
                    <a:pt x="91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8" name="Google Shape;2027;p32">
              <a:extLst>
                <a:ext uri="{FF2B5EF4-FFF2-40B4-BE49-F238E27FC236}">
                  <a16:creationId xmlns:a16="http://schemas.microsoft.com/office/drawing/2014/main" id="{3DD745DC-99A3-F426-D0A1-40BB691D40DA}"/>
                </a:ext>
              </a:extLst>
            </p:cNvPr>
            <p:cNvSpPr/>
            <p:nvPr/>
          </p:nvSpPr>
          <p:spPr>
            <a:xfrm>
              <a:off x="3599706" y="3193031"/>
              <a:ext cx="606" cy="1733"/>
            </a:xfrm>
            <a:custGeom>
              <a:avLst/>
              <a:gdLst/>
              <a:ahLst/>
              <a:cxnLst/>
              <a:rect l="l" t="t" r="r" b="b"/>
              <a:pathLst>
                <a:path w="7" h="2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" y="20"/>
                    <a:pt x="7" y="20"/>
                  </a:cubicBezTo>
                  <a:cubicBezTo>
                    <a:pt x="7" y="20"/>
                    <a:pt x="6" y="17"/>
                    <a:pt x="4" y="11"/>
                  </a:cubicBezTo>
                  <a:cubicBezTo>
                    <a:pt x="1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9" name="Google Shape;2028;p32">
              <a:extLst>
                <a:ext uri="{FF2B5EF4-FFF2-40B4-BE49-F238E27FC236}">
                  <a16:creationId xmlns:a16="http://schemas.microsoft.com/office/drawing/2014/main" id="{FD5E7855-8DF2-0F51-7653-7E9809F24447}"/>
                </a:ext>
              </a:extLst>
            </p:cNvPr>
            <p:cNvSpPr/>
            <p:nvPr/>
          </p:nvSpPr>
          <p:spPr>
            <a:xfrm>
              <a:off x="3031390" y="3110209"/>
              <a:ext cx="697845" cy="1983075"/>
            </a:xfrm>
            <a:custGeom>
              <a:avLst/>
              <a:gdLst/>
              <a:ahLst/>
              <a:cxnLst/>
              <a:rect l="l" t="t" r="r" b="b"/>
              <a:pathLst>
                <a:path w="8055" h="22890" extrusionOk="0">
                  <a:moveTo>
                    <a:pt x="5117" y="0"/>
                  </a:moveTo>
                  <a:cubicBezTo>
                    <a:pt x="4663" y="0"/>
                    <a:pt x="4237" y="207"/>
                    <a:pt x="4054" y="664"/>
                  </a:cubicBezTo>
                  <a:cubicBezTo>
                    <a:pt x="2573" y="4368"/>
                    <a:pt x="4288" y="7739"/>
                    <a:pt x="4529" y="10620"/>
                  </a:cubicBezTo>
                  <a:cubicBezTo>
                    <a:pt x="4688" y="12526"/>
                    <a:pt x="4354" y="14471"/>
                    <a:pt x="4047" y="16347"/>
                  </a:cubicBezTo>
                  <a:cubicBezTo>
                    <a:pt x="3851" y="17545"/>
                    <a:pt x="3630" y="18733"/>
                    <a:pt x="3385" y="19918"/>
                  </a:cubicBezTo>
                  <a:cubicBezTo>
                    <a:pt x="2165" y="19959"/>
                    <a:pt x="982" y="20846"/>
                    <a:pt x="708" y="21082"/>
                  </a:cubicBezTo>
                  <a:cubicBezTo>
                    <a:pt x="319" y="21413"/>
                    <a:pt x="0" y="21793"/>
                    <a:pt x="137" y="22351"/>
                  </a:cubicBezTo>
                  <a:cubicBezTo>
                    <a:pt x="234" y="22751"/>
                    <a:pt x="685" y="22890"/>
                    <a:pt x="1166" y="22890"/>
                  </a:cubicBezTo>
                  <a:cubicBezTo>
                    <a:pt x="1245" y="22890"/>
                    <a:pt x="1324" y="22886"/>
                    <a:pt x="1402" y="22879"/>
                  </a:cubicBezTo>
                  <a:cubicBezTo>
                    <a:pt x="2530" y="22781"/>
                    <a:pt x="3984" y="22871"/>
                    <a:pt x="5059" y="22492"/>
                  </a:cubicBezTo>
                  <a:cubicBezTo>
                    <a:pt x="5457" y="22351"/>
                    <a:pt x="5566" y="22257"/>
                    <a:pt x="5729" y="21851"/>
                  </a:cubicBezTo>
                  <a:cubicBezTo>
                    <a:pt x="5901" y="21422"/>
                    <a:pt x="5978" y="20936"/>
                    <a:pt x="6111" y="20493"/>
                  </a:cubicBezTo>
                  <a:cubicBezTo>
                    <a:pt x="6572" y="18971"/>
                    <a:pt x="7078" y="17477"/>
                    <a:pt x="7396" y="15913"/>
                  </a:cubicBezTo>
                  <a:cubicBezTo>
                    <a:pt x="7720" y="14334"/>
                    <a:pt x="7930" y="12720"/>
                    <a:pt x="7989" y="11107"/>
                  </a:cubicBezTo>
                  <a:cubicBezTo>
                    <a:pt x="8054" y="9288"/>
                    <a:pt x="7969" y="7386"/>
                    <a:pt x="7643" y="5594"/>
                  </a:cubicBezTo>
                  <a:cubicBezTo>
                    <a:pt x="7363" y="4044"/>
                    <a:pt x="7071" y="2460"/>
                    <a:pt x="6564" y="967"/>
                  </a:cubicBezTo>
                  <a:cubicBezTo>
                    <a:pt x="6356" y="356"/>
                    <a:pt x="5713" y="0"/>
                    <a:pt x="5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0" name="Google Shape;2029;p32">
              <a:extLst>
                <a:ext uri="{FF2B5EF4-FFF2-40B4-BE49-F238E27FC236}">
                  <a16:creationId xmlns:a16="http://schemas.microsoft.com/office/drawing/2014/main" id="{D8671D53-D404-8FFC-69DB-0EB668D1D35B}"/>
                </a:ext>
              </a:extLst>
            </p:cNvPr>
            <p:cNvSpPr/>
            <p:nvPr/>
          </p:nvSpPr>
          <p:spPr>
            <a:xfrm>
              <a:off x="3672218" y="4487769"/>
              <a:ext cx="260" cy="1300"/>
            </a:xfrm>
            <a:custGeom>
              <a:avLst/>
              <a:gdLst/>
              <a:ahLst/>
              <a:cxnLst/>
              <a:rect l="l" t="t" r="r" b="b"/>
              <a:pathLst>
                <a:path w="3" h="15" extrusionOk="0">
                  <a:moveTo>
                    <a:pt x="2" y="1"/>
                  </a:moveTo>
                  <a:lnTo>
                    <a:pt x="2" y="1"/>
                  </a:lnTo>
                  <a:cubicBezTo>
                    <a:pt x="2" y="1"/>
                    <a:pt x="1" y="8"/>
                    <a:pt x="1" y="15"/>
                  </a:cubicBezTo>
                  <a:cubicBezTo>
                    <a:pt x="2" y="5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1F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1" name="Google Shape;2030;p32">
              <a:extLst>
                <a:ext uri="{FF2B5EF4-FFF2-40B4-BE49-F238E27FC236}">
                  <a16:creationId xmlns:a16="http://schemas.microsoft.com/office/drawing/2014/main" id="{52EA7249-E28F-36A8-EA63-5DA962B9274E}"/>
                </a:ext>
              </a:extLst>
            </p:cNvPr>
            <p:cNvSpPr/>
            <p:nvPr/>
          </p:nvSpPr>
          <p:spPr>
            <a:xfrm>
              <a:off x="3405127" y="3110469"/>
              <a:ext cx="324102" cy="1378623"/>
            </a:xfrm>
            <a:custGeom>
              <a:avLst/>
              <a:gdLst/>
              <a:ahLst/>
              <a:cxnLst/>
              <a:rect l="l" t="t" r="r" b="b"/>
              <a:pathLst>
                <a:path w="3741" h="15913" extrusionOk="0">
                  <a:moveTo>
                    <a:pt x="805" y="0"/>
                  </a:moveTo>
                  <a:cubicBezTo>
                    <a:pt x="622" y="0"/>
                    <a:pt x="445" y="33"/>
                    <a:pt x="285" y="103"/>
                  </a:cubicBezTo>
                  <a:cubicBezTo>
                    <a:pt x="238" y="952"/>
                    <a:pt x="1" y="2239"/>
                    <a:pt x="2" y="3092"/>
                  </a:cubicBezTo>
                  <a:cubicBezTo>
                    <a:pt x="4" y="3912"/>
                    <a:pt x="101" y="4722"/>
                    <a:pt x="274" y="5520"/>
                  </a:cubicBezTo>
                  <a:cubicBezTo>
                    <a:pt x="756" y="7753"/>
                    <a:pt x="1560" y="9917"/>
                    <a:pt x="2170" y="12115"/>
                  </a:cubicBezTo>
                  <a:cubicBezTo>
                    <a:pt x="2517" y="13371"/>
                    <a:pt x="2758" y="14649"/>
                    <a:pt x="3084" y="15913"/>
                  </a:cubicBezTo>
                  <a:cubicBezTo>
                    <a:pt x="3406" y="14332"/>
                    <a:pt x="3616" y="12719"/>
                    <a:pt x="3676" y="11105"/>
                  </a:cubicBezTo>
                  <a:cubicBezTo>
                    <a:pt x="3740" y="9285"/>
                    <a:pt x="3655" y="7383"/>
                    <a:pt x="3329" y="5593"/>
                  </a:cubicBezTo>
                  <a:cubicBezTo>
                    <a:pt x="3049" y="4042"/>
                    <a:pt x="2757" y="2459"/>
                    <a:pt x="2250" y="965"/>
                  </a:cubicBezTo>
                  <a:cubicBezTo>
                    <a:pt x="2043" y="354"/>
                    <a:pt x="1400" y="0"/>
                    <a:pt x="805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2" name="Google Shape;2031;p32">
              <a:extLst>
                <a:ext uri="{FF2B5EF4-FFF2-40B4-BE49-F238E27FC236}">
                  <a16:creationId xmlns:a16="http://schemas.microsoft.com/office/drawing/2014/main" id="{B6F3A2E2-7268-CCF0-3235-A5E50C893044}"/>
                </a:ext>
              </a:extLst>
            </p:cNvPr>
            <p:cNvSpPr/>
            <p:nvPr/>
          </p:nvSpPr>
          <p:spPr>
            <a:xfrm>
              <a:off x="3172083" y="4927954"/>
              <a:ext cx="96078" cy="167032"/>
            </a:xfrm>
            <a:custGeom>
              <a:avLst/>
              <a:gdLst/>
              <a:ahLst/>
              <a:cxnLst/>
              <a:rect l="l" t="t" r="r" b="b"/>
              <a:pathLst>
                <a:path w="1109" h="1928" extrusionOk="0">
                  <a:moveTo>
                    <a:pt x="1052" y="0"/>
                  </a:moveTo>
                  <a:cubicBezTo>
                    <a:pt x="1046" y="0"/>
                    <a:pt x="1039" y="2"/>
                    <a:pt x="1033" y="4"/>
                  </a:cubicBezTo>
                  <a:cubicBezTo>
                    <a:pt x="1023" y="7"/>
                    <a:pt x="1" y="384"/>
                    <a:pt x="55" y="1876"/>
                  </a:cubicBezTo>
                  <a:cubicBezTo>
                    <a:pt x="57" y="1905"/>
                    <a:pt x="80" y="1927"/>
                    <a:pt x="108" y="1927"/>
                  </a:cubicBezTo>
                  <a:lnTo>
                    <a:pt x="108" y="1926"/>
                  </a:lnTo>
                  <a:cubicBezTo>
                    <a:pt x="138" y="1925"/>
                    <a:pt x="162" y="1899"/>
                    <a:pt x="159" y="1870"/>
                  </a:cubicBezTo>
                  <a:cubicBezTo>
                    <a:pt x="109" y="461"/>
                    <a:pt x="1029" y="118"/>
                    <a:pt x="1069" y="104"/>
                  </a:cubicBezTo>
                  <a:cubicBezTo>
                    <a:pt x="1095" y="95"/>
                    <a:pt x="1109" y="64"/>
                    <a:pt x="1100" y="35"/>
                  </a:cubicBezTo>
                  <a:cubicBezTo>
                    <a:pt x="1093" y="15"/>
                    <a:pt x="1073" y="0"/>
                    <a:pt x="1052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3" name="Google Shape;2032;p32">
              <a:extLst>
                <a:ext uri="{FF2B5EF4-FFF2-40B4-BE49-F238E27FC236}">
                  <a16:creationId xmlns:a16="http://schemas.microsoft.com/office/drawing/2014/main" id="{48DEDD61-86EB-6E41-6E76-D3D03EDCA3E9}"/>
                </a:ext>
              </a:extLst>
            </p:cNvPr>
            <p:cNvSpPr/>
            <p:nvPr/>
          </p:nvSpPr>
          <p:spPr>
            <a:xfrm>
              <a:off x="3073147" y="4921457"/>
              <a:ext cx="93393" cy="167985"/>
            </a:xfrm>
            <a:custGeom>
              <a:avLst/>
              <a:gdLst/>
              <a:ahLst/>
              <a:cxnLst/>
              <a:rect l="l" t="t" r="r" b="b"/>
              <a:pathLst>
                <a:path w="1078" h="1939" extrusionOk="0">
                  <a:moveTo>
                    <a:pt x="1015" y="0"/>
                  </a:moveTo>
                  <a:cubicBezTo>
                    <a:pt x="1009" y="0"/>
                    <a:pt x="1002" y="1"/>
                    <a:pt x="996" y="3"/>
                  </a:cubicBezTo>
                  <a:cubicBezTo>
                    <a:pt x="987" y="8"/>
                    <a:pt x="1" y="430"/>
                    <a:pt x="35" y="1887"/>
                  </a:cubicBezTo>
                  <a:cubicBezTo>
                    <a:pt x="36" y="1915"/>
                    <a:pt x="59" y="1938"/>
                    <a:pt x="88" y="1938"/>
                  </a:cubicBezTo>
                  <a:cubicBezTo>
                    <a:pt x="119" y="1938"/>
                    <a:pt x="142" y="1914"/>
                    <a:pt x="142" y="1885"/>
                  </a:cubicBezTo>
                  <a:cubicBezTo>
                    <a:pt x="109" y="503"/>
                    <a:pt x="1000" y="118"/>
                    <a:pt x="1037" y="102"/>
                  </a:cubicBezTo>
                  <a:cubicBezTo>
                    <a:pt x="1064" y="92"/>
                    <a:pt x="1077" y="59"/>
                    <a:pt x="1066" y="32"/>
                  </a:cubicBezTo>
                  <a:cubicBezTo>
                    <a:pt x="1058" y="12"/>
                    <a:pt x="1037" y="0"/>
                    <a:pt x="1015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4" name="Google Shape;2033;p32">
              <a:extLst>
                <a:ext uri="{FF2B5EF4-FFF2-40B4-BE49-F238E27FC236}">
                  <a16:creationId xmlns:a16="http://schemas.microsoft.com/office/drawing/2014/main" id="{A8AAE6B5-BDF9-30E6-16F4-FD17445A717E}"/>
                </a:ext>
              </a:extLst>
            </p:cNvPr>
            <p:cNvSpPr/>
            <p:nvPr/>
          </p:nvSpPr>
          <p:spPr>
            <a:xfrm>
              <a:off x="3522342" y="4067943"/>
              <a:ext cx="205931" cy="940076"/>
            </a:xfrm>
            <a:custGeom>
              <a:avLst/>
              <a:gdLst/>
              <a:ahLst/>
              <a:cxnLst/>
              <a:rect l="l" t="t" r="r" b="b"/>
              <a:pathLst>
                <a:path w="2377" h="10851" extrusionOk="0">
                  <a:moveTo>
                    <a:pt x="2322" y="1"/>
                  </a:moveTo>
                  <a:cubicBezTo>
                    <a:pt x="2291" y="1"/>
                    <a:pt x="2270" y="24"/>
                    <a:pt x="2269" y="52"/>
                  </a:cubicBezTo>
                  <a:cubicBezTo>
                    <a:pt x="2212" y="1591"/>
                    <a:pt x="2013" y="3205"/>
                    <a:pt x="1676" y="4849"/>
                  </a:cubicBezTo>
                  <a:cubicBezTo>
                    <a:pt x="1425" y="6090"/>
                    <a:pt x="1047" y="7310"/>
                    <a:pt x="681" y="8489"/>
                  </a:cubicBezTo>
                  <a:cubicBezTo>
                    <a:pt x="584" y="8799"/>
                    <a:pt x="488" y="9112"/>
                    <a:pt x="393" y="9424"/>
                  </a:cubicBezTo>
                  <a:cubicBezTo>
                    <a:pt x="343" y="9594"/>
                    <a:pt x="299" y="9770"/>
                    <a:pt x="257" y="9941"/>
                  </a:cubicBezTo>
                  <a:cubicBezTo>
                    <a:pt x="187" y="10222"/>
                    <a:pt x="116" y="10512"/>
                    <a:pt x="12" y="10776"/>
                  </a:cubicBezTo>
                  <a:cubicBezTo>
                    <a:pt x="0" y="10805"/>
                    <a:pt x="14" y="10836"/>
                    <a:pt x="42" y="10846"/>
                  </a:cubicBezTo>
                  <a:cubicBezTo>
                    <a:pt x="49" y="10848"/>
                    <a:pt x="54" y="10851"/>
                    <a:pt x="62" y="10851"/>
                  </a:cubicBezTo>
                  <a:cubicBezTo>
                    <a:pt x="83" y="10851"/>
                    <a:pt x="103" y="10838"/>
                    <a:pt x="112" y="10816"/>
                  </a:cubicBezTo>
                  <a:cubicBezTo>
                    <a:pt x="220" y="10546"/>
                    <a:pt x="291" y="10252"/>
                    <a:pt x="361" y="9967"/>
                  </a:cubicBezTo>
                  <a:cubicBezTo>
                    <a:pt x="403" y="9797"/>
                    <a:pt x="446" y="9620"/>
                    <a:pt x="496" y="9454"/>
                  </a:cubicBezTo>
                  <a:cubicBezTo>
                    <a:pt x="590" y="9141"/>
                    <a:pt x="686" y="8830"/>
                    <a:pt x="783" y="8519"/>
                  </a:cubicBezTo>
                  <a:cubicBezTo>
                    <a:pt x="1148" y="7338"/>
                    <a:pt x="1528" y="6115"/>
                    <a:pt x="1782" y="4871"/>
                  </a:cubicBezTo>
                  <a:cubicBezTo>
                    <a:pt x="2120" y="3220"/>
                    <a:pt x="2320" y="1600"/>
                    <a:pt x="2376" y="56"/>
                  </a:cubicBezTo>
                  <a:cubicBezTo>
                    <a:pt x="2376" y="25"/>
                    <a:pt x="2353" y="2"/>
                    <a:pt x="2325" y="1"/>
                  </a:cubicBezTo>
                  <a:cubicBezTo>
                    <a:pt x="2324" y="1"/>
                    <a:pt x="2323" y="1"/>
                    <a:pt x="232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5" name="Google Shape;2034;p32">
              <a:extLst>
                <a:ext uri="{FF2B5EF4-FFF2-40B4-BE49-F238E27FC236}">
                  <a16:creationId xmlns:a16="http://schemas.microsoft.com/office/drawing/2014/main" id="{91049B83-526F-F17B-05CC-18E809071786}"/>
                </a:ext>
              </a:extLst>
            </p:cNvPr>
            <p:cNvSpPr/>
            <p:nvPr/>
          </p:nvSpPr>
          <p:spPr>
            <a:xfrm>
              <a:off x="3216526" y="4521729"/>
              <a:ext cx="170411" cy="342468"/>
            </a:xfrm>
            <a:custGeom>
              <a:avLst/>
              <a:gdLst/>
              <a:ahLst/>
              <a:cxnLst/>
              <a:rect l="l" t="t" r="r" b="b"/>
              <a:pathLst>
                <a:path w="1967" h="3953" extrusionOk="0">
                  <a:moveTo>
                    <a:pt x="1912" y="1"/>
                  </a:moveTo>
                  <a:cubicBezTo>
                    <a:pt x="1886" y="1"/>
                    <a:pt x="1863" y="20"/>
                    <a:pt x="1858" y="46"/>
                  </a:cubicBezTo>
                  <a:cubicBezTo>
                    <a:pt x="1671" y="1184"/>
                    <a:pt x="1458" y="2340"/>
                    <a:pt x="1206" y="3574"/>
                  </a:cubicBezTo>
                  <a:cubicBezTo>
                    <a:pt x="842" y="3592"/>
                    <a:pt x="450" y="3685"/>
                    <a:pt x="42" y="3849"/>
                  </a:cubicBezTo>
                  <a:cubicBezTo>
                    <a:pt x="13" y="3859"/>
                    <a:pt x="1" y="3892"/>
                    <a:pt x="11" y="3918"/>
                  </a:cubicBezTo>
                  <a:cubicBezTo>
                    <a:pt x="21" y="3939"/>
                    <a:pt x="39" y="3952"/>
                    <a:pt x="61" y="3952"/>
                  </a:cubicBezTo>
                  <a:cubicBezTo>
                    <a:pt x="68" y="3952"/>
                    <a:pt x="73" y="3951"/>
                    <a:pt x="82" y="3949"/>
                  </a:cubicBezTo>
                  <a:cubicBezTo>
                    <a:pt x="495" y="3782"/>
                    <a:pt x="887" y="3692"/>
                    <a:pt x="1251" y="3679"/>
                  </a:cubicBezTo>
                  <a:lnTo>
                    <a:pt x="1293" y="3678"/>
                  </a:lnTo>
                  <a:lnTo>
                    <a:pt x="1301" y="3636"/>
                  </a:lnTo>
                  <a:cubicBezTo>
                    <a:pt x="1558" y="2386"/>
                    <a:pt x="1774" y="1216"/>
                    <a:pt x="1964" y="61"/>
                  </a:cubicBezTo>
                  <a:cubicBezTo>
                    <a:pt x="1967" y="33"/>
                    <a:pt x="1948" y="6"/>
                    <a:pt x="1920" y="1"/>
                  </a:cubicBezTo>
                  <a:cubicBezTo>
                    <a:pt x="1917" y="1"/>
                    <a:pt x="1914" y="1"/>
                    <a:pt x="191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6" name="Google Shape;2035;p32">
              <a:extLst>
                <a:ext uri="{FF2B5EF4-FFF2-40B4-BE49-F238E27FC236}">
                  <a16:creationId xmlns:a16="http://schemas.microsoft.com/office/drawing/2014/main" id="{5F263CDF-63E1-18AC-1103-B9226996F4C5}"/>
                </a:ext>
              </a:extLst>
            </p:cNvPr>
            <p:cNvSpPr/>
            <p:nvPr/>
          </p:nvSpPr>
          <p:spPr>
            <a:xfrm>
              <a:off x="3376971" y="3839317"/>
              <a:ext cx="64630" cy="691867"/>
            </a:xfrm>
            <a:custGeom>
              <a:avLst/>
              <a:gdLst/>
              <a:ahLst/>
              <a:cxnLst/>
              <a:rect l="l" t="t" r="r" b="b"/>
              <a:pathLst>
                <a:path w="746" h="7986" extrusionOk="0">
                  <a:moveTo>
                    <a:pt x="173" y="0"/>
                  </a:moveTo>
                  <a:cubicBezTo>
                    <a:pt x="171" y="0"/>
                    <a:pt x="168" y="1"/>
                    <a:pt x="165" y="1"/>
                  </a:cubicBezTo>
                  <a:cubicBezTo>
                    <a:pt x="136" y="7"/>
                    <a:pt x="118" y="35"/>
                    <a:pt x="125" y="64"/>
                  </a:cubicBezTo>
                  <a:cubicBezTo>
                    <a:pt x="303" y="872"/>
                    <a:pt x="432" y="1547"/>
                    <a:pt x="486" y="2207"/>
                  </a:cubicBezTo>
                  <a:cubicBezTo>
                    <a:pt x="640" y="4046"/>
                    <a:pt x="333" y="5925"/>
                    <a:pt x="35" y="7743"/>
                  </a:cubicBezTo>
                  <a:lnTo>
                    <a:pt x="5" y="7924"/>
                  </a:lnTo>
                  <a:cubicBezTo>
                    <a:pt x="0" y="7953"/>
                    <a:pt x="20" y="7980"/>
                    <a:pt x="49" y="7985"/>
                  </a:cubicBezTo>
                  <a:lnTo>
                    <a:pt x="58" y="7985"/>
                  </a:lnTo>
                  <a:cubicBezTo>
                    <a:pt x="83" y="7985"/>
                    <a:pt x="106" y="7965"/>
                    <a:pt x="108" y="7943"/>
                  </a:cubicBezTo>
                  <a:lnTo>
                    <a:pt x="139" y="7760"/>
                  </a:lnTo>
                  <a:cubicBezTo>
                    <a:pt x="436" y="5938"/>
                    <a:pt x="746" y="4052"/>
                    <a:pt x="592" y="2200"/>
                  </a:cubicBezTo>
                  <a:cubicBezTo>
                    <a:pt x="536" y="1534"/>
                    <a:pt x="406" y="856"/>
                    <a:pt x="227" y="42"/>
                  </a:cubicBezTo>
                  <a:cubicBezTo>
                    <a:pt x="222" y="17"/>
                    <a:pt x="199" y="0"/>
                    <a:pt x="17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7" name="Google Shape;2036;p32">
              <a:extLst>
                <a:ext uri="{FF2B5EF4-FFF2-40B4-BE49-F238E27FC236}">
                  <a16:creationId xmlns:a16="http://schemas.microsoft.com/office/drawing/2014/main" id="{587006F6-CD82-35CC-5004-1B43ED2CFDA8}"/>
                </a:ext>
              </a:extLst>
            </p:cNvPr>
            <p:cNvSpPr/>
            <p:nvPr/>
          </p:nvSpPr>
          <p:spPr>
            <a:xfrm>
              <a:off x="3326031" y="2322103"/>
              <a:ext cx="1651696" cy="2538232"/>
            </a:xfrm>
            <a:custGeom>
              <a:avLst/>
              <a:gdLst/>
              <a:ahLst/>
              <a:cxnLst/>
              <a:rect l="l" t="t" r="r" b="b"/>
              <a:pathLst>
                <a:path w="19065" h="29298" extrusionOk="0">
                  <a:moveTo>
                    <a:pt x="8047" y="0"/>
                  </a:moveTo>
                  <a:lnTo>
                    <a:pt x="1712" y="379"/>
                  </a:lnTo>
                  <a:cubicBezTo>
                    <a:pt x="1849" y="2542"/>
                    <a:pt x="874" y="5879"/>
                    <a:pt x="656" y="8002"/>
                  </a:cubicBezTo>
                  <a:cubicBezTo>
                    <a:pt x="0" y="14364"/>
                    <a:pt x="1098" y="14444"/>
                    <a:pt x="3912" y="22251"/>
                  </a:cubicBezTo>
                  <a:cubicBezTo>
                    <a:pt x="4071" y="22688"/>
                    <a:pt x="4768" y="25938"/>
                    <a:pt x="5977" y="27453"/>
                  </a:cubicBezTo>
                  <a:cubicBezTo>
                    <a:pt x="7212" y="29001"/>
                    <a:pt x="8226" y="29026"/>
                    <a:pt x="9532" y="29188"/>
                  </a:cubicBezTo>
                  <a:cubicBezTo>
                    <a:pt x="10375" y="29293"/>
                    <a:pt x="14762" y="29298"/>
                    <a:pt x="14969" y="29298"/>
                  </a:cubicBezTo>
                  <a:cubicBezTo>
                    <a:pt x="15892" y="29298"/>
                    <a:pt x="16516" y="28215"/>
                    <a:pt x="16593" y="27871"/>
                  </a:cubicBezTo>
                  <a:cubicBezTo>
                    <a:pt x="16854" y="26708"/>
                    <a:pt x="16837" y="25515"/>
                    <a:pt x="16830" y="24333"/>
                  </a:cubicBezTo>
                  <a:cubicBezTo>
                    <a:pt x="16826" y="23206"/>
                    <a:pt x="16358" y="20588"/>
                    <a:pt x="18257" y="20588"/>
                  </a:cubicBezTo>
                  <a:cubicBezTo>
                    <a:pt x="18259" y="20588"/>
                    <a:pt x="18260" y="20588"/>
                    <a:pt x="18262" y="20588"/>
                  </a:cubicBezTo>
                  <a:cubicBezTo>
                    <a:pt x="18278" y="20588"/>
                    <a:pt x="18294" y="20588"/>
                    <a:pt x="18309" y="20588"/>
                  </a:cubicBezTo>
                  <a:cubicBezTo>
                    <a:pt x="18756" y="20588"/>
                    <a:pt x="19064" y="20560"/>
                    <a:pt x="18977" y="20047"/>
                  </a:cubicBezTo>
                  <a:cubicBezTo>
                    <a:pt x="18389" y="16506"/>
                    <a:pt x="16107" y="13580"/>
                    <a:pt x="15122" y="11794"/>
                  </a:cubicBezTo>
                  <a:cubicBezTo>
                    <a:pt x="13737" y="9285"/>
                    <a:pt x="12124" y="6598"/>
                    <a:pt x="10275" y="4335"/>
                  </a:cubicBezTo>
                  <a:cubicBezTo>
                    <a:pt x="9280" y="3117"/>
                    <a:pt x="7598" y="1715"/>
                    <a:pt x="8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8" name="Google Shape;2037;p32">
              <a:extLst>
                <a:ext uri="{FF2B5EF4-FFF2-40B4-BE49-F238E27FC236}">
                  <a16:creationId xmlns:a16="http://schemas.microsoft.com/office/drawing/2014/main" id="{582F79FA-59A7-297D-F007-DAC439A2DB97}"/>
                </a:ext>
              </a:extLst>
            </p:cNvPr>
            <p:cNvSpPr/>
            <p:nvPr/>
          </p:nvSpPr>
          <p:spPr>
            <a:xfrm>
              <a:off x="4532836" y="3897361"/>
              <a:ext cx="166946" cy="963641"/>
            </a:xfrm>
            <a:custGeom>
              <a:avLst/>
              <a:gdLst/>
              <a:ahLst/>
              <a:cxnLst/>
              <a:rect l="l" t="t" r="r" b="b"/>
              <a:pathLst>
                <a:path w="1927" h="11123" extrusionOk="0">
                  <a:moveTo>
                    <a:pt x="1097" y="1"/>
                  </a:moveTo>
                  <a:lnTo>
                    <a:pt x="0" y="11113"/>
                  </a:lnTo>
                  <a:cubicBezTo>
                    <a:pt x="258" y="11115"/>
                    <a:pt x="538" y="11123"/>
                    <a:pt x="782" y="11123"/>
                  </a:cubicBezTo>
                  <a:cubicBezTo>
                    <a:pt x="1078" y="11123"/>
                    <a:pt x="1320" y="11111"/>
                    <a:pt x="1404" y="11059"/>
                  </a:cubicBezTo>
                  <a:cubicBezTo>
                    <a:pt x="1591" y="8846"/>
                    <a:pt x="1926" y="2446"/>
                    <a:pt x="1097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9" name="Google Shape;2038;p32">
              <a:extLst>
                <a:ext uri="{FF2B5EF4-FFF2-40B4-BE49-F238E27FC236}">
                  <a16:creationId xmlns:a16="http://schemas.microsoft.com/office/drawing/2014/main" id="{696C759E-F9EA-80CF-992D-429A3DC4F6BF}"/>
                </a:ext>
              </a:extLst>
            </p:cNvPr>
            <p:cNvSpPr/>
            <p:nvPr/>
          </p:nvSpPr>
          <p:spPr>
            <a:xfrm>
              <a:off x="3351501" y="3190258"/>
              <a:ext cx="497458" cy="1515073"/>
            </a:xfrm>
            <a:custGeom>
              <a:avLst/>
              <a:gdLst/>
              <a:ahLst/>
              <a:cxnLst/>
              <a:rect l="l" t="t" r="r" b="b"/>
              <a:pathLst>
                <a:path w="5742" h="17488" extrusionOk="0">
                  <a:moveTo>
                    <a:pt x="196" y="1"/>
                  </a:moveTo>
                  <a:cubicBezTo>
                    <a:pt x="167" y="1"/>
                    <a:pt x="149" y="24"/>
                    <a:pt x="147" y="51"/>
                  </a:cubicBezTo>
                  <a:cubicBezTo>
                    <a:pt x="0" y="3242"/>
                    <a:pt x="563" y="4627"/>
                    <a:pt x="1794" y="7663"/>
                  </a:cubicBezTo>
                  <a:cubicBezTo>
                    <a:pt x="2275" y="8847"/>
                    <a:pt x="2872" y="10320"/>
                    <a:pt x="3568" y="12252"/>
                  </a:cubicBezTo>
                  <a:cubicBezTo>
                    <a:pt x="3597" y="12329"/>
                    <a:pt x="3643" y="12502"/>
                    <a:pt x="3707" y="12739"/>
                  </a:cubicBezTo>
                  <a:cubicBezTo>
                    <a:pt x="3988" y="13781"/>
                    <a:pt x="4646" y="16221"/>
                    <a:pt x="5642" y="17469"/>
                  </a:cubicBezTo>
                  <a:cubicBezTo>
                    <a:pt x="5653" y="17481"/>
                    <a:pt x="5667" y="17488"/>
                    <a:pt x="5683" y="17488"/>
                  </a:cubicBezTo>
                  <a:cubicBezTo>
                    <a:pt x="5694" y="17488"/>
                    <a:pt x="5706" y="17485"/>
                    <a:pt x="5716" y="17478"/>
                  </a:cubicBezTo>
                  <a:cubicBezTo>
                    <a:pt x="5739" y="17459"/>
                    <a:pt x="5742" y="17426"/>
                    <a:pt x="5724" y="17402"/>
                  </a:cubicBezTo>
                  <a:cubicBezTo>
                    <a:pt x="4742" y="16173"/>
                    <a:pt x="4088" y="13747"/>
                    <a:pt x="3810" y="12712"/>
                  </a:cubicBezTo>
                  <a:cubicBezTo>
                    <a:pt x="3746" y="12472"/>
                    <a:pt x="3698" y="12298"/>
                    <a:pt x="3668" y="12216"/>
                  </a:cubicBezTo>
                  <a:cubicBezTo>
                    <a:pt x="2970" y="10283"/>
                    <a:pt x="2372" y="8808"/>
                    <a:pt x="1892" y="7624"/>
                  </a:cubicBezTo>
                  <a:cubicBezTo>
                    <a:pt x="666" y="4605"/>
                    <a:pt x="107" y="3224"/>
                    <a:pt x="252" y="55"/>
                  </a:cubicBezTo>
                  <a:cubicBezTo>
                    <a:pt x="254" y="27"/>
                    <a:pt x="230" y="3"/>
                    <a:pt x="202" y="1"/>
                  </a:cubicBezTo>
                  <a:cubicBezTo>
                    <a:pt x="200" y="1"/>
                    <a:pt x="198" y="1"/>
                    <a:pt x="196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0" name="Google Shape;2039;p32">
              <a:extLst>
                <a:ext uri="{FF2B5EF4-FFF2-40B4-BE49-F238E27FC236}">
                  <a16:creationId xmlns:a16="http://schemas.microsoft.com/office/drawing/2014/main" id="{0DFB5AF8-BDEF-D076-0A04-0D62C7D5AC6D}"/>
                </a:ext>
              </a:extLst>
            </p:cNvPr>
            <p:cNvSpPr/>
            <p:nvPr/>
          </p:nvSpPr>
          <p:spPr>
            <a:xfrm>
              <a:off x="3852329" y="2322190"/>
              <a:ext cx="1090735" cy="1619208"/>
            </a:xfrm>
            <a:custGeom>
              <a:avLst/>
              <a:gdLst/>
              <a:ahLst/>
              <a:cxnLst/>
              <a:rect l="l" t="t" r="r" b="b"/>
              <a:pathLst>
                <a:path w="12590" h="18690" extrusionOk="0">
                  <a:moveTo>
                    <a:pt x="1972" y="1"/>
                  </a:moveTo>
                  <a:lnTo>
                    <a:pt x="1" y="119"/>
                  </a:lnTo>
                  <a:cubicBezTo>
                    <a:pt x="2785" y="2706"/>
                    <a:pt x="1377" y="6113"/>
                    <a:pt x="5449" y="8339"/>
                  </a:cubicBezTo>
                  <a:cubicBezTo>
                    <a:pt x="6507" y="8918"/>
                    <a:pt x="7248" y="9950"/>
                    <a:pt x="7434" y="11142"/>
                  </a:cubicBezTo>
                  <a:cubicBezTo>
                    <a:pt x="7648" y="12520"/>
                    <a:pt x="7711" y="13714"/>
                    <a:pt x="8309" y="14883"/>
                  </a:cubicBezTo>
                  <a:cubicBezTo>
                    <a:pt x="9096" y="16426"/>
                    <a:pt x="10362" y="17731"/>
                    <a:pt x="12590" y="18690"/>
                  </a:cubicBezTo>
                  <a:cubicBezTo>
                    <a:pt x="11739" y="15761"/>
                    <a:pt x="9904" y="13348"/>
                    <a:pt x="9047" y="11795"/>
                  </a:cubicBezTo>
                  <a:cubicBezTo>
                    <a:pt x="8582" y="10949"/>
                    <a:pt x="8089" y="10084"/>
                    <a:pt x="7568" y="9219"/>
                  </a:cubicBezTo>
                  <a:cubicBezTo>
                    <a:pt x="6547" y="7523"/>
                    <a:pt x="5425" y="5838"/>
                    <a:pt x="4200" y="4336"/>
                  </a:cubicBezTo>
                  <a:cubicBezTo>
                    <a:pt x="3205" y="3118"/>
                    <a:pt x="1523" y="1716"/>
                    <a:pt x="1972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1" name="Google Shape;2040;p32">
              <a:extLst>
                <a:ext uri="{FF2B5EF4-FFF2-40B4-BE49-F238E27FC236}">
                  <a16:creationId xmlns:a16="http://schemas.microsoft.com/office/drawing/2014/main" id="{4149A26B-4FEB-187F-C7B4-E776039D8269}"/>
                </a:ext>
              </a:extLst>
            </p:cNvPr>
            <p:cNvSpPr/>
            <p:nvPr/>
          </p:nvSpPr>
          <p:spPr>
            <a:xfrm>
              <a:off x="3745943" y="3967275"/>
              <a:ext cx="633042" cy="687795"/>
            </a:xfrm>
            <a:custGeom>
              <a:avLst/>
              <a:gdLst/>
              <a:ahLst/>
              <a:cxnLst/>
              <a:rect l="l" t="t" r="r" b="b"/>
              <a:pathLst>
                <a:path w="7307" h="7939" extrusionOk="0">
                  <a:moveTo>
                    <a:pt x="4806" y="0"/>
                  </a:moveTo>
                  <a:cubicBezTo>
                    <a:pt x="4638" y="0"/>
                    <a:pt x="4515" y="137"/>
                    <a:pt x="4346" y="137"/>
                  </a:cubicBezTo>
                  <a:cubicBezTo>
                    <a:pt x="4338" y="137"/>
                    <a:pt x="4329" y="137"/>
                    <a:pt x="4321" y="136"/>
                  </a:cubicBezTo>
                  <a:cubicBezTo>
                    <a:pt x="4152" y="123"/>
                    <a:pt x="4052" y="34"/>
                    <a:pt x="3897" y="34"/>
                  </a:cubicBezTo>
                  <a:cubicBezTo>
                    <a:pt x="3863" y="34"/>
                    <a:pt x="3826" y="38"/>
                    <a:pt x="3784" y="49"/>
                  </a:cubicBezTo>
                  <a:cubicBezTo>
                    <a:pt x="3638" y="87"/>
                    <a:pt x="3540" y="144"/>
                    <a:pt x="3400" y="144"/>
                  </a:cubicBezTo>
                  <a:cubicBezTo>
                    <a:pt x="3371" y="144"/>
                    <a:pt x="3340" y="142"/>
                    <a:pt x="3306" y="136"/>
                  </a:cubicBezTo>
                  <a:cubicBezTo>
                    <a:pt x="3202" y="119"/>
                    <a:pt x="3122" y="100"/>
                    <a:pt x="3038" y="100"/>
                  </a:cubicBezTo>
                  <a:cubicBezTo>
                    <a:pt x="2974" y="100"/>
                    <a:pt x="2909" y="111"/>
                    <a:pt x="2829" y="142"/>
                  </a:cubicBezTo>
                  <a:cubicBezTo>
                    <a:pt x="2694" y="195"/>
                    <a:pt x="2602" y="218"/>
                    <a:pt x="2481" y="218"/>
                  </a:cubicBezTo>
                  <a:cubicBezTo>
                    <a:pt x="2443" y="218"/>
                    <a:pt x="2402" y="216"/>
                    <a:pt x="2357" y="212"/>
                  </a:cubicBezTo>
                  <a:cubicBezTo>
                    <a:pt x="2136" y="189"/>
                    <a:pt x="1907" y="171"/>
                    <a:pt x="1680" y="171"/>
                  </a:cubicBezTo>
                  <a:cubicBezTo>
                    <a:pt x="1512" y="171"/>
                    <a:pt x="1344" y="181"/>
                    <a:pt x="1180" y="205"/>
                  </a:cubicBezTo>
                  <a:cubicBezTo>
                    <a:pt x="987" y="233"/>
                    <a:pt x="789" y="276"/>
                    <a:pt x="600" y="319"/>
                  </a:cubicBezTo>
                  <a:cubicBezTo>
                    <a:pt x="470" y="347"/>
                    <a:pt x="238" y="354"/>
                    <a:pt x="143" y="447"/>
                  </a:cubicBezTo>
                  <a:cubicBezTo>
                    <a:pt x="1" y="586"/>
                    <a:pt x="72" y="911"/>
                    <a:pt x="93" y="1087"/>
                  </a:cubicBezTo>
                  <a:cubicBezTo>
                    <a:pt x="123" y="1347"/>
                    <a:pt x="175" y="1558"/>
                    <a:pt x="159" y="1821"/>
                  </a:cubicBezTo>
                  <a:cubicBezTo>
                    <a:pt x="128" y="2328"/>
                    <a:pt x="302" y="2856"/>
                    <a:pt x="429" y="3341"/>
                  </a:cubicBezTo>
                  <a:cubicBezTo>
                    <a:pt x="550" y="3811"/>
                    <a:pt x="707" y="4305"/>
                    <a:pt x="766" y="4785"/>
                  </a:cubicBezTo>
                  <a:cubicBezTo>
                    <a:pt x="797" y="5049"/>
                    <a:pt x="802" y="5326"/>
                    <a:pt x="889" y="5582"/>
                  </a:cubicBezTo>
                  <a:cubicBezTo>
                    <a:pt x="953" y="5773"/>
                    <a:pt x="1074" y="5969"/>
                    <a:pt x="1167" y="6151"/>
                  </a:cubicBezTo>
                  <a:cubicBezTo>
                    <a:pt x="1239" y="6287"/>
                    <a:pt x="1303" y="6388"/>
                    <a:pt x="1317" y="6545"/>
                  </a:cubicBezTo>
                  <a:cubicBezTo>
                    <a:pt x="1327" y="6641"/>
                    <a:pt x="1296" y="6740"/>
                    <a:pt x="1323" y="6834"/>
                  </a:cubicBezTo>
                  <a:cubicBezTo>
                    <a:pt x="1377" y="7031"/>
                    <a:pt x="1574" y="7174"/>
                    <a:pt x="1667" y="7359"/>
                  </a:cubicBezTo>
                  <a:cubicBezTo>
                    <a:pt x="1735" y="7495"/>
                    <a:pt x="1830" y="7845"/>
                    <a:pt x="1970" y="7918"/>
                  </a:cubicBezTo>
                  <a:cubicBezTo>
                    <a:pt x="1999" y="7933"/>
                    <a:pt x="2034" y="7939"/>
                    <a:pt x="2071" y="7939"/>
                  </a:cubicBezTo>
                  <a:cubicBezTo>
                    <a:pt x="2193" y="7939"/>
                    <a:pt x="2343" y="7876"/>
                    <a:pt x="2442" y="7862"/>
                  </a:cubicBezTo>
                  <a:cubicBezTo>
                    <a:pt x="2799" y="7815"/>
                    <a:pt x="3163" y="7766"/>
                    <a:pt x="3523" y="7755"/>
                  </a:cubicBezTo>
                  <a:cubicBezTo>
                    <a:pt x="3602" y="7753"/>
                    <a:pt x="3680" y="7749"/>
                    <a:pt x="3758" y="7749"/>
                  </a:cubicBezTo>
                  <a:cubicBezTo>
                    <a:pt x="3863" y="7749"/>
                    <a:pt x="3966" y="7756"/>
                    <a:pt x="4070" y="7788"/>
                  </a:cubicBezTo>
                  <a:cubicBezTo>
                    <a:pt x="4179" y="7820"/>
                    <a:pt x="4257" y="7838"/>
                    <a:pt x="4340" y="7838"/>
                  </a:cubicBezTo>
                  <a:cubicBezTo>
                    <a:pt x="4406" y="7838"/>
                    <a:pt x="4474" y="7827"/>
                    <a:pt x="4561" y="7803"/>
                  </a:cubicBezTo>
                  <a:cubicBezTo>
                    <a:pt x="4660" y="7777"/>
                    <a:pt x="4760" y="7768"/>
                    <a:pt x="4861" y="7768"/>
                  </a:cubicBezTo>
                  <a:cubicBezTo>
                    <a:pt x="5097" y="7768"/>
                    <a:pt x="5338" y="7819"/>
                    <a:pt x="5578" y="7826"/>
                  </a:cubicBezTo>
                  <a:cubicBezTo>
                    <a:pt x="5603" y="7827"/>
                    <a:pt x="5629" y="7828"/>
                    <a:pt x="5654" y="7828"/>
                  </a:cubicBezTo>
                  <a:cubicBezTo>
                    <a:pt x="5980" y="7828"/>
                    <a:pt x="6303" y="7757"/>
                    <a:pt x="6629" y="7748"/>
                  </a:cubicBezTo>
                  <a:cubicBezTo>
                    <a:pt x="7307" y="7732"/>
                    <a:pt x="6683" y="6891"/>
                    <a:pt x="6593" y="6644"/>
                  </a:cubicBezTo>
                  <a:cubicBezTo>
                    <a:pt x="6504" y="6403"/>
                    <a:pt x="6506" y="6111"/>
                    <a:pt x="6353" y="5904"/>
                  </a:cubicBezTo>
                  <a:cubicBezTo>
                    <a:pt x="6286" y="5816"/>
                    <a:pt x="6197" y="5756"/>
                    <a:pt x="6157" y="5647"/>
                  </a:cubicBezTo>
                  <a:cubicBezTo>
                    <a:pt x="6113" y="5523"/>
                    <a:pt x="6142" y="5376"/>
                    <a:pt x="6117" y="5246"/>
                  </a:cubicBezTo>
                  <a:cubicBezTo>
                    <a:pt x="6063" y="4973"/>
                    <a:pt x="5918" y="4711"/>
                    <a:pt x="5848" y="4435"/>
                  </a:cubicBezTo>
                  <a:cubicBezTo>
                    <a:pt x="5776" y="4161"/>
                    <a:pt x="5692" y="3890"/>
                    <a:pt x="5629" y="3611"/>
                  </a:cubicBezTo>
                  <a:cubicBezTo>
                    <a:pt x="5511" y="3082"/>
                    <a:pt x="5591" y="2548"/>
                    <a:pt x="5436" y="2029"/>
                  </a:cubicBezTo>
                  <a:cubicBezTo>
                    <a:pt x="5361" y="1769"/>
                    <a:pt x="5269" y="1534"/>
                    <a:pt x="5229" y="1261"/>
                  </a:cubicBezTo>
                  <a:cubicBezTo>
                    <a:pt x="5194" y="1014"/>
                    <a:pt x="5205" y="769"/>
                    <a:pt x="5162" y="520"/>
                  </a:cubicBezTo>
                  <a:cubicBezTo>
                    <a:pt x="5125" y="300"/>
                    <a:pt x="5098" y="7"/>
                    <a:pt x="4811" y="0"/>
                  </a:cubicBezTo>
                  <a:cubicBezTo>
                    <a:pt x="4809" y="0"/>
                    <a:pt x="4808" y="0"/>
                    <a:pt x="4806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2" name="Google Shape;2041;p32">
              <a:extLst>
                <a:ext uri="{FF2B5EF4-FFF2-40B4-BE49-F238E27FC236}">
                  <a16:creationId xmlns:a16="http://schemas.microsoft.com/office/drawing/2014/main" id="{321F3BF3-9D30-0EC8-3CEF-D5AF94B9169B}"/>
                </a:ext>
              </a:extLst>
            </p:cNvPr>
            <p:cNvSpPr/>
            <p:nvPr/>
          </p:nvSpPr>
          <p:spPr>
            <a:xfrm>
              <a:off x="3742478" y="3963463"/>
              <a:ext cx="538177" cy="493126"/>
            </a:xfrm>
            <a:custGeom>
              <a:avLst/>
              <a:gdLst/>
              <a:ahLst/>
              <a:cxnLst/>
              <a:rect l="l" t="t" r="r" b="b"/>
              <a:pathLst>
                <a:path w="6212" h="5692" extrusionOk="0">
                  <a:moveTo>
                    <a:pt x="4847" y="0"/>
                  </a:moveTo>
                  <a:cubicBezTo>
                    <a:pt x="4749" y="0"/>
                    <a:pt x="4671" y="36"/>
                    <a:pt x="4594" y="73"/>
                  </a:cubicBezTo>
                  <a:cubicBezTo>
                    <a:pt x="4524" y="105"/>
                    <a:pt x="4460" y="137"/>
                    <a:pt x="4387" y="137"/>
                  </a:cubicBezTo>
                  <a:cubicBezTo>
                    <a:pt x="4380" y="137"/>
                    <a:pt x="4373" y="136"/>
                    <a:pt x="4366" y="136"/>
                  </a:cubicBezTo>
                  <a:cubicBezTo>
                    <a:pt x="4290" y="130"/>
                    <a:pt x="4231" y="109"/>
                    <a:pt x="4168" y="86"/>
                  </a:cubicBezTo>
                  <a:cubicBezTo>
                    <a:pt x="4099" y="60"/>
                    <a:pt x="4026" y="32"/>
                    <a:pt x="3937" y="32"/>
                  </a:cubicBezTo>
                  <a:cubicBezTo>
                    <a:pt x="3898" y="32"/>
                    <a:pt x="3856" y="38"/>
                    <a:pt x="3810" y="50"/>
                  </a:cubicBezTo>
                  <a:cubicBezTo>
                    <a:pt x="3762" y="63"/>
                    <a:pt x="3717" y="79"/>
                    <a:pt x="3674" y="93"/>
                  </a:cubicBezTo>
                  <a:cubicBezTo>
                    <a:pt x="3593" y="120"/>
                    <a:pt x="3525" y="143"/>
                    <a:pt x="3440" y="143"/>
                  </a:cubicBezTo>
                  <a:cubicBezTo>
                    <a:pt x="3413" y="143"/>
                    <a:pt x="3385" y="141"/>
                    <a:pt x="3355" y="136"/>
                  </a:cubicBezTo>
                  <a:lnTo>
                    <a:pt x="3288" y="123"/>
                  </a:lnTo>
                  <a:cubicBezTo>
                    <a:pt x="3213" y="109"/>
                    <a:pt x="3146" y="97"/>
                    <a:pt x="3076" y="97"/>
                  </a:cubicBezTo>
                  <a:cubicBezTo>
                    <a:pt x="3008" y="97"/>
                    <a:pt x="2936" y="109"/>
                    <a:pt x="2849" y="143"/>
                  </a:cubicBezTo>
                  <a:cubicBezTo>
                    <a:pt x="2717" y="195"/>
                    <a:pt x="2630" y="216"/>
                    <a:pt x="2524" y="216"/>
                  </a:cubicBezTo>
                  <a:cubicBezTo>
                    <a:pt x="2487" y="216"/>
                    <a:pt x="2447" y="213"/>
                    <a:pt x="2402" y="209"/>
                  </a:cubicBezTo>
                  <a:cubicBezTo>
                    <a:pt x="2201" y="188"/>
                    <a:pt x="1964" y="169"/>
                    <a:pt x="1718" y="169"/>
                  </a:cubicBezTo>
                  <a:cubicBezTo>
                    <a:pt x="1551" y="169"/>
                    <a:pt x="1380" y="178"/>
                    <a:pt x="1211" y="201"/>
                  </a:cubicBezTo>
                  <a:cubicBezTo>
                    <a:pt x="1013" y="229"/>
                    <a:pt x="813" y="273"/>
                    <a:pt x="626" y="316"/>
                  </a:cubicBezTo>
                  <a:cubicBezTo>
                    <a:pt x="593" y="323"/>
                    <a:pt x="555" y="328"/>
                    <a:pt x="512" y="336"/>
                  </a:cubicBezTo>
                  <a:cubicBezTo>
                    <a:pt x="378" y="356"/>
                    <a:pt x="226" y="378"/>
                    <a:pt x="143" y="458"/>
                  </a:cubicBezTo>
                  <a:cubicBezTo>
                    <a:pt x="1" y="600"/>
                    <a:pt x="41" y="872"/>
                    <a:pt x="69" y="1071"/>
                  </a:cubicBezTo>
                  <a:cubicBezTo>
                    <a:pt x="72" y="1098"/>
                    <a:pt x="76" y="1121"/>
                    <a:pt x="79" y="1144"/>
                  </a:cubicBezTo>
                  <a:cubicBezTo>
                    <a:pt x="86" y="1212"/>
                    <a:pt x="98" y="1277"/>
                    <a:pt x="106" y="1341"/>
                  </a:cubicBezTo>
                  <a:cubicBezTo>
                    <a:pt x="133" y="1514"/>
                    <a:pt x="158" y="1678"/>
                    <a:pt x="146" y="1866"/>
                  </a:cubicBezTo>
                  <a:cubicBezTo>
                    <a:pt x="119" y="2306"/>
                    <a:pt x="241" y="2751"/>
                    <a:pt x="358" y="3184"/>
                  </a:cubicBezTo>
                  <a:lnTo>
                    <a:pt x="418" y="3404"/>
                  </a:lnTo>
                  <a:cubicBezTo>
                    <a:pt x="443" y="3505"/>
                    <a:pt x="472" y="3608"/>
                    <a:pt x="500" y="3714"/>
                  </a:cubicBezTo>
                  <a:cubicBezTo>
                    <a:pt x="603" y="4084"/>
                    <a:pt x="707" y="4468"/>
                    <a:pt x="753" y="4839"/>
                  </a:cubicBezTo>
                  <a:cubicBezTo>
                    <a:pt x="762" y="4905"/>
                    <a:pt x="767" y="4970"/>
                    <a:pt x="775" y="5039"/>
                  </a:cubicBezTo>
                  <a:cubicBezTo>
                    <a:pt x="793" y="5239"/>
                    <a:pt x="813" y="5447"/>
                    <a:pt x="879" y="5643"/>
                  </a:cubicBezTo>
                  <a:cubicBezTo>
                    <a:pt x="886" y="5664"/>
                    <a:pt x="907" y="5679"/>
                    <a:pt x="929" y="5679"/>
                  </a:cubicBezTo>
                  <a:cubicBezTo>
                    <a:pt x="930" y="5679"/>
                    <a:pt x="931" y="5678"/>
                    <a:pt x="932" y="5678"/>
                  </a:cubicBezTo>
                  <a:cubicBezTo>
                    <a:pt x="938" y="5678"/>
                    <a:pt x="942" y="5679"/>
                    <a:pt x="942" y="5691"/>
                  </a:cubicBezTo>
                  <a:cubicBezTo>
                    <a:pt x="970" y="5681"/>
                    <a:pt x="984" y="5653"/>
                    <a:pt x="976" y="5624"/>
                  </a:cubicBezTo>
                  <a:cubicBezTo>
                    <a:pt x="913" y="5439"/>
                    <a:pt x="893" y="5236"/>
                    <a:pt x="876" y="5042"/>
                  </a:cubicBezTo>
                  <a:cubicBezTo>
                    <a:pt x="869" y="4975"/>
                    <a:pt x="863" y="4906"/>
                    <a:pt x="855" y="4839"/>
                  </a:cubicBezTo>
                  <a:cubicBezTo>
                    <a:pt x="807" y="4461"/>
                    <a:pt x="703" y="4072"/>
                    <a:pt x="599" y="3698"/>
                  </a:cubicBezTo>
                  <a:cubicBezTo>
                    <a:pt x="570" y="3592"/>
                    <a:pt x="542" y="3490"/>
                    <a:pt x="515" y="3387"/>
                  </a:cubicBezTo>
                  <a:cubicBezTo>
                    <a:pt x="498" y="3314"/>
                    <a:pt x="476" y="3241"/>
                    <a:pt x="456" y="3166"/>
                  </a:cubicBezTo>
                  <a:cubicBezTo>
                    <a:pt x="340" y="2743"/>
                    <a:pt x="221" y="2306"/>
                    <a:pt x="248" y="1883"/>
                  </a:cubicBezTo>
                  <a:cubicBezTo>
                    <a:pt x="261" y="1683"/>
                    <a:pt x="235" y="1514"/>
                    <a:pt x="208" y="1334"/>
                  </a:cubicBezTo>
                  <a:cubicBezTo>
                    <a:pt x="199" y="1271"/>
                    <a:pt x="191" y="1207"/>
                    <a:pt x="182" y="1141"/>
                  </a:cubicBezTo>
                  <a:cubicBezTo>
                    <a:pt x="178" y="1117"/>
                    <a:pt x="175" y="1091"/>
                    <a:pt x="171" y="1064"/>
                  </a:cubicBezTo>
                  <a:cubicBezTo>
                    <a:pt x="148" y="898"/>
                    <a:pt x="112" y="644"/>
                    <a:pt x="215" y="543"/>
                  </a:cubicBezTo>
                  <a:cubicBezTo>
                    <a:pt x="275" y="486"/>
                    <a:pt x="412" y="464"/>
                    <a:pt x="525" y="448"/>
                  </a:cubicBezTo>
                  <a:cubicBezTo>
                    <a:pt x="570" y="441"/>
                    <a:pt x="612" y="434"/>
                    <a:pt x="647" y="427"/>
                  </a:cubicBezTo>
                  <a:cubicBezTo>
                    <a:pt x="833" y="386"/>
                    <a:pt x="1032" y="341"/>
                    <a:pt x="1224" y="314"/>
                  </a:cubicBezTo>
                  <a:cubicBezTo>
                    <a:pt x="1387" y="291"/>
                    <a:pt x="1555" y="282"/>
                    <a:pt x="1718" y="282"/>
                  </a:cubicBezTo>
                  <a:cubicBezTo>
                    <a:pt x="1959" y="282"/>
                    <a:pt x="2191" y="301"/>
                    <a:pt x="2388" y="321"/>
                  </a:cubicBezTo>
                  <a:cubicBezTo>
                    <a:pt x="2435" y="326"/>
                    <a:pt x="2478" y="329"/>
                    <a:pt x="2517" y="329"/>
                  </a:cubicBezTo>
                  <a:cubicBezTo>
                    <a:pt x="2652" y="329"/>
                    <a:pt x="2750" y="301"/>
                    <a:pt x="2885" y="249"/>
                  </a:cubicBezTo>
                  <a:cubicBezTo>
                    <a:pt x="2958" y="221"/>
                    <a:pt x="3017" y="211"/>
                    <a:pt x="3076" y="211"/>
                  </a:cubicBezTo>
                  <a:cubicBezTo>
                    <a:pt x="3136" y="211"/>
                    <a:pt x="3195" y="221"/>
                    <a:pt x="3266" y="234"/>
                  </a:cubicBezTo>
                  <a:lnTo>
                    <a:pt x="3335" y="246"/>
                  </a:lnTo>
                  <a:cubicBezTo>
                    <a:pt x="3371" y="252"/>
                    <a:pt x="3406" y="254"/>
                    <a:pt x="3437" y="254"/>
                  </a:cubicBezTo>
                  <a:cubicBezTo>
                    <a:pt x="3541" y="254"/>
                    <a:pt x="3622" y="227"/>
                    <a:pt x="3706" y="199"/>
                  </a:cubicBezTo>
                  <a:cubicBezTo>
                    <a:pt x="3746" y="184"/>
                    <a:pt x="3789" y="170"/>
                    <a:pt x="3834" y="157"/>
                  </a:cubicBezTo>
                  <a:cubicBezTo>
                    <a:pt x="3872" y="147"/>
                    <a:pt x="3905" y="143"/>
                    <a:pt x="3936" y="143"/>
                  </a:cubicBezTo>
                  <a:cubicBezTo>
                    <a:pt x="4008" y="143"/>
                    <a:pt x="4066" y="166"/>
                    <a:pt x="4131" y="189"/>
                  </a:cubicBezTo>
                  <a:cubicBezTo>
                    <a:pt x="4196" y="213"/>
                    <a:pt x="4267" y="239"/>
                    <a:pt x="4356" y="246"/>
                  </a:cubicBezTo>
                  <a:cubicBezTo>
                    <a:pt x="4364" y="246"/>
                    <a:pt x="4373" y="247"/>
                    <a:pt x="4381" y="247"/>
                  </a:cubicBezTo>
                  <a:cubicBezTo>
                    <a:pt x="4479" y="247"/>
                    <a:pt x="4561" y="210"/>
                    <a:pt x="4638" y="173"/>
                  </a:cubicBezTo>
                  <a:cubicBezTo>
                    <a:pt x="4705" y="141"/>
                    <a:pt x="4770" y="110"/>
                    <a:pt x="4841" y="110"/>
                  </a:cubicBezTo>
                  <a:lnTo>
                    <a:pt x="4848" y="110"/>
                  </a:lnTo>
                  <a:cubicBezTo>
                    <a:pt x="5055" y="116"/>
                    <a:pt x="5101" y="293"/>
                    <a:pt x="5141" y="538"/>
                  </a:cubicBezTo>
                  <a:lnTo>
                    <a:pt x="5148" y="585"/>
                  </a:lnTo>
                  <a:cubicBezTo>
                    <a:pt x="5169" y="715"/>
                    <a:pt x="5179" y="850"/>
                    <a:pt x="5187" y="978"/>
                  </a:cubicBezTo>
                  <a:cubicBezTo>
                    <a:pt x="5194" y="1091"/>
                    <a:pt x="5201" y="1208"/>
                    <a:pt x="5217" y="1324"/>
                  </a:cubicBezTo>
                  <a:cubicBezTo>
                    <a:pt x="5245" y="1531"/>
                    <a:pt x="5304" y="1715"/>
                    <a:pt x="5365" y="1908"/>
                  </a:cubicBezTo>
                  <a:cubicBezTo>
                    <a:pt x="5384" y="1972"/>
                    <a:pt x="5404" y="2035"/>
                    <a:pt x="5424" y="2100"/>
                  </a:cubicBezTo>
                  <a:cubicBezTo>
                    <a:pt x="5503" y="2373"/>
                    <a:pt x="5518" y="2647"/>
                    <a:pt x="5532" y="2936"/>
                  </a:cubicBezTo>
                  <a:cubicBezTo>
                    <a:pt x="5545" y="3178"/>
                    <a:pt x="5559" y="3430"/>
                    <a:pt x="5615" y="3678"/>
                  </a:cubicBezTo>
                  <a:cubicBezTo>
                    <a:pt x="5653" y="3849"/>
                    <a:pt x="5701" y="4021"/>
                    <a:pt x="5746" y="4186"/>
                  </a:cubicBezTo>
                  <a:cubicBezTo>
                    <a:pt x="5775" y="4292"/>
                    <a:pt x="5805" y="4398"/>
                    <a:pt x="5832" y="4505"/>
                  </a:cubicBezTo>
                  <a:cubicBezTo>
                    <a:pt x="5865" y="4632"/>
                    <a:pt x="5915" y="4756"/>
                    <a:pt x="5960" y="4878"/>
                  </a:cubicBezTo>
                  <a:cubicBezTo>
                    <a:pt x="6019" y="5026"/>
                    <a:pt x="6073" y="5167"/>
                    <a:pt x="6102" y="5312"/>
                  </a:cubicBezTo>
                  <a:cubicBezTo>
                    <a:pt x="6107" y="5338"/>
                    <a:pt x="6129" y="5355"/>
                    <a:pt x="6154" y="5355"/>
                  </a:cubicBezTo>
                  <a:cubicBezTo>
                    <a:pt x="6158" y="5355"/>
                    <a:pt x="6161" y="5355"/>
                    <a:pt x="6165" y="5354"/>
                  </a:cubicBezTo>
                  <a:cubicBezTo>
                    <a:pt x="6193" y="5349"/>
                    <a:pt x="6212" y="5320"/>
                    <a:pt x="6207" y="5292"/>
                  </a:cubicBezTo>
                  <a:cubicBezTo>
                    <a:pt x="6176" y="5139"/>
                    <a:pt x="6117" y="4986"/>
                    <a:pt x="6060" y="4840"/>
                  </a:cubicBezTo>
                  <a:cubicBezTo>
                    <a:pt x="6015" y="4722"/>
                    <a:pt x="5966" y="4601"/>
                    <a:pt x="5936" y="4479"/>
                  </a:cubicBezTo>
                  <a:cubicBezTo>
                    <a:pt x="5909" y="4372"/>
                    <a:pt x="5879" y="4265"/>
                    <a:pt x="5850" y="4161"/>
                  </a:cubicBezTo>
                  <a:cubicBezTo>
                    <a:pt x="5805" y="3994"/>
                    <a:pt x="5758" y="3825"/>
                    <a:pt x="5719" y="3655"/>
                  </a:cubicBezTo>
                  <a:cubicBezTo>
                    <a:pt x="5666" y="3414"/>
                    <a:pt x="5653" y="3168"/>
                    <a:pt x="5641" y="2930"/>
                  </a:cubicBezTo>
                  <a:cubicBezTo>
                    <a:pt x="5626" y="2647"/>
                    <a:pt x="5611" y="2356"/>
                    <a:pt x="5526" y="2070"/>
                  </a:cubicBezTo>
                  <a:cubicBezTo>
                    <a:pt x="5508" y="2005"/>
                    <a:pt x="5486" y="1940"/>
                    <a:pt x="5466" y="1876"/>
                  </a:cubicBezTo>
                  <a:cubicBezTo>
                    <a:pt x="5408" y="1686"/>
                    <a:pt x="5351" y="1508"/>
                    <a:pt x="5322" y="1308"/>
                  </a:cubicBezTo>
                  <a:cubicBezTo>
                    <a:pt x="5305" y="1195"/>
                    <a:pt x="5301" y="1080"/>
                    <a:pt x="5294" y="970"/>
                  </a:cubicBezTo>
                  <a:cubicBezTo>
                    <a:pt x="5286" y="837"/>
                    <a:pt x="5276" y="700"/>
                    <a:pt x="5254" y="564"/>
                  </a:cubicBezTo>
                  <a:lnTo>
                    <a:pt x="5246" y="517"/>
                  </a:lnTo>
                  <a:cubicBezTo>
                    <a:pt x="5211" y="301"/>
                    <a:pt x="5162" y="9"/>
                    <a:pt x="4852" y="0"/>
                  </a:cubicBezTo>
                  <a:cubicBezTo>
                    <a:pt x="4851" y="0"/>
                    <a:pt x="4849" y="0"/>
                    <a:pt x="4847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3" name="Google Shape;2042;p32">
              <a:extLst>
                <a:ext uri="{FF2B5EF4-FFF2-40B4-BE49-F238E27FC236}">
                  <a16:creationId xmlns:a16="http://schemas.microsoft.com/office/drawing/2014/main" id="{B66E04DA-A84E-755D-A5B9-EF1894CA29D0}"/>
                </a:ext>
              </a:extLst>
            </p:cNvPr>
            <p:cNvSpPr/>
            <p:nvPr/>
          </p:nvSpPr>
          <p:spPr>
            <a:xfrm>
              <a:off x="3954297" y="4070282"/>
              <a:ext cx="159582" cy="499971"/>
            </a:xfrm>
            <a:custGeom>
              <a:avLst/>
              <a:gdLst/>
              <a:ahLst/>
              <a:cxnLst/>
              <a:rect l="l" t="t" r="r" b="b"/>
              <a:pathLst>
                <a:path w="1842" h="5771" extrusionOk="0">
                  <a:moveTo>
                    <a:pt x="187" y="1"/>
                  </a:moveTo>
                  <a:cubicBezTo>
                    <a:pt x="179" y="1"/>
                    <a:pt x="171" y="1"/>
                    <a:pt x="161" y="2"/>
                  </a:cubicBezTo>
                  <a:cubicBezTo>
                    <a:pt x="39" y="16"/>
                    <a:pt x="0" y="115"/>
                    <a:pt x="14" y="238"/>
                  </a:cubicBezTo>
                  <a:cubicBezTo>
                    <a:pt x="40" y="469"/>
                    <a:pt x="86" y="736"/>
                    <a:pt x="130" y="1030"/>
                  </a:cubicBezTo>
                  <a:cubicBezTo>
                    <a:pt x="173" y="1319"/>
                    <a:pt x="110" y="1616"/>
                    <a:pt x="183" y="1903"/>
                  </a:cubicBezTo>
                  <a:cubicBezTo>
                    <a:pt x="214" y="2023"/>
                    <a:pt x="261" y="2135"/>
                    <a:pt x="309" y="2247"/>
                  </a:cubicBezTo>
                  <a:cubicBezTo>
                    <a:pt x="454" y="2602"/>
                    <a:pt x="453" y="2956"/>
                    <a:pt x="536" y="3325"/>
                  </a:cubicBezTo>
                  <a:cubicBezTo>
                    <a:pt x="558" y="3432"/>
                    <a:pt x="587" y="3536"/>
                    <a:pt x="603" y="3645"/>
                  </a:cubicBezTo>
                  <a:cubicBezTo>
                    <a:pt x="631" y="3829"/>
                    <a:pt x="647" y="4016"/>
                    <a:pt x="707" y="4194"/>
                  </a:cubicBezTo>
                  <a:cubicBezTo>
                    <a:pt x="793" y="4450"/>
                    <a:pt x="960" y="4678"/>
                    <a:pt x="1061" y="4922"/>
                  </a:cubicBezTo>
                  <a:cubicBezTo>
                    <a:pt x="1165" y="5174"/>
                    <a:pt x="1308" y="5405"/>
                    <a:pt x="1429" y="5636"/>
                  </a:cubicBezTo>
                  <a:cubicBezTo>
                    <a:pt x="1479" y="5731"/>
                    <a:pt x="1546" y="5768"/>
                    <a:pt x="1611" y="5771"/>
                  </a:cubicBezTo>
                  <a:cubicBezTo>
                    <a:pt x="1611" y="5771"/>
                    <a:pt x="1612" y="5771"/>
                    <a:pt x="1613" y="5771"/>
                  </a:cubicBezTo>
                  <a:cubicBezTo>
                    <a:pt x="1736" y="5771"/>
                    <a:pt x="1842" y="5630"/>
                    <a:pt x="1756" y="5466"/>
                  </a:cubicBezTo>
                  <a:cubicBezTo>
                    <a:pt x="1644" y="5251"/>
                    <a:pt x="1659" y="5000"/>
                    <a:pt x="1604" y="4767"/>
                  </a:cubicBezTo>
                  <a:cubicBezTo>
                    <a:pt x="1554" y="4553"/>
                    <a:pt x="1411" y="4393"/>
                    <a:pt x="1302" y="4209"/>
                  </a:cubicBezTo>
                  <a:cubicBezTo>
                    <a:pt x="1132" y="3920"/>
                    <a:pt x="1132" y="3577"/>
                    <a:pt x="1051" y="3260"/>
                  </a:cubicBezTo>
                  <a:cubicBezTo>
                    <a:pt x="1017" y="3131"/>
                    <a:pt x="960" y="3009"/>
                    <a:pt x="901" y="2889"/>
                  </a:cubicBezTo>
                  <a:cubicBezTo>
                    <a:pt x="843" y="2768"/>
                    <a:pt x="781" y="2646"/>
                    <a:pt x="750" y="2517"/>
                  </a:cubicBezTo>
                  <a:cubicBezTo>
                    <a:pt x="687" y="2261"/>
                    <a:pt x="653" y="1997"/>
                    <a:pt x="604" y="1738"/>
                  </a:cubicBezTo>
                  <a:cubicBezTo>
                    <a:pt x="554" y="1469"/>
                    <a:pt x="564" y="1202"/>
                    <a:pt x="528" y="960"/>
                  </a:cubicBezTo>
                  <a:cubicBezTo>
                    <a:pt x="486" y="675"/>
                    <a:pt x="367" y="423"/>
                    <a:pt x="340" y="198"/>
                  </a:cubicBezTo>
                  <a:cubicBezTo>
                    <a:pt x="325" y="84"/>
                    <a:pt x="292" y="1"/>
                    <a:pt x="187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4" name="Google Shape;2043;p32">
              <a:extLst>
                <a:ext uri="{FF2B5EF4-FFF2-40B4-BE49-F238E27FC236}">
                  <a16:creationId xmlns:a16="http://schemas.microsoft.com/office/drawing/2014/main" id="{117C2393-910D-4DE6-0208-F4B5BA057CDB}"/>
                </a:ext>
              </a:extLst>
            </p:cNvPr>
            <p:cNvSpPr/>
            <p:nvPr/>
          </p:nvSpPr>
          <p:spPr>
            <a:xfrm>
              <a:off x="3862206" y="4111260"/>
              <a:ext cx="47129" cy="47043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3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5" name="Google Shape;2044;p32">
              <a:extLst>
                <a:ext uri="{FF2B5EF4-FFF2-40B4-BE49-F238E27FC236}">
                  <a16:creationId xmlns:a16="http://schemas.microsoft.com/office/drawing/2014/main" id="{EE8B1804-6491-C3B5-A8D8-489800872F6A}"/>
                </a:ext>
              </a:extLst>
            </p:cNvPr>
            <p:cNvSpPr/>
            <p:nvPr/>
          </p:nvSpPr>
          <p:spPr>
            <a:xfrm>
              <a:off x="3885597" y="4244675"/>
              <a:ext cx="47129" cy="47129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72" y="1"/>
                  </a:moveTo>
                  <a:cubicBezTo>
                    <a:pt x="122" y="1"/>
                    <a:pt x="1" y="122"/>
                    <a:pt x="1" y="272"/>
                  </a:cubicBezTo>
                  <a:cubicBezTo>
                    <a:pt x="1" y="422"/>
                    <a:pt x="122" y="544"/>
                    <a:pt x="272" y="544"/>
                  </a:cubicBezTo>
                  <a:cubicBezTo>
                    <a:pt x="422" y="544"/>
                    <a:pt x="543" y="422"/>
                    <a:pt x="543" y="272"/>
                  </a:cubicBezTo>
                  <a:cubicBezTo>
                    <a:pt x="543" y="124"/>
                    <a:pt x="422" y="2"/>
                    <a:pt x="272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6" name="Google Shape;2045;p32">
              <a:extLst>
                <a:ext uri="{FF2B5EF4-FFF2-40B4-BE49-F238E27FC236}">
                  <a16:creationId xmlns:a16="http://schemas.microsoft.com/office/drawing/2014/main" id="{10A7E00D-AE4D-291A-190F-53EA10CE9609}"/>
                </a:ext>
              </a:extLst>
            </p:cNvPr>
            <p:cNvSpPr/>
            <p:nvPr/>
          </p:nvSpPr>
          <p:spPr>
            <a:xfrm>
              <a:off x="3915658" y="4369774"/>
              <a:ext cx="47129" cy="47129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7" name="Google Shape;2046;p32">
              <a:extLst>
                <a:ext uri="{FF2B5EF4-FFF2-40B4-BE49-F238E27FC236}">
                  <a16:creationId xmlns:a16="http://schemas.microsoft.com/office/drawing/2014/main" id="{44FC6B23-E401-733D-4CB8-D93CCFFA970D}"/>
                </a:ext>
              </a:extLst>
            </p:cNvPr>
            <p:cNvSpPr/>
            <p:nvPr/>
          </p:nvSpPr>
          <p:spPr>
            <a:xfrm>
              <a:off x="3956376" y="4483697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cubicBezTo>
                    <a:pt x="0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8" name="Google Shape;2047;p32">
              <a:extLst>
                <a:ext uri="{FF2B5EF4-FFF2-40B4-BE49-F238E27FC236}">
                  <a16:creationId xmlns:a16="http://schemas.microsoft.com/office/drawing/2014/main" id="{5A90E8AC-703A-6790-9F69-3606DA306EA9}"/>
                </a:ext>
              </a:extLst>
            </p:cNvPr>
            <p:cNvSpPr/>
            <p:nvPr/>
          </p:nvSpPr>
          <p:spPr>
            <a:xfrm>
              <a:off x="4045176" y="4111260"/>
              <a:ext cx="47129" cy="47043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3"/>
                    <a:pt x="422" y="2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9" name="Google Shape;2048;p32">
              <a:extLst>
                <a:ext uri="{FF2B5EF4-FFF2-40B4-BE49-F238E27FC236}">
                  <a16:creationId xmlns:a16="http://schemas.microsoft.com/office/drawing/2014/main" id="{0CA64B14-DE92-4037-8BAE-BDE09D03718D}"/>
                </a:ext>
              </a:extLst>
            </p:cNvPr>
            <p:cNvSpPr/>
            <p:nvPr/>
          </p:nvSpPr>
          <p:spPr>
            <a:xfrm>
              <a:off x="4068653" y="4244675"/>
              <a:ext cx="46956" cy="47129"/>
            </a:xfrm>
            <a:custGeom>
              <a:avLst/>
              <a:gdLst/>
              <a:ahLst/>
              <a:cxnLst/>
              <a:rect l="l" t="t" r="r" b="b"/>
              <a:pathLst>
                <a:path w="542" h="544" extrusionOk="0">
                  <a:moveTo>
                    <a:pt x="272" y="1"/>
                  </a:moveTo>
                  <a:cubicBezTo>
                    <a:pt x="122" y="1"/>
                    <a:pt x="1" y="122"/>
                    <a:pt x="1" y="272"/>
                  </a:cubicBezTo>
                  <a:cubicBezTo>
                    <a:pt x="1" y="421"/>
                    <a:pt x="122" y="544"/>
                    <a:pt x="272" y="544"/>
                  </a:cubicBezTo>
                  <a:cubicBezTo>
                    <a:pt x="421" y="544"/>
                    <a:pt x="542" y="421"/>
                    <a:pt x="542" y="272"/>
                  </a:cubicBezTo>
                  <a:cubicBezTo>
                    <a:pt x="542" y="122"/>
                    <a:pt x="421" y="1"/>
                    <a:pt x="272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0" name="Google Shape;2049;p32">
              <a:extLst>
                <a:ext uri="{FF2B5EF4-FFF2-40B4-BE49-F238E27FC236}">
                  <a16:creationId xmlns:a16="http://schemas.microsoft.com/office/drawing/2014/main" id="{B58CF43F-EABA-9F37-0ABE-2A8D10B08E91}"/>
                </a:ext>
              </a:extLst>
            </p:cNvPr>
            <p:cNvSpPr/>
            <p:nvPr/>
          </p:nvSpPr>
          <p:spPr>
            <a:xfrm>
              <a:off x="4098629" y="4369774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cubicBezTo>
                    <a:pt x="0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1" name="Google Shape;2050;p32">
              <a:extLst>
                <a:ext uri="{FF2B5EF4-FFF2-40B4-BE49-F238E27FC236}">
                  <a16:creationId xmlns:a16="http://schemas.microsoft.com/office/drawing/2014/main" id="{713BA25D-C37D-D3D3-A374-9662486493F0}"/>
                </a:ext>
              </a:extLst>
            </p:cNvPr>
            <p:cNvSpPr/>
            <p:nvPr/>
          </p:nvSpPr>
          <p:spPr>
            <a:xfrm>
              <a:off x="4139346" y="4483697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1" y="0"/>
                  </a:moveTo>
                  <a:cubicBezTo>
                    <a:pt x="121" y="0"/>
                    <a:pt x="0" y="122"/>
                    <a:pt x="0" y="272"/>
                  </a:cubicBezTo>
                  <a:cubicBezTo>
                    <a:pt x="0" y="422"/>
                    <a:pt x="121" y="543"/>
                    <a:pt x="271" y="543"/>
                  </a:cubicBezTo>
                  <a:cubicBezTo>
                    <a:pt x="421" y="543"/>
                    <a:pt x="543" y="422"/>
                    <a:pt x="543" y="272"/>
                  </a:cubicBezTo>
                  <a:cubicBezTo>
                    <a:pt x="543" y="122"/>
                    <a:pt x="421" y="0"/>
                    <a:pt x="27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2" name="Google Shape;2051;p32">
              <a:extLst>
                <a:ext uri="{FF2B5EF4-FFF2-40B4-BE49-F238E27FC236}">
                  <a16:creationId xmlns:a16="http://schemas.microsoft.com/office/drawing/2014/main" id="{ADF834F4-988F-5BE1-14AC-61F1E32A2EF9}"/>
                </a:ext>
              </a:extLst>
            </p:cNvPr>
            <p:cNvSpPr/>
            <p:nvPr/>
          </p:nvSpPr>
          <p:spPr>
            <a:xfrm>
              <a:off x="3372380" y="2322103"/>
              <a:ext cx="940943" cy="892600"/>
            </a:xfrm>
            <a:custGeom>
              <a:avLst/>
              <a:gdLst/>
              <a:ahLst/>
              <a:cxnLst/>
              <a:rect l="l" t="t" r="r" b="b"/>
              <a:pathLst>
                <a:path w="10861" h="10303" extrusionOk="0">
                  <a:moveTo>
                    <a:pt x="7512" y="0"/>
                  </a:moveTo>
                  <a:lnTo>
                    <a:pt x="1177" y="380"/>
                  </a:lnTo>
                  <a:cubicBezTo>
                    <a:pt x="1314" y="2543"/>
                    <a:pt x="339" y="5882"/>
                    <a:pt x="121" y="8003"/>
                  </a:cubicBezTo>
                  <a:cubicBezTo>
                    <a:pt x="71" y="8493"/>
                    <a:pt x="31" y="8943"/>
                    <a:pt x="1" y="9364"/>
                  </a:cubicBezTo>
                  <a:cubicBezTo>
                    <a:pt x="1113" y="9964"/>
                    <a:pt x="2372" y="10302"/>
                    <a:pt x="3707" y="10302"/>
                  </a:cubicBezTo>
                  <a:cubicBezTo>
                    <a:pt x="6807" y="10302"/>
                    <a:pt x="9506" y="8473"/>
                    <a:pt x="10861" y="5794"/>
                  </a:cubicBezTo>
                  <a:cubicBezTo>
                    <a:pt x="10498" y="5292"/>
                    <a:pt x="10124" y="4805"/>
                    <a:pt x="9740" y="4335"/>
                  </a:cubicBezTo>
                  <a:cubicBezTo>
                    <a:pt x="8745" y="3117"/>
                    <a:pt x="7063" y="1714"/>
                    <a:pt x="7512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3" name="Google Shape;2052;p32">
              <a:extLst>
                <a:ext uri="{FF2B5EF4-FFF2-40B4-BE49-F238E27FC236}">
                  <a16:creationId xmlns:a16="http://schemas.microsoft.com/office/drawing/2014/main" id="{322B47C5-9FDF-4A14-4B6D-9E6CC86DE219}"/>
                </a:ext>
              </a:extLst>
            </p:cNvPr>
            <p:cNvSpPr/>
            <p:nvPr/>
          </p:nvSpPr>
          <p:spPr>
            <a:xfrm>
              <a:off x="4970768" y="3634515"/>
              <a:ext cx="853615" cy="1075400"/>
            </a:xfrm>
            <a:custGeom>
              <a:avLst/>
              <a:gdLst/>
              <a:ahLst/>
              <a:cxnLst/>
              <a:rect l="l" t="t" r="r" b="b"/>
              <a:pathLst>
                <a:path w="9853" h="12413" extrusionOk="0">
                  <a:moveTo>
                    <a:pt x="5942" y="0"/>
                  </a:moveTo>
                  <a:cubicBezTo>
                    <a:pt x="5678" y="0"/>
                    <a:pt x="5416" y="48"/>
                    <a:pt x="5168" y="148"/>
                  </a:cubicBezTo>
                  <a:cubicBezTo>
                    <a:pt x="6473" y="802"/>
                    <a:pt x="6976" y="2454"/>
                    <a:pt x="6817" y="4060"/>
                  </a:cubicBezTo>
                  <a:cubicBezTo>
                    <a:pt x="6415" y="8136"/>
                    <a:pt x="2512" y="9704"/>
                    <a:pt x="15" y="10399"/>
                  </a:cubicBezTo>
                  <a:lnTo>
                    <a:pt x="1" y="12413"/>
                  </a:lnTo>
                  <a:cubicBezTo>
                    <a:pt x="6141" y="11757"/>
                    <a:pt x="9853" y="8101"/>
                    <a:pt x="9263" y="2121"/>
                  </a:cubicBezTo>
                  <a:lnTo>
                    <a:pt x="9263" y="2121"/>
                  </a:lnTo>
                  <a:cubicBezTo>
                    <a:pt x="9200" y="2658"/>
                    <a:pt x="9042" y="3306"/>
                    <a:pt x="8871" y="3896"/>
                  </a:cubicBezTo>
                  <a:cubicBezTo>
                    <a:pt x="8953" y="1466"/>
                    <a:pt x="7402" y="0"/>
                    <a:pt x="5942" y="0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4" name="Google Shape;2053;p32">
              <a:extLst>
                <a:ext uri="{FF2B5EF4-FFF2-40B4-BE49-F238E27FC236}">
                  <a16:creationId xmlns:a16="http://schemas.microsoft.com/office/drawing/2014/main" id="{FF1B8811-DE01-2A1F-448E-1F04BF8BC99C}"/>
                </a:ext>
              </a:extLst>
            </p:cNvPr>
            <p:cNvSpPr/>
            <p:nvPr/>
          </p:nvSpPr>
          <p:spPr>
            <a:xfrm>
              <a:off x="4970682" y="4459700"/>
              <a:ext cx="413595" cy="250202"/>
            </a:xfrm>
            <a:custGeom>
              <a:avLst/>
              <a:gdLst/>
              <a:ahLst/>
              <a:cxnLst/>
              <a:rect l="l" t="t" r="r" b="b"/>
              <a:pathLst>
                <a:path w="4774" h="2888" extrusionOk="0">
                  <a:moveTo>
                    <a:pt x="2439" y="1"/>
                  </a:moveTo>
                  <a:cubicBezTo>
                    <a:pt x="1593" y="393"/>
                    <a:pt x="743" y="670"/>
                    <a:pt x="15" y="871"/>
                  </a:cubicBezTo>
                  <a:lnTo>
                    <a:pt x="1" y="2888"/>
                  </a:lnTo>
                  <a:cubicBezTo>
                    <a:pt x="1821" y="2695"/>
                    <a:pt x="3427" y="2235"/>
                    <a:pt x="4774" y="1531"/>
                  </a:cubicBezTo>
                  <a:cubicBezTo>
                    <a:pt x="3427" y="1310"/>
                    <a:pt x="2751" y="526"/>
                    <a:pt x="2439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5" name="Google Shape;2054;p32">
              <a:extLst>
                <a:ext uri="{FF2B5EF4-FFF2-40B4-BE49-F238E27FC236}">
                  <a16:creationId xmlns:a16="http://schemas.microsoft.com/office/drawing/2014/main" id="{A6A7F0E8-9BE5-3F5C-72BD-18BB7B7ED8F0}"/>
                </a:ext>
              </a:extLst>
            </p:cNvPr>
            <p:cNvSpPr/>
            <p:nvPr/>
          </p:nvSpPr>
          <p:spPr>
            <a:xfrm>
              <a:off x="4694061" y="3773909"/>
              <a:ext cx="678872" cy="1296146"/>
            </a:xfrm>
            <a:custGeom>
              <a:avLst/>
              <a:gdLst/>
              <a:ahLst/>
              <a:cxnLst/>
              <a:rect l="l" t="t" r="r" b="b"/>
              <a:pathLst>
                <a:path w="7836" h="14961" extrusionOk="0">
                  <a:moveTo>
                    <a:pt x="3407" y="1"/>
                  </a:moveTo>
                  <a:cubicBezTo>
                    <a:pt x="2066" y="1"/>
                    <a:pt x="838" y="1030"/>
                    <a:pt x="444" y="2287"/>
                  </a:cubicBezTo>
                  <a:cubicBezTo>
                    <a:pt x="1" y="3696"/>
                    <a:pt x="89" y="7534"/>
                    <a:pt x="144" y="9459"/>
                  </a:cubicBezTo>
                  <a:cubicBezTo>
                    <a:pt x="164" y="10128"/>
                    <a:pt x="185" y="10825"/>
                    <a:pt x="278" y="11496"/>
                  </a:cubicBezTo>
                  <a:cubicBezTo>
                    <a:pt x="295" y="11625"/>
                    <a:pt x="354" y="11776"/>
                    <a:pt x="354" y="11904"/>
                  </a:cubicBezTo>
                  <a:cubicBezTo>
                    <a:pt x="352" y="12391"/>
                    <a:pt x="652" y="13007"/>
                    <a:pt x="1220" y="13209"/>
                  </a:cubicBezTo>
                  <a:cubicBezTo>
                    <a:pt x="1917" y="13456"/>
                    <a:pt x="2630" y="13646"/>
                    <a:pt x="3338" y="13856"/>
                  </a:cubicBezTo>
                  <a:cubicBezTo>
                    <a:pt x="3979" y="14048"/>
                    <a:pt x="4584" y="14327"/>
                    <a:pt x="5214" y="14547"/>
                  </a:cubicBezTo>
                  <a:cubicBezTo>
                    <a:pt x="5622" y="14688"/>
                    <a:pt x="6282" y="14961"/>
                    <a:pt x="6829" y="14961"/>
                  </a:cubicBezTo>
                  <a:cubicBezTo>
                    <a:pt x="7257" y="14961"/>
                    <a:pt x="7617" y="14793"/>
                    <a:pt x="7733" y="14263"/>
                  </a:cubicBezTo>
                  <a:cubicBezTo>
                    <a:pt x="7835" y="13796"/>
                    <a:pt x="7718" y="13249"/>
                    <a:pt x="7498" y="12831"/>
                  </a:cubicBezTo>
                  <a:cubicBezTo>
                    <a:pt x="7046" y="11963"/>
                    <a:pt x="6151" y="11596"/>
                    <a:pt x="5228" y="11542"/>
                  </a:cubicBezTo>
                  <a:cubicBezTo>
                    <a:pt x="4937" y="11526"/>
                    <a:pt x="4643" y="11486"/>
                    <a:pt x="4349" y="11436"/>
                  </a:cubicBezTo>
                  <a:cubicBezTo>
                    <a:pt x="4493" y="11240"/>
                    <a:pt x="4627" y="11053"/>
                    <a:pt x="4750" y="10891"/>
                  </a:cubicBezTo>
                  <a:cubicBezTo>
                    <a:pt x="5371" y="10077"/>
                    <a:pt x="5958" y="9222"/>
                    <a:pt x="6328" y="8259"/>
                  </a:cubicBezTo>
                  <a:cubicBezTo>
                    <a:pt x="6483" y="7855"/>
                    <a:pt x="6585" y="7437"/>
                    <a:pt x="6642" y="7016"/>
                  </a:cubicBezTo>
                  <a:cubicBezTo>
                    <a:pt x="6913" y="5035"/>
                    <a:pt x="6557" y="930"/>
                    <a:pt x="4252" y="142"/>
                  </a:cubicBezTo>
                  <a:cubicBezTo>
                    <a:pt x="3969" y="46"/>
                    <a:pt x="3686" y="1"/>
                    <a:pt x="3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6" name="Google Shape;2055;p32">
              <a:extLst>
                <a:ext uri="{FF2B5EF4-FFF2-40B4-BE49-F238E27FC236}">
                  <a16:creationId xmlns:a16="http://schemas.microsoft.com/office/drawing/2014/main" id="{8D8AA743-84B8-14D7-7286-7FF08F6AFD1D}"/>
                </a:ext>
              </a:extLst>
            </p:cNvPr>
            <p:cNvSpPr/>
            <p:nvPr/>
          </p:nvSpPr>
          <p:spPr>
            <a:xfrm>
              <a:off x="4719618" y="4184811"/>
              <a:ext cx="126227" cy="625072"/>
            </a:xfrm>
            <a:custGeom>
              <a:avLst/>
              <a:gdLst/>
              <a:ahLst/>
              <a:cxnLst/>
              <a:rect l="l" t="t" r="r" b="b"/>
              <a:pathLst>
                <a:path w="1457" h="7215" extrusionOk="0">
                  <a:moveTo>
                    <a:pt x="1397" y="1"/>
                  </a:moveTo>
                  <a:cubicBezTo>
                    <a:pt x="1381" y="1"/>
                    <a:pt x="1364" y="8"/>
                    <a:pt x="1354" y="22"/>
                  </a:cubicBezTo>
                  <a:cubicBezTo>
                    <a:pt x="420" y="1290"/>
                    <a:pt x="397" y="2638"/>
                    <a:pt x="373" y="4063"/>
                  </a:cubicBezTo>
                  <a:cubicBezTo>
                    <a:pt x="356" y="5057"/>
                    <a:pt x="340" y="6086"/>
                    <a:pt x="7" y="7147"/>
                  </a:cubicBezTo>
                  <a:cubicBezTo>
                    <a:pt x="0" y="7174"/>
                    <a:pt x="14" y="7204"/>
                    <a:pt x="43" y="7213"/>
                  </a:cubicBezTo>
                  <a:cubicBezTo>
                    <a:pt x="49" y="7214"/>
                    <a:pt x="54" y="7214"/>
                    <a:pt x="59" y="7214"/>
                  </a:cubicBezTo>
                  <a:cubicBezTo>
                    <a:pt x="83" y="7214"/>
                    <a:pt x="104" y="7199"/>
                    <a:pt x="111" y="7180"/>
                  </a:cubicBezTo>
                  <a:cubicBezTo>
                    <a:pt x="447" y="6106"/>
                    <a:pt x="464" y="5070"/>
                    <a:pt x="480" y="4066"/>
                  </a:cubicBezTo>
                  <a:cubicBezTo>
                    <a:pt x="504" y="2658"/>
                    <a:pt x="525" y="1329"/>
                    <a:pt x="1439" y="87"/>
                  </a:cubicBezTo>
                  <a:cubicBezTo>
                    <a:pt x="1456" y="61"/>
                    <a:pt x="1451" y="29"/>
                    <a:pt x="1428" y="11"/>
                  </a:cubicBezTo>
                  <a:cubicBezTo>
                    <a:pt x="1419" y="4"/>
                    <a:pt x="1408" y="1"/>
                    <a:pt x="1397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7" name="Google Shape;2056;p32">
              <a:extLst>
                <a:ext uri="{FF2B5EF4-FFF2-40B4-BE49-F238E27FC236}">
                  <a16:creationId xmlns:a16="http://schemas.microsoft.com/office/drawing/2014/main" id="{7D969981-2CC7-107A-FE8B-1AC1BA22D3A0}"/>
                </a:ext>
              </a:extLst>
            </p:cNvPr>
            <p:cNvSpPr/>
            <p:nvPr/>
          </p:nvSpPr>
          <p:spPr>
            <a:xfrm>
              <a:off x="5172105" y="4896073"/>
              <a:ext cx="100583" cy="176475"/>
            </a:xfrm>
            <a:custGeom>
              <a:avLst/>
              <a:gdLst/>
              <a:ahLst/>
              <a:cxnLst/>
              <a:rect l="l" t="t" r="r" b="b"/>
              <a:pathLst>
                <a:path w="1161" h="2037" extrusionOk="0">
                  <a:moveTo>
                    <a:pt x="61" y="1"/>
                  </a:moveTo>
                  <a:cubicBezTo>
                    <a:pt x="39" y="1"/>
                    <a:pt x="19" y="15"/>
                    <a:pt x="10" y="37"/>
                  </a:cubicBezTo>
                  <a:cubicBezTo>
                    <a:pt x="0" y="64"/>
                    <a:pt x="16" y="94"/>
                    <a:pt x="43" y="104"/>
                  </a:cubicBezTo>
                  <a:cubicBezTo>
                    <a:pt x="83" y="118"/>
                    <a:pt x="1049" y="479"/>
                    <a:pt x="944" y="1980"/>
                  </a:cubicBezTo>
                  <a:cubicBezTo>
                    <a:pt x="942" y="2010"/>
                    <a:pt x="965" y="2035"/>
                    <a:pt x="994" y="2037"/>
                  </a:cubicBezTo>
                  <a:lnTo>
                    <a:pt x="997" y="2037"/>
                  </a:lnTo>
                  <a:cubicBezTo>
                    <a:pt x="1024" y="2037"/>
                    <a:pt x="1047" y="2016"/>
                    <a:pt x="1051" y="1988"/>
                  </a:cubicBezTo>
                  <a:cubicBezTo>
                    <a:pt x="1161" y="402"/>
                    <a:pt x="89" y="8"/>
                    <a:pt x="79" y="4"/>
                  </a:cubicBezTo>
                  <a:cubicBezTo>
                    <a:pt x="73" y="2"/>
                    <a:pt x="67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8" name="Google Shape;2057;p32">
              <a:extLst>
                <a:ext uri="{FF2B5EF4-FFF2-40B4-BE49-F238E27FC236}">
                  <a16:creationId xmlns:a16="http://schemas.microsoft.com/office/drawing/2014/main" id="{35D5217E-6A36-467E-C6D9-E1713519F132}"/>
                </a:ext>
              </a:extLst>
            </p:cNvPr>
            <p:cNvSpPr/>
            <p:nvPr/>
          </p:nvSpPr>
          <p:spPr>
            <a:xfrm>
              <a:off x="5268268" y="4868523"/>
              <a:ext cx="95385" cy="172404"/>
            </a:xfrm>
            <a:custGeom>
              <a:avLst/>
              <a:gdLst/>
              <a:ahLst/>
              <a:cxnLst/>
              <a:rect l="l" t="t" r="r" b="b"/>
              <a:pathLst>
                <a:path w="1101" h="1990" extrusionOk="0">
                  <a:moveTo>
                    <a:pt x="61" y="1"/>
                  </a:moveTo>
                  <a:cubicBezTo>
                    <a:pt x="40" y="1"/>
                    <a:pt x="20" y="13"/>
                    <a:pt x="12" y="33"/>
                  </a:cubicBezTo>
                  <a:cubicBezTo>
                    <a:pt x="1" y="60"/>
                    <a:pt x="14" y="92"/>
                    <a:pt x="41" y="103"/>
                  </a:cubicBezTo>
                  <a:cubicBezTo>
                    <a:pt x="79" y="119"/>
                    <a:pt x="992" y="513"/>
                    <a:pt x="936" y="1934"/>
                  </a:cubicBezTo>
                  <a:cubicBezTo>
                    <a:pt x="936" y="1964"/>
                    <a:pt x="960" y="1988"/>
                    <a:pt x="989" y="1989"/>
                  </a:cubicBezTo>
                  <a:lnTo>
                    <a:pt x="990" y="1989"/>
                  </a:lnTo>
                  <a:cubicBezTo>
                    <a:pt x="1019" y="1989"/>
                    <a:pt x="1043" y="1968"/>
                    <a:pt x="1042" y="1939"/>
                  </a:cubicBezTo>
                  <a:cubicBezTo>
                    <a:pt x="1100" y="442"/>
                    <a:pt x="92" y="8"/>
                    <a:pt x="82" y="5"/>
                  </a:cubicBezTo>
                  <a:cubicBezTo>
                    <a:pt x="76" y="2"/>
                    <a:pt x="68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9" name="Google Shape;2058;p32">
              <a:extLst>
                <a:ext uri="{FF2B5EF4-FFF2-40B4-BE49-F238E27FC236}">
                  <a16:creationId xmlns:a16="http://schemas.microsoft.com/office/drawing/2014/main" id="{EC9FFA5F-DA91-1E37-3DFD-C18411CCE895}"/>
                </a:ext>
              </a:extLst>
            </p:cNvPr>
            <p:cNvSpPr/>
            <p:nvPr/>
          </p:nvSpPr>
          <p:spPr>
            <a:xfrm>
              <a:off x="4917402" y="4760058"/>
              <a:ext cx="158282" cy="47649"/>
            </a:xfrm>
            <a:custGeom>
              <a:avLst/>
              <a:gdLst/>
              <a:ahLst/>
              <a:cxnLst/>
              <a:rect l="l" t="t" r="r" b="b"/>
              <a:pathLst>
                <a:path w="1827" h="550" extrusionOk="0">
                  <a:moveTo>
                    <a:pt x="1772" y="0"/>
                  </a:moveTo>
                  <a:cubicBezTo>
                    <a:pt x="493" y="0"/>
                    <a:pt x="39" y="439"/>
                    <a:pt x="22" y="459"/>
                  </a:cubicBezTo>
                  <a:cubicBezTo>
                    <a:pt x="0" y="480"/>
                    <a:pt x="0" y="513"/>
                    <a:pt x="22" y="534"/>
                  </a:cubicBezTo>
                  <a:cubicBezTo>
                    <a:pt x="32" y="544"/>
                    <a:pt x="44" y="550"/>
                    <a:pt x="59" y="550"/>
                  </a:cubicBezTo>
                  <a:cubicBezTo>
                    <a:pt x="72" y="550"/>
                    <a:pt x="86" y="544"/>
                    <a:pt x="96" y="536"/>
                  </a:cubicBezTo>
                  <a:cubicBezTo>
                    <a:pt x="100" y="530"/>
                    <a:pt x="543" y="107"/>
                    <a:pt x="1772" y="107"/>
                  </a:cubicBezTo>
                  <a:cubicBezTo>
                    <a:pt x="1802" y="107"/>
                    <a:pt x="1826" y="82"/>
                    <a:pt x="1826" y="53"/>
                  </a:cubicBezTo>
                  <a:cubicBezTo>
                    <a:pt x="1826" y="23"/>
                    <a:pt x="1801" y="0"/>
                    <a:pt x="1772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0" name="Google Shape;2059;p32">
              <a:extLst>
                <a:ext uri="{FF2B5EF4-FFF2-40B4-BE49-F238E27FC236}">
                  <a16:creationId xmlns:a16="http://schemas.microsoft.com/office/drawing/2014/main" id="{B8EC876C-E0D4-B15D-7832-2D4A1E22774C}"/>
                </a:ext>
              </a:extLst>
            </p:cNvPr>
            <p:cNvSpPr/>
            <p:nvPr/>
          </p:nvSpPr>
          <p:spPr>
            <a:xfrm>
              <a:off x="4156673" y="3103018"/>
              <a:ext cx="517384" cy="2038522"/>
            </a:xfrm>
            <a:custGeom>
              <a:avLst/>
              <a:gdLst/>
              <a:ahLst/>
              <a:cxnLst/>
              <a:rect l="l" t="t" r="r" b="b"/>
              <a:pathLst>
                <a:path w="5972" h="23530" extrusionOk="0">
                  <a:moveTo>
                    <a:pt x="2395" y="0"/>
                  </a:moveTo>
                  <a:cubicBezTo>
                    <a:pt x="1730" y="0"/>
                    <a:pt x="1065" y="355"/>
                    <a:pt x="772" y="1038"/>
                  </a:cubicBezTo>
                  <a:cubicBezTo>
                    <a:pt x="0" y="2849"/>
                    <a:pt x="742" y="5559"/>
                    <a:pt x="1442" y="7253"/>
                  </a:cubicBezTo>
                  <a:cubicBezTo>
                    <a:pt x="1642" y="7736"/>
                    <a:pt x="1916" y="8196"/>
                    <a:pt x="2040" y="8707"/>
                  </a:cubicBezTo>
                  <a:cubicBezTo>
                    <a:pt x="2250" y="9581"/>
                    <a:pt x="2235" y="10532"/>
                    <a:pt x="2242" y="11423"/>
                  </a:cubicBezTo>
                  <a:cubicBezTo>
                    <a:pt x="2256" y="13309"/>
                    <a:pt x="2237" y="15195"/>
                    <a:pt x="2192" y="17080"/>
                  </a:cubicBezTo>
                  <a:cubicBezTo>
                    <a:pt x="2159" y="18373"/>
                    <a:pt x="2180" y="19690"/>
                    <a:pt x="2028" y="20976"/>
                  </a:cubicBezTo>
                  <a:cubicBezTo>
                    <a:pt x="1998" y="21229"/>
                    <a:pt x="1598" y="21512"/>
                    <a:pt x="1419" y="21806"/>
                  </a:cubicBezTo>
                  <a:cubicBezTo>
                    <a:pt x="1266" y="22056"/>
                    <a:pt x="1222" y="22328"/>
                    <a:pt x="1222" y="22560"/>
                  </a:cubicBezTo>
                  <a:cubicBezTo>
                    <a:pt x="1222" y="23281"/>
                    <a:pt x="2030" y="23462"/>
                    <a:pt x="3341" y="23524"/>
                  </a:cubicBezTo>
                  <a:cubicBezTo>
                    <a:pt x="3427" y="23528"/>
                    <a:pt x="3513" y="23530"/>
                    <a:pt x="3600" y="23530"/>
                  </a:cubicBezTo>
                  <a:cubicBezTo>
                    <a:pt x="4301" y="23530"/>
                    <a:pt x="5015" y="23397"/>
                    <a:pt x="5329" y="23149"/>
                  </a:cubicBezTo>
                  <a:cubicBezTo>
                    <a:pt x="5569" y="22962"/>
                    <a:pt x="5577" y="22413"/>
                    <a:pt x="5439" y="22097"/>
                  </a:cubicBezTo>
                  <a:cubicBezTo>
                    <a:pt x="5296" y="21770"/>
                    <a:pt x="4922" y="21296"/>
                    <a:pt x="4872" y="21051"/>
                  </a:cubicBezTo>
                  <a:cubicBezTo>
                    <a:pt x="4826" y="20826"/>
                    <a:pt x="5172" y="18502"/>
                    <a:pt x="5334" y="17372"/>
                  </a:cubicBezTo>
                  <a:cubicBezTo>
                    <a:pt x="5543" y="15930"/>
                    <a:pt x="5660" y="14475"/>
                    <a:pt x="5761" y="13023"/>
                  </a:cubicBezTo>
                  <a:cubicBezTo>
                    <a:pt x="5900" y="11042"/>
                    <a:pt x="5971" y="9050"/>
                    <a:pt x="5647" y="7085"/>
                  </a:cubicBezTo>
                  <a:cubicBezTo>
                    <a:pt x="5292" y="4943"/>
                    <a:pt x="5072" y="2646"/>
                    <a:pt x="3865" y="778"/>
                  </a:cubicBezTo>
                  <a:cubicBezTo>
                    <a:pt x="3524" y="255"/>
                    <a:pt x="2959" y="0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1" name="Google Shape;2060;p32">
              <a:extLst>
                <a:ext uri="{FF2B5EF4-FFF2-40B4-BE49-F238E27FC236}">
                  <a16:creationId xmlns:a16="http://schemas.microsoft.com/office/drawing/2014/main" id="{0CBAB812-0FCF-9334-A8C8-4AB34C94516A}"/>
                </a:ext>
              </a:extLst>
            </p:cNvPr>
            <p:cNvSpPr/>
            <p:nvPr/>
          </p:nvSpPr>
          <p:spPr>
            <a:xfrm>
              <a:off x="4218356" y="3551000"/>
              <a:ext cx="138356" cy="1373771"/>
            </a:xfrm>
            <a:custGeom>
              <a:avLst/>
              <a:gdLst/>
              <a:ahLst/>
              <a:cxnLst/>
              <a:rect l="l" t="t" r="r" b="b"/>
              <a:pathLst>
                <a:path w="1597" h="15857" extrusionOk="0">
                  <a:moveTo>
                    <a:pt x="59" y="1"/>
                  </a:moveTo>
                  <a:cubicBezTo>
                    <a:pt x="54" y="1"/>
                    <a:pt x="50" y="1"/>
                    <a:pt x="46" y="2"/>
                  </a:cubicBezTo>
                  <a:cubicBezTo>
                    <a:pt x="18" y="9"/>
                    <a:pt x="1" y="38"/>
                    <a:pt x="6" y="66"/>
                  </a:cubicBezTo>
                  <a:cubicBezTo>
                    <a:pt x="219" y="913"/>
                    <a:pt x="490" y="1640"/>
                    <a:pt x="682" y="2100"/>
                  </a:cubicBezTo>
                  <a:cubicBezTo>
                    <a:pt x="747" y="2261"/>
                    <a:pt x="823" y="2419"/>
                    <a:pt x="896" y="2575"/>
                  </a:cubicBezTo>
                  <a:cubicBezTo>
                    <a:pt x="1041" y="2886"/>
                    <a:pt x="1194" y="3208"/>
                    <a:pt x="1276" y="3547"/>
                  </a:cubicBezTo>
                  <a:cubicBezTo>
                    <a:pt x="1467" y="4334"/>
                    <a:pt x="1470" y="5184"/>
                    <a:pt x="1475" y="6005"/>
                  </a:cubicBezTo>
                  <a:lnTo>
                    <a:pt x="1478" y="6252"/>
                  </a:lnTo>
                  <a:cubicBezTo>
                    <a:pt x="1493" y="8101"/>
                    <a:pt x="1475" y="10004"/>
                    <a:pt x="1428" y="11907"/>
                  </a:cubicBezTo>
                  <a:cubicBezTo>
                    <a:pt x="1421" y="12210"/>
                    <a:pt x="1417" y="12516"/>
                    <a:pt x="1411" y="12821"/>
                  </a:cubicBezTo>
                  <a:cubicBezTo>
                    <a:pt x="1395" y="13802"/>
                    <a:pt x="1381" y="14816"/>
                    <a:pt x="1264" y="15798"/>
                  </a:cubicBezTo>
                  <a:cubicBezTo>
                    <a:pt x="1260" y="15827"/>
                    <a:pt x="1281" y="15854"/>
                    <a:pt x="1310" y="15857"/>
                  </a:cubicBezTo>
                  <a:lnTo>
                    <a:pt x="1317" y="15857"/>
                  </a:lnTo>
                  <a:cubicBezTo>
                    <a:pt x="1344" y="15857"/>
                    <a:pt x="1367" y="15837"/>
                    <a:pt x="1368" y="15811"/>
                  </a:cubicBezTo>
                  <a:cubicBezTo>
                    <a:pt x="1487" y="14823"/>
                    <a:pt x="1503" y="13806"/>
                    <a:pt x="1517" y="12823"/>
                  </a:cubicBezTo>
                  <a:cubicBezTo>
                    <a:pt x="1520" y="12517"/>
                    <a:pt x="1525" y="12213"/>
                    <a:pt x="1533" y="11909"/>
                  </a:cubicBezTo>
                  <a:cubicBezTo>
                    <a:pt x="1581" y="10004"/>
                    <a:pt x="1597" y="8101"/>
                    <a:pt x="1583" y="6249"/>
                  </a:cubicBezTo>
                  <a:lnTo>
                    <a:pt x="1581" y="6003"/>
                  </a:lnTo>
                  <a:cubicBezTo>
                    <a:pt x="1577" y="5177"/>
                    <a:pt x="1573" y="4321"/>
                    <a:pt x="1380" y="3522"/>
                  </a:cubicBezTo>
                  <a:cubicBezTo>
                    <a:pt x="1296" y="3172"/>
                    <a:pt x="1141" y="2845"/>
                    <a:pt x="991" y="2529"/>
                  </a:cubicBezTo>
                  <a:cubicBezTo>
                    <a:pt x="920" y="2377"/>
                    <a:pt x="846" y="2217"/>
                    <a:pt x="780" y="2058"/>
                  </a:cubicBezTo>
                  <a:cubicBezTo>
                    <a:pt x="592" y="1601"/>
                    <a:pt x="322" y="880"/>
                    <a:pt x="110" y="42"/>
                  </a:cubicBezTo>
                  <a:cubicBezTo>
                    <a:pt x="104" y="18"/>
                    <a:pt x="83" y="1"/>
                    <a:pt x="59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2" name="Google Shape;2061;p32">
              <a:extLst>
                <a:ext uri="{FF2B5EF4-FFF2-40B4-BE49-F238E27FC236}">
                  <a16:creationId xmlns:a16="http://schemas.microsoft.com/office/drawing/2014/main" id="{F71CC86A-41DB-1C6A-0CA3-A0F0FD42F9CD}"/>
                </a:ext>
              </a:extLst>
            </p:cNvPr>
            <p:cNvSpPr/>
            <p:nvPr/>
          </p:nvSpPr>
          <p:spPr>
            <a:xfrm>
              <a:off x="4486054" y="3165568"/>
              <a:ext cx="192936" cy="1765795"/>
            </a:xfrm>
            <a:custGeom>
              <a:avLst/>
              <a:gdLst/>
              <a:ahLst/>
              <a:cxnLst/>
              <a:rect l="l" t="t" r="r" b="b"/>
              <a:pathLst>
                <a:path w="2227" h="20382" extrusionOk="0">
                  <a:moveTo>
                    <a:pt x="61" y="1"/>
                  </a:moveTo>
                  <a:cubicBezTo>
                    <a:pt x="52" y="1"/>
                    <a:pt x="42" y="4"/>
                    <a:pt x="33" y="9"/>
                  </a:cubicBezTo>
                  <a:cubicBezTo>
                    <a:pt x="7" y="25"/>
                    <a:pt x="0" y="58"/>
                    <a:pt x="17" y="82"/>
                  </a:cubicBezTo>
                  <a:cubicBezTo>
                    <a:pt x="1060" y="1695"/>
                    <a:pt x="1362" y="3640"/>
                    <a:pt x="1655" y="5519"/>
                  </a:cubicBezTo>
                  <a:cubicBezTo>
                    <a:pt x="1699" y="5805"/>
                    <a:pt x="1745" y="6089"/>
                    <a:pt x="1791" y="6370"/>
                  </a:cubicBezTo>
                  <a:cubicBezTo>
                    <a:pt x="2118" y="8346"/>
                    <a:pt x="2038" y="10387"/>
                    <a:pt x="1904" y="12296"/>
                  </a:cubicBezTo>
                  <a:cubicBezTo>
                    <a:pt x="1811" y="13616"/>
                    <a:pt x="1694" y="15150"/>
                    <a:pt x="1480" y="16642"/>
                  </a:cubicBezTo>
                  <a:lnTo>
                    <a:pt x="1427" y="17005"/>
                  </a:lnTo>
                  <a:cubicBezTo>
                    <a:pt x="1190" y="18649"/>
                    <a:pt x="980" y="20143"/>
                    <a:pt x="1018" y="20339"/>
                  </a:cubicBezTo>
                  <a:cubicBezTo>
                    <a:pt x="1024" y="20363"/>
                    <a:pt x="1045" y="20381"/>
                    <a:pt x="1070" y="20381"/>
                  </a:cubicBezTo>
                  <a:cubicBezTo>
                    <a:pt x="1074" y="20381"/>
                    <a:pt x="1077" y="20381"/>
                    <a:pt x="1081" y="20377"/>
                  </a:cubicBezTo>
                  <a:cubicBezTo>
                    <a:pt x="1110" y="20371"/>
                    <a:pt x="1127" y="20343"/>
                    <a:pt x="1123" y="20314"/>
                  </a:cubicBezTo>
                  <a:cubicBezTo>
                    <a:pt x="1083" y="20121"/>
                    <a:pt x="1375" y="18103"/>
                    <a:pt x="1532" y="17017"/>
                  </a:cubicBezTo>
                  <a:lnTo>
                    <a:pt x="1584" y="16656"/>
                  </a:lnTo>
                  <a:cubicBezTo>
                    <a:pt x="1799" y="15160"/>
                    <a:pt x="1918" y="13623"/>
                    <a:pt x="2011" y="12303"/>
                  </a:cubicBezTo>
                  <a:cubicBezTo>
                    <a:pt x="2146" y="10385"/>
                    <a:pt x="2226" y="8339"/>
                    <a:pt x="1896" y="6352"/>
                  </a:cubicBezTo>
                  <a:cubicBezTo>
                    <a:pt x="1849" y="6072"/>
                    <a:pt x="1805" y="5788"/>
                    <a:pt x="1761" y="5502"/>
                  </a:cubicBezTo>
                  <a:cubicBezTo>
                    <a:pt x="1467" y="3613"/>
                    <a:pt x="1161" y="1658"/>
                    <a:pt x="106" y="25"/>
                  </a:cubicBezTo>
                  <a:cubicBezTo>
                    <a:pt x="96" y="9"/>
                    <a:pt x="79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3" name="Google Shape;2062;p32">
              <a:extLst>
                <a:ext uri="{FF2B5EF4-FFF2-40B4-BE49-F238E27FC236}">
                  <a16:creationId xmlns:a16="http://schemas.microsoft.com/office/drawing/2014/main" id="{512E8CDB-9525-C8A6-6B09-4E62A216FE2F}"/>
                </a:ext>
              </a:extLst>
            </p:cNvPr>
            <p:cNvSpPr/>
            <p:nvPr/>
          </p:nvSpPr>
          <p:spPr>
            <a:xfrm>
              <a:off x="4360868" y="4975516"/>
              <a:ext cx="45570" cy="165473"/>
            </a:xfrm>
            <a:custGeom>
              <a:avLst/>
              <a:gdLst/>
              <a:ahLst/>
              <a:cxnLst/>
              <a:rect l="l" t="t" r="r" b="b"/>
              <a:pathLst>
                <a:path w="526" h="1910" extrusionOk="0">
                  <a:moveTo>
                    <a:pt x="472" y="1"/>
                  </a:moveTo>
                  <a:cubicBezTo>
                    <a:pt x="442" y="1"/>
                    <a:pt x="419" y="26"/>
                    <a:pt x="419" y="55"/>
                  </a:cubicBezTo>
                  <a:cubicBezTo>
                    <a:pt x="419" y="200"/>
                    <a:pt x="359" y="360"/>
                    <a:pt x="292" y="543"/>
                  </a:cubicBezTo>
                  <a:cubicBezTo>
                    <a:pt x="162" y="897"/>
                    <a:pt x="0" y="1340"/>
                    <a:pt x="223" y="1877"/>
                  </a:cubicBezTo>
                  <a:cubicBezTo>
                    <a:pt x="233" y="1897"/>
                    <a:pt x="252" y="1910"/>
                    <a:pt x="273" y="1910"/>
                  </a:cubicBezTo>
                  <a:cubicBezTo>
                    <a:pt x="280" y="1910"/>
                    <a:pt x="287" y="1907"/>
                    <a:pt x="294" y="1905"/>
                  </a:cubicBezTo>
                  <a:cubicBezTo>
                    <a:pt x="322" y="1895"/>
                    <a:pt x="334" y="1862"/>
                    <a:pt x="323" y="1835"/>
                  </a:cubicBezTo>
                  <a:cubicBezTo>
                    <a:pt x="115" y="1336"/>
                    <a:pt x="263" y="934"/>
                    <a:pt x="393" y="579"/>
                  </a:cubicBezTo>
                  <a:cubicBezTo>
                    <a:pt x="462" y="393"/>
                    <a:pt x="526" y="219"/>
                    <a:pt x="526" y="55"/>
                  </a:cubicBezTo>
                  <a:cubicBezTo>
                    <a:pt x="526" y="25"/>
                    <a:pt x="500" y="1"/>
                    <a:pt x="47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4" name="Google Shape;2063;p32">
              <a:extLst>
                <a:ext uri="{FF2B5EF4-FFF2-40B4-BE49-F238E27FC236}">
                  <a16:creationId xmlns:a16="http://schemas.microsoft.com/office/drawing/2014/main" id="{DAED3D61-C274-B4A4-2A6E-470918E2B776}"/>
                </a:ext>
              </a:extLst>
            </p:cNvPr>
            <p:cNvSpPr/>
            <p:nvPr/>
          </p:nvSpPr>
          <p:spPr>
            <a:xfrm>
              <a:off x="4501215" y="4979761"/>
              <a:ext cx="38206" cy="163740"/>
            </a:xfrm>
            <a:custGeom>
              <a:avLst/>
              <a:gdLst/>
              <a:ahLst/>
              <a:cxnLst/>
              <a:rect l="l" t="t" r="r" b="b"/>
              <a:pathLst>
                <a:path w="441" h="1890" extrusionOk="0">
                  <a:moveTo>
                    <a:pt x="55" y="0"/>
                  </a:moveTo>
                  <a:cubicBezTo>
                    <a:pt x="24" y="0"/>
                    <a:pt x="1" y="26"/>
                    <a:pt x="1" y="54"/>
                  </a:cubicBezTo>
                  <a:cubicBezTo>
                    <a:pt x="1" y="214"/>
                    <a:pt x="52" y="386"/>
                    <a:pt x="107" y="565"/>
                  </a:cubicBezTo>
                  <a:cubicBezTo>
                    <a:pt x="209" y="915"/>
                    <a:pt x="328" y="1314"/>
                    <a:pt x="162" y="1819"/>
                  </a:cubicBezTo>
                  <a:cubicBezTo>
                    <a:pt x="152" y="1848"/>
                    <a:pt x="167" y="1878"/>
                    <a:pt x="195" y="1886"/>
                  </a:cubicBezTo>
                  <a:cubicBezTo>
                    <a:pt x="201" y="1889"/>
                    <a:pt x="207" y="1889"/>
                    <a:pt x="212" y="1889"/>
                  </a:cubicBezTo>
                  <a:cubicBezTo>
                    <a:pt x="235" y="1889"/>
                    <a:pt x="255" y="1875"/>
                    <a:pt x="264" y="1851"/>
                  </a:cubicBezTo>
                  <a:cubicBezTo>
                    <a:pt x="441" y="1314"/>
                    <a:pt x="312" y="882"/>
                    <a:pt x="208" y="535"/>
                  </a:cubicBezTo>
                  <a:cubicBezTo>
                    <a:pt x="155" y="356"/>
                    <a:pt x="108" y="199"/>
                    <a:pt x="108" y="54"/>
                  </a:cubicBezTo>
                  <a:cubicBezTo>
                    <a:pt x="108" y="23"/>
                    <a:pt x="84" y="0"/>
                    <a:pt x="55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5" name="Google Shape;2064;p32">
              <a:extLst>
                <a:ext uri="{FF2B5EF4-FFF2-40B4-BE49-F238E27FC236}">
                  <a16:creationId xmlns:a16="http://schemas.microsoft.com/office/drawing/2014/main" id="{10285E06-838C-6E97-5E96-DFE24B695088}"/>
                </a:ext>
              </a:extLst>
            </p:cNvPr>
            <p:cNvSpPr/>
            <p:nvPr/>
          </p:nvSpPr>
          <p:spPr>
            <a:xfrm>
              <a:off x="2993358" y="1565533"/>
              <a:ext cx="1460406" cy="1524343"/>
            </a:xfrm>
            <a:custGeom>
              <a:avLst/>
              <a:gdLst/>
              <a:ahLst/>
              <a:cxnLst/>
              <a:rect l="l" t="t" r="r" b="b"/>
              <a:pathLst>
                <a:path w="16857" h="17595" extrusionOk="0">
                  <a:moveTo>
                    <a:pt x="8429" y="1"/>
                  </a:moveTo>
                  <a:cubicBezTo>
                    <a:pt x="6193" y="1"/>
                    <a:pt x="4050" y="927"/>
                    <a:pt x="2469" y="2577"/>
                  </a:cubicBezTo>
                  <a:cubicBezTo>
                    <a:pt x="889" y="4227"/>
                    <a:pt x="1" y="6465"/>
                    <a:pt x="1" y="8798"/>
                  </a:cubicBezTo>
                  <a:cubicBezTo>
                    <a:pt x="1" y="11131"/>
                    <a:pt x="889" y="13368"/>
                    <a:pt x="2469" y="15019"/>
                  </a:cubicBezTo>
                  <a:cubicBezTo>
                    <a:pt x="4050" y="16668"/>
                    <a:pt x="6193" y="17594"/>
                    <a:pt x="8429" y="17594"/>
                  </a:cubicBezTo>
                  <a:cubicBezTo>
                    <a:pt x="10664" y="17594"/>
                    <a:pt x="12807" y="16668"/>
                    <a:pt x="14388" y="15019"/>
                  </a:cubicBezTo>
                  <a:cubicBezTo>
                    <a:pt x="15968" y="13368"/>
                    <a:pt x="16856" y="11131"/>
                    <a:pt x="16856" y="8798"/>
                  </a:cubicBezTo>
                  <a:cubicBezTo>
                    <a:pt x="16856" y="6465"/>
                    <a:pt x="15968" y="4227"/>
                    <a:pt x="14388" y="2577"/>
                  </a:cubicBezTo>
                  <a:cubicBezTo>
                    <a:pt x="12807" y="927"/>
                    <a:pt x="10664" y="1"/>
                    <a:pt x="8429" y="1"/>
                  </a:cubicBezTo>
                  <a:close/>
                </a:path>
              </a:pathLst>
            </a:custGeom>
            <a:solidFill>
              <a:srgbClr val="83C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6" name="Google Shape;2065;p32">
              <a:extLst>
                <a:ext uri="{FF2B5EF4-FFF2-40B4-BE49-F238E27FC236}">
                  <a16:creationId xmlns:a16="http://schemas.microsoft.com/office/drawing/2014/main" id="{508E0315-87C9-6644-A29A-9F9E88E07A21}"/>
                </a:ext>
              </a:extLst>
            </p:cNvPr>
            <p:cNvSpPr/>
            <p:nvPr/>
          </p:nvSpPr>
          <p:spPr>
            <a:xfrm>
              <a:off x="3723332" y="1748849"/>
              <a:ext cx="628364" cy="578895"/>
            </a:xfrm>
            <a:custGeom>
              <a:avLst/>
              <a:gdLst/>
              <a:ahLst/>
              <a:cxnLst/>
              <a:rect l="l" t="t" r="r" b="b"/>
              <a:pathLst>
                <a:path w="7253" h="6682" extrusionOk="0">
                  <a:moveTo>
                    <a:pt x="5075" y="1"/>
                  </a:moveTo>
                  <a:lnTo>
                    <a:pt x="0" y="6682"/>
                  </a:lnTo>
                  <a:lnTo>
                    <a:pt x="7252" y="2764"/>
                  </a:lnTo>
                  <a:cubicBezTo>
                    <a:pt x="6721" y="1690"/>
                    <a:pt x="5979" y="749"/>
                    <a:pt x="5075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7" name="Google Shape;2066;p32">
              <a:extLst>
                <a:ext uri="{FF2B5EF4-FFF2-40B4-BE49-F238E27FC236}">
                  <a16:creationId xmlns:a16="http://schemas.microsoft.com/office/drawing/2014/main" id="{74968849-8FA3-FE6B-5D1D-DF432F5ADA0E}"/>
                </a:ext>
              </a:extLst>
            </p:cNvPr>
            <p:cNvSpPr/>
            <p:nvPr/>
          </p:nvSpPr>
          <p:spPr>
            <a:xfrm>
              <a:off x="3062058" y="2327648"/>
              <a:ext cx="661631" cy="527261"/>
            </a:xfrm>
            <a:custGeom>
              <a:avLst/>
              <a:gdLst/>
              <a:ahLst/>
              <a:cxnLst/>
              <a:rect l="l" t="t" r="r" b="b"/>
              <a:pathLst>
                <a:path w="7637" h="6086" extrusionOk="0">
                  <a:moveTo>
                    <a:pt x="7636" y="1"/>
                  </a:moveTo>
                  <a:lnTo>
                    <a:pt x="0" y="3102"/>
                  </a:lnTo>
                  <a:cubicBezTo>
                    <a:pt x="411" y="4228"/>
                    <a:pt x="1048" y="5246"/>
                    <a:pt x="1861" y="6086"/>
                  </a:cubicBezTo>
                  <a:lnTo>
                    <a:pt x="7636" y="1"/>
                  </a:ln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8" name="Google Shape;2067;p32">
              <a:extLst>
                <a:ext uri="{FF2B5EF4-FFF2-40B4-BE49-F238E27FC236}">
                  <a16:creationId xmlns:a16="http://schemas.microsoft.com/office/drawing/2014/main" id="{A22CDCB5-E7AA-86B7-9536-9CEDF204EFCA}"/>
                </a:ext>
              </a:extLst>
            </p:cNvPr>
            <p:cNvSpPr/>
            <p:nvPr/>
          </p:nvSpPr>
          <p:spPr>
            <a:xfrm>
              <a:off x="3323432" y="2327648"/>
              <a:ext cx="400254" cy="692907"/>
            </a:xfrm>
            <a:custGeom>
              <a:avLst/>
              <a:gdLst/>
              <a:ahLst/>
              <a:cxnLst/>
              <a:rect l="l" t="t" r="r" b="b"/>
              <a:pathLst>
                <a:path w="4620" h="7998" extrusionOk="0">
                  <a:moveTo>
                    <a:pt x="4619" y="1"/>
                  </a:moveTo>
                  <a:lnTo>
                    <a:pt x="0" y="7080"/>
                  </a:lnTo>
                  <a:cubicBezTo>
                    <a:pt x="526" y="7454"/>
                    <a:pt x="1100" y="7765"/>
                    <a:pt x="1711" y="7998"/>
                  </a:cubicBezTo>
                  <a:lnTo>
                    <a:pt x="4619" y="1"/>
                  </a:ln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9" name="Google Shape;2068;p32">
              <a:extLst>
                <a:ext uri="{FF2B5EF4-FFF2-40B4-BE49-F238E27FC236}">
                  <a16:creationId xmlns:a16="http://schemas.microsoft.com/office/drawing/2014/main" id="{A6D924C4-99D8-7AC4-73FA-51F140147123}"/>
                </a:ext>
              </a:extLst>
            </p:cNvPr>
            <p:cNvSpPr/>
            <p:nvPr/>
          </p:nvSpPr>
          <p:spPr>
            <a:xfrm>
              <a:off x="3291984" y="1895693"/>
              <a:ext cx="875273" cy="1058593"/>
            </a:xfrm>
            <a:custGeom>
              <a:avLst/>
              <a:gdLst/>
              <a:ahLst/>
              <a:cxnLst/>
              <a:rect l="l" t="t" r="r" b="b"/>
              <a:pathLst>
                <a:path w="10103" h="12219" extrusionOk="0">
                  <a:moveTo>
                    <a:pt x="5051" y="1"/>
                  </a:moveTo>
                  <a:cubicBezTo>
                    <a:pt x="615" y="1"/>
                    <a:pt x="1" y="2898"/>
                    <a:pt x="1" y="4501"/>
                  </a:cubicBezTo>
                  <a:cubicBezTo>
                    <a:pt x="1" y="6406"/>
                    <a:pt x="930" y="7769"/>
                    <a:pt x="1370" y="9237"/>
                  </a:cubicBezTo>
                  <a:cubicBezTo>
                    <a:pt x="1980" y="11282"/>
                    <a:pt x="3290" y="12219"/>
                    <a:pt x="5051" y="12219"/>
                  </a:cubicBezTo>
                  <a:cubicBezTo>
                    <a:pt x="6813" y="12219"/>
                    <a:pt x="8123" y="11282"/>
                    <a:pt x="8733" y="9237"/>
                  </a:cubicBezTo>
                  <a:cubicBezTo>
                    <a:pt x="9173" y="7769"/>
                    <a:pt x="10102" y="6406"/>
                    <a:pt x="10102" y="4501"/>
                  </a:cubicBezTo>
                  <a:cubicBezTo>
                    <a:pt x="10102" y="2899"/>
                    <a:pt x="9490" y="1"/>
                    <a:pt x="505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0" name="Google Shape;2069;p32">
              <a:extLst>
                <a:ext uri="{FF2B5EF4-FFF2-40B4-BE49-F238E27FC236}">
                  <a16:creationId xmlns:a16="http://schemas.microsoft.com/office/drawing/2014/main" id="{BE965000-C4AB-D2F8-B822-B221C988E385}"/>
                </a:ext>
              </a:extLst>
            </p:cNvPr>
            <p:cNvSpPr/>
            <p:nvPr/>
          </p:nvSpPr>
          <p:spPr>
            <a:xfrm>
              <a:off x="2970400" y="1542575"/>
              <a:ext cx="1506323" cy="1570433"/>
            </a:xfrm>
            <a:custGeom>
              <a:avLst/>
              <a:gdLst/>
              <a:ahLst/>
              <a:cxnLst/>
              <a:rect l="l" t="t" r="r" b="b"/>
              <a:pathLst>
                <a:path w="17387" h="18127" extrusionOk="0">
                  <a:moveTo>
                    <a:pt x="8694" y="531"/>
                  </a:moveTo>
                  <a:cubicBezTo>
                    <a:pt x="13202" y="531"/>
                    <a:pt x="16856" y="4351"/>
                    <a:pt x="16856" y="9063"/>
                  </a:cubicBezTo>
                  <a:cubicBezTo>
                    <a:pt x="16856" y="13774"/>
                    <a:pt x="13202" y="17594"/>
                    <a:pt x="8694" y="17594"/>
                  </a:cubicBezTo>
                  <a:cubicBezTo>
                    <a:pt x="4185" y="17594"/>
                    <a:pt x="531" y="13774"/>
                    <a:pt x="531" y="9063"/>
                  </a:cubicBezTo>
                  <a:cubicBezTo>
                    <a:pt x="531" y="4352"/>
                    <a:pt x="4185" y="531"/>
                    <a:pt x="8694" y="531"/>
                  </a:cubicBezTo>
                  <a:close/>
                  <a:moveTo>
                    <a:pt x="8694" y="0"/>
                  </a:moveTo>
                  <a:cubicBezTo>
                    <a:pt x="3900" y="0"/>
                    <a:pt x="0" y="4065"/>
                    <a:pt x="0" y="9063"/>
                  </a:cubicBezTo>
                  <a:cubicBezTo>
                    <a:pt x="0" y="14060"/>
                    <a:pt x="3900" y="18126"/>
                    <a:pt x="8694" y="18126"/>
                  </a:cubicBezTo>
                  <a:cubicBezTo>
                    <a:pt x="13487" y="18126"/>
                    <a:pt x="17387" y="14060"/>
                    <a:pt x="17387" y="9063"/>
                  </a:cubicBezTo>
                  <a:cubicBezTo>
                    <a:pt x="17387" y="4065"/>
                    <a:pt x="13487" y="0"/>
                    <a:pt x="8694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1" name="Google Shape;2070;p32">
              <a:extLst>
                <a:ext uri="{FF2B5EF4-FFF2-40B4-BE49-F238E27FC236}">
                  <a16:creationId xmlns:a16="http://schemas.microsoft.com/office/drawing/2014/main" id="{417FCADF-54F3-7A9E-C2F5-F5D7CAC0676C}"/>
                </a:ext>
              </a:extLst>
            </p:cNvPr>
            <p:cNvSpPr/>
            <p:nvPr/>
          </p:nvSpPr>
          <p:spPr>
            <a:xfrm>
              <a:off x="3011811" y="1583985"/>
              <a:ext cx="1423500" cy="748440"/>
            </a:xfrm>
            <a:custGeom>
              <a:avLst/>
              <a:gdLst/>
              <a:ahLst/>
              <a:cxnLst/>
              <a:rect l="l" t="t" r="r" b="b"/>
              <a:pathLst>
                <a:path w="16431" h="8639" extrusionOk="0">
                  <a:moveTo>
                    <a:pt x="8216" y="1"/>
                  </a:moveTo>
                  <a:cubicBezTo>
                    <a:pt x="3686" y="1"/>
                    <a:pt x="1" y="3851"/>
                    <a:pt x="1" y="8585"/>
                  </a:cubicBezTo>
                  <a:cubicBezTo>
                    <a:pt x="1" y="8615"/>
                    <a:pt x="23" y="8639"/>
                    <a:pt x="53" y="8639"/>
                  </a:cubicBezTo>
                  <a:cubicBezTo>
                    <a:pt x="83" y="8639"/>
                    <a:pt x="108" y="8613"/>
                    <a:pt x="108" y="8585"/>
                  </a:cubicBezTo>
                  <a:cubicBezTo>
                    <a:pt x="108" y="3910"/>
                    <a:pt x="3744" y="108"/>
                    <a:pt x="8216" y="108"/>
                  </a:cubicBezTo>
                  <a:cubicBezTo>
                    <a:pt x="12687" y="108"/>
                    <a:pt x="16323" y="3910"/>
                    <a:pt x="16323" y="8585"/>
                  </a:cubicBezTo>
                  <a:cubicBezTo>
                    <a:pt x="16323" y="8615"/>
                    <a:pt x="16349" y="8639"/>
                    <a:pt x="16378" y="8639"/>
                  </a:cubicBezTo>
                  <a:cubicBezTo>
                    <a:pt x="16406" y="8639"/>
                    <a:pt x="16430" y="8615"/>
                    <a:pt x="16430" y="8585"/>
                  </a:cubicBezTo>
                  <a:cubicBezTo>
                    <a:pt x="16430" y="3851"/>
                    <a:pt x="12745" y="1"/>
                    <a:pt x="8216" y="1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2" name="Google Shape;2071;p32">
              <a:extLst>
                <a:ext uri="{FF2B5EF4-FFF2-40B4-BE49-F238E27FC236}">
                  <a16:creationId xmlns:a16="http://schemas.microsoft.com/office/drawing/2014/main" id="{640771D3-4A1E-94C8-FF3A-B81DC22AA566}"/>
                </a:ext>
              </a:extLst>
            </p:cNvPr>
            <p:cNvSpPr/>
            <p:nvPr/>
          </p:nvSpPr>
          <p:spPr>
            <a:xfrm>
              <a:off x="3863592" y="1569691"/>
              <a:ext cx="364387" cy="536790"/>
            </a:xfrm>
            <a:custGeom>
              <a:avLst/>
              <a:gdLst/>
              <a:ahLst/>
              <a:cxnLst/>
              <a:rect l="l" t="t" r="r" b="b"/>
              <a:pathLst>
                <a:path w="4206" h="6196" extrusionOk="0">
                  <a:moveTo>
                    <a:pt x="3360" y="1"/>
                  </a:moveTo>
                  <a:cubicBezTo>
                    <a:pt x="3004" y="1"/>
                    <a:pt x="2666" y="405"/>
                    <a:pt x="2464" y="617"/>
                  </a:cubicBezTo>
                  <a:cubicBezTo>
                    <a:pt x="2019" y="1086"/>
                    <a:pt x="1571" y="1546"/>
                    <a:pt x="1171" y="2050"/>
                  </a:cubicBezTo>
                  <a:cubicBezTo>
                    <a:pt x="806" y="2511"/>
                    <a:pt x="445" y="2981"/>
                    <a:pt x="1" y="3388"/>
                  </a:cubicBezTo>
                  <a:lnTo>
                    <a:pt x="3240" y="6195"/>
                  </a:lnTo>
                  <a:cubicBezTo>
                    <a:pt x="3420" y="6100"/>
                    <a:pt x="3396" y="5853"/>
                    <a:pt x="3419" y="5657"/>
                  </a:cubicBezTo>
                  <a:cubicBezTo>
                    <a:pt x="3443" y="5448"/>
                    <a:pt x="3547" y="5250"/>
                    <a:pt x="3639" y="5059"/>
                  </a:cubicBezTo>
                  <a:cubicBezTo>
                    <a:pt x="3790" y="4746"/>
                    <a:pt x="3906" y="4408"/>
                    <a:pt x="3990" y="4075"/>
                  </a:cubicBezTo>
                  <a:cubicBezTo>
                    <a:pt x="4098" y="3647"/>
                    <a:pt x="4183" y="3210"/>
                    <a:pt x="4193" y="2767"/>
                  </a:cubicBezTo>
                  <a:cubicBezTo>
                    <a:pt x="4205" y="2302"/>
                    <a:pt x="4147" y="150"/>
                    <a:pt x="3450" y="10"/>
                  </a:cubicBezTo>
                  <a:cubicBezTo>
                    <a:pt x="3420" y="4"/>
                    <a:pt x="3390" y="1"/>
                    <a:pt x="3360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3" name="Google Shape;2072;p32">
              <a:extLst>
                <a:ext uri="{FF2B5EF4-FFF2-40B4-BE49-F238E27FC236}">
                  <a16:creationId xmlns:a16="http://schemas.microsoft.com/office/drawing/2014/main" id="{D0FAEE3E-689C-5302-EBDA-A83B7F689C60}"/>
                </a:ext>
              </a:extLst>
            </p:cNvPr>
            <p:cNvSpPr/>
            <p:nvPr/>
          </p:nvSpPr>
          <p:spPr>
            <a:xfrm>
              <a:off x="3934458" y="1650607"/>
              <a:ext cx="256786" cy="414635"/>
            </a:xfrm>
            <a:custGeom>
              <a:avLst/>
              <a:gdLst/>
              <a:ahLst/>
              <a:cxnLst/>
              <a:rect l="l" t="t" r="r" b="b"/>
              <a:pathLst>
                <a:path w="2964" h="4786" extrusionOk="0">
                  <a:moveTo>
                    <a:pt x="2651" y="0"/>
                  </a:moveTo>
                  <a:cubicBezTo>
                    <a:pt x="2626" y="0"/>
                    <a:pt x="2598" y="16"/>
                    <a:pt x="2568" y="53"/>
                  </a:cubicBezTo>
                  <a:cubicBezTo>
                    <a:pt x="2074" y="645"/>
                    <a:pt x="904" y="2051"/>
                    <a:pt x="1" y="3165"/>
                  </a:cubicBezTo>
                  <a:lnTo>
                    <a:pt x="1978" y="4786"/>
                  </a:lnTo>
                  <a:cubicBezTo>
                    <a:pt x="2745" y="3575"/>
                    <a:pt x="2918" y="2261"/>
                    <a:pt x="2943" y="1830"/>
                  </a:cubicBezTo>
                  <a:cubicBezTo>
                    <a:pt x="2963" y="1489"/>
                    <a:pt x="2946" y="1145"/>
                    <a:pt x="2903" y="805"/>
                  </a:cubicBezTo>
                  <a:cubicBezTo>
                    <a:pt x="2895" y="728"/>
                    <a:pt x="2824" y="0"/>
                    <a:pt x="265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" name="Google Shape;2073;p32">
              <a:extLst>
                <a:ext uri="{FF2B5EF4-FFF2-40B4-BE49-F238E27FC236}">
                  <a16:creationId xmlns:a16="http://schemas.microsoft.com/office/drawing/2014/main" id="{116824DF-1A4B-47E1-AC9D-57586CC9C31F}"/>
                </a:ext>
              </a:extLst>
            </p:cNvPr>
            <p:cNvSpPr/>
            <p:nvPr/>
          </p:nvSpPr>
          <p:spPr>
            <a:xfrm>
              <a:off x="3929173" y="1645842"/>
              <a:ext cx="261724" cy="283643"/>
            </a:xfrm>
            <a:custGeom>
              <a:avLst/>
              <a:gdLst/>
              <a:ahLst/>
              <a:cxnLst/>
              <a:rect l="l" t="t" r="r" b="b"/>
              <a:pathLst>
                <a:path w="3021" h="3274" extrusionOk="0">
                  <a:moveTo>
                    <a:pt x="2713" y="0"/>
                  </a:moveTo>
                  <a:cubicBezTo>
                    <a:pt x="2678" y="0"/>
                    <a:pt x="2635" y="16"/>
                    <a:pt x="2589" y="72"/>
                  </a:cubicBezTo>
                  <a:cubicBezTo>
                    <a:pt x="2229" y="503"/>
                    <a:pt x="983" y="1999"/>
                    <a:pt x="20" y="3186"/>
                  </a:cubicBezTo>
                  <a:cubicBezTo>
                    <a:pt x="0" y="3209"/>
                    <a:pt x="5" y="3243"/>
                    <a:pt x="27" y="3260"/>
                  </a:cubicBezTo>
                  <a:cubicBezTo>
                    <a:pt x="37" y="3270"/>
                    <a:pt x="49" y="3273"/>
                    <a:pt x="62" y="3273"/>
                  </a:cubicBezTo>
                  <a:cubicBezTo>
                    <a:pt x="77" y="3273"/>
                    <a:pt x="93" y="3266"/>
                    <a:pt x="100" y="3253"/>
                  </a:cubicBezTo>
                  <a:cubicBezTo>
                    <a:pt x="1063" y="2068"/>
                    <a:pt x="2310" y="572"/>
                    <a:pt x="2669" y="140"/>
                  </a:cubicBezTo>
                  <a:cubicBezTo>
                    <a:pt x="2688" y="119"/>
                    <a:pt x="2702" y="108"/>
                    <a:pt x="2710" y="108"/>
                  </a:cubicBezTo>
                  <a:cubicBezTo>
                    <a:pt x="2711" y="108"/>
                    <a:pt x="2712" y="109"/>
                    <a:pt x="2713" y="109"/>
                  </a:cubicBezTo>
                  <a:cubicBezTo>
                    <a:pt x="2726" y="112"/>
                    <a:pt x="2832" y="162"/>
                    <a:pt x="2907" y="843"/>
                  </a:cubicBezTo>
                  <a:lnTo>
                    <a:pt x="2912" y="866"/>
                  </a:lnTo>
                  <a:cubicBezTo>
                    <a:pt x="2914" y="892"/>
                    <a:pt x="2937" y="912"/>
                    <a:pt x="2963" y="912"/>
                  </a:cubicBezTo>
                  <a:cubicBezTo>
                    <a:pt x="2965" y="912"/>
                    <a:pt x="2968" y="912"/>
                    <a:pt x="2970" y="911"/>
                  </a:cubicBezTo>
                  <a:cubicBezTo>
                    <a:pt x="2999" y="909"/>
                    <a:pt x="3020" y="881"/>
                    <a:pt x="3017" y="853"/>
                  </a:cubicBezTo>
                  <a:lnTo>
                    <a:pt x="3014" y="830"/>
                  </a:lnTo>
                  <a:cubicBezTo>
                    <a:pt x="2936" y="139"/>
                    <a:pt x="2824" y="29"/>
                    <a:pt x="2746" y="5"/>
                  </a:cubicBezTo>
                  <a:cubicBezTo>
                    <a:pt x="2736" y="2"/>
                    <a:pt x="2725" y="0"/>
                    <a:pt x="271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5" name="Google Shape;2074;p32">
              <a:extLst>
                <a:ext uri="{FF2B5EF4-FFF2-40B4-BE49-F238E27FC236}">
                  <a16:creationId xmlns:a16="http://schemas.microsoft.com/office/drawing/2014/main" id="{13AEACAE-36FB-D2D2-926B-9BE0722EE5F2}"/>
                </a:ext>
              </a:extLst>
            </p:cNvPr>
            <p:cNvSpPr/>
            <p:nvPr/>
          </p:nvSpPr>
          <p:spPr>
            <a:xfrm>
              <a:off x="3231254" y="1569691"/>
              <a:ext cx="364387" cy="536790"/>
            </a:xfrm>
            <a:custGeom>
              <a:avLst/>
              <a:gdLst/>
              <a:ahLst/>
              <a:cxnLst/>
              <a:rect l="l" t="t" r="r" b="b"/>
              <a:pathLst>
                <a:path w="4206" h="6196" extrusionOk="0">
                  <a:moveTo>
                    <a:pt x="845" y="1"/>
                  </a:moveTo>
                  <a:cubicBezTo>
                    <a:pt x="815" y="1"/>
                    <a:pt x="785" y="4"/>
                    <a:pt x="754" y="10"/>
                  </a:cubicBezTo>
                  <a:cubicBezTo>
                    <a:pt x="59" y="150"/>
                    <a:pt x="0" y="2302"/>
                    <a:pt x="12" y="2767"/>
                  </a:cubicBezTo>
                  <a:cubicBezTo>
                    <a:pt x="23" y="3210"/>
                    <a:pt x="108" y="3647"/>
                    <a:pt x="216" y="4075"/>
                  </a:cubicBezTo>
                  <a:cubicBezTo>
                    <a:pt x="300" y="4408"/>
                    <a:pt x="416" y="4746"/>
                    <a:pt x="567" y="5059"/>
                  </a:cubicBezTo>
                  <a:cubicBezTo>
                    <a:pt x="659" y="5250"/>
                    <a:pt x="762" y="5448"/>
                    <a:pt x="787" y="5657"/>
                  </a:cubicBezTo>
                  <a:cubicBezTo>
                    <a:pt x="810" y="5853"/>
                    <a:pt x="786" y="6100"/>
                    <a:pt x="966" y="6195"/>
                  </a:cubicBezTo>
                  <a:lnTo>
                    <a:pt x="4205" y="3388"/>
                  </a:lnTo>
                  <a:cubicBezTo>
                    <a:pt x="3760" y="2981"/>
                    <a:pt x="3400" y="2511"/>
                    <a:pt x="3035" y="2050"/>
                  </a:cubicBezTo>
                  <a:cubicBezTo>
                    <a:pt x="2635" y="1546"/>
                    <a:pt x="2186" y="1086"/>
                    <a:pt x="1742" y="617"/>
                  </a:cubicBezTo>
                  <a:cubicBezTo>
                    <a:pt x="1540" y="405"/>
                    <a:pt x="1202" y="1"/>
                    <a:pt x="845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6" name="Google Shape;2075;p32">
              <a:extLst>
                <a:ext uri="{FF2B5EF4-FFF2-40B4-BE49-F238E27FC236}">
                  <a16:creationId xmlns:a16="http://schemas.microsoft.com/office/drawing/2014/main" id="{D774F124-C3DA-CCCE-3159-6A250A0E07E4}"/>
                </a:ext>
              </a:extLst>
            </p:cNvPr>
            <p:cNvSpPr/>
            <p:nvPr/>
          </p:nvSpPr>
          <p:spPr>
            <a:xfrm>
              <a:off x="3270500" y="1657434"/>
              <a:ext cx="256786" cy="414635"/>
            </a:xfrm>
            <a:custGeom>
              <a:avLst/>
              <a:gdLst/>
              <a:ahLst/>
              <a:cxnLst/>
              <a:rect l="l" t="t" r="r" b="b"/>
              <a:pathLst>
                <a:path w="2964" h="4786" extrusionOk="0">
                  <a:moveTo>
                    <a:pt x="311" y="0"/>
                  </a:moveTo>
                  <a:cubicBezTo>
                    <a:pt x="139" y="0"/>
                    <a:pt x="69" y="728"/>
                    <a:pt x="59" y="805"/>
                  </a:cubicBezTo>
                  <a:cubicBezTo>
                    <a:pt x="16" y="1145"/>
                    <a:pt x="1" y="1489"/>
                    <a:pt x="21" y="1830"/>
                  </a:cubicBezTo>
                  <a:cubicBezTo>
                    <a:pt x="45" y="2261"/>
                    <a:pt x="219" y="3575"/>
                    <a:pt x="986" y="4786"/>
                  </a:cubicBezTo>
                  <a:lnTo>
                    <a:pt x="2963" y="3165"/>
                  </a:lnTo>
                  <a:cubicBezTo>
                    <a:pt x="2058" y="2051"/>
                    <a:pt x="890" y="645"/>
                    <a:pt x="395" y="53"/>
                  </a:cubicBezTo>
                  <a:cubicBezTo>
                    <a:pt x="364" y="16"/>
                    <a:pt x="337" y="0"/>
                    <a:pt x="31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7" name="Google Shape;2076;p32">
              <a:extLst>
                <a:ext uri="{FF2B5EF4-FFF2-40B4-BE49-F238E27FC236}">
                  <a16:creationId xmlns:a16="http://schemas.microsoft.com/office/drawing/2014/main" id="{4A4C53F0-FF46-8340-9E7F-ED47F11AC218}"/>
                </a:ext>
              </a:extLst>
            </p:cNvPr>
            <p:cNvSpPr/>
            <p:nvPr/>
          </p:nvSpPr>
          <p:spPr>
            <a:xfrm>
              <a:off x="3268073" y="1645842"/>
              <a:ext cx="261638" cy="283643"/>
            </a:xfrm>
            <a:custGeom>
              <a:avLst/>
              <a:gdLst/>
              <a:ahLst/>
              <a:cxnLst/>
              <a:rect l="l" t="t" r="r" b="b"/>
              <a:pathLst>
                <a:path w="3020" h="3274" extrusionOk="0">
                  <a:moveTo>
                    <a:pt x="309" y="0"/>
                  </a:moveTo>
                  <a:cubicBezTo>
                    <a:pt x="297" y="0"/>
                    <a:pt x="286" y="2"/>
                    <a:pt x="277" y="5"/>
                  </a:cubicBezTo>
                  <a:cubicBezTo>
                    <a:pt x="198" y="29"/>
                    <a:pt x="85" y="140"/>
                    <a:pt x="7" y="830"/>
                  </a:cubicBezTo>
                  <a:lnTo>
                    <a:pt x="5" y="853"/>
                  </a:lnTo>
                  <a:cubicBezTo>
                    <a:pt x="1" y="881"/>
                    <a:pt x="22" y="909"/>
                    <a:pt x="51" y="911"/>
                  </a:cubicBezTo>
                  <a:cubicBezTo>
                    <a:pt x="53" y="912"/>
                    <a:pt x="56" y="912"/>
                    <a:pt x="58" y="912"/>
                  </a:cubicBezTo>
                  <a:cubicBezTo>
                    <a:pt x="83" y="912"/>
                    <a:pt x="107" y="892"/>
                    <a:pt x="111" y="866"/>
                  </a:cubicBezTo>
                  <a:lnTo>
                    <a:pt x="114" y="843"/>
                  </a:lnTo>
                  <a:cubicBezTo>
                    <a:pt x="191" y="162"/>
                    <a:pt x="297" y="112"/>
                    <a:pt x="308" y="109"/>
                  </a:cubicBezTo>
                  <a:cubicBezTo>
                    <a:pt x="308" y="109"/>
                    <a:pt x="309" y="109"/>
                    <a:pt x="310" y="109"/>
                  </a:cubicBezTo>
                  <a:cubicBezTo>
                    <a:pt x="318" y="109"/>
                    <a:pt x="334" y="118"/>
                    <a:pt x="354" y="140"/>
                  </a:cubicBezTo>
                  <a:cubicBezTo>
                    <a:pt x="712" y="570"/>
                    <a:pt x="1960" y="2068"/>
                    <a:pt x="2921" y="3253"/>
                  </a:cubicBezTo>
                  <a:cubicBezTo>
                    <a:pt x="2932" y="3266"/>
                    <a:pt x="2947" y="3273"/>
                    <a:pt x="2962" y="3273"/>
                  </a:cubicBezTo>
                  <a:cubicBezTo>
                    <a:pt x="2974" y="3273"/>
                    <a:pt x="2985" y="3270"/>
                    <a:pt x="2995" y="3260"/>
                  </a:cubicBezTo>
                  <a:cubicBezTo>
                    <a:pt x="3017" y="3243"/>
                    <a:pt x="3019" y="3209"/>
                    <a:pt x="3002" y="3186"/>
                  </a:cubicBezTo>
                  <a:cubicBezTo>
                    <a:pt x="2040" y="1999"/>
                    <a:pt x="792" y="502"/>
                    <a:pt x="434" y="72"/>
                  </a:cubicBezTo>
                  <a:cubicBezTo>
                    <a:pt x="387" y="16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8" name="Google Shape;2077;p32">
              <a:extLst>
                <a:ext uri="{FF2B5EF4-FFF2-40B4-BE49-F238E27FC236}">
                  <a16:creationId xmlns:a16="http://schemas.microsoft.com/office/drawing/2014/main" id="{DC583F76-D155-32E6-87F5-603413B8C023}"/>
                </a:ext>
              </a:extLst>
            </p:cNvPr>
            <p:cNvSpPr/>
            <p:nvPr/>
          </p:nvSpPr>
          <p:spPr>
            <a:xfrm>
              <a:off x="3291984" y="1825173"/>
              <a:ext cx="875273" cy="1058593"/>
            </a:xfrm>
            <a:custGeom>
              <a:avLst/>
              <a:gdLst/>
              <a:ahLst/>
              <a:cxnLst/>
              <a:rect l="l" t="t" r="r" b="b"/>
              <a:pathLst>
                <a:path w="10103" h="12219" extrusionOk="0">
                  <a:moveTo>
                    <a:pt x="5051" y="1"/>
                  </a:moveTo>
                  <a:cubicBezTo>
                    <a:pt x="615" y="1"/>
                    <a:pt x="1" y="2899"/>
                    <a:pt x="1" y="4501"/>
                  </a:cubicBezTo>
                  <a:cubicBezTo>
                    <a:pt x="1" y="6406"/>
                    <a:pt x="930" y="7770"/>
                    <a:pt x="1370" y="9239"/>
                  </a:cubicBezTo>
                  <a:cubicBezTo>
                    <a:pt x="1980" y="11282"/>
                    <a:pt x="3290" y="12219"/>
                    <a:pt x="5051" y="12219"/>
                  </a:cubicBezTo>
                  <a:cubicBezTo>
                    <a:pt x="6813" y="12219"/>
                    <a:pt x="8123" y="11282"/>
                    <a:pt x="8733" y="9239"/>
                  </a:cubicBezTo>
                  <a:cubicBezTo>
                    <a:pt x="9173" y="7770"/>
                    <a:pt x="10102" y="6406"/>
                    <a:pt x="10102" y="4501"/>
                  </a:cubicBezTo>
                  <a:cubicBezTo>
                    <a:pt x="10102" y="2899"/>
                    <a:pt x="9490" y="1"/>
                    <a:pt x="50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9" name="Google Shape;2078;p32">
              <a:extLst>
                <a:ext uri="{FF2B5EF4-FFF2-40B4-BE49-F238E27FC236}">
                  <a16:creationId xmlns:a16="http://schemas.microsoft.com/office/drawing/2014/main" id="{42F0DCCC-4313-F31E-BB5B-C2534DFF064E}"/>
                </a:ext>
              </a:extLst>
            </p:cNvPr>
            <p:cNvSpPr/>
            <p:nvPr/>
          </p:nvSpPr>
          <p:spPr>
            <a:xfrm>
              <a:off x="3285659" y="1820582"/>
              <a:ext cx="887922" cy="394622"/>
            </a:xfrm>
            <a:custGeom>
              <a:avLst/>
              <a:gdLst/>
              <a:ahLst/>
              <a:cxnLst/>
              <a:rect l="l" t="t" r="r" b="b"/>
              <a:pathLst>
                <a:path w="10249" h="4555" extrusionOk="0">
                  <a:moveTo>
                    <a:pt x="5124" y="1"/>
                  </a:moveTo>
                  <a:cubicBezTo>
                    <a:pt x="688" y="7"/>
                    <a:pt x="1" y="2775"/>
                    <a:pt x="75" y="4554"/>
                  </a:cubicBezTo>
                  <a:cubicBezTo>
                    <a:pt x="429" y="3202"/>
                    <a:pt x="1200" y="2424"/>
                    <a:pt x="2187" y="2424"/>
                  </a:cubicBezTo>
                  <a:cubicBezTo>
                    <a:pt x="3249" y="2424"/>
                    <a:pt x="4056" y="3288"/>
                    <a:pt x="4714" y="4023"/>
                  </a:cubicBezTo>
                  <a:cubicBezTo>
                    <a:pt x="4851" y="4176"/>
                    <a:pt x="4991" y="4270"/>
                    <a:pt x="5124" y="4270"/>
                  </a:cubicBezTo>
                  <a:cubicBezTo>
                    <a:pt x="5258" y="4270"/>
                    <a:pt x="5398" y="4177"/>
                    <a:pt x="5535" y="4023"/>
                  </a:cubicBezTo>
                  <a:cubicBezTo>
                    <a:pt x="6192" y="3288"/>
                    <a:pt x="6998" y="2424"/>
                    <a:pt x="8062" y="2424"/>
                  </a:cubicBezTo>
                  <a:cubicBezTo>
                    <a:pt x="9049" y="2424"/>
                    <a:pt x="9820" y="3202"/>
                    <a:pt x="10174" y="4554"/>
                  </a:cubicBezTo>
                  <a:cubicBezTo>
                    <a:pt x="10248" y="2775"/>
                    <a:pt x="9561" y="7"/>
                    <a:pt x="5124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0" name="Google Shape;2079;p32">
              <a:extLst>
                <a:ext uri="{FF2B5EF4-FFF2-40B4-BE49-F238E27FC236}">
                  <a16:creationId xmlns:a16="http://schemas.microsoft.com/office/drawing/2014/main" id="{12525386-8819-22FA-D778-4CC7DA9F5F5C}"/>
                </a:ext>
              </a:extLst>
            </p:cNvPr>
            <p:cNvSpPr/>
            <p:nvPr/>
          </p:nvSpPr>
          <p:spPr>
            <a:xfrm>
              <a:off x="3877193" y="1831238"/>
              <a:ext cx="177602" cy="87068"/>
            </a:xfrm>
            <a:custGeom>
              <a:avLst/>
              <a:gdLst/>
              <a:ahLst/>
              <a:cxnLst/>
              <a:rect l="l" t="t" r="r" b="b"/>
              <a:pathLst>
                <a:path w="2050" h="1005" extrusionOk="0">
                  <a:moveTo>
                    <a:pt x="61" y="0"/>
                  </a:moveTo>
                  <a:cubicBezTo>
                    <a:pt x="35" y="0"/>
                    <a:pt x="13" y="17"/>
                    <a:pt x="6" y="42"/>
                  </a:cubicBezTo>
                  <a:cubicBezTo>
                    <a:pt x="1" y="71"/>
                    <a:pt x="19" y="99"/>
                    <a:pt x="48" y="106"/>
                  </a:cubicBezTo>
                  <a:cubicBezTo>
                    <a:pt x="814" y="278"/>
                    <a:pt x="1457" y="576"/>
                    <a:pt x="1957" y="992"/>
                  </a:cubicBezTo>
                  <a:cubicBezTo>
                    <a:pt x="1965" y="1002"/>
                    <a:pt x="1978" y="1005"/>
                    <a:pt x="1991" y="1005"/>
                  </a:cubicBezTo>
                  <a:cubicBezTo>
                    <a:pt x="2007" y="1005"/>
                    <a:pt x="2021" y="999"/>
                    <a:pt x="2032" y="983"/>
                  </a:cubicBezTo>
                  <a:cubicBezTo>
                    <a:pt x="2049" y="960"/>
                    <a:pt x="2048" y="927"/>
                    <a:pt x="2025" y="907"/>
                  </a:cubicBezTo>
                  <a:cubicBezTo>
                    <a:pt x="1513" y="482"/>
                    <a:pt x="854" y="176"/>
                    <a:pt x="71" y="1"/>
                  </a:cubicBezTo>
                  <a:cubicBezTo>
                    <a:pt x="67" y="0"/>
                    <a:pt x="64" y="0"/>
                    <a:pt x="6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1" name="Google Shape;2080;p32">
              <a:extLst>
                <a:ext uri="{FF2B5EF4-FFF2-40B4-BE49-F238E27FC236}">
                  <a16:creationId xmlns:a16="http://schemas.microsoft.com/office/drawing/2014/main" id="{098035AB-8D9E-A677-EE7E-C3EF041B8539}"/>
                </a:ext>
              </a:extLst>
            </p:cNvPr>
            <p:cNvSpPr/>
            <p:nvPr/>
          </p:nvSpPr>
          <p:spPr>
            <a:xfrm>
              <a:off x="3404087" y="1831411"/>
              <a:ext cx="178035" cy="86895"/>
            </a:xfrm>
            <a:custGeom>
              <a:avLst/>
              <a:gdLst/>
              <a:ahLst/>
              <a:cxnLst/>
              <a:rect l="l" t="t" r="r" b="b"/>
              <a:pathLst>
                <a:path w="2055" h="1003" extrusionOk="0">
                  <a:moveTo>
                    <a:pt x="1994" y="1"/>
                  </a:moveTo>
                  <a:cubicBezTo>
                    <a:pt x="1991" y="1"/>
                    <a:pt x="1987" y="1"/>
                    <a:pt x="1983" y="2"/>
                  </a:cubicBezTo>
                  <a:cubicBezTo>
                    <a:pt x="1201" y="174"/>
                    <a:pt x="543" y="480"/>
                    <a:pt x="27" y="908"/>
                  </a:cubicBezTo>
                  <a:cubicBezTo>
                    <a:pt x="4" y="927"/>
                    <a:pt x="0" y="960"/>
                    <a:pt x="20" y="983"/>
                  </a:cubicBezTo>
                  <a:cubicBezTo>
                    <a:pt x="30" y="995"/>
                    <a:pt x="44" y="1003"/>
                    <a:pt x="62" y="1003"/>
                  </a:cubicBezTo>
                  <a:cubicBezTo>
                    <a:pt x="73" y="1003"/>
                    <a:pt x="86" y="1000"/>
                    <a:pt x="94" y="993"/>
                  </a:cubicBezTo>
                  <a:cubicBezTo>
                    <a:pt x="598" y="574"/>
                    <a:pt x="1241" y="276"/>
                    <a:pt x="2006" y="107"/>
                  </a:cubicBezTo>
                  <a:cubicBezTo>
                    <a:pt x="2035" y="100"/>
                    <a:pt x="2055" y="72"/>
                    <a:pt x="2048" y="43"/>
                  </a:cubicBezTo>
                  <a:cubicBezTo>
                    <a:pt x="2041" y="17"/>
                    <a:pt x="2019" y="1"/>
                    <a:pt x="1994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2" name="Google Shape;2081;p32">
              <a:extLst>
                <a:ext uri="{FF2B5EF4-FFF2-40B4-BE49-F238E27FC236}">
                  <a16:creationId xmlns:a16="http://schemas.microsoft.com/office/drawing/2014/main" id="{C26CCC41-8D36-83BB-B1C1-E56D17572C40}"/>
                </a:ext>
              </a:extLst>
            </p:cNvPr>
            <p:cNvSpPr/>
            <p:nvPr/>
          </p:nvSpPr>
          <p:spPr>
            <a:xfrm>
              <a:off x="3487516" y="2566410"/>
              <a:ext cx="484030" cy="129433"/>
            </a:xfrm>
            <a:custGeom>
              <a:avLst/>
              <a:gdLst/>
              <a:ahLst/>
              <a:cxnLst/>
              <a:rect l="l" t="t" r="r" b="b"/>
              <a:pathLst>
                <a:path w="5587" h="1494" extrusionOk="0">
                  <a:moveTo>
                    <a:pt x="2794" y="0"/>
                  </a:moveTo>
                  <a:lnTo>
                    <a:pt x="2742" y="302"/>
                  </a:lnTo>
                  <a:cubicBezTo>
                    <a:pt x="2671" y="707"/>
                    <a:pt x="2448" y="1385"/>
                    <a:pt x="1740" y="1385"/>
                  </a:cubicBezTo>
                  <a:cubicBezTo>
                    <a:pt x="1719" y="1386"/>
                    <a:pt x="1697" y="1387"/>
                    <a:pt x="1675" y="1387"/>
                  </a:cubicBezTo>
                  <a:cubicBezTo>
                    <a:pt x="1159" y="1387"/>
                    <a:pt x="520" y="1065"/>
                    <a:pt x="101" y="586"/>
                  </a:cubicBezTo>
                  <a:cubicBezTo>
                    <a:pt x="90" y="573"/>
                    <a:pt x="75" y="567"/>
                    <a:pt x="60" y="567"/>
                  </a:cubicBezTo>
                  <a:cubicBezTo>
                    <a:pt x="48" y="567"/>
                    <a:pt x="36" y="571"/>
                    <a:pt x="27" y="580"/>
                  </a:cubicBezTo>
                  <a:cubicBezTo>
                    <a:pt x="2" y="600"/>
                    <a:pt x="1" y="634"/>
                    <a:pt x="21" y="656"/>
                  </a:cubicBezTo>
                  <a:cubicBezTo>
                    <a:pt x="466" y="1164"/>
                    <a:pt x="1120" y="1494"/>
                    <a:pt x="1670" y="1494"/>
                  </a:cubicBezTo>
                  <a:cubicBezTo>
                    <a:pt x="1694" y="1494"/>
                    <a:pt x="1719" y="1492"/>
                    <a:pt x="1741" y="1491"/>
                  </a:cubicBezTo>
                  <a:cubicBezTo>
                    <a:pt x="2251" y="1491"/>
                    <a:pt x="2627" y="1154"/>
                    <a:pt x="2794" y="554"/>
                  </a:cubicBezTo>
                  <a:cubicBezTo>
                    <a:pt x="2962" y="1154"/>
                    <a:pt x="3336" y="1491"/>
                    <a:pt x="3843" y="1491"/>
                  </a:cubicBezTo>
                  <a:cubicBezTo>
                    <a:pt x="3868" y="1492"/>
                    <a:pt x="3893" y="1493"/>
                    <a:pt x="3918" y="1493"/>
                  </a:cubicBezTo>
                  <a:cubicBezTo>
                    <a:pt x="4471" y="1493"/>
                    <a:pt x="5124" y="1164"/>
                    <a:pt x="5568" y="656"/>
                  </a:cubicBezTo>
                  <a:cubicBezTo>
                    <a:pt x="5587" y="634"/>
                    <a:pt x="5584" y="600"/>
                    <a:pt x="5562" y="580"/>
                  </a:cubicBezTo>
                  <a:cubicBezTo>
                    <a:pt x="5553" y="572"/>
                    <a:pt x="5541" y="568"/>
                    <a:pt x="5528" y="568"/>
                  </a:cubicBezTo>
                  <a:cubicBezTo>
                    <a:pt x="5513" y="568"/>
                    <a:pt x="5498" y="574"/>
                    <a:pt x="5488" y="586"/>
                  </a:cubicBezTo>
                  <a:cubicBezTo>
                    <a:pt x="5067" y="1064"/>
                    <a:pt x="4432" y="1387"/>
                    <a:pt x="3914" y="1387"/>
                  </a:cubicBezTo>
                  <a:cubicBezTo>
                    <a:pt x="3891" y="1387"/>
                    <a:pt x="3868" y="1387"/>
                    <a:pt x="3846" y="1385"/>
                  </a:cubicBezTo>
                  <a:cubicBezTo>
                    <a:pt x="3138" y="1385"/>
                    <a:pt x="2915" y="707"/>
                    <a:pt x="2847" y="302"/>
                  </a:cubicBezTo>
                  <a:lnTo>
                    <a:pt x="2794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3" name="Google Shape;2082;p32">
              <a:extLst>
                <a:ext uri="{FF2B5EF4-FFF2-40B4-BE49-F238E27FC236}">
                  <a16:creationId xmlns:a16="http://schemas.microsoft.com/office/drawing/2014/main" id="{83024EE9-1E23-7FA6-DAB1-B90649DE2662}"/>
                </a:ext>
              </a:extLst>
            </p:cNvPr>
            <p:cNvSpPr/>
            <p:nvPr/>
          </p:nvSpPr>
          <p:spPr>
            <a:xfrm>
              <a:off x="3635139" y="2447809"/>
              <a:ext cx="188951" cy="136450"/>
            </a:xfrm>
            <a:custGeom>
              <a:avLst/>
              <a:gdLst/>
              <a:ahLst/>
              <a:cxnLst/>
              <a:rect l="l" t="t" r="r" b="b"/>
              <a:pathLst>
                <a:path w="2181" h="1575" extrusionOk="0">
                  <a:moveTo>
                    <a:pt x="1090" y="0"/>
                  </a:moveTo>
                  <a:cubicBezTo>
                    <a:pt x="707" y="0"/>
                    <a:pt x="150" y="24"/>
                    <a:pt x="55" y="311"/>
                  </a:cubicBezTo>
                  <a:cubicBezTo>
                    <a:pt x="0" y="478"/>
                    <a:pt x="86" y="653"/>
                    <a:pt x="166" y="772"/>
                  </a:cubicBezTo>
                  <a:cubicBezTo>
                    <a:pt x="373" y="1089"/>
                    <a:pt x="857" y="1575"/>
                    <a:pt x="1093" y="1575"/>
                  </a:cubicBezTo>
                  <a:cubicBezTo>
                    <a:pt x="1327" y="1575"/>
                    <a:pt x="1811" y="1089"/>
                    <a:pt x="2018" y="772"/>
                  </a:cubicBezTo>
                  <a:cubicBezTo>
                    <a:pt x="2095" y="653"/>
                    <a:pt x="2181" y="478"/>
                    <a:pt x="2125" y="311"/>
                  </a:cubicBezTo>
                  <a:cubicBezTo>
                    <a:pt x="2031" y="21"/>
                    <a:pt x="1474" y="0"/>
                    <a:pt x="109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4" name="Google Shape;2083;p32">
              <a:extLst>
                <a:ext uri="{FF2B5EF4-FFF2-40B4-BE49-F238E27FC236}">
                  <a16:creationId xmlns:a16="http://schemas.microsoft.com/office/drawing/2014/main" id="{304A5D3F-FA8D-E3B4-B032-CFDFA5EE61AF}"/>
                </a:ext>
              </a:extLst>
            </p:cNvPr>
            <p:cNvSpPr/>
            <p:nvPr/>
          </p:nvSpPr>
          <p:spPr>
            <a:xfrm>
              <a:off x="3581080" y="2593353"/>
              <a:ext cx="296985" cy="181674"/>
            </a:xfrm>
            <a:custGeom>
              <a:avLst/>
              <a:gdLst/>
              <a:ahLst/>
              <a:cxnLst/>
              <a:rect l="l" t="t" r="r" b="b"/>
              <a:pathLst>
                <a:path w="3428" h="2097" extrusionOk="0">
                  <a:moveTo>
                    <a:pt x="1714" y="1"/>
                  </a:moveTo>
                  <a:cubicBezTo>
                    <a:pt x="1604" y="640"/>
                    <a:pt x="1274" y="1129"/>
                    <a:pt x="663" y="1129"/>
                  </a:cubicBezTo>
                  <a:cubicBezTo>
                    <a:pt x="642" y="1130"/>
                    <a:pt x="621" y="1130"/>
                    <a:pt x="600" y="1130"/>
                  </a:cubicBezTo>
                  <a:cubicBezTo>
                    <a:pt x="406" y="1130"/>
                    <a:pt x="203" y="1089"/>
                    <a:pt x="0" y="1011"/>
                  </a:cubicBezTo>
                  <a:lnTo>
                    <a:pt x="0" y="1011"/>
                  </a:lnTo>
                  <a:cubicBezTo>
                    <a:pt x="317" y="1654"/>
                    <a:pt x="967" y="2097"/>
                    <a:pt x="1714" y="2097"/>
                  </a:cubicBezTo>
                  <a:cubicBezTo>
                    <a:pt x="2462" y="2097"/>
                    <a:pt x="3112" y="1657"/>
                    <a:pt x="3427" y="1011"/>
                  </a:cubicBezTo>
                  <a:lnTo>
                    <a:pt x="3427" y="1011"/>
                  </a:lnTo>
                  <a:cubicBezTo>
                    <a:pt x="3226" y="1089"/>
                    <a:pt x="3022" y="1130"/>
                    <a:pt x="2829" y="1130"/>
                  </a:cubicBezTo>
                  <a:cubicBezTo>
                    <a:pt x="2808" y="1130"/>
                    <a:pt x="2787" y="1130"/>
                    <a:pt x="2766" y="1129"/>
                  </a:cubicBezTo>
                  <a:cubicBezTo>
                    <a:pt x="2155" y="1129"/>
                    <a:pt x="1825" y="639"/>
                    <a:pt x="1714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5" name="Google Shape;2084;p32">
              <a:extLst>
                <a:ext uri="{FF2B5EF4-FFF2-40B4-BE49-F238E27FC236}">
                  <a16:creationId xmlns:a16="http://schemas.microsoft.com/office/drawing/2014/main" id="{DD291512-36B6-9EAF-6736-68E04DE85AEE}"/>
                </a:ext>
              </a:extLst>
            </p:cNvPr>
            <p:cNvSpPr/>
            <p:nvPr/>
          </p:nvSpPr>
          <p:spPr>
            <a:xfrm>
              <a:off x="3611835" y="2704764"/>
              <a:ext cx="235561" cy="213035"/>
            </a:xfrm>
            <a:custGeom>
              <a:avLst/>
              <a:gdLst/>
              <a:ahLst/>
              <a:cxnLst/>
              <a:rect l="l" t="t" r="r" b="b"/>
              <a:pathLst>
                <a:path w="2719" h="2459" extrusionOk="0">
                  <a:moveTo>
                    <a:pt x="322" y="1"/>
                  </a:moveTo>
                  <a:cubicBezTo>
                    <a:pt x="122" y="1"/>
                    <a:pt x="1" y="95"/>
                    <a:pt x="1" y="437"/>
                  </a:cubicBezTo>
                  <a:cubicBezTo>
                    <a:pt x="1" y="1620"/>
                    <a:pt x="278" y="2458"/>
                    <a:pt x="1359" y="2458"/>
                  </a:cubicBezTo>
                  <a:cubicBezTo>
                    <a:pt x="2440" y="2458"/>
                    <a:pt x="2718" y="1622"/>
                    <a:pt x="2718" y="437"/>
                  </a:cubicBezTo>
                  <a:cubicBezTo>
                    <a:pt x="2718" y="95"/>
                    <a:pt x="2597" y="1"/>
                    <a:pt x="2397" y="1"/>
                  </a:cubicBezTo>
                  <a:cubicBezTo>
                    <a:pt x="2148" y="1"/>
                    <a:pt x="1776" y="147"/>
                    <a:pt x="1359" y="147"/>
                  </a:cubicBezTo>
                  <a:cubicBezTo>
                    <a:pt x="943" y="147"/>
                    <a:pt x="571" y="1"/>
                    <a:pt x="322" y="1"/>
                  </a:cubicBezTo>
                  <a:close/>
                </a:path>
              </a:pathLst>
            </a:custGeom>
            <a:solidFill>
              <a:srgbClr val="A20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6" name="Google Shape;2085;p32">
              <a:extLst>
                <a:ext uri="{FF2B5EF4-FFF2-40B4-BE49-F238E27FC236}">
                  <a16:creationId xmlns:a16="http://schemas.microsoft.com/office/drawing/2014/main" id="{3DCF5A25-6DB6-BAA3-327D-11B85C97B2C2}"/>
                </a:ext>
              </a:extLst>
            </p:cNvPr>
            <p:cNvSpPr/>
            <p:nvPr/>
          </p:nvSpPr>
          <p:spPr>
            <a:xfrm>
              <a:off x="3723852" y="2732487"/>
              <a:ext cx="11696" cy="176649"/>
            </a:xfrm>
            <a:custGeom>
              <a:avLst/>
              <a:gdLst/>
              <a:ahLst/>
              <a:cxnLst/>
              <a:rect l="l" t="t" r="r" b="b"/>
              <a:pathLst>
                <a:path w="135" h="2039" extrusionOk="0">
                  <a:moveTo>
                    <a:pt x="66" y="1"/>
                  </a:moveTo>
                  <a:cubicBezTo>
                    <a:pt x="30" y="1"/>
                    <a:pt x="0" y="31"/>
                    <a:pt x="0" y="67"/>
                  </a:cubicBezTo>
                  <a:lnTo>
                    <a:pt x="0" y="1973"/>
                  </a:lnTo>
                  <a:cubicBezTo>
                    <a:pt x="0" y="2008"/>
                    <a:pt x="30" y="2038"/>
                    <a:pt x="66" y="2038"/>
                  </a:cubicBezTo>
                  <a:cubicBezTo>
                    <a:pt x="104" y="2038"/>
                    <a:pt x="134" y="2010"/>
                    <a:pt x="133" y="1973"/>
                  </a:cubicBezTo>
                  <a:lnTo>
                    <a:pt x="133" y="67"/>
                  </a:lnTo>
                  <a:cubicBezTo>
                    <a:pt x="133" y="31"/>
                    <a:pt x="10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7" name="Google Shape;2086;p32">
              <a:extLst>
                <a:ext uri="{FF2B5EF4-FFF2-40B4-BE49-F238E27FC236}">
                  <a16:creationId xmlns:a16="http://schemas.microsoft.com/office/drawing/2014/main" id="{0F8AD4B0-4F5C-E780-05C4-6D5C042B34EB}"/>
                </a:ext>
              </a:extLst>
            </p:cNvPr>
            <p:cNvSpPr/>
            <p:nvPr/>
          </p:nvSpPr>
          <p:spPr>
            <a:xfrm>
              <a:off x="3408159" y="2201596"/>
              <a:ext cx="173010" cy="145633"/>
            </a:xfrm>
            <a:custGeom>
              <a:avLst/>
              <a:gdLst/>
              <a:ahLst/>
              <a:cxnLst/>
              <a:rect l="l" t="t" r="r" b="b"/>
              <a:pathLst>
                <a:path w="1997" h="1681" extrusionOk="0">
                  <a:moveTo>
                    <a:pt x="920" y="0"/>
                  </a:moveTo>
                  <a:cubicBezTo>
                    <a:pt x="413" y="0"/>
                    <a:pt x="11" y="329"/>
                    <a:pt x="7" y="765"/>
                  </a:cubicBezTo>
                  <a:cubicBezTo>
                    <a:pt x="0" y="1227"/>
                    <a:pt x="440" y="1635"/>
                    <a:pt x="988" y="1677"/>
                  </a:cubicBezTo>
                  <a:cubicBezTo>
                    <a:pt x="1019" y="1679"/>
                    <a:pt x="1048" y="1680"/>
                    <a:pt x="1078" y="1680"/>
                  </a:cubicBezTo>
                  <a:cubicBezTo>
                    <a:pt x="1585" y="1680"/>
                    <a:pt x="1987" y="1352"/>
                    <a:pt x="1992" y="914"/>
                  </a:cubicBezTo>
                  <a:cubicBezTo>
                    <a:pt x="1996" y="452"/>
                    <a:pt x="1557" y="43"/>
                    <a:pt x="1010" y="3"/>
                  </a:cubicBezTo>
                  <a:cubicBezTo>
                    <a:pt x="979" y="1"/>
                    <a:pt x="950" y="0"/>
                    <a:pt x="92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8" name="Google Shape;2087;p32">
              <a:extLst>
                <a:ext uri="{FF2B5EF4-FFF2-40B4-BE49-F238E27FC236}">
                  <a16:creationId xmlns:a16="http://schemas.microsoft.com/office/drawing/2014/main" id="{FE76BE14-9191-124B-2367-DC8771EA2FA8}"/>
                </a:ext>
              </a:extLst>
            </p:cNvPr>
            <p:cNvSpPr/>
            <p:nvPr/>
          </p:nvSpPr>
          <p:spPr>
            <a:xfrm>
              <a:off x="3481278" y="2225334"/>
              <a:ext cx="61164" cy="48689"/>
            </a:xfrm>
            <a:custGeom>
              <a:avLst/>
              <a:gdLst/>
              <a:ahLst/>
              <a:cxnLst/>
              <a:rect l="l" t="t" r="r" b="b"/>
              <a:pathLst>
                <a:path w="706" h="562" extrusionOk="0">
                  <a:moveTo>
                    <a:pt x="254" y="1"/>
                  </a:moveTo>
                  <a:cubicBezTo>
                    <a:pt x="186" y="1"/>
                    <a:pt x="126" y="23"/>
                    <a:pt x="87" y="68"/>
                  </a:cubicBezTo>
                  <a:cubicBezTo>
                    <a:pt x="0" y="168"/>
                    <a:pt x="49" y="345"/>
                    <a:pt x="194" y="462"/>
                  </a:cubicBezTo>
                  <a:cubicBezTo>
                    <a:pt x="275" y="527"/>
                    <a:pt x="369" y="561"/>
                    <a:pt x="452" y="561"/>
                  </a:cubicBezTo>
                  <a:cubicBezTo>
                    <a:pt x="518" y="561"/>
                    <a:pt x="578" y="539"/>
                    <a:pt x="617" y="493"/>
                  </a:cubicBezTo>
                  <a:cubicBezTo>
                    <a:pt x="705" y="392"/>
                    <a:pt x="657" y="216"/>
                    <a:pt x="510" y="98"/>
                  </a:cubicBezTo>
                  <a:cubicBezTo>
                    <a:pt x="430" y="34"/>
                    <a:pt x="336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9" name="Google Shape;2088;p32">
              <a:extLst>
                <a:ext uri="{FF2B5EF4-FFF2-40B4-BE49-F238E27FC236}">
                  <a16:creationId xmlns:a16="http://schemas.microsoft.com/office/drawing/2014/main" id="{7A0CC1F0-6F04-4361-D10F-24D516759BAC}"/>
                </a:ext>
              </a:extLst>
            </p:cNvPr>
            <p:cNvSpPr/>
            <p:nvPr/>
          </p:nvSpPr>
          <p:spPr>
            <a:xfrm>
              <a:off x="3877973" y="2201596"/>
              <a:ext cx="173097" cy="145633"/>
            </a:xfrm>
            <a:custGeom>
              <a:avLst/>
              <a:gdLst/>
              <a:ahLst/>
              <a:cxnLst/>
              <a:rect l="l" t="t" r="r" b="b"/>
              <a:pathLst>
                <a:path w="1998" h="1681" extrusionOk="0">
                  <a:moveTo>
                    <a:pt x="1078" y="0"/>
                  </a:moveTo>
                  <a:cubicBezTo>
                    <a:pt x="1048" y="0"/>
                    <a:pt x="1018" y="1"/>
                    <a:pt x="988" y="3"/>
                  </a:cubicBezTo>
                  <a:cubicBezTo>
                    <a:pt x="441" y="43"/>
                    <a:pt x="0" y="452"/>
                    <a:pt x="6" y="914"/>
                  </a:cubicBezTo>
                  <a:cubicBezTo>
                    <a:pt x="11" y="1352"/>
                    <a:pt x="413" y="1680"/>
                    <a:pt x="920" y="1680"/>
                  </a:cubicBezTo>
                  <a:cubicBezTo>
                    <a:pt x="949" y="1680"/>
                    <a:pt x="979" y="1679"/>
                    <a:pt x="1010" y="1677"/>
                  </a:cubicBezTo>
                  <a:cubicBezTo>
                    <a:pt x="1556" y="1635"/>
                    <a:pt x="1998" y="1227"/>
                    <a:pt x="1991" y="765"/>
                  </a:cubicBezTo>
                  <a:cubicBezTo>
                    <a:pt x="1985" y="329"/>
                    <a:pt x="1583" y="0"/>
                    <a:pt x="1078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0" name="Google Shape;2089;p32">
              <a:extLst>
                <a:ext uri="{FF2B5EF4-FFF2-40B4-BE49-F238E27FC236}">
                  <a16:creationId xmlns:a16="http://schemas.microsoft.com/office/drawing/2014/main" id="{0A012C5C-C309-FD6C-1293-F64134321C06}"/>
                </a:ext>
              </a:extLst>
            </p:cNvPr>
            <p:cNvSpPr/>
            <p:nvPr/>
          </p:nvSpPr>
          <p:spPr>
            <a:xfrm>
              <a:off x="3968245" y="2225334"/>
              <a:ext cx="61164" cy="48689"/>
            </a:xfrm>
            <a:custGeom>
              <a:avLst/>
              <a:gdLst/>
              <a:ahLst/>
              <a:cxnLst/>
              <a:rect l="l" t="t" r="r" b="b"/>
              <a:pathLst>
                <a:path w="706" h="562" extrusionOk="0">
                  <a:moveTo>
                    <a:pt x="256" y="1"/>
                  </a:moveTo>
                  <a:cubicBezTo>
                    <a:pt x="189" y="1"/>
                    <a:pt x="128" y="23"/>
                    <a:pt x="89" y="68"/>
                  </a:cubicBezTo>
                  <a:cubicBezTo>
                    <a:pt x="0" y="168"/>
                    <a:pt x="49" y="345"/>
                    <a:pt x="196" y="462"/>
                  </a:cubicBezTo>
                  <a:cubicBezTo>
                    <a:pt x="276" y="527"/>
                    <a:pt x="370" y="561"/>
                    <a:pt x="453" y="561"/>
                  </a:cubicBezTo>
                  <a:cubicBezTo>
                    <a:pt x="520" y="561"/>
                    <a:pt x="580" y="539"/>
                    <a:pt x="619" y="493"/>
                  </a:cubicBezTo>
                  <a:cubicBezTo>
                    <a:pt x="706" y="392"/>
                    <a:pt x="657" y="216"/>
                    <a:pt x="512" y="98"/>
                  </a:cubicBezTo>
                  <a:cubicBezTo>
                    <a:pt x="432" y="34"/>
                    <a:pt x="339" y="1"/>
                    <a:pt x="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51" name="Google Shape;2090;p32">
            <a:extLst>
              <a:ext uri="{FF2B5EF4-FFF2-40B4-BE49-F238E27FC236}">
                <a16:creationId xmlns:a16="http://schemas.microsoft.com/office/drawing/2014/main" id="{273CE544-81B6-90B3-2526-1DEFD0A1E0AF}"/>
              </a:ext>
            </a:extLst>
          </p:cNvPr>
          <p:cNvGrpSpPr/>
          <p:nvPr/>
        </p:nvGrpSpPr>
        <p:grpSpPr>
          <a:xfrm>
            <a:off x="5451434" y="3661648"/>
            <a:ext cx="2268844" cy="1506830"/>
            <a:chOff x="1349975" y="666050"/>
            <a:chExt cx="6264064" cy="4160215"/>
          </a:xfrm>
        </p:grpSpPr>
        <p:sp>
          <p:nvSpPr>
            <p:cNvPr id="1352" name="Google Shape;2091;p32">
              <a:extLst>
                <a:ext uri="{FF2B5EF4-FFF2-40B4-BE49-F238E27FC236}">
                  <a16:creationId xmlns:a16="http://schemas.microsoft.com/office/drawing/2014/main" id="{23C9A0E9-F0C3-707D-3BD6-EBF5B89CCD39}"/>
                </a:ext>
              </a:extLst>
            </p:cNvPr>
            <p:cNvSpPr/>
            <p:nvPr/>
          </p:nvSpPr>
          <p:spPr>
            <a:xfrm>
              <a:off x="6102837" y="2561860"/>
              <a:ext cx="1511202" cy="1369353"/>
            </a:xfrm>
            <a:custGeom>
              <a:avLst/>
              <a:gdLst/>
              <a:ahLst/>
              <a:cxnLst/>
              <a:rect l="l" t="t" r="r" b="b"/>
              <a:pathLst>
                <a:path w="11508" h="10428" extrusionOk="0">
                  <a:moveTo>
                    <a:pt x="2810" y="0"/>
                  </a:moveTo>
                  <a:cubicBezTo>
                    <a:pt x="2124" y="0"/>
                    <a:pt x="1291" y="346"/>
                    <a:pt x="790" y="1055"/>
                  </a:cubicBezTo>
                  <a:cubicBezTo>
                    <a:pt x="0" y="2172"/>
                    <a:pt x="240" y="2967"/>
                    <a:pt x="306" y="4003"/>
                  </a:cubicBezTo>
                  <a:cubicBezTo>
                    <a:pt x="383" y="5197"/>
                    <a:pt x="614" y="6405"/>
                    <a:pt x="1104" y="7493"/>
                  </a:cubicBezTo>
                  <a:cubicBezTo>
                    <a:pt x="1258" y="7837"/>
                    <a:pt x="1441" y="8168"/>
                    <a:pt x="1655" y="8478"/>
                  </a:cubicBezTo>
                  <a:cubicBezTo>
                    <a:pt x="2421" y="9580"/>
                    <a:pt x="3714" y="9713"/>
                    <a:pt x="5026" y="9713"/>
                  </a:cubicBezTo>
                  <a:cubicBezTo>
                    <a:pt x="5443" y="9713"/>
                    <a:pt x="5863" y="9699"/>
                    <a:pt x="6268" y="9699"/>
                  </a:cubicBezTo>
                  <a:cubicBezTo>
                    <a:pt x="6730" y="9699"/>
                    <a:pt x="7173" y="9717"/>
                    <a:pt x="7573" y="9792"/>
                  </a:cubicBezTo>
                  <a:cubicBezTo>
                    <a:pt x="8222" y="9913"/>
                    <a:pt x="9196" y="10427"/>
                    <a:pt x="9994" y="10427"/>
                  </a:cubicBezTo>
                  <a:cubicBezTo>
                    <a:pt x="10440" y="10427"/>
                    <a:pt x="10830" y="10267"/>
                    <a:pt x="11079" y="9789"/>
                  </a:cubicBezTo>
                  <a:cubicBezTo>
                    <a:pt x="11507" y="8967"/>
                    <a:pt x="10903" y="8157"/>
                    <a:pt x="10225" y="7761"/>
                  </a:cubicBezTo>
                  <a:cubicBezTo>
                    <a:pt x="9480" y="7327"/>
                    <a:pt x="8546" y="6953"/>
                    <a:pt x="7723" y="6776"/>
                  </a:cubicBezTo>
                  <a:cubicBezTo>
                    <a:pt x="6667" y="6551"/>
                    <a:pt x="5226" y="6608"/>
                    <a:pt x="4604" y="6274"/>
                  </a:cubicBezTo>
                  <a:cubicBezTo>
                    <a:pt x="4271" y="5268"/>
                    <a:pt x="4398" y="4125"/>
                    <a:pt x="4428" y="3078"/>
                  </a:cubicBezTo>
                  <a:cubicBezTo>
                    <a:pt x="4459" y="2034"/>
                    <a:pt x="4192" y="578"/>
                    <a:pt x="3571" y="190"/>
                  </a:cubicBezTo>
                  <a:cubicBezTo>
                    <a:pt x="3370" y="64"/>
                    <a:pt x="3103" y="0"/>
                    <a:pt x="2810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3" name="Google Shape;2092;p32">
              <a:extLst>
                <a:ext uri="{FF2B5EF4-FFF2-40B4-BE49-F238E27FC236}">
                  <a16:creationId xmlns:a16="http://schemas.microsoft.com/office/drawing/2014/main" id="{6A3A91B9-5F80-541F-04A0-D153F1A3B5AB}"/>
                </a:ext>
              </a:extLst>
            </p:cNvPr>
            <p:cNvSpPr/>
            <p:nvPr/>
          </p:nvSpPr>
          <p:spPr>
            <a:xfrm>
              <a:off x="7303593" y="3678966"/>
              <a:ext cx="140904" cy="259084"/>
            </a:xfrm>
            <a:custGeom>
              <a:avLst/>
              <a:gdLst/>
              <a:ahLst/>
              <a:cxnLst/>
              <a:rect l="l" t="t" r="r" b="b"/>
              <a:pathLst>
                <a:path w="1073" h="1973" extrusionOk="0">
                  <a:moveTo>
                    <a:pt x="62" y="1"/>
                  </a:moveTo>
                  <a:cubicBezTo>
                    <a:pt x="40" y="1"/>
                    <a:pt x="19" y="14"/>
                    <a:pt x="10" y="35"/>
                  </a:cubicBezTo>
                  <a:cubicBezTo>
                    <a:pt x="0" y="63"/>
                    <a:pt x="14" y="94"/>
                    <a:pt x="41" y="105"/>
                  </a:cubicBezTo>
                  <a:cubicBezTo>
                    <a:pt x="49" y="108"/>
                    <a:pt x="694" y="374"/>
                    <a:pt x="824" y="828"/>
                  </a:cubicBezTo>
                  <a:cubicBezTo>
                    <a:pt x="962" y="1300"/>
                    <a:pt x="778" y="1900"/>
                    <a:pt x="777" y="1906"/>
                  </a:cubicBezTo>
                  <a:cubicBezTo>
                    <a:pt x="770" y="1932"/>
                    <a:pt x="784" y="1963"/>
                    <a:pt x="812" y="1972"/>
                  </a:cubicBezTo>
                  <a:cubicBezTo>
                    <a:pt x="817" y="1973"/>
                    <a:pt x="822" y="1973"/>
                    <a:pt x="828" y="1973"/>
                  </a:cubicBezTo>
                  <a:cubicBezTo>
                    <a:pt x="851" y="1973"/>
                    <a:pt x="872" y="1959"/>
                    <a:pt x="877" y="1934"/>
                  </a:cubicBezTo>
                  <a:cubicBezTo>
                    <a:pt x="885" y="1909"/>
                    <a:pt x="1072" y="1300"/>
                    <a:pt x="927" y="795"/>
                  </a:cubicBezTo>
                  <a:cubicBezTo>
                    <a:pt x="780" y="292"/>
                    <a:pt x="109" y="15"/>
                    <a:pt x="80" y="4"/>
                  </a:cubicBezTo>
                  <a:cubicBezTo>
                    <a:pt x="74" y="2"/>
                    <a:pt x="68" y="1"/>
                    <a:pt x="62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4" name="Google Shape;2093;p32">
              <a:extLst>
                <a:ext uri="{FF2B5EF4-FFF2-40B4-BE49-F238E27FC236}">
                  <a16:creationId xmlns:a16="http://schemas.microsoft.com/office/drawing/2014/main" id="{F6515E3B-8DBB-2EB8-0CB9-9CD8482BB1C3}"/>
                </a:ext>
              </a:extLst>
            </p:cNvPr>
            <p:cNvSpPr/>
            <p:nvPr/>
          </p:nvSpPr>
          <p:spPr>
            <a:xfrm>
              <a:off x="7423485" y="3622369"/>
              <a:ext cx="136176" cy="255539"/>
            </a:xfrm>
            <a:custGeom>
              <a:avLst/>
              <a:gdLst/>
              <a:ahLst/>
              <a:cxnLst/>
              <a:rect l="l" t="t" r="r" b="b"/>
              <a:pathLst>
                <a:path w="1037" h="1946" extrusionOk="0">
                  <a:moveTo>
                    <a:pt x="61" y="0"/>
                  </a:moveTo>
                  <a:cubicBezTo>
                    <a:pt x="40" y="0"/>
                    <a:pt x="20" y="12"/>
                    <a:pt x="11" y="32"/>
                  </a:cubicBezTo>
                  <a:cubicBezTo>
                    <a:pt x="1" y="60"/>
                    <a:pt x="14" y="91"/>
                    <a:pt x="39" y="102"/>
                  </a:cubicBezTo>
                  <a:cubicBezTo>
                    <a:pt x="45" y="105"/>
                    <a:pt x="673" y="375"/>
                    <a:pt x="823" y="826"/>
                  </a:cubicBezTo>
                  <a:cubicBezTo>
                    <a:pt x="915" y="1098"/>
                    <a:pt x="928" y="1464"/>
                    <a:pt x="859" y="1886"/>
                  </a:cubicBezTo>
                  <a:cubicBezTo>
                    <a:pt x="856" y="1914"/>
                    <a:pt x="875" y="1940"/>
                    <a:pt x="903" y="1946"/>
                  </a:cubicBezTo>
                  <a:lnTo>
                    <a:pt x="913" y="1946"/>
                  </a:lnTo>
                  <a:cubicBezTo>
                    <a:pt x="939" y="1946"/>
                    <a:pt x="960" y="1926"/>
                    <a:pt x="965" y="1901"/>
                  </a:cubicBezTo>
                  <a:cubicBezTo>
                    <a:pt x="1036" y="1464"/>
                    <a:pt x="1022" y="1080"/>
                    <a:pt x="925" y="793"/>
                  </a:cubicBezTo>
                  <a:cubicBezTo>
                    <a:pt x="759" y="297"/>
                    <a:pt x="108" y="17"/>
                    <a:pt x="81" y="4"/>
                  </a:cubicBezTo>
                  <a:cubicBezTo>
                    <a:pt x="74" y="1"/>
                    <a:pt x="67" y="0"/>
                    <a:pt x="6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5" name="Google Shape;2094;p32">
              <a:extLst>
                <a:ext uri="{FF2B5EF4-FFF2-40B4-BE49-F238E27FC236}">
                  <a16:creationId xmlns:a16="http://schemas.microsoft.com/office/drawing/2014/main" id="{FFA4E3B7-CB49-9A61-5271-B023D576ADBE}"/>
                </a:ext>
              </a:extLst>
            </p:cNvPr>
            <p:cNvSpPr/>
            <p:nvPr/>
          </p:nvSpPr>
          <p:spPr>
            <a:xfrm>
              <a:off x="6143151" y="3027507"/>
              <a:ext cx="501502" cy="771607"/>
            </a:xfrm>
            <a:custGeom>
              <a:avLst/>
              <a:gdLst/>
              <a:ahLst/>
              <a:cxnLst/>
              <a:rect l="l" t="t" r="r" b="b"/>
              <a:pathLst>
                <a:path w="3819" h="5876" extrusionOk="0">
                  <a:moveTo>
                    <a:pt x="3081" y="1"/>
                  </a:moveTo>
                  <a:lnTo>
                    <a:pt x="0" y="457"/>
                  </a:lnTo>
                  <a:cubicBezTo>
                    <a:pt x="77" y="1651"/>
                    <a:pt x="309" y="2860"/>
                    <a:pt x="798" y="3947"/>
                  </a:cubicBezTo>
                  <a:cubicBezTo>
                    <a:pt x="955" y="4291"/>
                    <a:pt x="1137" y="4624"/>
                    <a:pt x="1351" y="4932"/>
                  </a:cubicBezTo>
                  <a:cubicBezTo>
                    <a:pt x="1677" y="5402"/>
                    <a:pt x="2098" y="5695"/>
                    <a:pt x="2575" y="5876"/>
                  </a:cubicBezTo>
                  <a:cubicBezTo>
                    <a:pt x="3818" y="3696"/>
                    <a:pt x="3243" y="1043"/>
                    <a:pt x="308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6" name="Google Shape;2095;p32">
              <a:extLst>
                <a:ext uri="{FF2B5EF4-FFF2-40B4-BE49-F238E27FC236}">
                  <a16:creationId xmlns:a16="http://schemas.microsoft.com/office/drawing/2014/main" id="{FD80AB77-02A8-2C40-7D8A-9500725AB5DE}"/>
                </a:ext>
              </a:extLst>
            </p:cNvPr>
            <p:cNvSpPr/>
            <p:nvPr/>
          </p:nvSpPr>
          <p:spPr>
            <a:xfrm>
              <a:off x="1349975" y="1015876"/>
              <a:ext cx="1545082" cy="2497217"/>
            </a:xfrm>
            <a:custGeom>
              <a:avLst/>
              <a:gdLst/>
              <a:ahLst/>
              <a:cxnLst/>
              <a:rect l="l" t="t" r="r" b="b"/>
              <a:pathLst>
                <a:path w="11766" h="19017" extrusionOk="0">
                  <a:moveTo>
                    <a:pt x="8362" y="0"/>
                  </a:moveTo>
                  <a:cubicBezTo>
                    <a:pt x="8201" y="0"/>
                    <a:pt x="8038" y="39"/>
                    <a:pt x="7888" y="122"/>
                  </a:cubicBezTo>
                  <a:cubicBezTo>
                    <a:pt x="5912" y="1210"/>
                    <a:pt x="4197" y="2778"/>
                    <a:pt x="2937" y="4667"/>
                  </a:cubicBezTo>
                  <a:cubicBezTo>
                    <a:pt x="1034" y="7518"/>
                    <a:pt x="0" y="11364"/>
                    <a:pt x="1275" y="14677"/>
                  </a:cubicBezTo>
                  <a:cubicBezTo>
                    <a:pt x="2226" y="17160"/>
                    <a:pt x="4501" y="18682"/>
                    <a:pt x="7100" y="18973"/>
                  </a:cubicBezTo>
                  <a:cubicBezTo>
                    <a:pt x="7325" y="18998"/>
                    <a:pt x="7699" y="19016"/>
                    <a:pt x="8135" y="19016"/>
                  </a:cubicBezTo>
                  <a:cubicBezTo>
                    <a:pt x="9199" y="19016"/>
                    <a:pt x="10631" y="18909"/>
                    <a:pt x="11163" y="18538"/>
                  </a:cubicBezTo>
                  <a:cubicBezTo>
                    <a:pt x="11576" y="18248"/>
                    <a:pt x="11766" y="17718"/>
                    <a:pt x="11661" y="17221"/>
                  </a:cubicBezTo>
                  <a:cubicBezTo>
                    <a:pt x="11529" y="16605"/>
                    <a:pt x="10985" y="16181"/>
                    <a:pt x="10378" y="16181"/>
                  </a:cubicBezTo>
                  <a:cubicBezTo>
                    <a:pt x="10287" y="16181"/>
                    <a:pt x="10194" y="16190"/>
                    <a:pt x="10101" y="16210"/>
                  </a:cubicBezTo>
                  <a:lnTo>
                    <a:pt x="10087" y="16213"/>
                  </a:lnTo>
                  <a:cubicBezTo>
                    <a:pt x="9366" y="16366"/>
                    <a:pt x="8642" y="16464"/>
                    <a:pt x="7943" y="16464"/>
                  </a:cubicBezTo>
                  <a:cubicBezTo>
                    <a:pt x="7742" y="16464"/>
                    <a:pt x="7543" y="16456"/>
                    <a:pt x="7347" y="16439"/>
                  </a:cubicBezTo>
                  <a:cubicBezTo>
                    <a:pt x="5646" y="16298"/>
                    <a:pt x="4145" y="15377"/>
                    <a:pt x="3484" y="13790"/>
                  </a:cubicBezTo>
                  <a:cubicBezTo>
                    <a:pt x="2403" y="11199"/>
                    <a:pt x="3312" y="8075"/>
                    <a:pt x="4725" y="5830"/>
                  </a:cubicBezTo>
                  <a:cubicBezTo>
                    <a:pt x="5753" y="4198"/>
                    <a:pt x="7181" y="2818"/>
                    <a:pt x="8857" y="1838"/>
                  </a:cubicBezTo>
                  <a:lnTo>
                    <a:pt x="8863" y="1838"/>
                  </a:lnTo>
                  <a:cubicBezTo>
                    <a:pt x="9321" y="1568"/>
                    <a:pt x="9485" y="981"/>
                    <a:pt x="9227" y="512"/>
                  </a:cubicBezTo>
                  <a:cubicBezTo>
                    <a:pt x="9047" y="184"/>
                    <a:pt x="8710" y="0"/>
                    <a:pt x="8362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7" name="Google Shape;2096;p32">
              <a:extLst>
                <a:ext uri="{FF2B5EF4-FFF2-40B4-BE49-F238E27FC236}">
                  <a16:creationId xmlns:a16="http://schemas.microsoft.com/office/drawing/2014/main" id="{A9978F55-A296-D7E6-B3B3-A45E530ADCBB}"/>
                </a:ext>
              </a:extLst>
            </p:cNvPr>
            <p:cNvSpPr/>
            <p:nvPr/>
          </p:nvSpPr>
          <p:spPr>
            <a:xfrm>
              <a:off x="2380020" y="3140570"/>
              <a:ext cx="515027" cy="372541"/>
            </a:xfrm>
            <a:custGeom>
              <a:avLst/>
              <a:gdLst/>
              <a:ahLst/>
              <a:cxnLst/>
              <a:rect l="l" t="t" r="r" b="b"/>
              <a:pathLst>
                <a:path w="3922" h="2837" extrusionOk="0">
                  <a:moveTo>
                    <a:pt x="2531" y="0"/>
                  </a:moveTo>
                  <a:cubicBezTo>
                    <a:pt x="2441" y="0"/>
                    <a:pt x="2349" y="10"/>
                    <a:pt x="2257" y="29"/>
                  </a:cubicBezTo>
                  <a:lnTo>
                    <a:pt x="2243" y="32"/>
                  </a:lnTo>
                  <a:cubicBezTo>
                    <a:pt x="1739" y="139"/>
                    <a:pt x="1230" y="219"/>
                    <a:pt x="733" y="257"/>
                  </a:cubicBezTo>
                  <a:cubicBezTo>
                    <a:pt x="448" y="682"/>
                    <a:pt x="35" y="1511"/>
                    <a:pt x="1" y="2832"/>
                  </a:cubicBezTo>
                  <a:lnTo>
                    <a:pt x="1" y="2835"/>
                  </a:lnTo>
                  <a:cubicBezTo>
                    <a:pt x="87" y="2836"/>
                    <a:pt x="178" y="2837"/>
                    <a:pt x="271" y="2837"/>
                  </a:cubicBezTo>
                  <a:cubicBezTo>
                    <a:pt x="1337" y="2837"/>
                    <a:pt x="2782" y="2732"/>
                    <a:pt x="3318" y="2358"/>
                  </a:cubicBezTo>
                  <a:cubicBezTo>
                    <a:pt x="3732" y="2068"/>
                    <a:pt x="3922" y="1538"/>
                    <a:pt x="3817" y="1040"/>
                  </a:cubicBezTo>
                  <a:cubicBezTo>
                    <a:pt x="3684" y="422"/>
                    <a:pt x="3139" y="0"/>
                    <a:pt x="2531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8" name="Google Shape;2097;p32">
              <a:extLst>
                <a:ext uri="{FF2B5EF4-FFF2-40B4-BE49-F238E27FC236}">
                  <a16:creationId xmlns:a16="http://schemas.microsoft.com/office/drawing/2014/main" id="{CDD82D59-0EF6-E024-E743-0E028F1CAC19}"/>
                </a:ext>
              </a:extLst>
            </p:cNvPr>
            <p:cNvSpPr/>
            <p:nvPr/>
          </p:nvSpPr>
          <p:spPr>
            <a:xfrm>
              <a:off x="2408253" y="1944018"/>
              <a:ext cx="4284759" cy="2024877"/>
            </a:xfrm>
            <a:custGeom>
              <a:avLst/>
              <a:gdLst/>
              <a:ahLst/>
              <a:cxnLst/>
              <a:rect l="l" t="t" r="r" b="b"/>
              <a:pathLst>
                <a:path w="32629" h="15420" extrusionOk="0">
                  <a:moveTo>
                    <a:pt x="21379" y="0"/>
                  </a:moveTo>
                  <a:cubicBezTo>
                    <a:pt x="21130" y="753"/>
                    <a:pt x="21123" y="1945"/>
                    <a:pt x="20668" y="2349"/>
                  </a:cubicBezTo>
                  <a:cubicBezTo>
                    <a:pt x="20301" y="2677"/>
                    <a:pt x="19739" y="2747"/>
                    <a:pt x="19173" y="2747"/>
                  </a:cubicBezTo>
                  <a:cubicBezTo>
                    <a:pt x="18746" y="2747"/>
                    <a:pt x="18317" y="2708"/>
                    <a:pt x="17965" y="2708"/>
                  </a:cubicBezTo>
                  <a:cubicBezTo>
                    <a:pt x="17932" y="2708"/>
                    <a:pt x="17900" y="2708"/>
                    <a:pt x="17868" y="2709"/>
                  </a:cubicBezTo>
                  <a:cubicBezTo>
                    <a:pt x="15683" y="2762"/>
                    <a:pt x="13213" y="2899"/>
                    <a:pt x="11044" y="3176"/>
                  </a:cubicBezTo>
                  <a:cubicBezTo>
                    <a:pt x="9145" y="3418"/>
                    <a:pt x="7202" y="3772"/>
                    <a:pt x="5396" y="4454"/>
                  </a:cubicBezTo>
                  <a:cubicBezTo>
                    <a:pt x="4182" y="4912"/>
                    <a:pt x="2936" y="5546"/>
                    <a:pt x="2082" y="6564"/>
                  </a:cubicBezTo>
                  <a:cubicBezTo>
                    <a:pt x="0" y="9037"/>
                    <a:pt x="984" y="13172"/>
                    <a:pt x="4099" y="14228"/>
                  </a:cubicBezTo>
                  <a:lnTo>
                    <a:pt x="6401" y="14991"/>
                  </a:lnTo>
                  <a:cubicBezTo>
                    <a:pt x="7268" y="15277"/>
                    <a:pt x="8171" y="15420"/>
                    <a:pt x="9078" y="15420"/>
                  </a:cubicBezTo>
                  <a:cubicBezTo>
                    <a:pt x="9622" y="15420"/>
                    <a:pt x="10167" y="15369"/>
                    <a:pt x="10706" y="15266"/>
                  </a:cubicBezTo>
                  <a:cubicBezTo>
                    <a:pt x="13598" y="14717"/>
                    <a:pt x="16531" y="14334"/>
                    <a:pt x="19457" y="14334"/>
                  </a:cubicBezTo>
                  <a:cubicBezTo>
                    <a:pt x="20657" y="14334"/>
                    <a:pt x="21857" y="14399"/>
                    <a:pt x="23052" y="14542"/>
                  </a:cubicBezTo>
                  <a:cubicBezTo>
                    <a:pt x="23772" y="14629"/>
                    <a:pt x="24436" y="14670"/>
                    <a:pt x="25047" y="14670"/>
                  </a:cubicBezTo>
                  <a:cubicBezTo>
                    <a:pt x="32629" y="14670"/>
                    <a:pt x="32180" y="8440"/>
                    <a:pt x="32177" y="6699"/>
                  </a:cubicBezTo>
                  <a:cubicBezTo>
                    <a:pt x="32175" y="3917"/>
                    <a:pt x="30710" y="2275"/>
                    <a:pt x="30089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9" name="Google Shape;2098;p32">
              <a:extLst>
                <a:ext uri="{FF2B5EF4-FFF2-40B4-BE49-F238E27FC236}">
                  <a16:creationId xmlns:a16="http://schemas.microsoft.com/office/drawing/2014/main" id="{6FE2B370-7C9D-EE82-09A1-D0FAEE73D31D}"/>
                </a:ext>
              </a:extLst>
            </p:cNvPr>
            <p:cNvSpPr/>
            <p:nvPr/>
          </p:nvSpPr>
          <p:spPr>
            <a:xfrm>
              <a:off x="5115207" y="2097001"/>
              <a:ext cx="73669" cy="348510"/>
            </a:xfrm>
            <a:custGeom>
              <a:avLst/>
              <a:gdLst/>
              <a:ahLst/>
              <a:cxnLst/>
              <a:rect l="l" t="t" r="r" b="b"/>
              <a:pathLst>
                <a:path w="561" h="2654" extrusionOk="0">
                  <a:moveTo>
                    <a:pt x="499" y="0"/>
                  </a:moveTo>
                  <a:cubicBezTo>
                    <a:pt x="476" y="0"/>
                    <a:pt x="457" y="17"/>
                    <a:pt x="451" y="40"/>
                  </a:cubicBezTo>
                  <a:cubicBezTo>
                    <a:pt x="448" y="52"/>
                    <a:pt x="182" y="1093"/>
                    <a:pt x="4" y="2595"/>
                  </a:cubicBezTo>
                  <a:cubicBezTo>
                    <a:pt x="1" y="2623"/>
                    <a:pt x="22" y="2650"/>
                    <a:pt x="51" y="2653"/>
                  </a:cubicBezTo>
                  <a:lnTo>
                    <a:pt x="58" y="2653"/>
                  </a:lnTo>
                  <a:cubicBezTo>
                    <a:pt x="84" y="2653"/>
                    <a:pt x="108" y="2633"/>
                    <a:pt x="108" y="2607"/>
                  </a:cubicBezTo>
                  <a:cubicBezTo>
                    <a:pt x="284" y="1113"/>
                    <a:pt x="548" y="77"/>
                    <a:pt x="552" y="67"/>
                  </a:cubicBezTo>
                  <a:cubicBezTo>
                    <a:pt x="561" y="39"/>
                    <a:pt x="544" y="10"/>
                    <a:pt x="515" y="3"/>
                  </a:cubicBezTo>
                  <a:cubicBezTo>
                    <a:pt x="510" y="1"/>
                    <a:pt x="504" y="0"/>
                    <a:pt x="499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0" name="Google Shape;2099;p32">
              <a:extLst>
                <a:ext uri="{FF2B5EF4-FFF2-40B4-BE49-F238E27FC236}">
                  <a16:creationId xmlns:a16="http://schemas.microsoft.com/office/drawing/2014/main" id="{3864D509-0047-82A6-0B48-46D45BFFFCCC}"/>
                </a:ext>
              </a:extLst>
            </p:cNvPr>
            <p:cNvSpPr/>
            <p:nvPr/>
          </p:nvSpPr>
          <p:spPr>
            <a:xfrm>
              <a:off x="5221573" y="1944018"/>
              <a:ext cx="1242526" cy="481401"/>
            </a:xfrm>
            <a:custGeom>
              <a:avLst/>
              <a:gdLst/>
              <a:ahLst/>
              <a:cxnLst/>
              <a:rect l="l" t="t" r="r" b="b"/>
              <a:pathLst>
                <a:path w="9462" h="3666" extrusionOk="0">
                  <a:moveTo>
                    <a:pt x="1" y="0"/>
                  </a:moveTo>
                  <a:cubicBezTo>
                    <a:pt x="350" y="1730"/>
                    <a:pt x="2713" y="3665"/>
                    <a:pt x="5446" y="3665"/>
                  </a:cubicBezTo>
                  <a:cubicBezTo>
                    <a:pt x="6760" y="3665"/>
                    <a:pt x="8159" y="3218"/>
                    <a:pt x="9461" y="2085"/>
                  </a:cubicBezTo>
                  <a:cubicBezTo>
                    <a:pt x="9159" y="1418"/>
                    <a:pt x="8866" y="743"/>
                    <a:pt x="8663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1" name="Google Shape;2100;p32">
              <a:extLst>
                <a:ext uri="{FF2B5EF4-FFF2-40B4-BE49-F238E27FC236}">
                  <a16:creationId xmlns:a16="http://schemas.microsoft.com/office/drawing/2014/main" id="{78FA023C-1796-D7F9-A13B-319FC77C5600}"/>
                </a:ext>
              </a:extLst>
            </p:cNvPr>
            <p:cNvSpPr/>
            <p:nvPr/>
          </p:nvSpPr>
          <p:spPr>
            <a:xfrm>
              <a:off x="6103756" y="2816614"/>
              <a:ext cx="546543" cy="999307"/>
            </a:xfrm>
            <a:custGeom>
              <a:avLst/>
              <a:gdLst/>
              <a:ahLst/>
              <a:cxnLst/>
              <a:rect l="l" t="t" r="r" b="b"/>
              <a:pathLst>
                <a:path w="4162" h="7610" extrusionOk="0">
                  <a:moveTo>
                    <a:pt x="4035" y="0"/>
                  </a:moveTo>
                  <a:cubicBezTo>
                    <a:pt x="4005" y="0"/>
                    <a:pt x="3983" y="26"/>
                    <a:pt x="3983" y="54"/>
                  </a:cubicBezTo>
                  <a:cubicBezTo>
                    <a:pt x="3983" y="136"/>
                    <a:pt x="3983" y="227"/>
                    <a:pt x="3984" y="329"/>
                  </a:cubicBezTo>
                  <a:cubicBezTo>
                    <a:pt x="4005" y="2062"/>
                    <a:pt x="4054" y="6123"/>
                    <a:pt x="42" y="7505"/>
                  </a:cubicBezTo>
                  <a:cubicBezTo>
                    <a:pt x="15" y="7515"/>
                    <a:pt x="0" y="7545"/>
                    <a:pt x="9" y="7573"/>
                  </a:cubicBezTo>
                  <a:cubicBezTo>
                    <a:pt x="16" y="7595"/>
                    <a:pt x="38" y="7609"/>
                    <a:pt x="59" y="7609"/>
                  </a:cubicBezTo>
                  <a:cubicBezTo>
                    <a:pt x="65" y="7609"/>
                    <a:pt x="72" y="7609"/>
                    <a:pt x="78" y="7605"/>
                  </a:cubicBezTo>
                  <a:cubicBezTo>
                    <a:pt x="4161" y="6197"/>
                    <a:pt x="4113" y="2083"/>
                    <a:pt x="4091" y="327"/>
                  </a:cubicBezTo>
                  <a:cubicBezTo>
                    <a:pt x="4091" y="227"/>
                    <a:pt x="4090" y="136"/>
                    <a:pt x="4090" y="54"/>
                  </a:cubicBezTo>
                  <a:cubicBezTo>
                    <a:pt x="4090" y="23"/>
                    <a:pt x="4064" y="0"/>
                    <a:pt x="403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2" name="Google Shape;2101;p32">
              <a:extLst>
                <a:ext uri="{FF2B5EF4-FFF2-40B4-BE49-F238E27FC236}">
                  <a16:creationId xmlns:a16="http://schemas.microsoft.com/office/drawing/2014/main" id="{30B7C7BD-E779-8A28-EB41-D1F6559CA77A}"/>
                </a:ext>
              </a:extLst>
            </p:cNvPr>
            <p:cNvSpPr/>
            <p:nvPr/>
          </p:nvSpPr>
          <p:spPr>
            <a:xfrm>
              <a:off x="3797579" y="2938212"/>
              <a:ext cx="1194070" cy="737859"/>
            </a:xfrm>
            <a:custGeom>
              <a:avLst/>
              <a:gdLst/>
              <a:ahLst/>
              <a:cxnLst/>
              <a:rect l="l" t="t" r="r" b="b"/>
              <a:pathLst>
                <a:path w="9093" h="5619" extrusionOk="0">
                  <a:moveTo>
                    <a:pt x="6890" y="0"/>
                  </a:moveTo>
                  <a:cubicBezTo>
                    <a:pt x="6706" y="0"/>
                    <a:pt x="6543" y="15"/>
                    <a:pt x="6351" y="68"/>
                  </a:cubicBezTo>
                  <a:cubicBezTo>
                    <a:pt x="6137" y="129"/>
                    <a:pt x="5883" y="161"/>
                    <a:pt x="5662" y="178"/>
                  </a:cubicBezTo>
                  <a:cubicBezTo>
                    <a:pt x="5547" y="186"/>
                    <a:pt x="5418" y="197"/>
                    <a:pt x="5292" y="197"/>
                  </a:cubicBezTo>
                  <a:cubicBezTo>
                    <a:pt x="5187" y="197"/>
                    <a:pt x="5083" y="189"/>
                    <a:pt x="4990" y="166"/>
                  </a:cubicBezTo>
                  <a:cubicBezTo>
                    <a:pt x="4880" y="139"/>
                    <a:pt x="4781" y="95"/>
                    <a:pt x="4664" y="95"/>
                  </a:cubicBezTo>
                  <a:cubicBezTo>
                    <a:pt x="4661" y="95"/>
                    <a:pt x="4657" y="95"/>
                    <a:pt x="4653" y="95"/>
                  </a:cubicBezTo>
                  <a:cubicBezTo>
                    <a:pt x="4534" y="99"/>
                    <a:pt x="4412" y="131"/>
                    <a:pt x="4295" y="149"/>
                  </a:cubicBezTo>
                  <a:cubicBezTo>
                    <a:pt x="4084" y="181"/>
                    <a:pt x="3942" y="275"/>
                    <a:pt x="3745" y="336"/>
                  </a:cubicBezTo>
                  <a:cubicBezTo>
                    <a:pt x="3704" y="349"/>
                    <a:pt x="3665" y="354"/>
                    <a:pt x="3626" y="354"/>
                  </a:cubicBezTo>
                  <a:cubicBezTo>
                    <a:pt x="3481" y="354"/>
                    <a:pt x="3348" y="284"/>
                    <a:pt x="3201" y="284"/>
                  </a:cubicBezTo>
                  <a:cubicBezTo>
                    <a:pt x="3183" y="284"/>
                    <a:pt x="3164" y="285"/>
                    <a:pt x="3146" y="288"/>
                  </a:cubicBezTo>
                  <a:cubicBezTo>
                    <a:pt x="2940" y="315"/>
                    <a:pt x="2722" y="438"/>
                    <a:pt x="2519" y="493"/>
                  </a:cubicBezTo>
                  <a:cubicBezTo>
                    <a:pt x="2291" y="555"/>
                    <a:pt x="2118" y="597"/>
                    <a:pt x="1892" y="597"/>
                  </a:cubicBezTo>
                  <a:cubicBezTo>
                    <a:pt x="1877" y="597"/>
                    <a:pt x="1863" y="597"/>
                    <a:pt x="1848" y="596"/>
                  </a:cubicBezTo>
                  <a:cubicBezTo>
                    <a:pt x="1842" y="596"/>
                    <a:pt x="1837" y="596"/>
                    <a:pt x="1832" y="596"/>
                  </a:cubicBezTo>
                  <a:cubicBezTo>
                    <a:pt x="1604" y="596"/>
                    <a:pt x="1380" y="684"/>
                    <a:pt x="1164" y="752"/>
                  </a:cubicBezTo>
                  <a:cubicBezTo>
                    <a:pt x="965" y="816"/>
                    <a:pt x="811" y="950"/>
                    <a:pt x="628" y="1049"/>
                  </a:cubicBezTo>
                  <a:cubicBezTo>
                    <a:pt x="486" y="1125"/>
                    <a:pt x="313" y="1186"/>
                    <a:pt x="214" y="1323"/>
                  </a:cubicBezTo>
                  <a:cubicBezTo>
                    <a:pt x="94" y="1493"/>
                    <a:pt x="77" y="1788"/>
                    <a:pt x="69" y="1987"/>
                  </a:cubicBezTo>
                  <a:cubicBezTo>
                    <a:pt x="59" y="2207"/>
                    <a:pt x="97" y="2407"/>
                    <a:pt x="49" y="2627"/>
                  </a:cubicBezTo>
                  <a:cubicBezTo>
                    <a:pt x="0" y="2849"/>
                    <a:pt x="6" y="2986"/>
                    <a:pt x="100" y="3188"/>
                  </a:cubicBezTo>
                  <a:cubicBezTo>
                    <a:pt x="190" y="3381"/>
                    <a:pt x="212" y="3576"/>
                    <a:pt x="240" y="3787"/>
                  </a:cubicBezTo>
                  <a:cubicBezTo>
                    <a:pt x="297" y="4204"/>
                    <a:pt x="244" y="4704"/>
                    <a:pt x="493" y="5058"/>
                  </a:cubicBezTo>
                  <a:cubicBezTo>
                    <a:pt x="717" y="5380"/>
                    <a:pt x="1026" y="5618"/>
                    <a:pt x="1439" y="5618"/>
                  </a:cubicBezTo>
                  <a:cubicBezTo>
                    <a:pt x="1446" y="5618"/>
                    <a:pt x="1454" y="5618"/>
                    <a:pt x="1461" y="5618"/>
                  </a:cubicBezTo>
                  <a:cubicBezTo>
                    <a:pt x="1905" y="5609"/>
                    <a:pt x="2315" y="5522"/>
                    <a:pt x="2743" y="5377"/>
                  </a:cubicBezTo>
                  <a:cubicBezTo>
                    <a:pt x="2811" y="5353"/>
                    <a:pt x="2873" y="5345"/>
                    <a:pt x="2931" y="5345"/>
                  </a:cubicBezTo>
                  <a:cubicBezTo>
                    <a:pt x="3091" y="5345"/>
                    <a:pt x="3225" y="5409"/>
                    <a:pt x="3401" y="5409"/>
                  </a:cubicBezTo>
                  <a:cubicBezTo>
                    <a:pt x="3414" y="5409"/>
                    <a:pt x="3427" y="5409"/>
                    <a:pt x="3440" y="5408"/>
                  </a:cubicBezTo>
                  <a:cubicBezTo>
                    <a:pt x="3691" y="5395"/>
                    <a:pt x="3962" y="5324"/>
                    <a:pt x="4209" y="5267"/>
                  </a:cubicBezTo>
                  <a:cubicBezTo>
                    <a:pt x="4755" y="5141"/>
                    <a:pt x="5283" y="5151"/>
                    <a:pt x="5834" y="5134"/>
                  </a:cubicBezTo>
                  <a:cubicBezTo>
                    <a:pt x="6076" y="5127"/>
                    <a:pt x="6348" y="5085"/>
                    <a:pt x="6584" y="5028"/>
                  </a:cubicBezTo>
                  <a:cubicBezTo>
                    <a:pt x="6696" y="5001"/>
                    <a:pt x="6803" y="4964"/>
                    <a:pt x="6915" y="4964"/>
                  </a:cubicBezTo>
                  <a:cubicBezTo>
                    <a:pt x="6928" y="4964"/>
                    <a:pt x="6941" y="4964"/>
                    <a:pt x="6954" y="4965"/>
                  </a:cubicBezTo>
                  <a:cubicBezTo>
                    <a:pt x="7069" y="4974"/>
                    <a:pt x="7179" y="5025"/>
                    <a:pt x="7294" y="5041"/>
                  </a:cubicBezTo>
                  <a:cubicBezTo>
                    <a:pt x="7322" y="5045"/>
                    <a:pt x="7350" y="5047"/>
                    <a:pt x="7379" y="5047"/>
                  </a:cubicBezTo>
                  <a:cubicBezTo>
                    <a:pt x="7545" y="5047"/>
                    <a:pt x="7710" y="4986"/>
                    <a:pt x="7876" y="4986"/>
                  </a:cubicBezTo>
                  <a:cubicBezTo>
                    <a:pt x="7897" y="4986"/>
                    <a:pt x="7919" y="4987"/>
                    <a:pt x="7940" y="4990"/>
                  </a:cubicBezTo>
                  <a:cubicBezTo>
                    <a:pt x="8073" y="5002"/>
                    <a:pt x="8190" y="5041"/>
                    <a:pt x="8313" y="5041"/>
                  </a:cubicBezTo>
                  <a:cubicBezTo>
                    <a:pt x="8371" y="5041"/>
                    <a:pt x="8431" y="5033"/>
                    <a:pt x="8494" y="5008"/>
                  </a:cubicBezTo>
                  <a:cubicBezTo>
                    <a:pt x="8897" y="4854"/>
                    <a:pt x="9093" y="4479"/>
                    <a:pt x="9085" y="4072"/>
                  </a:cubicBezTo>
                  <a:cubicBezTo>
                    <a:pt x="9075" y="3629"/>
                    <a:pt x="8828" y="3192"/>
                    <a:pt x="8897" y="2745"/>
                  </a:cubicBezTo>
                  <a:cubicBezTo>
                    <a:pt x="8931" y="2521"/>
                    <a:pt x="8968" y="2295"/>
                    <a:pt x="9004" y="2071"/>
                  </a:cubicBezTo>
                  <a:cubicBezTo>
                    <a:pt x="9038" y="1858"/>
                    <a:pt x="8954" y="1680"/>
                    <a:pt x="8958" y="1473"/>
                  </a:cubicBezTo>
                  <a:cubicBezTo>
                    <a:pt x="8961" y="1244"/>
                    <a:pt x="9054" y="1050"/>
                    <a:pt x="8974" y="825"/>
                  </a:cubicBezTo>
                  <a:cubicBezTo>
                    <a:pt x="8917" y="668"/>
                    <a:pt x="8837" y="499"/>
                    <a:pt x="8761" y="349"/>
                  </a:cubicBezTo>
                  <a:cubicBezTo>
                    <a:pt x="8653" y="131"/>
                    <a:pt x="8487" y="137"/>
                    <a:pt x="8266" y="128"/>
                  </a:cubicBezTo>
                  <a:cubicBezTo>
                    <a:pt x="8060" y="118"/>
                    <a:pt x="7846" y="128"/>
                    <a:pt x="7643" y="111"/>
                  </a:cubicBezTo>
                  <a:cubicBezTo>
                    <a:pt x="7533" y="102"/>
                    <a:pt x="7439" y="59"/>
                    <a:pt x="7336" y="31"/>
                  </a:cubicBezTo>
                  <a:cubicBezTo>
                    <a:pt x="7232" y="2"/>
                    <a:pt x="7132" y="4"/>
                    <a:pt x="7025" y="2"/>
                  </a:cubicBezTo>
                  <a:cubicBezTo>
                    <a:pt x="6978" y="1"/>
                    <a:pt x="6933" y="0"/>
                    <a:pt x="6890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3" name="Google Shape;2102;p32">
              <a:extLst>
                <a:ext uri="{FF2B5EF4-FFF2-40B4-BE49-F238E27FC236}">
                  <a16:creationId xmlns:a16="http://schemas.microsoft.com/office/drawing/2014/main" id="{7B57BA20-389E-41BE-2C4F-E82F531324F5}"/>
                </a:ext>
              </a:extLst>
            </p:cNvPr>
            <p:cNvSpPr/>
            <p:nvPr/>
          </p:nvSpPr>
          <p:spPr>
            <a:xfrm>
              <a:off x="3789832" y="2930859"/>
              <a:ext cx="1208384" cy="752304"/>
            </a:xfrm>
            <a:custGeom>
              <a:avLst/>
              <a:gdLst/>
              <a:ahLst/>
              <a:cxnLst/>
              <a:rect l="l" t="t" r="r" b="b"/>
              <a:pathLst>
                <a:path w="9202" h="5729" extrusionOk="0">
                  <a:moveTo>
                    <a:pt x="6955" y="1"/>
                  </a:moveTo>
                  <a:cubicBezTo>
                    <a:pt x="6756" y="1"/>
                    <a:pt x="6588" y="17"/>
                    <a:pt x="6396" y="71"/>
                  </a:cubicBezTo>
                  <a:cubicBezTo>
                    <a:pt x="6167" y="135"/>
                    <a:pt x="5900" y="164"/>
                    <a:pt x="5718" y="178"/>
                  </a:cubicBezTo>
                  <a:lnTo>
                    <a:pt x="5676" y="181"/>
                  </a:lnTo>
                  <a:cubicBezTo>
                    <a:pt x="5568" y="189"/>
                    <a:pt x="5453" y="197"/>
                    <a:pt x="5342" y="197"/>
                  </a:cubicBezTo>
                  <a:cubicBezTo>
                    <a:pt x="5243" y="197"/>
                    <a:pt x="5148" y="190"/>
                    <a:pt x="5062" y="170"/>
                  </a:cubicBezTo>
                  <a:cubicBezTo>
                    <a:pt x="5029" y="160"/>
                    <a:pt x="4999" y="151"/>
                    <a:pt x="4969" y="143"/>
                  </a:cubicBezTo>
                  <a:cubicBezTo>
                    <a:pt x="4893" y="121"/>
                    <a:pt x="4814" y="95"/>
                    <a:pt x="4722" y="95"/>
                  </a:cubicBezTo>
                  <a:cubicBezTo>
                    <a:pt x="4718" y="95"/>
                    <a:pt x="4713" y="95"/>
                    <a:pt x="4708" y="95"/>
                  </a:cubicBezTo>
                  <a:cubicBezTo>
                    <a:pt x="4623" y="100"/>
                    <a:pt x="4537" y="115"/>
                    <a:pt x="4454" y="131"/>
                  </a:cubicBezTo>
                  <a:cubicBezTo>
                    <a:pt x="4415" y="138"/>
                    <a:pt x="4378" y="145"/>
                    <a:pt x="4343" y="151"/>
                  </a:cubicBezTo>
                  <a:cubicBezTo>
                    <a:pt x="4208" y="173"/>
                    <a:pt x="4100" y="217"/>
                    <a:pt x="3994" y="262"/>
                  </a:cubicBezTo>
                  <a:cubicBezTo>
                    <a:pt x="3930" y="288"/>
                    <a:pt x="3863" y="317"/>
                    <a:pt x="3787" y="341"/>
                  </a:cubicBezTo>
                  <a:cubicBezTo>
                    <a:pt x="3753" y="352"/>
                    <a:pt x="3719" y="356"/>
                    <a:pt x="3686" y="356"/>
                  </a:cubicBezTo>
                  <a:cubicBezTo>
                    <a:pt x="3620" y="356"/>
                    <a:pt x="3555" y="339"/>
                    <a:pt x="3487" y="322"/>
                  </a:cubicBezTo>
                  <a:cubicBezTo>
                    <a:pt x="3416" y="305"/>
                    <a:pt x="3341" y="287"/>
                    <a:pt x="3262" y="287"/>
                  </a:cubicBezTo>
                  <a:cubicBezTo>
                    <a:pt x="3241" y="287"/>
                    <a:pt x="3219" y="288"/>
                    <a:pt x="3198" y="291"/>
                  </a:cubicBezTo>
                  <a:cubicBezTo>
                    <a:pt x="3069" y="308"/>
                    <a:pt x="2936" y="360"/>
                    <a:pt x="2808" y="410"/>
                  </a:cubicBezTo>
                  <a:cubicBezTo>
                    <a:pt x="2722" y="444"/>
                    <a:pt x="2642" y="477"/>
                    <a:pt x="2564" y="498"/>
                  </a:cubicBezTo>
                  <a:cubicBezTo>
                    <a:pt x="2342" y="558"/>
                    <a:pt x="2168" y="600"/>
                    <a:pt x="1930" y="600"/>
                  </a:cubicBezTo>
                  <a:cubicBezTo>
                    <a:pt x="1922" y="600"/>
                    <a:pt x="1915" y="600"/>
                    <a:pt x="1907" y="599"/>
                  </a:cubicBezTo>
                  <a:cubicBezTo>
                    <a:pt x="1900" y="599"/>
                    <a:pt x="1894" y="599"/>
                    <a:pt x="1887" y="599"/>
                  </a:cubicBezTo>
                  <a:cubicBezTo>
                    <a:pt x="1690" y="599"/>
                    <a:pt x="1495" y="661"/>
                    <a:pt x="1307" y="724"/>
                  </a:cubicBezTo>
                  <a:cubicBezTo>
                    <a:pt x="1273" y="735"/>
                    <a:pt x="1241" y="745"/>
                    <a:pt x="1207" y="756"/>
                  </a:cubicBezTo>
                  <a:cubicBezTo>
                    <a:pt x="1070" y="801"/>
                    <a:pt x="953" y="876"/>
                    <a:pt x="842" y="948"/>
                  </a:cubicBezTo>
                  <a:cubicBezTo>
                    <a:pt x="782" y="985"/>
                    <a:pt x="723" y="1022"/>
                    <a:pt x="660" y="1056"/>
                  </a:cubicBezTo>
                  <a:cubicBezTo>
                    <a:pt x="630" y="1072"/>
                    <a:pt x="599" y="1088"/>
                    <a:pt x="566" y="1105"/>
                  </a:cubicBezTo>
                  <a:cubicBezTo>
                    <a:pt x="442" y="1166"/>
                    <a:pt x="313" y="1229"/>
                    <a:pt x="228" y="1349"/>
                  </a:cubicBezTo>
                  <a:cubicBezTo>
                    <a:pt x="95" y="1536"/>
                    <a:pt x="79" y="1864"/>
                    <a:pt x="72" y="2042"/>
                  </a:cubicBezTo>
                  <a:cubicBezTo>
                    <a:pt x="68" y="2123"/>
                    <a:pt x="72" y="2201"/>
                    <a:pt x="73" y="2277"/>
                  </a:cubicBezTo>
                  <a:cubicBezTo>
                    <a:pt x="79" y="2411"/>
                    <a:pt x="82" y="2537"/>
                    <a:pt x="53" y="2671"/>
                  </a:cubicBezTo>
                  <a:cubicBezTo>
                    <a:pt x="1" y="2914"/>
                    <a:pt x="15" y="3064"/>
                    <a:pt x="109" y="3268"/>
                  </a:cubicBezTo>
                  <a:cubicBezTo>
                    <a:pt x="188" y="3439"/>
                    <a:pt x="213" y="3615"/>
                    <a:pt x="238" y="3803"/>
                  </a:cubicBezTo>
                  <a:lnTo>
                    <a:pt x="245" y="3852"/>
                  </a:lnTo>
                  <a:cubicBezTo>
                    <a:pt x="261" y="3962"/>
                    <a:pt x="268" y="4076"/>
                    <a:pt x="275" y="4198"/>
                  </a:cubicBezTo>
                  <a:cubicBezTo>
                    <a:pt x="295" y="4530"/>
                    <a:pt x="318" y="4876"/>
                    <a:pt x="508" y="5147"/>
                  </a:cubicBezTo>
                  <a:cubicBezTo>
                    <a:pt x="777" y="5533"/>
                    <a:pt x="1110" y="5728"/>
                    <a:pt x="1498" y="5728"/>
                  </a:cubicBezTo>
                  <a:cubicBezTo>
                    <a:pt x="1506" y="5728"/>
                    <a:pt x="1513" y="5728"/>
                    <a:pt x="1523" y="5724"/>
                  </a:cubicBezTo>
                  <a:cubicBezTo>
                    <a:pt x="1553" y="5724"/>
                    <a:pt x="1577" y="5698"/>
                    <a:pt x="1577" y="5668"/>
                  </a:cubicBezTo>
                  <a:cubicBezTo>
                    <a:pt x="1577" y="5638"/>
                    <a:pt x="1556" y="5614"/>
                    <a:pt x="1521" y="5614"/>
                  </a:cubicBezTo>
                  <a:lnTo>
                    <a:pt x="1501" y="5614"/>
                  </a:lnTo>
                  <a:cubicBezTo>
                    <a:pt x="1151" y="5614"/>
                    <a:pt x="849" y="5434"/>
                    <a:pt x="600" y="5079"/>
                  </a:cubicBezTo>
                  <a:cubicBezTo>
                    <a:pt x="428" y="4831"/>
                    <a:pt x="406" y="4503"/>
                    <a:pt x="386" y="4185"/>
                  </a:cubicBezTo>
                  <a:cubicBezTo>
                    <a:pt x="379" y="4068"/>
                    <a:pt x="372" y="3946"/>
                    <a:pt x="356" y="3832"/>
                  </a:cubicBezTo>
                  <a:lnTo>
                    <a:pt x="349" y="3782"/>
                  </a:lnTo>
                  <a:cubicBezTo>
                    <a:pt x="323" y="3586"/>
                    <a:pt x="299" y="3401"/>
                    <a:pt x="211" y="3215"/>
                  </a:cubicBezTo>
                  <a:cubicBezTo>
                    <a:pt x="125" y="3034"/>
                    <a:pt x="115" y="2911"/>
                    <a:pt x="163" y="2690"/>
                  </a:cubicBezTo>
                  <a:cubicBezTo>
                    <a:pt x="195" y="2543"/>
                    <a:pt x="192" y="2404"/>
                    <a:pt x="186" y="2269"/>
                  </a:cubicBezTo>
                  <a:cubicBezTo>
                    <a:pt x="182" y="2194"/>
                    <a:pt x="181" y="2119"/>
                    <a:pt x="185" y="2042"/>
                  </a:cubicBezTo>
                  <a:cubicBezTo>
                    <a:pt x="192" y="1877"/>
                    <a:pt x="206" y="1569"/>
                    <a:pt x="320" y="1408"/>
                  </a:cubicBezTo>
                  <a:cubicBezTo>
                    <a:pt x="389" y="1312"/>
                    <a:pt x="506" y="1255"/>
                    <a:pt x="617" y="1199"/>
                  </a:cubicBezTo>
                  <a:cubicBezTo>
                    <a:pt x="652" y="1183"/>
                    <a:pt x="685" y="1165"/>
                    <a:pt x="716" y="1149"/>
                  </a:cubicBezTo>
                  <a:cubicBezTo>
                    <a:pt x="782" y="1113"/>
                    <a:pt x="843" y="1073"/>
                    <a:pt x="903" y="1035"/>
                  </a:cubicBezTo>
                  <a:cubicBezTo>
                    <a:pt x="1014" y="964"/>
                    <a:pt x="1120" y="895"/>
                    <a:pt x="1243" y="856"/>
                  </a:cubicBezTo>
                  <a:cubicBezTo>
                    <a:pt x="1277" y="845"/>
                    <a:pt x="1310" y="834"/>
                    <a:pt x="1344" y="822"/>
                  </a:cubicBezTo>
                  <a:cubicBezTo>
                    <a:pt x="1526" y="764"/>
                    <a:pt x="1718" y="702"/>
                    <a:pt x="1896" y="702"/>
                  </a:cubicBezTo>
                  <a:cubicBezTo>
                    <a:pt x="1900" y="702"/>
                    <a:pt x="1904" y="702"/>
                    <a:pt x="1908" y="702"/>
                  </a:cubicBezTo>
                  <a:cubicBezTo>
                    <a:pt x="1920" y="702"/>
                    <a:pt x="1932" y="703"/>
                    <a:pt x="1943" y="703"/>
                  </a:cubicBezTo>
                  <a:cubicBezTo>
                    <a:pt x="2190" y="703"/>
                    <a:pt x="2370" y="659"/>
                    <a:pt x="2595" y="598"/>
                  </a:cubicBezTo>
                  <a:cubicBezTo>
                    <a:pt x="2679" y="574"/>
                    <a:pt x="2766" y="541"/>
                    <a:pt x="2851" y="507"/>
                  </a:cubicBezTo>
                  <a:cubicBezTo>
                    <a:pt x="2972" y="458"/>
                    <a:pt x="3099" y="408"/>
                    <a:pt x="3215" y="394"/>
                  </a:cubicBezTo>
                  <a:cubicBezTo>
                    <a:pt x="3231" y="392"/>
                    <a:pt x="3247" y="391"/>
                    <a:pt x="3263" y="391"/>
                  </a:cubicBezTo>
                  <a:cubicBezTo>
                    <a:pt x="3330" y="391"/>
                    <a:pt x="3395" y="406"/>
                    <a:pt x="3465" y="424"/>
                  </a:cubicBezTo>
                  <a:cubicBezTo>
                    <a:pt x="3538" y="441"/>
                    <a:pt x="3612" y="460"/>
                    <a:pt x="3691" y="460"/>
                  </a:cubicBezTo>
                  <a:cubicBezTo>
                    <a:pt x="3733" y="460"/>
                    <a:pt x="3777" y="455"/>
                    <a:pt x="3823" y="441"/>
                  </a:cubicBezTo>
                  <a:cubicBezTo>
                    <a:pt x="3901" y="417"/>
                    <a:pt x="3973" y="387"/>
                    <a:pt x="4041" y="358"/>
                  </a:cubicBezTo>
                  <a:cubicBezTo>
                    <a:pt x="4144" y="315"/>
                    <a:pt x="4243" y="274"/>
                    <a:pt x="4364" y="255"/>
                  </a:cubicBezTo>
                  <a:cubicBezTo>
                    <a:pt x="4401" y="250"/>
                    <a:pt x="4441" y="242"/>
                    <a:pt x="4478" y="235"/>
                  </a:cubicBezTo>
                  <a:cubicBezTo>
                    <a:pt x="4558" y="221"/>
                    <a:pt x="4641" y="205"/>
                    <a:pt x="4718" y="203"/>
                  </a:cubicBezTo>
                  <a:cubicBezTo>
                    <a:pt x="4721" y="202"/>
                    <a:pt x="4723" y="202"/>
                    <a:pt x="4726" y="202"/>
                  </a:cubicBezTo>
                  <a:cubicBezTo>
                    <a:pt x="4801" y="202"/>
                    <a:pt x="4870" y="223"/>
                    <a:pt x="4942" y="245"/>
                  </a:cubicBezTo>
                  <a:cubicBezTo>
                    <a:pt x="4975" y="257"/>
                    <a:pt x="5007" y="265"/>
                    <a:pt x="5041" y="274"/>
                  </a:cubicBezTo>
                  <a:cubicBezTo>
                    <a:pt x="5138" y="298"/>
                    <a:pt x="5245" y="306"/>
                    <a:pt x="5353" y="306"/>
                  </a:cubicBezTo>
                  <a:cubicBezTo>
                    <a:pt x="5466" y="306"/>
                    <a:pt x="5581" y="297"/>
                    <a:pt x="5689" y="288"/>
                  </a:cubicBezTo>
                  <a:lnTo>
                    <a:pt x="5729" y="285"/>
                  </a:lnTo>
                  <a:cubicBezTo>
                    <a:pt x="5919" y="271"/>
                    <a:pt x="6193" y="241"/>
                    <a:pt x="6429" y="174"/>
                  </a:cubicBezTo>
                  <a:cubicBezTo>
                    <a:pt x="6617" y="122"/>
                    <a:pt x="6778" y="109"/>
                    <a:pt x="6980" y="109"/>
                  </a:cubicBezTo>
                  <a:cubicBezTo>
                    <a:pt x="7015" y="109"/>
                    <a:pt x="7051" y="109"/>
                    <a:pt x="7088" y="110"/>
                  </a:cubicBezTo>
                  <a:lnTo>
                    <a:pt x="7127" y="110"/>
                  </a:lnTo>
                  <a:cubicBezTo>
                    <a:pt x="7217" y="113"/>
                    <a:pt x="7303" y="114"/>
                    <a:pt x="7385" y="137"/>
                  </a:cubicBezTo>
                  <a:cubicBezTo>
                    <a:pt x="7418" y="145"/>
                    <a:pt x="7448" y="155"/>
                    <a:pt x="7478" y="165"/>
                  </a:cubicBezTo>
                  <a:cubicBezTo>
                    <a:pt x="7548" y="188"/>
                    <a:pt x="7621" y="212"/>
                    <a:pt x="7704" y="220"/>
                  </a:cubicBezTo>
                  <a:cubicBezTo>
                    <a:pt x="7825" y="228"/>
                    <a:pt x="7952" y="230"/>
                    <a:pt x="8075" y="230"/>
                  </a:cubicBezTo>
                  <a:cubicBezTo>
                    <a:pt x="8161" y="231"/>
                    <a:pt x="8245" y="231"/>
                    <a:pt x="8328" y="235"/>
                  </a:cubicBezTo>
                  <a:lnTo>
                    <a:pt x="8362" y="237"/>
                  </a:lnTo>
                  <a:cubicBezTo>
                    <a:pt x="8566" y="244"/>
                    <a:pt x="8689" y="250"/>
                    <a:pt x="8777" y="427"/>
                  </a:cubicBezTo>
                  <a:cubicBezTo>
                    <a:pt x="8839" y="548"/>
                    <a:pt x="8926" y="728"/>
                    <a:pt x="8987" y="898"/>
                  </a:cubicBezTo>
                  <a:cubicBezTo>
                    <a:pt x="9033" y="1031"/>
                    <a:pt x="9013" y="1158"/>
                    <a:pt x="8992" y="1292"/>
                  </a:cubicBezTo>
                  <a:cubicBezTo>
                    <a:pt x="8980" y="1366"/>
                    <a:pt x="8967" y="1445"/>
                    <a:pt x="8966" y="1528"/>
                  </a:cubicBezTo>
                  <a:cubicBezTo>
                    <a:pt x="8963" y="1622"/>
                    <a:pt x="8980" y="1709"/>
                    <a:pt x="8995" y="1793"/>
                  </a:cubicBezTo>
                  <a:cubicBezTo>
                    <a:pt x="9012" y="1902"/>
                    <a:pt x="9030" y="2006"/>
                    <a:pt x="9012" y="2119"/>
                  </a:cubicBezTo>
                  <a:lnTo>
                    <a:pt x="8997" y="2206"/>
                  </a:lnTo>
                  <a:cubicBezTo>
                    <a:pt x="8967" y="2401"/>
                    <a:pt x="8935" y="2597"/>
                    <a:pt x="8905" y="2793"/>
                  </a:cubicBezTo>
                  <a:cubicBezTo>
                    <a:pt x="8863" y="3058"/>
                    <a:pt x="8930" y="3319"/>
                    <a:pt x="8995" y="3571"/>
                  </a:cubicBezTo>
                  <a:cubicBezTo>
                    <a:pt x="9040" y="3755"/>
                    <a:pt x="9089" y="3943"/>
                    <a:pt x="9092" y="4128"/>
                  </a:cubicBezTo>
                  <a:cubicBezTo>
                    <a:pt x="9092" y="4156"/>
                    <a:pt x="9116" y="4182"/>
                    <a:pt x="9143" y="4182"/>
                  </a:cubicBezTo>
                  <a:cubicBezTo>
                    <a:pt x="9145" y="4182"/>
                    <a:pt x="9146" y="4182"/>
                    <a:pt x="9147" y="4182"/>
                  </a:cubicBezTo>
                  <a:cubicBezTo>
                    <a:pt x="9177" y="4182"/>
                    <a:pt x="9202" y="4156"/>
                    <a:pt x="9202" y="4126"/>
                  </a:cubicBezTo>
                  <a:cubicBezTo>
                    <a:pt x="9197" y="3928"/>
                    <a:pt x="9147" y="3734"/>
                    <a:pt x="9099" y="3544"/>
                  </a:cubicBezTo>
                  <a:cubicBezTo>
                    <a:pt x="9034" y="3291"/>
                    <a:pt x="8975" y="3054"/>
                    <a:pt x="9012" y="2808"/>
                  </a:cubicBezTo>
                  <a:cubicBezTo>
                    <a:pt x="9042" y="2613"/>
                    <a:pt x="9073" y="2418"/>
                    <a:pt x="9104" y="2221"/>
                  </a:cubicBezTo>
                  <a:lnTo>
                    <a:pt x="9119" y="2134"/>
                  </a:lnTo>
                  <a:cubicBezTo>
                    <a:pt x="9139" y="2004"/>
                    <a:pt x="9119" y="1886"/>
                    <a:pt x="9099" y="1773"/>
                  </a:cubicBezTo>
                  <a:cubicBezTo>
                    <a:pt x="9084" y="1692"/>
                    <a:pt x="9070" y="1613"/>
                    <a:pt x="9073" y="1529"/>
                  </a:cubicBezTo>
                  <a:cubicBezTo>
                    <a:pt x="9074" y="1455"/>
                    <a:pt x="9087" y="1380"/>
                    <a:pt x="9097" y="1309"/>
                  </a:cubicBezTo>
                  <a:cubicBezTo>
                    <a:pt x="9120" y="1169"/>
                    <a:pt x="9144" y="1022"/>
                    <a:pt x="9087" y="862"/>
                  </a:cubicBezTo>
                  <a:cubicBezTo>
                    <a:pt x="9024" y="687"/>
                    <a:pt x="8935" y="502"/>
                    <a:pt x="8873" y="380"/>
                  </a:cubicBezTo>
                  <a:cubicBezTo>
                    <a:pt x="8755" y="144"/>
                    <a:pt x="8573" y="138"/>
                    <a:pt x="8363" y="130"/>
                  </a:cubicBezTo>
                  <a:lnTo>
                    <a:pt x="8331" y="128"/>
                  </a:lnTo>
                  <a:cubicBezTo>
                    <a:pt x="8246" y="124"/>
                    <a:pt x="8159" y="123"/>
                    <a:pt x="8074" y="123"/>
                  </a:cubicBezTo>
                  <a:cubicBezTo>
                    <a:pt x="7952" y="123"/>
                    <a:pt x="7827" y="121"/>
                    <a:pt x="7709" y="113"/>
                  </a:cubicBezTo>
                  <a:cubicBezTo>
                    <a:pt x="7641" y="107"/>
                    <a:pt x="7577" y="85"/>
                    <a:pt x="7510" y="64"/>
                  </a:cubicBezTo>
                  <a:cubicBezTo>
                    <a:pt x="7477" y="53"/>
                    <a:pt x="7445" y="43"/>
                    <a:pt x="7411" y="34"/>
                  </a:cubicBezTo>
                  <a:cubicBezTo>
                    <a:pt x="7313" y="7"/>
                    <a:pt x="7221" y="5"/>
                    <a:pt x="7125" y="3"/>
                  </a:cubicBezTo>
                  <a:lnTo>
                    <a:pt x="7086" y="3"/>
                  </a:lnTo>
                  <a:cubicBezTo>
                    <a:pt x="7040" y="1"/>
                    <a:pt x="6997" y="1"/>
                    <a:pt x="6955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64" name="Google Shape;2103;p32">
              <a:extLst>
                <a:ext uri="{FF2B5EF4-FFF2-40B4-BE49-F238E27FC236}">
                  <a16:creationId xmlns:a16="http://schemas.microsoft.com/office/drawing/2014/main" id="{BE32525F-C119-4739-23BA-34FC01C0875F}"/>
                </a:ext>
              </a:extLst>
            </p:cNvPr>
            <p:cNvGrpSpPr/>
            <p:nvPr/>
          </p:nvGrpSpPr>
          <p:grpSpPr>
            <a:xfrm>
              <a:off x="3926138" y="3092509"/>
              <a:ext cx="931041" cy="457502"/>
              <a:chOff x="3926138" y="3092509"/>
              <a:chExt cx="931041" cy="457502"/>
            </a:xfrm>
          </p:grpSpPr>
          <p:sp>
            <p:nvSpPr>
              <p:cNvPr id="1414" name="Google Shape;2104;p32">
                <a:extLst>
                  <a:ext uri="{FF2B5EF4-FFF2-40B4-BE49-F238E27FC236}">
                    <a16:creationId xmlns:a16="http://schemas.microsoft.com/office/drawing/2014/main" id="{8D17AC68-A2D9-7DA4-1571-7272EB5AC6A7}"/>
                  </a:ext>
                </a:extLst>
              </p:cNvPr>
              <p:cNvSpPr/>
              <p:nvPr/>
            </p:nvSpPr>
            <p:spPr>
              <a:xfrm>
                <a:off x="3926138" y="3255997"/>
                <a:ext cx="931041" cy="152194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1159" extrusionOk="0">
                    <a:moveTo>
                      <a:pt x="6840" y="1"/>
                    </a:moveTo>
                    <a:cubicBezTo>
                      <a:pt x="3757" y="1"/>
                      <a:pt x="177" y="846"/>
                      <a:pt x="141" y="853"/>
                    </a:cubicBezTo>
                    <a:cubicBezTo>
                      <a:pt x="65" y="871"/>
                      <a:pt x="15" y="906"/>
                      <a:pt x="11" y="982"/>
                    </a:cubicBezTo>
                    <a:cubicBezTo>
                      <a:pt x="0" y="1112"/>
                      <a:pt x="81" y="1159"/>
                      <a:pt x="157" y="1159"/>
                    </a:cubicBezTo>
                    <a:cubicBezTo>
                      <a:pt x="173" y="1159"/>
                      <a:pt x="189" y="1157"/>
                      <a:pt x="203" y="1153"/>
                    </a:cubicBezTo>
                    <a:cubicBezTo>
                      <a:pt x="239" y="1143"/>
                      <a:pt x="3785" y="266"/>
                      <a:pt x="6837" y="266"/>
                    </a:cubicBezTo>
                    <a:cubicBezTo>
                      <a:pt x="6873" y="266"/>
                      <a:pt x="6909" y="266"/>
                      <a:pt x="6946" y="267"/>
                    </a:cubicBezTo>
                    <a:cubicBezTo>
                      <a:pt x="7023" y="267"/>
                      <a:pt x="7090" y="225"/>
                      <a:pt x="7090" y="150"/>
                    </a:cubicBezTo>
                    <a:cubicBezTo>
                      <a:pt x="7090" y="72"/>
                      <a:pt x="7024" y="1"/>
                      <a:pt x="6947" y="1"/>
                    </a:cubicBezTo>
                    <a:cubicBezTo>
                      <a:pt x="6912" y="1"/>
                      <a:pt x="6876" y="1"/>
                      <a:pt x="6840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Google Shape;2105;p32">
                <a:extLst>
                  <a:ext uri="{FF2B5EF4-FFF2-40B4-BE49-F238E27FC236}">
                    <a16:creationId xmlns:a16="http://schemas.microsoft.com/office/drawing/2014/main" id="{F09BE9C2-DC7B-BD7C-E045-496326B5F0DE}"/>
                  </a:ext>
                </a:extLst>
              </p:cNvPr>
              <p:cNvSpPr/>
              <p:nvPr/>
            </p:nvSpPr>
            <p:spPr>
              <a:xfrm>
                <a:off x="4351340" y="3104065"/>
                <a:ext cx="78134" cy="402612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066" extrusionOk="0">
                    <a:moveTo>
                      <a:pt x="150" y="1"/>
                    </a:moveTo>
                    <a:cubicBezTo>
                      <a:pt x="143" y="1"/>
                      <a:pt x="135" y="1"/>
                      <a:pt x="128" y="3"/>
                    </a:cubicBezTo>
                    <a:cubicBezTo>
                      <a:pt x="52" y="19"/>
                      <a:pt x="1" y="121"/>
                      <a:pt x="17" y="196"/>
                    </a:cubicBezTo>
                    <a:cubicBezTo>
                      <a:pt x="21" y="210"/>
                      <a:pt x="347" y="1686"/>
                      <a:pt x="339" y="2930"/>
                    </a:cubicBezTo>
                    <a:cubicBezTo>
                      <a:pt x="338" y="3004"/>
                      <a:pt x="394" y="3061"/>
                      <a:pt x="471" y="3061"/>
                    </a:cubicBezTo>
                    <a:lnTo>
                      <a:pt x="471" y="3066"/>
                    </a:lnTo>
                    <a:cubicBezTo>
                      <a:pt x="545" y="3066"/>
                      <a:pt x="585" y="3007"/>
                      <a:pt x="586" y="2931"/>
                    </a:cubicBezTo>
                    <a:cubicBezTo>
                      <a:pt x="595" y="1658"/>
                      <a:pt x="331" y="191"/>
                      <a:pt x="318" y="131"/>
                    </a:cubicBezTo>
                    <a:cubicBezTo>
                      <a:pt x="304" y="64"/>
                      <a:pt x="221" y="1"/>
                      <a:pt x="150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Google Shape;2106;p32">
                <a:extLst>
                  <a:ext uri="{FF2B5EF4-FFF2-40B4-BE49-F238E27FC236}">
                    <a16:creationId xmlns:a16="http://schemas.microsoft.com/office/drawing/2014/main" id="{B740E482-1FEC-4C37-FD9A-3CCFEFB3B55A}"/>
                  </a:ext>
                </a:extLst>
              </p:cNvPr>
              <p:cNvSpPr/>
              <p:nvPr/>
            </p:nvSpPr>
            <p:spPr>
              <a:xfrm>
                <a:off x="4623690" y="3092509"/>
                <a:ext cx="60406" cy="399198"/>
              </a:xfrm>
              <a:custGeom>
                <a:avLst/>
                <a:gdLst/>
                <a:ahLst/>
                <a:cxnLst/>
                <a:rect l="l" t="t" r="r" b="b"/>
                <a:pathLst>
                  <a:path w="460" h="3040" extrusionOk="0">
                    <a:moveTo>
                      <a:pt x="169" y="1"/>
                    </a:moveTo>
                    <a:cubicBezTo>
                      <a:pt x="162" y="1"/>
                      <a:pt x="154" y="1"/>
                      <a:pt x="147" y="2"/>
                    </a:cubicBezTo>
                    <a:cubicBezTo>
                      <a:pt x="70" y="11"/>
                      <a:pt x="0" y="74"/>
                      <a:pt x="10" y="148"/>
                    </a:cubicBezTo>
                    <a:cubicBezTo>
                      <a:pt x="12" y="162"/>
                      <a:pt x="186" y="1659"/>
                      <a:pt x="72" y="2897"/>
                    </a:cubicBezTo>
                    <a:cubicBezTo>
                      <a:pt x="64" y="2974"/>
                      <a:pt x="146" y="3032"/>
                      <a:pt x="221" y="3039"/>
                    </a:cubicBezTo>
                    <a:lnTo>
                      <a:pt x="234" y="3039"/>
                    </a:lnTo>
                    <a:cubicBezTo>
                      <a:pt x="306" y="3039"/>
                      <a:pt x="336" y="2994"/>
                      <a:pt x="341" y="2922"/>
                    </a:cubicBezTo>
                    <a:cubicBezTo>
                      <a:pt x="460" y="1653"/>
                      <a:pt x="320" y="174"/>
                      <a:pt x="313" y="111"/>
                    </a:cubicBezTo>
                    <a:cubicBezTo>
                      <a:pt x="305" y="43"/>
                      <a:pt x="237" y="1"/>
                      <a:pt x="169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Google Shape;2107;p32">
                <a:extLst>
                  <a:ext uri="{FF2B5EF4-FFF2-40B4-BE49-F238E27FC236}">
                    <a16:creationId xmlns:a16="http://schemas.microsoft.com/office/drawing/2014/main" id="{4279F6CD-3EA6-5BAB-4CB8-74DF5CA30800}"/>
                  </a:ext>
                </a:extLst>
              </p:cNvPr>
              <p:cNvSpPr/>
              <p:nvPr/>
            </p:nvSpPr>
            <p:spPr>
              <a:xfrm>
                <a:off x="4103284" y="3153571"/>
                <a:ext cx="100064" cy="39644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3019" extrusionOk="0">
                    <a:moveTo>
                      <a:pt x="117" y="0"/>
                    </a:moveTo>
                    <a:cubicBezTo>
                      <a:pt x="109" y="0"/>
                      <a:pt x="100" y="2"/>
                      <a:pt x="91" y="4"/>
                    </a:cubicBezTo>
                    <a:cubicBezTo>
                      <a:pt x="18" y="26"/>
                      <a:pt x="1" y="120"/>
                      <a:pt x="22" y="194"/>
                    </a:cubicBezTo>
                    <a:cubicBezTo>
                      <a:pt x="28" y="208"/>
                      <a:pt x="385" y="1669"/>
                      <a:pt x="458" y="2911"/>
                    </a:cubicBezTo>
                    <a:cubicBezTo>
                      <a:pt x="462" y="2986"/>
                      <a:pt x="549" y="3018"/>
                      <a:pt x="622" y="3018"/>
                    </a:cubicBezTo>
                    <a:cubicBezTo>
                      <a:pt x="625" y="3018"/>
                      <a:pt x="626" y="3014"/>
                      <a:pt x="629" y="3011"/>
                    </a:cubicBezTo>
                    <a:cubicBezTo>
                      <a:pt x="706" y="3008"/>
                      <a:pt x="762" y="2970"/>
                      <a:pt x="756" y="2894"/>
                    </a:cubicBezTo>
                    <a:cubicBezTo>
                      <a:pt x="682" y="1623"/>
                      <a:pt x="271" y="190"/>
                      <a:pt x="254" y="130"/>
                    </a:cubicBezTo>
                    <a:cubicBezTo>
                      <a:pt x="235" y="64"/>
                      <a:pt x="180" y="0"/>
                      <a:pt x="117" y="0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65" name="Google Shape;2108;p32">
              <a:extLst>
                <a:ext uri="{FF2B5EF4-FFF2-40B4-BE49-F238E27FC236}">
                  <a16:creationId xmlns:a16="http://schemas.microsoft.com/office/drawing/2014/main" id="{6A7D7E86-27FF-1796-E495-AFD0DA56306E}"/>
                </a:ext>
              </a:extLst>
            </p:cNvPr>
            <p:cNvSpPr/>
            <p:nvPr/>
          </p:nvSpPr>
          <p:spPr>
            <a:xfrm>
              <a:off x="2813364" y="3265846"/>
              <a:ext cx="896767" cy="649221"/>
            </a:xfrm>
            <a:custGeom>
              <a:avLst/>
              <a:gdLst/>
              <a:ahLst/>
              <a:cxnLst/>
              <a:rect l="l" t="t" r="r" b="b"/>
              <a:pathLst>
                <a:path w="6829" h="4944" extrusionOk="0">
                  <a:moveTo>
                    <a:pt x="6828" y="0"/>
                  </a:moveTo>
                  <a:lnTo>
                    <a:pt x="1" y="3667"/>
                  </a:lnTo>
                  <a:cubicBezTo>
                    <a:pt x="308" y="3870"/>
                    <a:pt x="646" y="4038"/>
                    <a:pt x="1013" y="4162"/>
                  </a:cubicBezTo>
                  <a:lnTo>
                    <a:pt x="3316" y="4925"/>
                  </a:lnTo>
                  <a:cubicBezTo>
                    <a:pt x="3335" y="4931"/>
                    <a:pt x="3353" y="4938"/>
                    <a:pt x="3373" y="4943"/>
                  </a:cubicBezTo>
                  <a:cubicBezTo>
                    <a:pt x="6590" y="3124"/>
                    <a:pt x="6828" y="0"/>
                    <a:pt x="6828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6" name="Google Shape;2109;p32">
              <a:extLst>
                <a:ext uri="{FF2B5EF4-FFF2-40B4-BE49-F238E27FC236}">
                  <a16:creationId xmlns:a16="http://schemas.microsoft.com/office/drawing/2014/main" id="{230BF6B3-86B7-94FF-AB0E-4DDC4799A1F5}"/>
                </a:ext>
              </a:extLst>
            </p:cNvPr>
            <p:cNvSpPr/>
            <p:nvPr/>
          </p:nvSpPr>
          <p:spPr>
            <a:xfrm>
              <a:off x="3543614" y="2393251"/>
              <a:ext cx="257120" cy="244377"/>
            </a:xfrm>
            <a:custGeom>
              <a:avLst/>
              <a:gdLst/>
              <a:ahLst/>
              <a:cxnLst/>
              <a:rect l="l" t="t" r="r" b="b"/>
              <a:pathLst>
                <a:path w="1958" h="1861" extrusionOk="0">
                  <a:moveTo>
                    <a:pt x="728" y="0"/>
                  </a:moveTo>
                  <a:cubicBezTo>
                    <a:pt x="485" y="43"/>
                    <a:pt x="242" y="86"/>
                    <a:pt x="1" y="134"/>
                  </a:cubicBezTo>
                  <a:cubicBezTo>
                    <a:pt x="164" y="219"/>
                    <a:pt x="369" y="276"/>
                    <a:pt x="499" y="351"/>
                  </a:cubicBezTo>
                  <a:cubicBezTo>
                    <a:pt x="755" y="497"/>
                    <a:pt x="992" y="676"/>
                    <a:pt x="1212" y="874"/>
                  </a:cubicBezTo>
                  <a:cubicBezTo>
                    <a:pt x="1462" y="1101"/>
                    <a:pt x="1881" y="1504"/>
                    <a:pt x="1957" y="1861"/>
                  </a:cubicBezTo>
                  <a:cubicBezTo>
                    <a:pt x="1831" y="1110"/>
                    <a:pt x="1336" y="461"/>
                    <a:pt x="728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7" name="Google Shape;2110;p32">
              <a:extLst>
                <a:ext uri="{FF2B5EF4-FFF2-40B4-BE49-F238E27FC236}">
                  <a16:creationId xmlns:a16="http://schemas.microsoft.com/office/drawing/2014/main" id="{8A2518BB-FEA1-EBB2-EFFD-25161D57C5E4}"/>
                </a:ext>
              </a:extLst>
            </p:cNvPr>
            <p:cNvSpPr/>
            <p:nvPr/>
          </p:nvSpPr>
          <p:spPr>
            <a:xfrm>
              <a:off x="3979190" y="2338492"/>
              <a:ext cx="141560" cy="274974"/>
            </a:xfrm>
            <a:custGeom>
              <a:avLst/>
              <a:gdLst/>
              <a:ahLst/>
              <a:cxnLst/>
              <a:rect l="l" t="t" r="r" b="b"/>
              <a:pathLst>
                <a:path w="1078" h="2094" extrusionOk="0">
                  <a:moveTo>
                    <a:pt x="635" y="0"/>
                  </a:moveTo>
                  <a:cubicBezTo>
                    <a:pt x="422" y="20"/>
                    <a:pt x="209" y="39"/>
                    <a:pt x="1" y="63"/>
                  </a:cubicBezTo>
                  <a:cubicBezTo>
                    <a:pt x="86" y="169"/>
                    <a:pt x="192" y="266"/>
                    <a:pt x="239" y="336"/>
                  </a:cubicBezTo>
                  <a:cubicBezTo>
                    <a:pt x="616" y="871"/>
                    <a:pt x="895" y="1457"/>
                    <a:pt x="1046" y="2093"/>
                  </a:cubicBezTo>
                  <a:cubicBezTo>
                    <a:pt x="1077" y="1380"/>
                    <a:pt x="937" y="650"/>
                    <a:pt x="63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8" name="Google Shape;2111;p32">
              <a:extLst>
                <a:ext uri="{FF2B5EF4-FFF2-40B4-BE49-F238E27FC236}">
                  <a16:creationId xmlns:a16="http://schemas.microsoft.com/office/drawing/2014/main" id="{015CB2AA-D6C4-7EC7-BD0B-A948CEAD064C}"/>
                </a:ext>
              </a:extLst>
            </p:cNvPr>
            <p:cNvSpPr/>
            <p:nvPr/>
          </p:nvSpPr>
          <p:spPr>
            <a:xfrm>
              <a:off x="4428029" y="2308026"/>
              <a:ext cx="103347" cy="288499"/>
            </a:xfrm>
            <a:custGeom>
              <a:avLst/>
              <a:gdLst/>
              <a:ahLst/>
              <a:cxnLst/>
              <a:rect l="l" t="t" r="r" b="b"/>
              <a:pathLst>
                <a:path w="787" h="2197" extrusionOk="0">
                  <a:moveTo>
                    <a:pt x="639" y="1"/>
                  </a:moveTo>
                  <a:lnTo>
                    <a:pt x="639" y="1"/>
                  </a:lnTo>
                  <a:cubicBezTo>
                    <a:pt x="426" y="10"/>
                    <a:pt x="215" y="20"/>
                    <a:pt x="1" y="31"/>
                  </a:cubicBezTo>
                  <a:cubicBezTo>
                    <a:pt x="47" y="145"/>
                    <a:pt x="125" y="258"/>
                    <a:pt x="161" y="345"/>
                  </a:cubicBezTo>
                  <a:cubicBezTo>
                    <a:pt x="396" y="938"/>
                    <a:pt x="504" y="1560"/>
                    <a:pt x="474" y="2197"/>
                  </a:cubicBezTo>
                  <a:cubicBezTo>
                    <a:pt x="705" y="1497"/>
                    <a:pt x="786" y="729"/>
                    <a:pt x="639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9" name="Google Shape;2112;p32">
              <a:extLst>
                <a:ext uri="{FF2B5EF4-FFF2-40B4-BE49-F238E27FC236}">
                  <a16:creationId xmlns:a16="http://schemas.microsoft.com/office/drawing/2014/main" id="{9647506C-5F97-7493-5939-D775240533C7}"/>
                </a:ext>
              </a:extLst>
            </p:cNvPr>
            <p:cNvSpPr/>
            <p:nvPr/>
          </p:nvSpPr>
          <p:spPr>
            <a:xfrm>
              <a:off x="4794270" y="2300016"/>
              <a:ext cx="103216" cy="276943"/>
            </a:xfrm>
            <a:custGeom>
              <a:avLst/>
              <a:gdLst/>
              <a:ahLst/>
              <a:cxnLst/>
              <a:rect l="l" t="t" r="r" b="b"/>
              <a:pathLst>
                <a:path w="786" h="2109" extrusionOk="0">
                  <a:moveTo>
                    <a:pt x="0" y="1"/>
                  </a:moveTo>
                  <a:lnTo>
                    <a:pt x="0" y="1"/>
                  </a:lnTo>
                  <a:cubicBezTo>
                    <a:pt x="60" y="109"/>
                    <a:pt x="135" y="215"/>
                    <a:pt x="165" y="286"/>
                  </a:cubicBezTo>
                  <a:cubicBezTo>
                    <a:pt x="413" y="866"/>
                    <a:pt x="540" y="1480"/>
                    <a:pt x="533" y="2108"/>
                  </a:cubicBezTo>
                  <a:cubicBezTo>
                    <a:pt x="733" y="1441"/>
                    <a:pt x="786" y="714"/>
                    <a:pt x="643" y="28"/>
                  </a:cubicBezTo>
                  <a:cubicBezTo>
                    <a:pt x="420" y="21"/>
                    <a:pt x="200" y="6"/>
                    <a:pt x="0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0" name="Google Shape;2113;p32">
              <a:extLst>
                <a:ext uri="{FF2B5EF4-FFF2-40B4-BE49-F238E27FC236}">
                  <a16:creationId xmlns:a16="http://schemas.microsoft.com/office/drawing/2014/main" id="{C47A8CAB-A901-4A7F-789F-1B1FC1B32930}"/>
                </a:ext>
              </a:extLst>
            </p:cNvPr>
            <p:cNvSpPr/>
            <p:nvPr/>
          </p:nvSpPr>
          <p:spPr>
            <a:xfrm>
              <a:off x="3443945" y="4327799"/>
              <a:ext cx="2758" cy="2232"/>
            </a:xfrm>
            <a:custGeom>
              <a:avLst/>
              <a:gdLst/>
              <a:ahLst/>
              <a:cxnLst/>
              <a:rect l="l" t="t" r="r" b="b"/>
              <a:pathLst>
                <a:path w="21" h="17" extrusionOk="0">
                  <a:moveTo>
                    <a:pt x="0" y="0"/>
                  </a:moveTo>
                  <a:cubicBezTo>
                    <a:pt x="10" y="9"/>
                    <a:pt x="21" y="17"/>
                    <a:pt x="21" y="17"/>
                  </a:cubicBezTo>
                  <a:cubicBezTo>
                    <a:pt x="21" y="17"/>
                    <a:pt x="15" y="13"/>
                    <a:pt x="0" y="0"/>
                  </a:cubicBezTo>
                  <a:close/>
                </a:path>
              </a:pathLst>
            </a:custGeom>
            <a:solidFill>
              <a:srgbClr val="599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1" name="Google Shape;2114;p32">
              <a:extLst>
                <a:ext uri="{FF2B5EF4-FFF2-40B4-BE49-F238E27FC236}">
                  <a16:creationId xmlns:a16="http://schemas.microsoft.com/office/drawing/2014/main" id="{B8ED9076-0BEB-335F-2BA2-1F607C904898}"/>
                </a:ext>
              </a:extLst>
            </p:cNvPr>
            <p:cNvSpPr/>
            <p:nvPr/>
          </p:nvSpPr>
          <p:spPr>
            <a:xfrm>
              <a:off x="2648562" y="3638127"/>
              <a:ext cx="1522364" cy="1188138"/>
            </a:xfrm>
            <a:custGeom>
              <a:avLst/>
              <a:gdLst/>
              <a:ahLst/>
              <a:cxnLst/>
              <a:rect l="l" t="t" r="r" b="b"/>
              <a:pathLst>
                <a:path w="11593" h="9048" extrusionOk="0">
                  <a:moveTo>
                    <a:pt x="9123" y="0"/>
                  </a:moveTo>
                  <a:cubicBezTo>
                    <a:pt x="8332" y="0"/>
                    <a:pt x="7664" y="260"/>
                    <a:pt x="7020" y="568"/>
                  </a:cubicBezTo>
                  <a:cubicBezTo>
                    <a:pt x="6164" y="976"/>
                    <a:pt x="5545" y="1690"/>
                    <a:pt x="4649" y="2064"/>
                  </a:cubicBezTo>
                  <a:cubicBezTo>
                    <a:pt x="3666" y="2474"/>
                    <a:pt x="2669" y="2641"/>
                    <a:pt x="1627" y="2797"/>
                  </a:cubicBezTo>
                  <a:cubicBezTo>
                    <a:pt x="803" y="2919"/>
                    <a:pt x="50" y="3461"/>
                    <a:pt x="30" y="4363"/>
                  </a:cubicBezTo>
                  <a:cubicBezTo>
                    <a:pt x="1" y="5629"/>
                    <a:pt x="1274" y="6259"/>
                    <a:pt x="2225" y="6766"/>
                  </a:cubicBezTo>
                  <a:cubicBezTo>
                    <a:pt x="2725" y="7033"/>
                    <a:pt x="3192" y="7286"/>
                    <a:pt x="3589" y="7544"/>
                  </a:cubicBezTo>
                  <a:cubicBezTo>
                    <a:pt x="3804" y="7685"/>
                    <a:pt x="4103" y="7865"/>
                    <a:pt x="4220" y="8108"/>
                  </a:cubicBezTo>
                  <a:cubicBezTo>
                    <a:pt x="4503" y="8701"/>
                    <a:pt x="5094" y="9048"/>
                    <a:pt x="5711" y="9048"/>
                  </a:cubicBezTo>
                  <a:cubicBezTo>
                    <a:pt x="5949" y="9048"/>
                    <a:pt x="6192" y="8996"/>
                    <a:pt x="6421" y="8886"/>
                  </a:cubicBezTo>
                  <a:cubicBezTo>
                    <a:pt x="7244" y="8494"/>
                    <a:pt x="7594" y="7507"/>
                    <a:pt x="7201" y="6685"/>
                  </a:cubicBezTo>
                  <a:cubicBezTo>
                    <a:pt x="6988" y="6209"/>
                    <a:pt x="6437" y="5602"/>
                    <a:pt x="6057" y="5252"/>
                  </a:cubicBezTo>
                  <a:cubicBezTo>
                    <a:pt x="6314" y="5201"/>
                    <a:pt x="6574" y="5158"/>
                    <a:pt x="6830" y="5151"/>
                  </a:cubicBezTo>
                  <a:cubicBezTo>
                    <a:pt x="7915" y="5118"/>
                    <a:pt x="8964" y="4844"/>
                    <a:pt x="9934" y="4356"/>
                  </a:cubicBezTo>
                  <a:cubicBezTo>
                    <a:pt x="11112" y="3766"/>
                    <a:pt x="11593" y="2374"/>
                    <a:pt x="11236" y="1323"/>
                  </a:cubicBezTo>
                  <a:cubicBezTo>
                    <a:pt x="11008" y="645"/>
                    <a:pt x="10429" y="107"/>
                    <a:pt x="9466" y="17"/>
                  </a:cubicBezTo>
                  <a:cubicBezTo>
                    <a:pt x="9349" y="6"/>
                    <a:pt x="9235" y="0"/>
                    <a:pt x="9123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2" name="Google Shape;2115;p32">
              <a:extLst>
                <a:ext uri="{FF2B5EF4-FFF2-40B4-BE49-F238E27FC236}">
                  <a16:creationId xmlns:a16="http://schemas.microsoft.com/office/drawing/2014/main" id="{97E101A5-9701-5F13-C8A6-ACA1E4F3F21F}"/>
                </a:ext>
              </a:extLst>
            </p:cNvPr>
            <p:cNvSpPr/>
            <p:nvPr/>
          </p:nvSpPr>
          <p:spPr>
            <a:xfrm>
              <a:off x="3190110" y="4184533"/>
              <a:ext cx="261978" cy="150487"/>
            </a:xfrm>
            <a:custGeom>
              <a:avLst/>
              <a:gdLst/>
              <a:ahLst/>
              <a:cxnLst/>
              <a:rect l="l" t="t" r="r" b="b"/>
              <a:pathLst>
                <a:path w="1995" h="1146" extrusionOk="0">
                  <a:moveTo>
                    <a:pt x="62" y="0"/>
                  </a:moveTo>
                  <a:cubicBezTo>
                    <a:pt x="41" y="0"/>
                    <a:pt x="20" y="13"/>
                    <a:pt x="13" y="33"/>
                  </a:cubicBezTo>
                  <a:cubicBezTo>
                    <a:pt x="0" y="61"/>
                    <a:pt x="14" y="92"/>
                    <a:pt x="41" y="103"/>
                  </a:cubicBezTo>
                  <a:cubicBezTo>
                    <a:pt x="585" y="325"/>
                    <a:pt x="1282" y="710"/>
                    <a:pt x="1903" y="1136"/>
                  </a:cubicBezTo>
                  <a:cubicBezTo>
                    <a:pt x="1912" y="1141"/>
                    <a:pt x="1922" y="1146"/>
                    <a:pt x="1933" y="1146"/>
                  </a:cubicBezTo>
                  <a:cubicBezTo>
                    <a:pt x="1950" y="1146"/>
                    <a:pt x="1968" y="1136"/>
                    <a:pt x="1979" y="1121"/>
                  </a:cubicBezTo>
                  <a:cubicBezTo>
                    <a:pt x="1995" y="1099"/>
                    <a:pt x="1990" y="1064"/>
                    <a:pt x="1965" y="1049"/>
                  </a:cubicBezTo>
                  <a:cubicBezTo>
                    <a:pt x="1338" y="619"/>
                    <a:pt x="634" y="229"/>
                    <a:pt x="83" y="5"/>
                  </a:cubicBezTo>
                  <a:cubicBezTo>
                    <a:pt x="76" y="2"/>
                    <a:pt x="69" y="0"/>
                    <a:pt x="62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3" name="Google Shape;2116;p32">
              <a:extLst>
                <a:ext uri="{FF2B5EF4-FFF2-40B4-BE49-F238E27FC236}">
                  <a16:creationId xmlns:a16="http://schemas.microsoft.com/office/drawing/2014/main" id="{BD79B1D4-6B30-FB92-06D5-70ABB7C97B36}"/>
                </a:ext>
              </a:extLst>
            </p:cNvPr>
            <p:cNvSpPr/>
            <p:nvPr/>
          </p:nvSpPr>
          <p:spPr>
            <a:xfrm>
              <a:off x="3405863" y="4549198"/>
              <a:ext cx="212603" cy="57122"/>
            </a:xfrm>
            <a:custGeom>
              <a:avLst/>
              <a:gdLst/>
              <a:ahLst/>
              <a:cxnLst/>
              <a:rect l="l" t="t" r="r" b="b"/>
              <a:pathLst>
                <a:path w="1619" h="435" extrusionOk="0">
                  <a:moveTo>
                    <a:pt x="61" y="1"/>
                  </a:moveTo>
                  <a:cubicBezTo>
                    <a:pt x="50" y="1"/>
                    <a:pt x="39" y="4"/>
                    <a:pt x="29" y="11"/>
                  </a:cubicBezTo>
                  <a:cubicBezTo>
                    <a:pt x="6" y="28"/>
                    <a:pt x="0" y="62"/>
                    <a:pt x="18" y="85"/>
                  </a:cubicBezTo>
                  <a:cubicBezTo>
                    <a:pt x="192" y="333"/>
                    <a:pt x="450" y="435"/>
                    <a:pt x="733" y="435"/>
                  </a:cubicBezTo>
                  <a:cubicBezTo>
                    <a:pt x="1014" y="435"/>
                    <a:pt x="1320" y="333"/>
                    <a:pt x="1585" y="175"/>
                  </a:cubicBezTo>
                  <a:cubicBezTo>
                    <a:pt x="1611" y="158"/>
                    <a:pt x="1618" y="126"/>
                    <a:pt x="1604" y="101"/>
                  </a:cubicBezTo>
                  <a:cubicBezTo>
                    <a:pt x="1593" y="85"/>
                    <a:pt x="1575" y="76"/>
                    <a:pt x="1558" y="76"/>
                  </a:cubicBezTo>
                  <a:cubicBezTo>
                    <a:pt x="1548" y="76"/>
                    <a:pt x="1539" y="79"/>
                    <a:pt x="1530" y="84"/>
                  </a:cubicBezTo>
                  <a:cubicBezTo>
                    <a:pt x="1281" y="230"/>
                    <a:pt x="995" y="326"/>
                    <a:pt x="734" y="326"/>
                  </a:cubicBezTo>
                  <a:cubicBezTo>
                    <a:pt x="483" y="326"/>
                    <a:pt x="256" y="238"/>
                    <a:pt x="105" y="22"/>
                  </a:cubicBezTo>
                  <a:cubicBezTo>
                    <a:pt x="93" y="8"/>
                    <a:pt x="78" y="1"/>
                    <a:pt x="61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4" name="Google Shape;2117;p32">
              <a:extLst>
                <a:ext uri="{FF2B5EF4-FFF2-40B4-BE49-F238E27FC236}">
                  <a16:creationId xmlns:a16="http://schemas.microsoft.com/office/drawing/2014/main" id="{5F25DB34-4C2C-DB57-4C06-598DA6B1C3E8}"/>
                </a:ext>
              </a:extLst>
            </p:cNvPr>
            <p:cNvSpPr/>
            <p:nvPr/>
          </p:nvSpPr>
          <p:spPr>
            <a:xfrm>
              <a:off x="3340599" y="4719778"/>
              <a:ext cx="229806" cy="64344"/>
            </a:xfrm>
            <a:custGeom>
              <a:avLst/>
              <a:gdLst/>
              <a:ahLst/>
              <a:cxnLst/>
              <a:rect l="l" t="t" r="r" b="b"/>
              <a:pathLst>
                <a:path w="1750" h="490" extrusionOk="0">
                  <a:moveTo>
                    <a:pt x="61" y="0"/>
                  </a:moveTo>
                  <a:cubicBezTo>
                    <a:pt x="54" y="0"/>
                    <a:pt x="46" y="2"/>
                    <a:pt x="39" y="5"/>
                  </a:cubicBezTo>
                  <a:cubicBezTo>
                    <a:pt x="12" y="18"/>
                    <a:pt x="1" y="50"/>
                    <a:pt x="12" y="77"/>
                  </a:cubicBezTo>
                  <a:cubicBezTo>
                    <a:pt x="138" y="347"/>
                    <a:pt x="448" y="489"/>
                    <a:pt x="840" y="489"/>
                  </a:cubicBezTo>
                  <a:cubicBezTo>
                    <a:pt x="1103" y="489"/>
                    <a:pt x="1403" y="425"/>
                    <a:pt x="1708" y="294"/>
                  </a:cubicBezTo>
                  <a:cubicBezTo>
                    <a:pt x="1737" y="284"/>
                    <a:pt x="1750" y="251"/>
                    <a:pt x="1737" y="225"/>
                  </a:cubicBezTo>
                  <a:cubicBezTo>
                    <a:pt x="1728" y="204"/>
                    <a:pt x="1709" y="192"/>
                    <a:pt x="1688" y="192"/>
                  </a:cubicBezTo>
                  <a:cubicBezTo>
                    <a:pt x="1681" y="192"/>
                    <a:pt x="1674" y="194"/>
                    <a:pt x="1667" y="197"/>
                  </a:cubicBezTo>
                  <a:cubicBezTo>
                    <a:pt x="1367" y="326"/>
                    <a:pt x="1089" y="381"/>
                    <a:pt x="852" y="381"/>
                  </a:cubicBezTo>
                  <a:cubicBezTo>
                    <a:pt x="478" y="381"/>
                    <a:pt x="207" y="242"/>
                    <a:pt x="111" y="32"/>
                  </a:cubicBezTo>
                  <a:cubicBezTo>
                    <a:pt x="101" y="13"/>
                    <a:pt x="82" y="0"/>
                    <a:pt x="6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5" name="Google Shape;2118;p32">
              <a:extLst>
                <a:ext uri="{FF2B5EF4-FFF2-40B4-BE49-F238E27FC236}">
                  <a16:creationId xmlns:a16="http://schemas.microsoft.com/office/drawing/2014/main" id="{10C894BC-AB8E-D26C-907F-A9552A4F7632}"/>
                </a:ext>
              </a:extLst>
            </p:cNvPr>
            <p:cNvSpPr/>
            <p:nvPr/>
          </p:nvSpPr>
          <p:spPr>
            <a:xfrm>
              <a:off x="3992322" y="3662421"/>
              <a:ext cx="158238" cy="315681"/>
            </a:xfrm>
            <a:custGeom>
              <a:avLst/>
              <a:gdLst/>
              <a:ahLst/>
              <a:cxnLst/>
              <a:rect l="l" t="t" r="r" b="b"/>
              <a:pathLst>
                <a:path w="1205" h="2404" extrusionOk="0">
                  <a:moveTo>
                    <a:pt x="61" y="1"/>
                  </a:moveTo>
                  <a:cubicBezTo>
                    <a:pt x="41" y="1"/>
                    <a:pt x="21" y="12"/>
                    <a:pt x="12" y="32"/>
                  </a:cubicBezTo>
                  <a:cubicBezTo>
                    <a:pt x="1" y="57"/>
                    <a:pt x="11" y="90"/>
                    <a:pt x="38" y="103"/>
                  </a:cubicBezTo>
                  <a:cubicBezTo>
                    <a:pt x="479" y="320"/>
                    <a:pt x="795" y="683"/>
                    <a:pt x="953" y="1154"/>
                  </a:cubicBezTo>
                  <a:cubicBezTo>
                    <a:pt x="1077" y="1518"/>
                    <a:pt x="1097" y="1928"/>
                    <a:pt x="1017" y="2339"/>
                  </a:cubicBezTo>
                  <a:cubicBezTo>
                    <a:pt x="1010" y="2367"/>
                    <a:pt x="1030" y="2396"/>
                    <a:pt x="1059" y="2402"/>
                  </a:cubicBezTo>
                  <a:cubicBezTo>
                    <a:pt x="1063" y="2403"/>
                    <a:pt x="1066" y="2403"/>
                    <a:pt x="1070" y="2403"/>
                  </a:cubicBezTo>
                  <a:cubicBezTo>
                    <a:pt x="1094" y="2403"/>
                    <a:pt x="1117" y="2385"/>
                    <a:pt x="1122" y="2356"/>
                  </a:cubicBezTo>
                  <a:cubicBezTo>
                    <a:pt x="1204" y="1928"/>
                    <a:pt x="1182" y="1499"/>
                    <a:pt x="1053" y="1118"/>
                  </a:cubicBezTo>
                  <a:cubicBezTo>
                    <a:pt x="883" y="620"/>
                    <a:pt x="550" y="236"/>
                    <a:pt x="84" y="6"/>
                  </a:cubicBezTo>
                  <a:cubicBezTo>
                    <a:pt x="76" y="2"/>
                    <a:pt x="69" y="1"/>
                    <a:pt x="61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6" name="Google Shape;2119;p32">
              <a:extLst>
                <a:ext uri="{FF2B5EF4-FFF2-40B4-BE49-F238E27FC236}">
                  <a16:creationId xmlns:a16="http://schemas.microsoft.com/office/drawing/2014/main" id="{FAA45627-1562-5061-5B63-5F6DA3E3BB4C}"/>
                </a:ext>
              </a:extLst>
            </p:cNvPr>
            <p:cNvSpPr/>
            <p:nvPr/>
          </p:nvSpPr>
          <p:spPr>
            <a:xfrm>
              <a:off x="3251041" y="3705755"/>
              <a:ext cx="327243" cy="210629"/>
            </a:xfrm>
            <a:custGeom>
              <a:avLst/>
              <a:gdLst/>
              <a:ahLst/>
              <a:cxnLst/>
              <a:rect l="l" t="t" r="r" b="b"/>
              <a:pathLst>
                <a:path w="2492" h="1604" extrusionOk="0">
                  <a:moveTo>
                    <a:pt x="2430" y="1"/>
                  </a:moveTo>
                  <a:cubicBezTo>
                    <a:pt x="2423" y="1"/>
                    <a:pt x="2415" y="3"/>
                    <a:pt x="2407" y="6"/>
                  </a:cubicBezTo>
                  <a:cubicBezTo>
                    <a:pt x="2005" y="198"/>
                    <a:pt x="1648" y="463"/>
                    <a:pt x="1304" y="718"/>
                  </a:cubicBezTo>
                  <a:cubicBezTo>
                    <a:pt x="914" y="1008"/>
                    <a:pt x="511" y="1305"/>
                    <a:pt x="40" y="1502"/>
                  </a:cubicBezTo>
                  <a:cubicBezTo>
                    <a:pt x="13" y="1512"/>
                    <a:pt x="0" y="1545"/>
                    <a:pt x="12" y="1572"/>
                  </a:cubicBezTo>
                  <a:cubicBezTo>
                    <a:pt x="20" y="1591"/>
                    <a:pt x="40" y="1603"/>
                    <a:pt x="61" y="1603"/>
                  </a:cubicBezTo>
                  <a:cubicBezTo>
                    <a:pt x="69" y="1603"/>
                    <a:pt x="76" y="1602"/>
                    <a:pt x="80" y="1601"/>
                  </a:cubicBezTo>
                  <a:cubicBezTo>
                    <a:pt x="564" y="1398"/>
                    <a:pt x="972" y="1096"/>
                    <a:pt x="1368" y="804"/>
                  </a:cubicBezTo>
                  <a:cubicBezTo>
                    <a:pt x="1708" y="552"/>
                    <a:pt x="2060" y="291"/>
                    <a:pt x="2455" y="103"/>
                  </a:cubicBezTo>
                  <a:cubicBezTo>
                    <a:pt x="2482" y="90"/>
                    <a:pt x="2492" y="58"/>
                    <a:pt x="2479" y="31"/>
                  </a:cubicBezTo>
                  <a:cubicBezTo>
                    <a:pt x="2471" y="12"/>
                    <a:pt x="2451" y="1"/>
                    <a:pt x="2430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7" name="Google Shape;2120;p32">
              <a:extLst>
                <a:ext uri="{FF2B5EF4-FFF2-40B4-BE49-F238E27FC236}">
                  <a16:creationId xmlns:a16="http://schemas.microsoft.com/office/drawing/2014/main" id="{83ADFDE4-96AF-FA91-0E27-970DCEE28F9A}"/>
                </a:ext>
              </a:extLst>
            </p:cNvPr>
            <p:cNvSpPr/>
            <p:nvPr/>
          </p:nvSpPr>
          <p:spPr>
            <a:xfrm>
              <a:off x="2020213" y="2578931"/>
              <a:ext cx="1760574" cy="2080817"/>
            </a:xfrm>
            <a:custGeom>
              <a:avLst/>
              <a:gdLst/>
              <a:ahLst/>
              <a:cxnLst/>
              <a:rect l="l" t="t" r="r" b="b"/>
              <a:pathLst>
                <a:path w="13407" h="15846" extrusionOk="0">
                  <a:moveTo>
                    <a:pt x="9975" y="0"/>
                  </a:moveTo>
                  <a:cubicBezTo>
                    <a:pt x="9069" y="0"/>
                    <a:pt x="8104" y="208"/>
                    <a:pt x="7260" y="561"/>
                  </a:cubicBezTo>
                  <a:cubicBezTo>
                    <a:pt x="5391" y="1343"/>
                    <a:pt x="3699" y="2788"/>
                    <a:pt x="3699" y="4312"/>
                  </a:cubicBezTo>
                  <a:cubicBezTo>
                    <a:pt x="3699" y="4489"/>
                    <a:pt x="3732" y="4724"/>
                    <a:pt x="3796" y="4986"/>
                  </a:cubicBezTo>
                  <a:cubicBezTo>
                    <a:pt x="4102" y="6206"/>
                    <a:pt x="3673" y="7499"/>
                    <a:pt x="2654" y="8237"/>
                  </a:cubicBezTo>
                  <a:cubicBezTo>
                    <a:pt x="2164" y="8591"/>
                    <a:pt x="1620" y="8884"/>
                    <a:pt x="1203" y="9323"/>
                  </a:cubicBezTo>
                  <a:cubicBezTo>
                    <a:pt x="1" y="10587"/>
                    <a:pt x="775" y="12817"/>
                    <a:pt x="1372" y="14181"/>
                  </a:cubicBezTo>
                  <a:cubicBezTo>
                    <a:pt x="1784" y="15117"/>
                    <a:pt x="2310" y="15216"/>
                    <a:pt x="3348" y="15706"/>
                  </a:cubicBezTo>
                  <a:cubicBezTo>
                    <a:pt x="3552" y="15802"/>
                    <a:pt x="3737" y="15845"/>
                    <a:pt x="3902" y="15845"/>
                  </a:cubicBezTo>
                  <a:cubicBezTo>
                    <a:pt x="4783" y="15845"/>
                    <a:pt x="5111" y="14630"/>
                    <a:pt x="4798" y="13804"/>
                  </a:cubicBezTo>
                  <a:cubicBezTo>
                    <a:pt x="4594" y="13261"/>
                    <a:pt x="4366" y="12732"/>
                    <a:pt x="4132" y="12200"/>
                  </a:cubicBezTo>
                  <a:cubicBezTo>
                    <a:pt x="4132" y="12199"/>
                    <a:pt x="4130" y="12198"/>
                    <a:pt x="4130" y="12196"/>
                  </a:cubicBezTo>
                  <a:cubicBezTo>
                    <a:pt x="3969" y="11821"/>
                    <a:pt x="4127" y="11385"/>
                    <a:pt x="4491" y="11200"/>
                  </a:cubicBezTo>
                  <a:cubicBezTo>
                    <a:pt x="4830" y="11028"/>
                    <a:pt x="5182" y="10854"/>
                    <a:pt x="5512" y="10690"/>
                  </a:cubicBezTo>
                  <a:cubicBezTo>
                    <a:pt x="9463" y="8715"/>
                    <a:pt x="13407" y="7426"/>
                    <a:pt x="13275" y="2695"/>
                  </a:cubicBezTo>
                  <a:cubicBezTo>
                    <a:pt x="13221" y="755"/>
                    <a:pt x="11705" y="0"/>
                    <a:pt x="9975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8" name="Google Shape;2121;p32">
              <a:extLst>
                <a:ext uri="{FF2B5EF4-FFF2-40B4-BE49-F238E27FC236}">
                  <a16:creationId xmlns:a16="http://schemas.microsoft.com/office/drawing/2014/main" id="{548E927D-2F00-7860-A685-BB9B8D8ED314}"/>
                </a:ext>
              </a:extLst>
            </p:cNvPr>
            <p:cNvSpPr/>
            <p:nvPr/>
          </p:nvSpPr>
          <p:spPr>
            <a:xfrm>
              <a:off x="2735625" y="2572234"/>
              <a:ext cx="1050409" cy="1417414"/>
            </a:xfrm>
            <a:custGeom>
              <a:avLst/>
              <a:gdLst/>
              <a:ahLst/>
              <a:cxnLst/>
              <a:rect l="l" t="t" r="r" b="b"/>
              <a:pathLst>
                <a:path w="7999" h="10794" extrusionOk="0">
                  <a:moveTo>
                    <a:pt x="4527" y="1"/>
                  </a:moveTo>
                  <a:cubicBezTo>
                    <a:pt x="4337" y="1"/>
                    <a:pt x="4141" y="10"/>
                    <a:pt x="3941" y="28"/>
                  </a:cubicBezTo>
                  <a:cubicBezTo>
                    <a:pt x="3912" y="29"/>
                    <a:pt x="3889" y="56"/>
                    <a:pt x="3894" y="85"/>
                  </a:cubicBezTo>
                  <a:cubicBezTo>
                    <a:pt x="3895" y="112"/>
                    <a:pt x="3919" y="134"/>
                    <a:pt x="3946" y="134"/>
                  </a:cubicBezTo>
                  <a:cubicBezTo>
                    <a:pt x="3948" y="134"/>
                    <a:pt x="3949" y="134"/>
                    <a:pt x="3951" y="134"/>
                  </a:cubicBezTo>
                  <a:cubicBezTo>
                    <a:pt x="4151" y="115"/>
                    <a:pt x="4347" y="106"/>
                    <a:pt x="4537" y="106"/>
                  </a:cubicBezTo>
                  <a:cubicBezTo>
                    <a:pt x="5555" y="106"/>
                    <a:pt x="6406" y="371"/>
                    <a:pt x="6972" y="875"/>
                  </a:cubicBezTo>
                  <a:cubicBezTo>
                    <a:pt x="7482" y="1327"/>
                    <a:pt x="7752" y="1958"/>
                    <a:pt x="7773" y="2751"/>
                  </a:cubicBezTo>
                  <a:cubicBezTo>
                    <a:pt x="7887" y="6916"/>
                    <a:pt x="4862" y="8369"/>
                    <a:pt x="1359" y="10051"/>
                  </a:cubicBezTo>
                  <a:cubicBezTo>
                    <a:pt x="925" y="10258"/>
                    <a:pt x="478" y="10472"/>
                    <a:pt x="36" y="10694"/>
                  </a:cubicBezTo>
                  <a:cubicBezTo>
                    <a:pt x="11" y="10707"/>
                    <a:pt x="0" y="10739"/>
                    <a:pt x="13" y="10765"/>
                  </a:cubicBezTo>
                  <a:cubicBezTo>
                    <a:pt x="24" y="10784"/>
                    <a:pt x="41" y="10794"/>
                    <a:pt x="61" y="10794"/>
                  </a:cubicBezTo>
                  <a:cubicBezTo>
                    <a:pt x="70" y="10794"/>
                    <a:pt x="77" y="10792"/>
                    <a:pt x="86" y="10791"/>
                  </a:cubicBezTo>
                  <a:cubicBezTo>
                    <a:pt x="528" y="10569"/>
                    <a:pt x="975" y="10355"/>
                    <a:pt x="1406" y="10148"/>
                  </a:cubicBezTo>
                  <a:cubicBezTo>
                    <a:pt x="4943" y="8451"/>
                    <a:pt x="7999" y="6983"/>
                    <a:pt x="7880" y="2748"/>
                  </a:cubicBezTo>
                  <a:cubicBezTo>
                    <a:pt x="7857" y="1925"/>
                    <a:pt x="7575" y="1269"/>
                    <a:pt x="7043" y="796"/>
                  </a:cubicBezTo>
                  <a:cubicBezTo>
                    <a:pt x="6457" y="275"/>
                    <a:pt x="5576" y="1"/>
                    <a:pt x="452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9" name="Google Shape;2122;p32">
              <a:extLst>
                <a:ext uri="{FF2B5EF4-FFF2-40B4-BE49-F238E27FC236}">
                  <a16:creationId xmlns:a16="http://schemas.microsoft.com/office/drawing/2014/main" id="{92AE0B08-5A1A-AD86-79DD-C8C724E9A01E}"/>
                </a:ext>
              </a:extLst>
            </p:cNvPr>
            <p:cNvSpPr/>
            <p:nvPr/>
          </p:nvSpPr>
          <p:spPr>
            <a:xfrm>
              <a:off x="2372141" y="4302455"/>
              <a:ext cx="107418" cy="212205"/>
            </a:xfrm>
            <a:custGeom>
              <a:avLst/>
              <a:gdLst/>
              <a:ahLst/>
              <a:cxnLst/>
              <a:rect l="l" t="t" r="r" b="b"/>
              <a:pathLst>
                <a:path w="818" h="1616" extrusionOk="0">
                  <a:moveTo>
                    <a:pt x="408" y="1"/>
                  </a:moveTo>
                  <a:cubicBezTo>
                    <a:pt x="400" y="1"/>
                    <a:pt x="391" y="3"/>
                    <a:pt x="384" y="6"/>
                  </a:cubicBezTo>
                  <a:cubicBezTo>
                    <a:pt x="358" y="19"/>
                    <a:pt x="346" y="51"/>
                    <a:pt x="359" y="78"/>
                  </a:cubicBezTo>
                  <a:cubicBezTo>
                    <a:pt x="689" y="772"/>
                    <a:pt x="341" y="1159"/>
                    <a:pt x="134" y="1391"/>
                  </a:cubicBezTo>
                  <a:cubicBezTo>
                    <a:pt x="84" y="1444"/>
                    <a:pt x="41" y="1493"/>
                    <a:pt x="17" y="1536"/>
                  </a:cubicBezTo>
                  <a:cubicBezTo>
                    <a:pt x="1" y="1561"/>
                    <a:pt x="9" y="1593"/>
                    <a:pt x="34" y="1608"/>
                  </a:cubicBezTo>
                  <a:cubicBezTo>
                    <a:pt x="41" y="1614"/>
                    <a:pt x="52" y="1616"/>
                    <a:pt x="61" y="1616"/>
                  </a:cubicBezTo>
                  <a:cubicBezTo>
                    <a:pt x="79" y="1616"/>
                    <a:pt x="97" y="1607"/>
                    <a:pt x="109" y="1590"/>
                  </a:cubicBezTo>
                  <a:cubicBezTo>
                    <a:pt x="129" y="1556"/>
                    <a:pt x="168" y="1513"/>
                    <a:pt x="215" y="1461"/>
                  </a:cubicBezTo>
                  <a:cubicBezTo>
                    <a:pt x="425" y="1227"/>
                    <a:pt x="818" y="787"/>
                    <a:pt x="455" y="31"/>
                  </a:cubicBezTo>
                  <a:cubicBezTo>
                    <a:pt x="447" y="11"/>
                    <a:pt x="428" y="1"/>
                    <a:pt x="408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0" name="Google Shape;2123;p32">
              <a:extLst>
                <a:ext uri="{FF2B5EF4-FFF2-40B4-BE49-F238E27FC236}">
                  <a16:creationId xmlns:a16="http://schemas.microsoft.com/office/drawing/2014/main" id="{6DD147D4-BCD1-987A-7FF4-BACBE1FF13A5}"/>
                </a:ext>
              </a:extLst>
            </p:cNvPr>
            <p:cNvSpPr/>
            <p:nvPr/>
          </p:nvSpPr>
          <p:spPr>
            <a:xfrm>
              <a:off x="2548761" y="4408296"/>
              <a:ext cx="109256" cy="207478"/>
            </a:xfrm>
            <a:custGeom>
              <a:avLst/>
              <a:gdLst/>
              <a:ahLst/>
              <a:cxnLst/>
              <a:rect l="l" t="t" r="r" b="b"/>
              <a:pathLst>
                <a:path w="832" h="1580" extrusionOk="0">
                  <a:moveTo>
                    <a:pt x="387" y="1"/>
                  </a:moveTo>
                  <a:cubicBezTo>
                    <a:pt x="380" y="1"/>
                    <a:pt x="372" y="2"/>
                    <a:pt x="365" y="6"/>
                  </a:cubicBezTo>
                  <a:cubicBezTo>
                    <a:pt x="338" y="16"/>
                    <a:pt x="326" y="49"/>
                    <a:pt x="338" y="74"/>
                  </a:cubicBezTo>
                  <a:cubicBezTo>
                    <a:pt x="352" y="108"/>
                    <a:pt x="702" y="914"/>
                    <a:pt x="28" y="1485"/>
                  </a:cubicBezTo>
                  <a:cubicBezTo>
                    <a:pt x="5" y="1505"/>
                    <a:pt x="1" y="1536"/>
                    <a:pt x="21" y="1559"/>
                  </a:cubicBezTo>
                  <a:cubicBezTo>
                    <a:pt x="31" y="1572"/>
                    <a:pt x="48" y="1579"/>
                    <a:pt x="62" y="1579"/>
                  </a:cubicBezTo>
                  <a:cubicBezTo>
                    <a:pt x="74" y="1579"/>
                    <a:pt x="87" y="1576"/>
                    <a:pt x="95" y="1566"/>
                  </a:cubicBezTo>
                  <a:cubicBezTo>
                    <a:pt x="832" y="944"/>
                    <a:pt x="438" y="41"/>
                    <a:pt x="435" y="31"/>
                  </a:cubicBezTo>
                  <a:cubicBezTo>
                    <a:pt x="427" y="13"/>
                    <a:pt x="408" y="1"/>
                    <a:pt x="38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1" name="Google Shape;2124;p32">
              <a:extLst>
                <a:ext uri="{FF2B5EF4-FFF2-40B4-BE49-F238E27FC236}">
                  <a16:creationId xmlns:a16="http://schemas.microsoft.com/office/drawing/2014/main" id="{32A4DE42-982E-9956-E516-9FC0A3CCFA8D}"/>
                </a:ext>
              </a:extLst>
            </p:cNvPr>
            <p:cNvSpPr/>
            <p:nvPr/>
          </p:nvSpPr>
          <p:spPr>
            <a:xfrm>
              <a:off x="5882094" y="666050"/>
              <a:ext cx="682326" cy="601948"/>
            </a:xfrm>
            <a:custGeom>
              <a:avLst/>
              <a:gdLst/>
              <a:ahLst/>
              <a:cxnLst/>
              <a:rect l="l" t="t" r="r" b="b"/>
              <a:pathLst>
                <a:path w="5196" h="4584" extrusionOk="0">
                  <a:moveTo>
                    <a:pt x="3744" y="0"/>
                  </a:moveTo>
                  <a:cubicBezTo>
                    <a:pt x="3744" y="0"/>
                    <a:pt x="875" y="693"/>
                    <a:pt x="1" y="2706"/>
                  </a:cubicBezTo>
                  <a:lnTo>
                    <a:pt x="4321" y="4583"/>
                  </a:lnTo>
                  <a:cubicBezTo>
                    <a:pt x="5195" y="2570"/>
                    <a:pt x="3744" y="0"/>
                    <a:pt x="3744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2" name="Google Shape;2125;p32">
              <a:extLst>
                <a:ext uri="{FF2B5EF4-FFF2-40B4-BE49-F238E27FC236}">
                  <a16:creationId xmlns:a16="http://schemas.microsoft.com/office/drawing/2014/main" id="{E1AA284F-BE66-8A58-7ABD-2CF553EBEF97}"/>
                </a:ext>
              </a:extLst>
            </p:cNvPr>
            <p:cNvSpPr/>
            <p:nvPr/>
          </p:nvSpPr>
          <p:spPr>
            <a:xfrm>
              <a:off x="5953793" y="767032"/>
              <a:ext cx="514896" cy="469845"/>
            </a:xfrm>
            <a:custGeom>
              <a:avLst/>
              <a:gdLst/>
              <a:ahLst/>
              <a:cxnLst/>
              <a:rect l="l" t="t" r="r" b="b"/>
              <a:pathLst>
                <a:path w="3921" h="3578" extrusionOk="0">
                  <a:moveTo>
                    <a:pt x="2864" y="1"/>
                  </a:moveTo>
                  <a:cubicBezTo>
                    <a:pt x="2864" y="1"/>
                    <a:pt x="690" y="585"/>
                    <a:pt x="0" y="2172"/>
                  </a:cubicBezTo>
                  <a:lnTo>
                    <a:pt x="3231" y="3577"/>
                  </a:lnTo>
                  <a:cubicBezTo>
                    <a:pt x="3921" y="1991"/>
                    <a:pt x="2864" y="1"/>
                    <a:pt x="2864" y="1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3" name="Google Shape;2126;p32">
              <a:extLst>
                <a:ext uri="{FF2B5EF4-FFF2-40B4-BE49-F238E27FC236}">
                  <a16:creationId xmlns:a16="http://schemas.microsoft.com/office/drawing/2014/main" id="{206D3EC4-E6B3-0008-18BF-A13148C84846}"/>
                </a:ext>
              </a:extLst>
            </p:cNvPr>
            <p:cNvSpPr/>
            <p:nvPr/>
          </p:nvSpPr>
          <p:spPr>
            <a:xfrm>
              <a:off x="4916657" y="863943"/>
              <a:ext cx="659476" cy="599059"/>
            </a:xfrm>
            <a:custGeom>
              <a:avLst/>
              <a:gdLst/>
              <a:ahLst/>
              <a:cxnLst/>
              <a:rect l="l" t="t" r="r" b="b"/>
              <a:pathLst>
                <a:path w="5022" h="4562" extrusionOk="0">
                  <a:moveTo>
                    <a:pt x="851" y="0"/>
                  </a:moveTo>
                  <a:cubicBezTo>
                    <a:pt x="731" y="0"/>
                    <a:pt x="663" y="4"/>
                    <a:pt x="663" y="4"/>
                  </a:cubicBezTo>
                  <a:cubicBezTo>
                    <a:pt x="663" y="4"/>
                    <a:pt x="1" y="2881"/>
                    <a:pt x="1410" y="4561"/>
                  </a:cubicBezTo>
                  <a:lnTo>
                    <a:pt x="5021" y="1534"/>
                  </a:lnTo>
                  <a:cubicBezTo>
                    <a:pt x="3825" y="108"/>
                    <a:pt x="1521" y="0"/>
                    <a:pt x="851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4" name="Google Shape;2127;p32">
              <a:extLst>
                <a:ext uri="{FF2B5EF4-FFF2-40B4-BE49-F238E27FC236}">
                  <a16:creationId xmlns:a16="http://schemas.microsoft.com/office/drawing/2014/main" id="{327EBFCD-68F2-6615-8DCE-DAABE720FDAB}"/>
                </a:ext>
              </a:extLst>
            </p:cNvPr>
            <p:cNvSpPr/>
            <p:nvPr/>
          </p:nvSpPr>
          <p:spPr>
            <a:xfrm>
              <a:off x="5015538" y="948905"/>
              <a:ext cx="500714" cy="464199"/>
            </a:xfrm>
            <a:custGeom>
              <a:avLst/>
              <a:gdLst/>
              <a:ahLst/>
              <a:cxnLst/>
              <a:rect l="l" t="t" r="r" b="b"/>
              <a:pathLst>
                <a:path w="3813" h="3535" extrusionOk="0">
                  <a:moveTo>
                    <a:pt x="489" y="0"/>
                  </a:moveTo>
                  <a:cubicBezTo>
                    <a:pt x="463" y="0"/>
                    <a:pt x="449" y="1"/>
                    <a:pt x="449" y="1"/>
                  </a:cubicBezTo>
                  <a:cubicBezTo>
                    <a:pt x="449" y="1"/>
                    <a:pt x="0" y="2208"/>
                    <a:pt x="1113" y="3535"/>
                  </a:cubicBezTo>
                  <a:lnTo>
                    <a:pt x="3813" y="1270"/>
                  </a:lnTo>
                  <a:cubicBezTo>
                    <a:pt x="2790" y="49"/>
                    <a:pt x="799" y="0"/>
                    <a:pt x="489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85" name="Google Shape;2128;p32">
              <a:extLst>
                <a:ext uri="{FF2B5EF4-FFF2-40B4-BE49-F238E27FC236}">
                  <a16:creationId xmlns:a16="http://schemas.microsoft.com/office/drawing/2014/main" id="{F89B6488-4D47-47BE-1765-6628C08DA7C7}"/>
                </a:ext>
              </a:extLst>
            </p:cNvPr>
            <p:cNvGrpSpPr/>
            <p:nvPr/>
          </p:nvGrpSpPr>
          <p:grpSpPr>
            <a:xfrm>
              <a:off x="4872666" y="995259"/>
              <a:ext cx="1914595" cy="1340201"/>
              <a:chOff x="4872666" y="995259"/>
              <a:chExt cx="1914595" cy="1340201"/>
            </a:xfrm>
          </p:grpSpPr>
          <p:sp>
            <p:nvSpPr>
              <p:cNvPr id="1406" name="Google Shape;2129;p32">
                <a:extLst>
                  <a:ext uri="{FF2B5EF4-FFF2-40B4-BE49-F238E27FC236}">
                    <a16:creationId xmlns:a16="http://schemas.microsoft.com/office/drawing/2014/main" id="{19766412-0EC9-4823-58C8-500BDB29982C}"/>
                  </a:ext>
                </a:extLst>
              </p:cNvPr>
              <p:cNvSpPr/>
              <p:nvPr/>
            </p:nvSpPr>
            <p:spPr>
              <a:xfrm>
                <a:off x="4973123" y="995259"/>
                <a:ext cx="1715007" cy="1340201"/>
              </a:xfrm>
              <a:custGeom>
                <a:avLst/>
                <a:gdLst/>
                <a:ahLst/>
                <a:cxnLst/>
                <a:rect l="l" t="t" r="r" b="b"/>
                <a:pathLst>
                  <a:path w="13060" h="10206" extrusionOk="0">
                    <a:moveTo>
                      <a:pt x="6589" y="0"/>
                    </a:moveTo>
                    <a:cubicBezTo>
                      <a:pt x="6300" y="0"/>
                      <a:pt x="6007" y="21"/>
                      <a:pt x="5713" y="63"/>
                    </a:cubicBezTo>
                    <a:cubicBezTo>
                      <a:pt x="2329" y="554"/>
                      <a:pt x="1" y="3797"/>
                      <a:pt x="399" y="6568"/>
                    </a:cubicBezTo>
                    <a:cubicBezTo>
                      <a:pt x="741" y="8947"/>
                      <a:pt x="2986" y="10205"/>
                      <a:pt x="5753" y="10205"/>
                    </a:cubicBezTo>
                    <a:cubicBezTo>
                      <a:pt x="6212" y="10205"/>
                      <a:pt x="6685" y="10171"/>
                      <a:pt x="7167" y="10101"/>
                    </a:cubicBezTo>
                    <a:cubicBezTo>
                      <a:pt x="10551" y="9610"/>
                      <a:pt x="13060" y="7565"/>
                      <a:pt x="12654" y="4794"/>
                    </a:cubicBezTo>
                    <a:cubicBezTo>
                      <a:pt x="12285" y="2262"/>
                      <a:pt x="9624" y="0"/>
                      <a:pt x="6589" y="0"/>
                    </a:cubicBezTo>
                    <a:close/>
                  </a:path>
                </a:pathLst>
              </a:custGeom>
              <a:solidFill>
                <a:srgbClr val="FFD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07" name="Google Shape;2130;p32">
                <a:extLst>
                  <a:ext uri="{FF2B5EF4-FFF2-40B4-BE49-F238E27FC236}">
                    <a16:creationId xmlns:a16="http://schemas.microsoft.com/office/drawing/2014/main" id="{E6C97740-A408-52FB-EA60-8BB5596DD6BE}"/>
                  </a:ext>
                </a:extLst>
              </p:cNvPr>
              <p:cNvGrpSpPr/>
              <p:nvPr/>
            </p:nvGrpSpPr>
            <p:grpSpPr>
              <a:xfrm>
                <a:off x="4872666" y="1527484"/>
                <a:ext cx="1914595" cy="719084"/>
                <a:chOff x="4872666" y="1527484"/>
                <a:chExt cx="1914595" cy="719084"/>
              </a:xfrm>
            </p:grpSpPr>
            <p:sp>
              <p:nvSpPr>
                <p:cNvPr id="1408" name="Google Shape;2131;p32">
                  <a:extLst>
                    <a:ext uri="{FF2B5EF4-FFF2-40B4-BE49-F238E27FC236}">
                      <a16:creationId xmlns:a16="http://schemas.microsoft.com/office/drawing/2014/main" id="{DD080CBC-7391-F0D6-C800-0F1133D0D29D}"/>
                    </a:ext>
                  </a:extLst>
                </p:cNvPr>
                <p:cNvSpPr/>
                <p:nvPr/>
              </p:nvSpPr>
              <p:spPr>
                <a:xfrm>
                  <a:off x="4935304" y="1810338"/>
                  <a:ext cx="281676" cy="263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5" h="2007" extrusionOk="0">
                      <a:moveTo>
                        <a:pt x="1938" y="0"/>
                      </a:moveTo>
                      <a:cubicBezTo>
                        <a:pt x="860" y="254"/>
                        <a:pt x="76" y="1072"/>
                        <a:pt x="0" y="2006"/>
                      </a:cubicBezTo>
                      <a:cubicBezTo>
                        <a:pt x="664" y="1736"/>
                        <a:pt x="1385" y="1539"/>
                        <a:pt x="2145" y="1429"/>
                      </a:cubicBezTo>
                      <a:lnTo>
                        <a:pt x="1938" y="0"/>
                      </a:ln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09" name="Google Shape;2132;p32">
                  <a:extLst>
                    <a:ext uri="{FF2B5EF4-FFF2-40B4-BE49-F238E27FC236}">
                      <a16:creationId xmlns:a16="http://schemas.microsoft.com/office/drawing/2014/main" id="{D8BF8208-D6DA-2011-749E-D50756FE85C8}"/>
                    </a:ext>
                  </a:extLst>
                </p:cNvPr>
                <p:cNvSpPr/>
                <p:nvPr/>
              </p:nvSpPr>
              <p:spPr>
                <a:xfrm>
                  <a:off x="5001487" y="1914866"/>
                  <a:ext cx="272352" cy="33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2526" extrusionOk="0">
                      <a:moveTo>
                        <a:pt x="1414" y="1"/>
                      </a:moveTo>
                      <a:cubicBezTo>
                        <a:pt x="477" y="591"/>
                        <a:pt x="0" y="1619"/>
                        <a:pt x="229" y="2525"/>
                      </a:cubicBezTo>
                      <a:cubicBezTo>
                        <a:pt x="770" y="2055"/>
                        <a:pt x="1390" y="1636"/>
                        <a:pt x="2073" y="1286"/>
                      </a:cubicBezTo>
                      <a:lnTo>
                        <a:pt x="1414" y="1"/>
                      </a:ln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0" name="Google Shape;2133;p32">
                  <a:extLst>
                    <a:ext uri="{FF2B5EF4-FFF2-40B4-BE49-F238E27FC236}">
                      <a16:creationId xmlns:a16="http://schemas.microsoft.com/office/drawing/2014/main" id="{64933A02-A9BD-D0B2-5BD2-FCAD984A1976}"/>
                    </a:ext>
                  </a:extLst>
                </p:cNvPr>
                <p:cNvSpPr/>
                <p:nvPr/>
              </p:nvSpPr>
              <p:spPr>
                <a:xfrm>
                  <a:off x="4872666" y="1739034"/>
                  <a:ext cx="342345" cy="18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1445" extrusionOk="0">
                      <a:moveTo>
                        <a:pt x="2013" y="0"/>
                      </a:moveTo>
                      <a:cubicBezTo>
                        <a:pt x="1153" y="0"/>
                        <a:pt x="380" y="393"/>
                        <a:pt x="0" y="1053"/>
                      </a:cubicBezTo>
                      <a:cubicBezTo>
                        <a:pt x="716" y="1093"/>
                        <a:pt x="1451" y="1221"/>
                        <a:pt x="2186" y="1444"/>
                      </a:cubicBezTo>
                      <a:lnTo>
                        <a:pt x="2606" y="62"/>
                      </a:lnTo>
                      <a:cubicBezTo>
                        <a:pt x="2406" y="20"/>
                        <a:pt x="2207" y="0"/>
                        <a:pt x="2013" y="0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1" name="Google Shape;2134;p32">
                  <a:extLst>
                    <a:ext uri="{FF2B5EF4-FFF2-40B4-BE49-F238E27FC236}">
                      <a16:creationId xmlns:a16="http://schemas.microsoft.com/office/drawing/2014/main" id="{1A37EA40-2190-5953-0B29-B113C9092246}"/>
                    </a:ext>
                  </a:extLst>
                </p:cNvPr>
                <p:cNvSpPr/>
                <p:nvPr/>
              </p:nvSpPr>
              <p:spPr>
                <a:xfrm>
                  <a:off x="6463957" y="1625183"/>
                  <a:ext cx="318839" cy="1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1435" extrusionOk="0">
                      <a:moveTo>
                        <a:pt x="165" y="1"/>
                      </a:moveTo>
                      <a:cubicBezTo>
                        <a:pt x="110" y="1"/>
                        <a:pt x="55" y="2"/>
                        <a:pt x="0" y="5"/>
                      </a:cubicBezTo>
                      <a:lnTo>
                        <a:pt x="207" y="1434"/>
                      </a:lnTo>
                      <a:cubicBezTo>
                        <a:pt x="665" y="1368"/>
                        <a:pt x="1118" y="1337"/>
                        <a:pt x="1562" y="1337"/>
                      </a:cubicBezTo>
                      <a:cubicBezTo>
                        <a:pt x="1855" y="1337"/>
                        <a:pt x="2144" y="1351"/>
                        <a:pt x="2428" y="1377"/>
                      </a:cubicBezTo>
                      <a:cubicBezTo>
                        <a:pt x="2106" y="548"/>
                        <a:pt x="1202" y="1"/>
                        <a:pt x="165" y="1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2" name="Google Shape;2135;p32">
                  <a:extLst>
                    <a:ext uri="{FF2B5EF4-FFF2-40B4-BE49-F238E27FC236}">
                      <a16:creationId xmlns:a16="http://schemas.microsoft.com/office/drawing/2014/main" id="{A096ECDD-CD66-9ABE-E205-E2965901C91B}"/>
                    </a:ext>
                  </a:extLst>
                </p:cNvPr>
                <p:cNvSpPr/>
                <p:nvPr/>
              </p:nvSpPr>
              <p:spPr>
                <a:xfrm>
                  <a:off x="6461068" y="1725377"/>
                  <a:ext cx="278656" cy="27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" h="2085" extrusionOk="0">
                      <a:moveTo>
                        <a:pt x="268" y="0"/>
                      </a:moveTo>
                      <a:lnTo>
                        <a:pt x="1" y="1420"/>
                      </a:lnTo>
                      <a:cubicBezTo>
                        <a:pt x="756" y="1561"/>
                        <a:pt x="1469" y="1789"/>
                        <a:pt x="2121" y="2085"/>
                      </a:cubicBezTo>
                      <a:cubicBezTo>
                        <a:pt x="2081" y="1150"/>
                        <a:pt x="1333" y="300"/>
                        <a:pt x="268" y="0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3" name="Google Shape;2136;p32">
                  <a:extLst>
                    <a:ext uri="{FF2B5EF4-FFF2-40B4-BE49-F238E27FC236}">
                      <a16:creationId xmlns:a16="http://schemas.microsoft.com/office/drawing/2014/main" id="{E4639CC9-A091-CD87-8035-FA511AB83561}"/>
                    </a:ext>
                  </a:extLst>
                </p:cNvPr>
                <p:cNvSpPr/>
                <p:nvPr/>
              </p:nvSpPr>
              <p:spPr>
                <a:xfrm>
                  <a:off x="6422067" y="1527484"/>
                  <a:ext cx="365194" cy="203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1549" extrusionOk="0">
                      <a:moveTo>
                        <a:pt x="1313" y="1"/>
                      </a:moveTo>
                      <a:cubicBezTo>
                        <a:pt x="880" y="1"/>
                        <a:pt x="426" y="113"/>
                        <a:pt x="1" y="342"/>
                      </a:cubicBezTo>
                      <a:lnTo>
                        <a:pt x="795" y="1549"/>
                      </a:lnTo>
                      <a:cubicBezTo>
                        <a:pt x="1436" y="1126"/>
                        <a:pt x="2107" y="793"/>
                        <a:pt x="2781" y="552"/>
                      </a:cubicBezTo>
                      <a:cubicBezTo>
                        <a:pt x="2398" y="188"/>
                        <a:pt x="1873" y="1"/>
                        <a:pt x="1313" y="1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86" name="Google Shape;2137;p32">
              <a:extLst>
                <a:ext uri="{FF2B5EF4-FFF2-40B4-BE49-F238E27FC236}">
                  <a16:creationId xmlns:a16="http://schemas.microsoft.com/office/drawing/2014/main" id="{4E941796-CC75-6EA5-8719-D1FA3E204D76}"/>
                </a:ext>
              </a:extLst>
            </p:cNvPr>
            <p:cNvSpPr/>
            <p:nvPr/>
          </p:nvSpPr>
          <p:spPr>
            <a:xfrm>
              <a:off x="5471074" y="1852885"/>
              <a:ext cx="768733" cy="228094"/>
            </a:xfrm>
            <a:custGeom>
              <a:avLst/>
              <a:gdLst/>
              <a:ahLst/>
              <a:cxnLst/>
              <a:rect l="l" t="t" r="r" b="b"/>
              <a:pathLst>
                <a:path w="5854" h="1737" extrusionOk="0">
                  <a:moveTo>
                    <a:pt x="5797" y="1"/>
                  </a:moveTo>
                  <a:cubicBezTo>
                    <a:pt x="5770" y="1"/>
                    <a:pt x="5750" y="18"/>
                    <a:pt x="5744" y="43"/>
                  </a:cubicBezTo>
                  <a:cubicBezTo>
                    <a:pt x="5605" y="658"/>
                    <a:pt x="5117" y="1115"/>
                    <a:pt x="4494" y="1205"/>
                  </a:cubicBezTo>
                  <a:cubicBezTo>
                    <a:pt x="4424" y="1215"/>
                    <a:pt x="4354" y="1220"/>
                    <a:pt x="4285" y="1220"/>
                  </a:cubicBezTo>
                  <a:cubicBezTo>
                    <a:pt x="3746" y="1220"/>
                    <a:pt x="3237" y="923"/>
                    <a:pt x="2975" y="441"/>
                  </a:cubicBezTo>
                  <a:cubicBezTo>
                    <a:pt x="2965" y="424"/>
                    <a:pt x="2949" y="414"/>
                    <a:pt x="2929" y="414"/>
                  </a:cubicBezTo>
                  <a:cubicBezTo>
                    <a:pt x="2926" y="414"/>
                    <a:pt x="2924" y="414"/>
                    <a:pt x="2921" y="414"/>
                  </a:cubicBezTo>
                  <a:cubicBezTo>
                    <a:pt x="2899" y="417"/>
                    <a:pt x="2882" y="434"/>
                    <a:pt x="2877" y="456"/>
                  </a:cubicBezTo>
                  <a:cubicBezTo>
                    <a:pt x="2745" y="1063"/>
                    <a:pt x="2247" y="1529"/>
                    <a:pt x="1634" y="1618"/>
                  </a:cubicBezTo>
                  <a:cubicBezTo>
                    <a:pt x="1562" y="1628"/>
                    <a:pt x="1490" y="1633"/>
                    <a:pt x="1419" y="1633"/>
                  </a:cubicBezTo>
                  <a:cubicBezTo>
                    <a:pt x="878" y="1633"/>
                    <a:pt x="378" y="1342"/>
                    <a:pt x="108" y="854"/>
                  </a:cubicBezTo>
                  <a:cubicBezTo>
                    <a:pt x="100" y="836"/>
                    <a:pt x="82" y="826"/>
                    <a:pt x="63" y="826"/>
                  </a:cubicBezTo>
                  <a:cubicBezTo>
                    <a:pt x="54" y="826"/>
                    <a:pt x="45" y="828"/>
                    <a:pt x="37" y="833"/>
                  </a:cubicBezTo>
                  <a:cubicBezTo>
                    <a:pt x="11" y="844"/>
                    <a:pt x="1" y="878"/>
                    <a:pt x="15" y="904"/>
                  </a:cubicBezTo>
                  <a:cubicBezTo>
                    <a:pt x="299" y="1419"/>
                    <a:pt x="848" y="1736"/>
                    <a:pt x="1426" y="1736"/>
                  </a:cubicBezTo>
                  <a:cubicBezTo>
                    <a:pt x="1499" y="1736"/>
                    <a:pt x="1574" y="1732"/>
                    <a:pt x="1649" y="1721"/>
                  </a:cubicBezTo>
                  <a:cubicBezTo>
                    <a:pt x="2263" y="1634"/>
                    <a:pt x="2769" y="1191"/>
                    <a:pt x="2948" y="601"/>
                  </a:cubicBezTo>
                  <a:cubicBezTo>
                    <a:pt x="3244" y="1053"/>
                    <a:pt x="3752" y="1326"/>
                    <a:pt x="4286" y="1326"/>
                  </a:cubicBezTo>
                  <a:cubicBezTo>
                    <a:pt x="4360" y="1326"/>
                    <a:pt x="4435" y="1320"/>
                    <a:pt x="4510" y="1310"/>
                  </a:cubicBezTo>
                  <a:cubicBezTo>
                    <a:pt x="5167" y="1218"/>
                    <a:pt x="5704" y="716"/>
                    <a:pt x="5848" y="66"/>
                  </a:cubicBezTo>
                  <a:cubicBezTo>
                    <a:pt x="5854" y="36"/>
                    <a:pt x="5836" y="9"/>
                    <a:pt x="5808" y="2"/>
                  </a:cubicBezTo>
                  <a:cubicBezTo>
                    <a:pt x="5804" y="1"/>
                    <a:pt x="5800" y="1"/>
                    <a:pt x="579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7" name="Google Shape;2138;p32">
              <a:extLst>
                <a:ext uri="{FF2B5EF4-FFF2-40B4-BE49-F238E27FC236}">
                  <a16:creationId xmlns:a16="http://schemas.microsoft.com/office/drawing/2014/main" id="{C8E7E302-6011-4B92-6C66-FD1342DFBB81}"/>
                </a:ext>
              </a:extLst>
            </p:cNvPr>
            <p:cNvSpPr/>
            <p:nvPr/>
          </p:nvSpPr>
          <p:spPr>
            <a:xfrm>
              <a:off x="5843093" y="1870350"/>
              <a:ext cx="20092" cy="50819"/>
            </a:xfrm>
            <a:custGeom>
              <a:avLst/>
              <a:gdLst/>
              <a:ahLst/>
              <a:cxnLst/>
              <a:rect l="l" t="t" r="r" b="b"/>
              <a:pathLst>
                <a:path w="153" h="387" extrusionOk="0">
                  <a:moveTo>
                    <a:pt x="57" y="1"/>
                  </a:moveTo>
                  <a:cubicBezTo>
                    <a:pt x="54" y="1"/>
                    <a:pt x="52" y="1"/>
                    <a:pt x="49" y="1"/>
                  </a:cubicBezTo>
                  <a:cubicBezTo>
                    <a:pt x="21" y="6"/>
                    <a:pt x="1" y="33"/>
                    <a:pt x="5" y="61"/>
                  </a:cubicBezTo>
                  <a:lnTo>
                    <a:pt x="44" y="340"/>
                  </a:lnTo>
                  <a:cubicBezTo>
                    <a:pt x="48" y="367"/>
                    <a:pt x="69" y="387"/>
                    <a:pt x="95" y="387"/>
                  </a:cubicBezTo>
                  <a:cubicBezTo>
                    <a:pt x="98" y="387"/>
                    <a:pt x="101" y="386"/>
                    <a:pt x="105" y="386"/>
                  </a:cubicBezTo>
                  <a:cubicBezTo>
                    <a:pt x="134" y="380"/>
                    <a:pt x="152" y="353"/>
                    <a:pt x="149" y="324"/>
                  </a:cubicBezTo>
                  <a:lnTo>
                    <a:pt x="109" y="46"/>
                  </a:lnTo>
                  <a:cubicBezTo>
                    <a:pt x="105" y="20"/>
                    <a:pt x="83" y="1"/>
                    <a:pt x="5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8" name="Google Shape;2139;p32">
              <a:extLst>
                <a:ext uri="{FF2B5EF4-FFF2-40B4-BE49-F238E27FC236}">
                  <a16:creationId xmlns:a16="http://schemas.microsoft.com/office/drawing/2014/main" id="{229E6C0F-3F05-E88C-CC8E-F6F92CB320FD}"/>
                </a:ext>
              </a:extLst>
            </p:cNvPr>
            <p:cNvSpPr/>
            <p:nvPr/>
          </p:nvSpPr>
          <p:spPr>
            <a:xfrm>
              <a:off x="5701141" y="1719468"/>
              <a:ext cx="265130" cy="159679"/>
            </a:xfrm>
            <a:custGeom>
              <a:avLst/>
              <a:gdLst/>
              <a:ahLst/>
              <a:cxnLst/>
              <a:rect l="l" t="t" r="r" b="b"/>
              <a:pathLst>
                <a:path w="2019" h="1216" extrusionOk="0">
                  <a:moveTo>
                    <a:pt x="1854" y="1"/>
                  </a:moveTo>
                  <a:cubicBezTo>
                    <a:pt x="1668" y="1"/>
                    <a:pt x="1309" y="342"/>
                    <a:pt x="1017" y="385"/>
                  </a:cubicBezTo>
                  <a:cubicBezTo>
                    <a:pt x="992" y="389"/>
                    <a:pt x="966" y="390"/>
                    <a:pt x="939" y="390"/>
                  </a:cubicBezTo>
                  <a:cubicBezTo>
                    <a:pt x="685" y="390"/>
                    <a:pt x="358" y="246"/>
                    <a:pt x="172" y="246"/>
                  </a:cubicBezTo>
                  <a:cubicBezTo>
                    <a:pt x="98" y="246"/>
                    <a:pt x="46" y="270"/>
                    <a:pt x="31" y="335"/>
                  </a:cubicBezTo>
                  <a:cubicBezTo>
                    <a:pt x="1" y="478"/>
                    <a:pt x="98" y="604"/>
                    <a:pt x="186" y="692"/>
                  </a:cubicBezTo>
                  <a:cubicBezTo>
                    <a:pt x="405" y="908"/>
                    <a:pt x="873" y="1215"/>
                    <a:pt x="1106" y="1215"/>
                  </a:cubicBezTo>
                  <a:cubicBezTo>
                    <a:pt x="1117" y="1215"/>
                    <a:pt x="1128" y="1215"/>
                    <a:pt x="1137" y="1213"/>
                  </a:cubicBezTo>
                  <a:cubicBezTo>
                    <a:pt x="1354" y="1180"/>
                    <a:pt x="1746" y="725"/>
                    <a:pt x="1901" y="444"/>
                  </a:cubicBezTo>
                  <a:cubicBezTo>
                    <a:pt x="1960" y="332"/>
                    <a:pt x="2018" y="182"/>
                    <a:pt x="1950" y="57"/>
                  </a:cubicBezTo>
                  <a:cubicBezTo>
                    <a:pt x="1928" y="17"/>
                    <a:pt x="1895" y="1"/>
                    <a:pt x="1854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9" name="Google Shape;2140;p32">
              <a:extLst>
                <a:ext uri="{FF2B5EF4-FFF2-40B4-BE49-F238E27FC236}">
                  <a16:creationId xmlns:a16="http://schemas.microsoft.com/office/drawing/2014/main" id="{94E8B2E0-ADD3-E9D7-78F2-DFA03A4E40CF}"/>
                </a:ext>
              </a:extLst>
            </p:cNvPr>
            <p:cNvSpPr/>
            <p:nvPr/>
          </p:nvSpPr>
          <p:spPr>
            <a:xfrm>
              <a:off x="5970864" y="1665365"/>
              <a:ext cx="526714" cy="221528"/>
            </a:xfrm>
            <a:custGeom>
              <a:avLst/>
              <a:gdLst/>
              <a:ahLst/>
              <a:cxnLst/>
              <a:rect l="l" t="t" r="r" b="b"/>
              <a:pathLst>
                <a:path w="4011" h="1687" extrusionOk="0">
                  <a:moveTo>
                    <a:pt x="3958" y="0"/>
                  </a:moveTo>
                  <a:cubicBezTo>
                    <a:pt x="2339" y="28"/>
                    <a:pt x="865" y="626"/>
                    <a:pt x="20" y="1600"/>
                  </a:cubicBezTo>
                  <a:cubicBezTo>
                    <a:pt x="0" y="1621"/>
                    <a:pt x="4" y="1655"/>
                    <a:pt x="26" y="1675"/>
                  </a:cubicBezTo>
                  <a:cubicBezTo>
                    <a:pt x="36" y="1684"/>
                    <a:pt x="49" y="1687"/>
                    <a:pt x="61" y="1687"/>
                  </a:cubicBezTo>
                  <a:cubicBezTo>
                    <a:pt x="76" y="1687"/>
                    <a:pt x="91" y="1682"/>
                    <a:pt x="100" y="1667"/>
                  </a:cubicBezTo>
                  <a:cubicBezTo>
                    <a:pt x="928" y="716"/>
                    <a:pt x="2370" y="132"/>
                    <a:pt x="3959" y="106"/>
                  </a:cubicBezTo>
                  <a:cubicBezTo>
                    <a:pt x="3988" y="106"/>
                    <a:pt x="4011" y="80"/>
                    <a:pt x="4011" y="52"/>
                  </a:cubicBezTo>
                  <a:cubicBezTo>
                    <a:pt x="4011" y="23"/>
                    <a:pt x="3987" y="0"/>
                    <a:pt x="3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0" name="Google Shape;2141;p32">
              <a:extLst>
                <a:ext uri="{FF2B5EF4-FFF2-40B4-BE49-F238E27FC236}">
                  <a16:creationId xmlns:a16="http://schemas.microsoft.com/office/drawing/2014/main" id="{DC1CE102-4754-482E-5D5C-84239560D54C}"/>
                </a:ext>
              </a:extLst>
            </p:cNvPr>
            <p:cNvSpPr/>
            <p:nvPr/>
          </p:nvSpPr>
          <p:spPr>
            <a:xfrm>
              <a:off x="6026936" y="1867198"/>
              <a:ext cx="471824" cy="78789"/>
            </a:xfrm>
            <a:custGeom>
              <a:avLst/>
              <a:gdLst/>
              <a:ahLst/>
              <a:cxnLst/>
              <a:rect l="l" t="t" r="r" b="b"/>
              <a:pathLst>
                <a:path w="3593" h="600" extrusionOk="0">
                  <a:moveTo>
                    <a:pt x="2187" y="1"/>
                  </a:moveTo>
                  <a:cubicBezTo>
                    <a:pt x="1386" y="1"/>
                    <a:pt x="639" y="170"/>
                    <a:pt x="36" y="499"/>
                  </a:cubicBezTo>
                  <a:cubicBezTo>
                    <a:pt x="9" y="512"/>
                    <a:pt x="0" y="547"/>
                    <a:pt x="14" y="571"/>
                  </a:cubicBezTo>
                  <a:cubicBezTo>
                    <a:pt x="23" y="589"/>
                    <a:pt x="41" y="599"/>
                    <a:pt x="61" y="599"/>
                  </a:cubicBezTo>
                  <a:cubicBezTo>
                    <a:pt x="69" y="599"/>
                    <a:pt x="77" y="598"/>
                    <a:pt x="86" y="595"/>
                  </a:cubicBezTo>
                  <a:cubicBezTo>
                    <a:pt x="674" y="272"/>
                    <a:pt x="1402" y="106"/>
                    <a:pt x="2184" y="106"/>
                  </a:cubicBezTo>
                  <a:cubicBezTo>
                    <a:pt x="2618" y="106"/>
                    <a:pt x="3069" y="158"/>
                    <a:pt x="3521" y="261"/>
                  </a:cubicBezTo>
                  <a:cubicBezTo>
                    <a:pt x="3526" y="262"/>
                    <a:pt x="3530" y="263"/>
                    <a:pt x="3534" y="263"/>
                  </a:cubicBezTo>
                  <a:cubicBezTo>
                    <a:pt x="3560" y="263"/>
                    <a:pt x="3579" y="245"/>
                    <a:pt x="3585" y="221"/>
                  </a:cubicBezTo>
                  <a:cubicBezTo>
                    <a:pt x="3592" y="192"/>
                    <a:pt x="3575" y="164"/>
                    <a:pt x="3547" y="157"/>
                  </a:cubicBezTo>
                  <a:cubicBezTo>
                    <a:pt x="3087" y="52"/>
                    <a:pt x="2629" y="1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1" name="Google Shape;2142;p32">
              <a:extLst>
                <a:ext uri="{FF2B5EF4-FFF2-40B4-BE49-F238E27FC236}">
                  <a16:creationId xmlns:a16="http://schemas.microsoft.com/office/drawing/2014/main" id="{CC5355A8-BEC9-8373-2BCB-7A6FE5E97779}"/>
                </a:ext>
              </a:extLst>
            </p:cNvPr>
            <p:cNvSpPr/>
            <p:nvPr/>
          </p:nvSpPr>
          <p:spPr>
            <a:xfrm>
              <a:off x="5170229" y="1823864"/>
              <a:ext cx="565453" cy="99668"/>
            </a:xfrm>
            <a:custGeom>
              <a:avLst/>
              <a:gdLst/>
              <a:ahLst/>
              <a:cxnLst/>
              <a:rect l="l" t="t" r="r" b="b"/>
              <a:pathLst>
                <a:path w="4306" h="759" extrusionOk="0">
                  <a:moveTo>
                    <a:pt x="1778" y="0"/>
                  </a:moveTo>
                  <a:cubicBezTo>
                    <a:pt x="1216" y="0"/>
                    <a:pt x="629" y="80"/>
                    <a:pt x="46" y="243"/>
                  </a:cubicBezTo>
                  <a:cubicBezTo>
                    <a:pt x="16" y="251"/>
                    <a:pt x="0" y="280"/>
                    <a:pt x="7" y="308"/>
                  </a:cubicBezTo>
                  <a:cubicBezTo>
                    <a:pt x="15" y="333"/>
                    <a:pt x="37" y="348"/>
                    <a:pt x="61" y="348"/>
                  </a:cubicBezTo>
                  <a:cubicBezTo>
                    <a:pt x="65" y="348"/>
                    <a:pt x="69" y="348"/>
                    <a:pt x="73" y="347"/>
                  </a:cubicBezTo>
                  <a:cubicBezTo>
                    <a:pt x="648" y="187"/>
                    <a:pt x="1225" y="108"/>
                    <a:pt x="1778" y="108"/>
                  </a:cubicBezTo>
                  <a:cubicBezTo>
                    <a:pt x="2698" y="108"/>
                    <a:pt x="3552" y="326"/>
                    <a:pt x="4217" y="750"/>
                  </a:cubicBezTo>
                  <a:cubicBezTo>
                    <a:pt x="4225" y="755"/>
                    <a:pt x="4234" y="758"/>
                    <a:pt x="4245" y="758"/>
                  </a:cubicBezTo>
                  <a:cubicBezTo>
                    <a:pt x="4262" y="758"/>
                    <a:pt x="4281" y="750"/>
                    <a:pt x="4289" y="732"/>
                  </a:cubicBezTo>
                  <a:cubicBezTo>
                    <a:pt x="4305" y="707"/>
                    <a:pt x="4298" y="674"/>
                    <a:pt x="4274" y="658"/>
                  </a:cubicBezTo>
                  <a:cubicBezTo>
                    <a:pt x="3594" y="224"/>
                    <a:pt x="2720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2" name="Google Shape;2143;p32">
              <a:extLst>
                <a:ext uri="{FF2B5EF4-FFF2-40B4-BE49-F238E27FC236}">
                  <a16:creationId xmlns:a16="http://schemas.microsoft.com/office/drawing/2014/main" id="{F29B56CE-CB4B-3ADE-81EE-12892B029492}"/>
                </a:ext>
              </a:extLst>
            </p:cNvPr>
            <p:cNvSpPr/>
            <p:nvPr/>
          </p:nvSpPr>
          <p:spPr>
            <a:xfrm>
              <a:off x="5232867" y="1971069"/>
              <a:ext cx="465652" cy="111618"/>
            </a:xfrm>
            <a:custGeom>
              <a:avLst/>
              <a:gdLst/>
              <a:ahLst/>
              <a:cxnLst/>
              <a:rect l="l" t="t" r="r" b="b"/>
              <a:pathLst>
                <a:path w="3546" h="850" extrusionOk="0">
                  <a:moveTo>
                    <a:pt x="2697" y="0"/>
                  </a:moveTo>
                  <a:cubicBezTo>
                    <a:pt x="1842" y="0"/>
                    <a:pt x="908" y="259"/>
                    <a:pt x="34" y="749"/>
                  </a:cubicBezTo>
                  <a:cubicBezTo>
                    <a:pt x="9" y="764"/>
                    <a:pt x="0" y="798"/>
                    <a:pt x="14" y="822"/>
                  </a:cubicBezTo>
                  <a:cubicBezTo>
                    <a:pt x="23" y="841"/>
                    <a:pt x="43" y="849"/>
                    <a:pt x="62" y="849"/>
                  </a:cubicBezTo>
                  <a:cubicBezTo>
                    <a:pt x="70" y="849"/>
                    <a:pt x="79" y="848"/>
                    <a:pt x="87" y="841"/>
                  </a:cubicBezTo>
                  <a:cubicBezTo>
                    <a:pt x="946" y="360"/>
                    <a:pt x="1862" y="106"/>
                    <a:pt x="2699" y="106"/>
                  </a:cubicBezTo>
                  <a:cubicBezTo>
                    <a:pt x="2968" y="106"/>
                    <a:pt x="3229" y="132"/>
                    <a:pt x="3477" y="185"/>
                  </a:cubicBezTo>
                  <a:cubicBezTo>
                    <a:pt x="3480" y="186"/>
                    <a:pt x="3484" y="186"/>
                    <a:pt x="3487" y="186"/>
                  </a:cubicBezTo>
                  <a:cubicBezTo>
                    <a:pt x="3512" y="186"/>
                    <a:pt x="3535" y="169"/>
                    <a:pt x="3540" y="144"/>
                  </a:cubicBezTo>
                  <a:cubicBezTo>
                    <a:pt x="3545" y="115"/>
                    <a:pt x="3527" y="87"/>
                    <a:pt x="3498" y="83"/>
                  </a:cubicBezTo>
                  <a:cubicBezTo>
                    <a:pt x="3243" y="27"/>
                    <a:pt x="2974" y="0"/>
                    <a:pt x="2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3" name="Google Shape;2144;p32">
              <a:extLst>
                <a:ext uri="{FF2B5EF4-FFF2-40B4-BE49-F238E27FC236}">
                  <a16:creationId xmlns:a16="http://schemas.microsoft.com/office/drawing/2014/main" id="{CA8E9276-67F3-AE0D-47BC-3B7209F6B00D}"/>
                </a:ext>
              </a:extLst>
            </p:cNvPr>
            <p:cNvSpPr/>
            <p:nvPr/>
          </p:nvSpPr>
          <p:spPr>
            <a:xfrm>
              <a:off x="6016694" y="1402996"/>
              <a:ext cx="289292" cy="223892"/>
            </a:xfrm>
            <a:custGeom>
              <a:avLst/>
              <a:gdLst/>
              <a:ahLst/>
              <a:cxnLst/>
              <a:rect l="l" t="t" r="r" b="b"/>
              <a:pathLst>
                <a:path w="2203" h="1705" extrusionOk="0">
                  <a:moveTo>
                    <a:pt x="1673" y="0"/>
                  </a:moveTo>
                  <a:cubicBezTo>
                    <a:pt x="881" y="0"/>
                    <a:pt x="41" y="435"/>
                    <a:pt x="11" y="1217"/>
                  </a:cubicBezTo>
                  <a:cubicBezTo>
                    <a:pt x="1" y="1436"/>
                    <a:pt x="79" y="1569"/>
                    <a:pt x="207" y="1640"/>
                  </a:cubicBezTo>
                  <a:cubicBezTo>
                    <a:pt x="289" y="1685"/>
                    <a:pt x="391" y="1705"/>
                    <a:pt x="504" y="1705"/>
                  </a:cubicBezTo>
                  <a:cubicBezTo>
                    <a:pt x="873" y="1705"/>
                    <a:pt x="1351" y="1497"/>
                    <a:pt x="1586" y="1306"/>
                  </a:cubicBezTo>
                  <a:cubicBezTo>
                    <a:pt x="1971" y="993"/>
                    <a:pt x="2188" y="532"/>
                    <a:pt x="2203" y="71"/>
                  </a:cubicBezTo>
                  <a:cubicBezTo>
                    <a:pt x="2036" y="23"/>
                    <a:pt x="1856" y="0"/>
                    <a:pt x="1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4" name="Google Shape;2145;p32">
              <a:extLst>
                <a:ext uri="{FF2B5EF4-FFF2-40B4-BE49-F238E27FC236}">
                  <a16:creationId xmlns:a16="http://schemas.microsoft.com/office/drawing/2014/main" id="{B7A1CA5F-DF3E-A87E-B83F-A617D126DCDA}"/>
                </a:ext>
              </a:extLst>
            </p:cNvPr>
            <p:cNvSpPr/>
            <p:nvPr/>
          </p:nvSpPr>
          <p:spPr>
            <a:xfrm>
              <a:off x="6085897" y="1414420"/>
              <a:ext cx="146419" cy="183184"/>
            </a:xfrm>
            <a:custGeom>
              <a:avLst/>
              <a:gdLst/>
              <a:ahLst/>
              <a:cxnLst/>
              <a:rect l="l" t="t" r="r" b="b"/>
              <a:pathLst>
                <a:path w="1115" h="1395" extrusionOk="0">
                  <a:moveTo>
                    <a:pt x="522" y="1"/>
                  </a:moveTo>
                  <a:cubicBezTo>
                    <a:pt x="519" y="1"/>
                    <a:pt x="516" y="1"/>
                    <a:pt x="513" y="1"/>
                  </a:cubicBezTo>
                  <a:cubicBezTo>
                    <a:pt x="319" y="5"/>
                    <a:pt x="156" y="158"/>
                    <a:pt x="99" y="327"/>
                  </a:cubicBezTo>
                  <a:cubicBezTo>
                    <a:pt x="1" y="611"/>
                    <a:pt x="84" y="996"/>
                    <a:pt x="295" y="1225"/>
                  </a:cubicBezTo>
                  <a:cubicBezTo>
                    <a:pt x="397" y="1333"/>
                    <a:pt x="538" y="1394"/>
                    <a:pt x="674" y="1394"/>
                  </a:cubicBezTo>
                  <a:cubicBezTo>
                    <a:pt x="817" y="1394"/>
                    <a:pt x="955" y="1328"/>
                    <a:pt x="1040" y="1180"/>
                  </a:cubicBezTo>
                  <a:cubicBezTo>
                    <a:pt x="1092" y="1089"/>
                    <a:pt x="1107" y="985"/>
                    <a:pt x="1109" y="883"/>
                  </a:cubicBezTo>
                  <a:cubicBezTo>
                    <a:pt x="1114" y="675"/>
                    <a:pt x="1069" y="464"/>
                    <a:pt x="956" y="284"/>
                  </a:cubicBezTo>
                  <a:cubicBezTo>
                    <a:pt x="866" y="136"/>
                    <a:pt x="708" y="1"/>
                    <a:pt x="522" y="1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5" name="Google Shape;2146;p32">
              <a:extLst>
                <a:ext uri="{FF2B5EF4-FFF2-40B4-BE49-F238E27FC236}">
                  <a16:creationId xmlns:a16="http://schemas.microsoft.com/office/drawing/2014/main" id="{1AEFEB1B-1F52-9AD8-1EC7-3FCE99DBEC3F}"/>
                </a:ext>
              </a:extLst>
            </p:cNvPr>
            <p:cNvSpPr/>
            <p:nvPr/>
          </p:nvSpPr>
          <p:spPr>
            <a:xfrm>
              <a:off x="5284999" y="1535888"/>
              <a:ext cx="331577" cy="187387"/>
            </a:xfrm>
            <a:custGeom>
              <a:avLst/>
              <a:gdLst/>
              <a:ahLst/>
              <a:cxnLst/>
              <a:rect l="l" t="t" r="r" b="b"/>
              <a:pathLst>
                <a:path w="2525" h="1427" extrusionOk="0">
                  <a:moveTo>
                    <a:pt x="1188" y="0"/>
                  </a:moveTo>
                  <a:cubicBezTo>
                    <a:pt x="768" y="0"/>
                    <a:pt x="330" y="131"/>
                    <a:pt x="0" y="362"/>
                  </a:cubicBezTo>
                  <a:cubicBezTo>
                    <a:pt x="164" y="792"/>
                    <a:pt x="518" y="1158"/>
                    <a:pt x="982" y="1328"/>
                  </a:cubicBezTo>
                  <a:cubicBezTo>
                    <a:pt x="1146" y="1387"/>
                    <a:pt x="1386" y="1426"/>
                    <a:pt x="1625" y="1426"/>
                  </a:cubicBezTo>
                  <a:cubicBezTo>
                    <a:pt x="1935" y="1426"/>
                    <a:pt x="2246" y="1362"/>
                    <a:pt x="2396" y="1193"/>
                  </a:cubicBezTo>
                  <a:cubicBezTo>
                    <a:pt x="2495" y="1085"/>
                    <a:pt x="2524" y="935"/>
                    <a:pt x="2445" y="729"/>
                  </a:cubicBezTo>
                  <a:cubicBezTo>
                    <a:pt x="2248" y="222"/>
                    <a:pt x="1734" y="0"/>
                    <a:pt x="1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6" name="Google Shape;2147;p32">
              <a:extLst>
                <a:ext uri="{FF2B5EF4-FFF2-40B4-BE49-F238E27FC236}">
                  <a16:creationId xmlns:a16="http://schemas.microsoft.com/office/drawing/2014/main" id="{E69F19F2-87DB-FCED-8CD0-DBDC55DA1584}"/>
                </a:ext>
              </a:extLst>
            </p:cNvPr>
            <p:cNvSpPr/>
            <p:nvPr/>
          </p:nvSpPr>
          <p:spPr>
            <a:xfrm>
              <a:off x="5380729" y="1533393"/>
              <a:ext cx="145237" cy="185417"/>
            </a:xfrm>
            <a:custGeom>
              <a:avLst/>
              <a:gdLst/>
              <a:ahLst/>
              <a:cxnLst/>
              <a:rect l="l" t="t" r="r" b="b"/>
              <a:pathLst>
                <a:path w="1106" h="1412" extrusionOk="0">
                  <a:moveTo>
                    <a:pt x="494" y="0"/>
                  </a:moveTo>
                  <a:cubicBezTo>
                    <a:pt x="454" y="0"/>
                    <a:pt x="413" y="6"/>
                    <a:pt x="373" y="19"/>
                  </a:cubicBezTo>
                  <a:cubicBezTo>
                    <a:pt x="192" y="76"/>
                    <a:pt x="85" y="257"/>
                    <a:pt x="46" y="429"/>
                  </a:cubicBezTo>
                  <a:cubicBezTo>
                    <a:pt x="1" y="638"/>
                    <a:pt x="25" y="853"/>
                    <a:pt x="99" y="1047"/>
                  </a:cubicBezTo>
                  <a:cubicBezTo>
                    <a:pt x="135" y="1141"/>
                    <a:pt x="182" y="1234"/>
                    <a:pt x="261" y="1304"/>
                  </a:cubicBezTo>
                  <a:cubicBezTo>
                    <a:pt x="346" y="1379"/>
                    <a:pt x="441" y="1412"/>
                    <a:pt x="536" y="1412"/>
                  </a:cubicBezTo>
                  <a:cubicBezTo>
                    <a:pt x="719" y="1412"/>
                    <a:pt x="896" y="1288"/>
                    <a:pt x="979" y="1104"/>
                  </a:cubicBezTo>
                  <a:cubicBezTo>
                    <a:pt x="1106" y="820"/>
                    <a:pt x="1059" y="427"/>
                    <a:pt x="872" y="190"/>
                  </a:cubicBezTo>
                  <a:cubicBezTo>
                    <a:pt x="786" y="80"/>
                    <a:pt x="642" y="0"/>
                    <a:pt x="494" y="0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7" name="Google Shape;2148;p32">
              <a:extLst>
                <a:ext uri="{FF2B5EF4-FFF2-40B4-BE49-F238E27FC236}">
                  <a16:creationId xmlns:a16="http://schemas.microsoft.com/office/drawing/2014/main" id="{986F203E-DED2-CCE2-9912-6F8C78DC204E}"/>
                </a:ext>
              </a:extLst>
            </p:cNvPr>
            <p:cNvSpPr/>
            <p:nvPr/>
          </p:nvSpPr>
          <p:spPr>
            <a:xfrm>
              <a:off x="5365890" y="1101757"/>
              <a:ext cx="298879" cy="337086"/>
            </a:xfrm>
            <a:custGeom>
              <a:avLst/>
              <a:gdLst/>
              <a:ahLst/>
              <a:cxnLst/>
              <a:rect l="l" t="t" r="r" b="b"/>
              <a:pathLst>
                <a:path w="2276" h="2567" extrusionOk="0">
                  <a:moveTo>
                    <a:pt x="555" y="0"/>
                  </a:moveTo>
                  <a:cubicBezTo>
                    <a:pt x="364" y="110"/>
                    <a:pt x="179" y="229"/>
                    <a:pt x="1" y="354"/>
                  </a:cubicBezTo>
                  <a:cubicBezTo>
                    <a:pt x="188" y="487"/>
                    <a:pt x="409" y="609"/>
                    <a:pt x="531" y="706"/>
                  </a:cubicBezTo>
                  <a:cubicBezTo>
                    <a:pt x="1197" y="1243"/>
                    <a:pt x="1777" y="1869"/>
                    <a:pt x="2275" y="2566"/>
                  </a:cubicBezTo>
                  <a:cubicBezTo>
                    <a:pt x="1844" y="1634"/>
                    <a:pt x="1270" y="744"/>
                    <a:pt x="55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8" name="Google Shape;2149;p32">
              <a:extLst>
                <a:ext uri="{FF2B5EF4-FFF2-40B4-BE49-F238E27FC236}">
                  <a16:creationId xmlns:a16="http://schemas.microsoft.com/office/drawing/2014/main" id="{0148DD4F-D38D-781C-4DD8-78A88922918F}"/>
                </a:ext>
              </a:extLst>
            </p:cNvPr>
            <p:cNvSpPr/>
            <p:nvPr/>
          </p:nvSpPr>
          <p:spPr>
            <a:xfrm>
              <a:off x="5682100" y="998674"/>
              <a:ext cx="119105" cy="389874"/>
            </a:xfrm>
            <a:custGeom>
              <a:avLst/>
              <a:gdLst/>
              <a:ahLst/>
              <a:cxnLst/>
              <a:rect l="l" t="t" r="r" b="b"/>
              <a:pathLst>
                <a:path w="907" h="2969" extrusionOk="0">
                  <a:moveTo>
                    <a:pt x="606" y="0"/>
                  </a:moveTo>
                  <a:cubicBezTo>
                    <a:pt x="507" y="9"/>
                    <a:pt x="411" y="21"/>
                    <a:pt x="313" y="36"/>
                  </a:cubicBezTo>
                  <a:cubicBezTo>
                    <a:pt x="207" y="51"/>
                    <a:pt x="103" y="67"/>
                    <a:pt x="0" y="89"/>
                  </a:cubicBezTo>
                  <a:cubicBezTo>
                    <a:pt x="83" y="241"/>
                    <a:pt x="170" y="386"/>
                    <a:pt x="213" y="493"/>
                  </a:cubicBezTo>
                  <a:cubicBezTo>
                    <a:pt x="534" y="1288"/>
                    <a:pt x="738" y="2119"/>
                    <a:pt x="834" y="2969"/>
                  </a:cubicBezTo>
                  <a:cubicBezTo>
                    <a:pt x="907" y="1983"/>
                    <a:pt x="846" y="967"/>
                    <a:pt x="606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9" name="Google Shape;2150;p32">
              <a:extLst>
                <a:ext uri="{FF2B5EF4-FFF2-40B4-BE49-F238E27FC236}">
                  <a16:creationId xmlns:a16="http://schemas.microsoft.com/office/drawing/2014/main" id="{0A403BC2-709B-DE9B-8F53-E23CE3653BDC}"/>
                </a:ext>
              </a:extLst>
            </p:cNvPr>
            <p:cNvSpPr/>
            <p:nvPr/>
          </p:nvSpPr>
          <p:spPr>
            <a:xfrm>
              <a:off x="5920964" y="1013118"/>
              <a:ext cx="160995" cy="381470"/>
            </a:xfrm>
            <a:custGeom>
              <a:avLst/>
              <a:gdLst/>
              <a:ahLst/>
              <a:cxnLst/>
              <a:rect l="l" t="t" r="r" b="b"/>
              <a:pathLst>
                <a:path w="1226" h="2905" extrusionOk="0">
                  <a:moveTo>
                    <a:pt x="651" y="0"/>
                  </a:moveTo>
                  <a:cubicBezTo>
                    <a:pt x="613" y="123"/>
                    <a:pt x="579" y="240"/>
                    <a:pt x="550" y="316"/>
                  </a:cubicBezTo>
                  <a:cubicBezTo>
                    <a:pt x="249" y="1152"/>
                    <a:pt x="66" y="2019"/>
                    <a:pt x="0" y="2904"/>
                  </a:cubicBezTo>
                  <a:cubicBezTo>
                    <a:pt x="259" y="1939"/>
                    <a:pt x="657" y="982"/>
                    <a:pt x="1225" y="149"/>
                  </a:cubicBezTo>
                  <a:cubicBezTo>
                    <a:pt x="1037" y="90"/>
                    <a:pt x="847" y="40"/>
                    <a:pt x="65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0" name="Google Shape;2151;p32">
              <a:extLst>
                <a:ext uri="{FF2B5EF4-FFF2-40B4-BE49-F238E27FC236}">
                  <a16:creationId xmlns:a16="http://schemas.microsoft.com/office/drawing/2014/main" id="{64C7CADC-5373-8019-3A96-966CD613F2B1}"/>
                </a:ext>
              </a:extLst>
            </p:cNvPr>
            <p:cNvSpPr/>
            <p:nvPr/>
          </p:nvSpPr>
          <p:spPr>
            <a:xfrm>
              <a:off x="5265433" y="2128649"/>
              <a:ext cx="1142331" cy="213650"/>
            </a:xfrm>
            <a:custGeom>
              <a:avLst/>
              <a:gdLst/>
              <a:ahLst/>
              <a:cxnLst/>
              <a:rect l="l" t="t" r="r" b="b"/>
              <a:pathLst>
                <a:path w="8699" h="1627" extrusionOk="0">
                  <a:moveTo>
                    <a:pt x="8638" y="1"/>
                  </a:moveTo>
                  <a:cubicBezTo>
                    <a:pt x="8627" y="1"/>
                    <a:pt x="8616" y="4"/>
                    <a:pt x="8606" y="12"/>
                  </a:cubicBezTo>
                  <a:cubicBezTo>
                    <a:pt x="7642" y="722"/>
                    <a:pt x="6372" y="1207"/>
                    <a:pt x="4934" y="1416"/>
                  </a:cubicBezTo>
                  <a:cubicBezTo>
                    <a:pt x="4448" y="1486"/>
                    <a:pt x="3973" y="1521"/>
                    <a:pt x="3514" y="1521"/>
                  </a:cubicBezTo>
                  <a:cubicBezTo>
                    <a:pt x="2198" y="1521"/>
                    <a:pt x="1014" y="1233"/>
                    <a:pt x="89" y="677"/>
                  </a:cubicBezTo>
                  <a:cubicBezTo>
                    <a:pt x="81" y="672"/>
                    <a:pt x="71" y="669"/>
                    <a:pt x="62" y="669"/>
                  </a:cubicBezTo>
                  <a:cubicBezTo>
                    <a:pt x="44" y="669"/>
                    <a:pt x="27" y="679"/>
                    <a:pt x="16" y="694"/>
                  </a:cubicBezTo>
                  <a:cubicBezTo>
                    <a:pt x="1" y="720"/>
                    <a:pt x="9" y="754"/>
                    <a:pt x="35" y="769"/>
                  </a:cubicBezTo>
                  <a:cubicBezTo>
                    <a:pt x="977" y="1334"/>
                    <a:pt x="2181" y="1627"/>
                    <a:pt x="3520" y="1627"/>
                  </a:cubicBezTo>
                  <a:cubicBezTo>
                    <a:pt x="3983" y="1627"/>
                    <a:pt x="4461" y="1593"/>
                    <a:pt x="4949" y="1521"/>
                  </a:cubicBezTo>
                  <a:cubicBezTo>
                    <a:pt x="6404" y="1311"/>
                    <a:pt x="7691" y="819"/>
                    <a:pt x="8670" y="98"/>
                  </a:cubicBezTo>
                  <a:cubicBezTo>
                    <a:pt x="8695" y="79"/>
                    <a:pt x="8699" y="46"/>
                    <a:pt x="8682" y="22"/>
                  </a:cubicBezTo>
                  <a:cubicBezTo>
                    <a:pt x="8671" y="8"/>
                    <a:pt x="8655" y="1"/>
                    <a:pt x="8638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1" name="Google Shape;2152;p32">
              <a:extLst>
                <a:ext uri="{FF2B5EF4-FFF2-40B4-BE49-F238E27FC236}">
                  <a16:creationId xmlns:a16="http://schemas.microsoft.com/office/drawing/2014/main" id="{FA8682D3-0932-357F-BA71-E820AE993354}"/>
                </a:ext>
              </a:extLst>
            </p:cNvPr>
            <p:cNvSpPr/>
            <p:nvPr/>
          </p:nvSpPr>
          <p:spPr>
            <a:xfrm>
              <a:off x="5101550" y="2586942"/>
              <a:ext cx="1706208" cy="1680175"/>
            </a:xfrm>
            <a:custGeom>
              <a:avLst/>
              <a:gdLst/>
              <a:ahLst/>
              <a:cxnLst/>
              <a:rect l="l" t="t" r="r" b="b"/>
              <a:pathLst>
                <a:path w="12993" h="12795" extrusionOk="0">
                  <a:moveTo>
                    <a:pt x="3358" y="0"/>
                  </a:moveTo>
                  <a:cubicBezTo>
                    <a:pt x="3308" y="0"/>
                    <a:pt x="3258" y="1"/>
                    <a:pt x="3206" y="4"/>
                  </a:cubicBezTo>
                  <a:cubicBezTo>
                    <a:pt x="2394" y="50"/>
                    <a:pt x="1623" y="516"/>
                    <a:pt x="1166" y="1237"/>
                  </a:cubicBezTo>
                  <a:cubicBezTo>
                    <a:pt x="1" y="3070"/>
                    <a:pt x="1052" y="5746"/>
                    <a:pt x="1787" y="7436"/>
                  </a:cubicBezTo>
                  <a:cubicBezTo>
                    <a:pt x="2111" y="8174"/>
                    <a:pt x="2418" y="8944"/>
                    <a:pt x="2918" y="9571"/>
                  </a:cubicBezTo>
                  <a:cubicBezTo>
                    <a:pt x="3482" y="10278"/>
                    <a:pt x="4228" y="10589"/>
                    <a:pt x="5092" y="10743"/>
                  </a:cubicBezTo>
                  <a:cubicBezTo>
                    <a:pt x="6512" y="10994"/>
                    <a:pt x="7004" y="10996"/>
                    <a:pt x="8348" y="11541"/>
                  </a:cubicBezTo>
                  <a:cubicBezTo>
                    <a:pt x="9062" y="11828"/>
                    <a:pt x="9858" y="12064"/>
                    <a:pt x="10481" y="12529"/>
                  </a:cubicBezTo>
                  <a:cubicBezTo>
                    <a:pt x="10715" y="12704"/>
                    <a:pt x="11002" y="12794"/>
                    <a:pt x="11287" y="12794"/>
                  </a:cubicBezTo>
                  <a:cubicBezTo>
                    <a:pt x="11696" y="12794"/>
                    <a:pt x="12098" y="12608"/>
                    <a:pt x="12323" y="12221"/>
                  </a:cubicBezTo>
                  <a:cubicBezTo>
                    <a:pt x="12992" y="11074"/>
                    <a:pt x="11844" y="9926"/>
                    <a:pt x="10968" y="9354"/>
                  </a:cubicBezTo>
                  <a:cubicBezTo>
                    <a:pt x="10392" y="8978"/>
                    <a:pt x="8636" y="8219"/>
                    <a:pt x="7203" y="7693"/>
                  </a:cubicBezTo>
                  <a:cubicBezTo>
                    <a:pt x="6449" y="7415"/>
                    <a:pt x="5878" y="6705"/>
                    <a:pt x="5848" y="5870"/>
                  </a:cubicBezTo>
                  <a:cubicBezTo>
                    <a:pt x="5825" y="5220"/>
                    <a:pt x="5792" y="3510"/>
                    <a:pt x="5752" y="2739"/>
                  </a:cubicBezTo>
                  <a:cubicBezTo>
                    <a:pt x="5672" y="1277"/>
                    <a:pt x="4846" y="0"/>
                    <a:pt x="3358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2" name="Google Shape;2153;p32">
              <a:extLst>
                <a:ext uri="{FF2B5EF4-FFF2-40B4-BE49-F238E27FC236}">
                  <a16:creationId xmlns:a16="http://schemas.microsoft.com/office/drawing/2014/main" id="{6B91C439-237F-06B1-2C43-D5819103A15F}"/>
                </a:ext>
              </a:extLst>
            </p:cNvPr>
            <p:cNvSpPr/>
            <p:nvPr/>
          </p:nvSpPr>
          <p:spPr>
            <a:xfrm>
              <a:off x="5186118" y="3103933"/>
              <a:ext cx="592111" cy="900558"/>
            </a:xfrm>
            <a:custGeom>
              <a:avLst/>
              <a:gdLst/>
              <a:ahLst/>
              <a:cxnLst/>
              <a:rect l="l" t="t" r="r" b="b"/>
              <a:pathLst>
                <a:path w="4509" h="6858" extrusionOk="0">
                  <a:moveTo>
                    <a:pt x="58" y="0"/>
                  </a:moveTo>
                  <a:cubicBezTo>
                    <a:pt x="56" y="0"/>
                    <a:pt x="53" y="1"/>
                    <a:pt x="51" y="1"/>
                  </a:cubicBezTo>
                  <a:cubicBezTo>
                    <a:pt x="21" y="4"/>
                    <a:pt x="1" y="31"/>
                    <a:pt x="5" y="60"/>
                  </a:cubicBezTo>
                  <a:cubicBezTo>
                    <a:pt x="165" y="1268"/>
                    <a:pt x="647" y="2487"/>
                    <a:pt x="1097" y="3521"/>
                  </a:cubicBezTo>
                  <a:lnTo>
                    <a:pt x="1189" y="3731"/>
                  </a:lnTo>
                  <a:cubicBezTo>
                    <a:pt x="1477" y="4400"/>
                    <a:pt x="1777" y="5093"/>
                    <a:pt x="2234" y="5665"/>
                  </a:cubicBezTo>
                  <a:cubicBezTo>
                    <a:pt x="2748" y="6309"/>
                    <a:pt x="3430" y="6678"/>
                    <a:pt x="4441" y="6857"/>
                  </a:cubicBezTo>
                  <a:lnTo>
                    <a:pt x="4451" y="6857"/>
                  </a:lnTo>
                  <a:cubicBezTo>
                    <a:pt x="4475" y="6857"/>
                    <a:pt x="4498" y="6840"/>
                    <a:pt x="4503" y="6819"/>
                  </a:cubicBezTo>
                  <a:cubicBezTo>
                    <a:pt x="4508" y="6787"/>
                    <a:pt x="4488" y="6762"/>
                    <a:pt x="4460" y="6756"/>
                  </a:cubicBezTo>
                  <a:cubicBezTo>
                    <a:pt x="3475" y="6580"/>
                    <a:pt x="2812" y="6226"/>
                    <a:pt x="2317" y="5602"/>
                  </a:cubicBezTo>
                  <a:cubicBezTo>
                    <a:pt x="1868" y="5041"/>
                    <a:pt x="1571" y="4356"/>
                    <a:pt x="1284" y="3692"/>
                  </a:cubicBezTo>
                  <a:lnTo>
                    <a:pt x="1193" y="3479"/>
                  </a:lnTo>
                  <a:cubicBezTo>
                    <a:pt x="747" y="2453"/>
                    <a:pt x="269" y="1243"/>
                    <a:pt x="111" y="47"/>
                  </a:cubicBezTo>
                  <a:cubicBezTo>
                    <a:pt x="107" y="19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3" name="Google Shape;2154;p32">
              <a:extLst>
                <a:ext uri="{FF2B5EF4-FFF2-40B4-BE49-F238E27FC236}">
                  <a16:creationId xmlns:a16="http://schemas.microsoft.com/office/drawing/2014/main" id="{8B1CA397-23E6-7DC6-B91E-76AA3FFAEDDC}"/>
                </a:ext>
              </a:extLst>
            </p:cNvPr>
            <p:cNvSpPr/>
            <p:nvPr/>
          </p:nvSpPr>
          <p:spPr>
            <a:xfrm>
              <a:off x="5849659" y="2939131"/>
              <a:ext cx="700316" cy="883093"/>
            </a:xfrm>
            <a:custGeom>
              <a:avLst/>
              <a:gdLst/>
              <a:ahLst/>
              <a:cxnLst/>
              <a:rect l="l" t="t" r="r" b="b"/>
              <a:pathLst>
                <a:path w="5333" h="6725" extrusionOk="0">
                  <a:moveTo>
                    <a:pt x="55" y="1"/>
                  </a:moveTo>
                  <a:cubicBezTo>
                    <a:pt x="54" y="1"/>
                    <a:pt x="53" y="1"/>
                    <a:pt x="52" y="1"/>
                  </a:cubicBezTo>
                  <a:cubicBezTo>
                    <a:pt x="24" y="2"/>
                    <a:pt x="1" y="28"/>
                    <a:pt x="2" y="57"/>
                  </a:cubicBezTo>
                  <a:cubicBezTo>
                    <a:pt x="29" y="549"/>
                    <a:pt x="52" y="1445"/>
                    <a:pt x="71" y="2166"/>
                  </a:cubicBezTo>
                  <a:cubicBezTo>
                    <a:pt x="81" y="2584"/>
                    <a:pt x="91" y="2955"/>
                    <a:pt x="99" y="3188"/>
                  </a:cubicBezTo>
                  <a:cubicBezTo>
                    <a:pt x="129" y="4013"/>
                    <a:pt x="686" y="4764"/>
                    <a:pt x="1487" y="5058"/>
                  </a:cubicBezTo>
                  <a:cubicBezTo>
                    <a:pt x="2834" y="5554"/>
                    <a:pt x="4653" y="6328"/>
                    <a:pt x="5242" y="6715"/>
                  </a:cubicBezTo>
                  <a:cubicBezTo>
                    <a:pt x="5252" y="6720"/>
                    <a:pt x="5261" y="6725"/>
                    <a:pt x="5271" y="6725"/>
                  </a:cubicBezTo>
                  <a:cubicBezTo>
                    <a:pt x="5289" y="6725"/>
                    <a:pt x="5305" y="6717"/>
                    <a:pt x="5316" y="6699"/>
                  </a:cubicBezTo>
                  <a:cubicBezTo>
                    <a:pt x="5332" y="6676"/>
                    <a:pt x="5325" y="6642"/>
                    <a:pt x="5299" y="6626"/>
                  </a:cubicBezTo>
                  <a:cubicBezTo>
                    <a:pt x="4695" y="6229"/>
                    <a:pt x="2905" y="5468"/>
                    <a:pt x="1523" y="4958"/>
                  </a:cubicBezTo>
                  <a:cubicBezTo>
                    <a:pt x="763" y="4679"/>
                    <a:pt x="233" y="3966"/>
                    <a:pt x="205" y="3185"/>
                  </a:cubicBezTo>
                  <a:cubicBezTo>
                    <a:pt x="195" y="2951"/>
                    <a:pt x="186" y="2580"/>
                    <a:pt x="176" y="2164"/>
                  </a:cubicBezTo>
                  <a:cubicBezTo>
                    <a:pt x="158" y="1443"/>
                    <a:pt x="135" y="545"/>
                    <a:pt x="108" y="51"/>
                  </a:cubicBezTo>
                  <a:cubicBezTo>
                    <a:pt x="108" y="23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4" name="Google Shape;2155;p32">
              <a:extLst>
                <a:ext uri="{FF2B5EF4-FFF2-40B4-BE49-F238E27FC236}">
                  <a16:creationId xmlns:a16="http://schemas.microsoft.com/office/drawing/2014/main" id="{4EC56DBD-ECE9-4C59-BD18-C90FE75F4E21}"/>
                </a:ext>
              </a:extLst>
            </p:cNvPr>
            <p:cNvSpPr/>
            <p:nvPr/>
          </p:nvSpPr>
          <p:spPr>
            <a:xfrm>
              <a:off x="6482079" y="4014479"/>
              <a:ext cx="140772" cy="259084"/>
            </a:xfrm>
            <a:custGeom>
              <a:avLst/>
              <a:gdLst/>
              <a:ahLst/>
              <a:cxnLst/>
              <a:rect l="l" t="t" r="r" b="b"/>
              <a:pathLst>
                <a:path w="1072" h="1973" extrusionOk="0">
                  <a:moveTo>
                    <a:pt x="63" y="0"/>
                  </a:moveTo>
                  <a:cubicBezTo>
                    <a:pt x="41" y="0"/>
                    <a:pt x="20" y="14"/>
                    <a:pt x="11" y="35"/>
                  </a:cubicBezTo>
                  <a:cubicBezTo>
                    <a:pt x="1" y="61"/>
                    <a:pt x="15" y="93"/>
                    <a:pt x="41" y="103"/>
                  </a:cubicBezTo>
                  <a:cubicBezTo>
                    <a:pt x="48" y="108"/>
                    <a:pt x="693" y="372"/>
                    <a:pt x="825" y="827"/>
                  </a:cubicBezTo>
                  <a:cubicBezTo>
                    <a:pt x="962" y="1301"/>
                    <a:pt x="807" y="1901"/>
                    <a:pt x="805" y="1907"/>
                  </a:cubicBezTo>
                  <a:cubicBezTo>
                    <a:pt x="797" y="1934"/>
                    <a:pt x="815" y="1964"/>
                    <a:pt x="843" y="1971"/>
                  </a:cubicBezTo>
                  <a:cubicBezTo>
                    <a:pt x="847" y="1972"/>
                    <a:pt x="852" y="1972"/>
                    <a:pt x="857" y="1972"/>
                  </a:cubicBezTo>
                  <a:cubicBezTo>
                    <a:pt x="880" y="1972"/>
                    <a:pt x="902" y="1957"/>
                    <a:pt x="907" y="1931"/>
                  </a:cubicBezTo>
                  <a:cubicBezTo>
                    <a:pt x="915" y="1907"/>
                    <a:pt x="1072" y="1298"/>
                    <a:pt x="926" y="794"/>
                  </a:cubicBezTo>
                  <a:cubicBezTo>
                    <a:pt x="780" y="292"/>
                    <a:pt x="109" y="15"/>
                    <a:pt x="81" y="3"/>
                  </a:cubicBezTo>
                  <a:cubicBezTo>
                    <a:pt x="75" y="1"/>
                    <a:pt x="69" y="0"/>
                    <a:pt x="63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5" name="Google Shape;2156;p32">
              <a:extLst>
                <a:ext uri="{FF2B5EF4-FFF2-40B4-BE49-F238E27FC236}">
                  <a16:creationId xmlns:a16="http://schemas.microsoft.com/office/drawing/2014/main" id="{1770EBE9-015D-9019-DC63-86419430C782}"/>
                </a:ext>
              </a:extLst>
            </p:cNvPr>
            <p:cNvSpPr/>
            <p:nvPr/>
          </p:nvSpPr>
          <p:spPr>
            <a:xfrm>
              <a:off x="6602102" y="3956962"/>
              <a:ext cx="137358" cy="216407"/>
            </a:xfrm>
            <a:custGeom>
              <a:avLst/>
              <a:gdLst/>
              <a:ahLst/>
              <a:cxnLst/>
              <a:rect l="l" t="t" r="r" b="b"/>
              <a:pathLst>
                <a:path w="1046" h="1648" extrusionOk="0">
                  <a:moveTo>
                    <a:pt x="60" y="0"/>
                  </a:moveTo>
                  <a:cubicBezTo>
                    <a:pt x="39" y="0"/>
                    <a:pt x="19" y="13"/>
                    <a:pt x="11" y="33"/>
                  </a:cubicBezTo>
                  <a:cubicBezTo>
                    <a:pt x="1" y="60"/>
                    <a:pt x="12" y="92"/>
                    <a:pt x="39" y="103"/>
                  </a:cubicBezTo>
                  <a:cubicBezTo>
                    <a:pt x="45" y="106"/>
                    <a:pt x="673" y="377"/>
                    <a:pt x="823" y="827"/>
                  </a:cubicBezTo>
                  <a:cubicBezTo>
                    <a:pt x="897" y="1053"/>
                    <a:pt x="937" y="1311"/>
                    <a:pt x="939" y="1595"/>
                  </a:cubicBezTo>
                  <a:cubicBezTo>
                    <a:pt x="939" y="1625"/>
                    <a:pt x="963" y="1648"/>
                    <a:pt x="993" y="1648"/>
                  </a:cubicBezTo>
                  <a:cubicBezTo>
                    <a:pt x="1021" y="1648"/>
                    <a:pt x="1046" y="1625"/>
                    <a:pt x="1046" y="1594"/>
                  </a:cubicBezTo>
                  <a:cubicBezTo>
                    <a:pt x="1044" y="1298"/>
                    <a:pt x="1003" y="1030"/>
                    <a:pt x="924" y="794"/>
                  </a:cubicBezTo>
                  <a:cubicBezTo>
                    <a:pt x="759" y="297"/>
                    <a:pt x="106" y="17"/>
                    <a:pt x="81" y="4"/>
                  </a:cubicBezTo>
                  <a:cubicBezTo>
                    <a:pt x="74" y="2"/>
                    <a:pt x="67" y="0"/>
                    <a:pt x="60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18" name="Google Shape;2164;p32">
            <a:extLst>
              <a:ext uri="{FF2B5EF4-FFF2-40B4-BE49-F238E27FC236}">
                <a16:creationId xmlns:a16="http://schemas.microsoft.com/office/drawing/2014/main" id="{E1D11811-9C3C-7DF4-95AA-4C822E0BDF7E}"/>
              </a:ext>
            </a:extLst>
          </p:cNvPr>
          <p:cNvSpPr/>
          <p:nvPr/>
        </p:nvSpPr>
        <p:spPr>
          <a:xfrm>
            <a:off x="8522937" y="2451942"/>
            <a:ext cx="185100" cy="185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19" name="Google Shape;2173;p32">
            <a:extLst>
              <a:ext uri="{FF2B5EF4-FFF2-40B4-BE49-F238E27FC236}">
                <a16:creationId xmlns:a16="http://schemas.microsoft.com/office/drawing/2014/main" id="{47EFD04D-0070-9F36-685C-BAC0FC5CC282}"/>
              </a:ext>
            </a:extLst>
          </p:cNvPr>
          <p:cNvGrpSpPr/>
          <p:nvPr/>
        </p:nvGrpSpPr>
        <p:grpSpPr>
          <a:xfrm>
            <a:off x="7853356" y="4800666"/>
            <a:ext cx="392582" cy="240021"/>
            <a:chOff x="4596061" y="4300930"/>
            <a:chExt cx="280917" cy="171762"/>
          </a:xfrm>
        </p:grpSpPr>
        <p:sp>
          <p:nvSpPr>
            <p:cNvPr id="1420" name="Google Shape;2174;p32">
              <a:extLst>
                <a:ext uri="{FF2B5EF4-FFF2-40B4-BE49-F238E27FC236}">
                  <a16:creationId xmlns:a16="http://schemas.microsoft.com/office/drawing/2014/main" id="{D68F29DB-1EE7-4215-DBA9-BC578CDC5429}"/>
                </a:ext>
              </a:extLst>
            </p:cNvPr>
            <p:cNvSpPr/>
            <p:nvPr/>
          </p:nvSpPr>
          <p:spPr>
            <a:xfrm>
              <a:off x="4624573" y="4300930"/>
              <a:ext cx="217963" cy="167208"/>
            </a:xfrm>
            <a:custGeom>
              <a:avLst/>
              <a:gdLst/>
              <a:ahLst/>
              <a:cxnLst/>
              <a:rect l="l" t="t" r="r" b="b"/>
              <a:pathLst>
                <a:path w="2538" h="1947" extrusionOk="0">
                  <a:moveTo>
                    <a:pt x="1268" y="0"/>
                  </a:moveTo>
                  <a:cubicBezTo>
                    <a:pt x="567" y="0"/>
                    <a:pt x="0" y="568"/>
                    <a:pt x="0" y="1269"/>
                  </a:cubicBezTo>
                  <a:cubicBezTo>
                    <a:pt x="0" y="1518"/>
                    <a:pt x="73" y="1749"/>
                    <a:pt x="196" y="1946"/>
                  </a:cubicBezTo>
                  <a:lnTo>
                    <a:pt x="2342" y="1946"/>
                  </a:lnTo>
                  <a:cubicBezTo>
                    <a:pt x="2465" y="1749"/>
                    <a:pt x="2537" y="1519"/>
                    <a:pt x="2537" y="1269"/>
                  </a:cubicBezTo>
                  <a:cubicBezTo>
                    <a:pt x="2537" y="568"/>
                    <a:pt x="1971" y="0"/>
                    <a:pt x="1268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1" name="Google Shape;2175;p32">
              <a:extLst>
                <a:ext uri="{FF2B5EF4-FFF2-40B4-BE49-F238E27FC236}">
                  <a16:creationId xmlns:a16="http://schemas.microsoft.com/office/drawing/2014/main" id="{0079C4F0-B026-7291-D7AF-02340DFBE5E9}"/>
                </a:ext>
              </a:extLst>
            </p:cNvPr>
            <p:cNvSpPr/>
            <p:nvPr/>
          </p:nvSpPr>
          <p:spPr>
            <a:xfrm>
              <a:off x="4806127" y="4463332"/>
              <a:ext cx="70851" cy="9361"/>
            </a:xfrm>
            <a:custGeom>
              <a:avLst/>
              <a:gdLst/>
              <a:ahLst/>
              <a:cxnLst/>
              <a:rect l="l" t="t" r="r" b="b"/>
              <a:pathLst>
                <a:path w="825" h="109" extrusionOk="0">
                  <a:moveTo>
                    <a:pt x="1" y="1"/>
                  </a:moveTo>
                  <a:lnTo>
                    <a:pt x="1" y="108"/>
                  </a:lnTo>
                  <a:lnTo>
                    <a:pt x="825" y="108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2" name="Google Shape;2176;p32">
              <a:extLst>
                <a:ext uri="{FF2B5EF4-FFF2-40B4-BE49-F238E27FC236}">
                  <a16:creationId xmlns:a16="http://schemas.microsoft.com/office/drawing/2014/main" id="{F6465297-9032-41D0-C51A-F30541876941}"/>
                </a:ext>
              </a:extLst>
            </p:cNvPr>
            <p:cNvSpPr/>
            <p:nvPr/>
          </p:nvSpPr>
          <p:spPr>
            <a:xfrm>
              <a:off x="4596061" y="4463332"/>
              <a:ext cx="168840" cy="9361"/>
            </a:xfrm>
            <a:custGeom>
              <a:avLst/>
              <a:gdLst/>
              <a:ahLst/>
              <a:cxnLst/>
              <a:rect l="l" t="t" r="r" b="b"/>
              <a:pathLst>
                <a:path w="1966" h="109" extrusionOk="0">
                  <a:moveTo>
                    <a:pt x="1" y="1"/>
                  </a:moveTo>
                  <a:lnTo>
                    <a:pt x="1" y="108"/>
                  </a:lnTo>
                  <a:lnTo>
                    <a:pt x="1966" y="108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23" name="Google Shape;2177;p32">
            <a:extLst>
              <a:ext uri="{FF2B5EF4-FFF2-40B4-BE49-F238E27FC236}">
                <a16:creationId xmlns:a16="http://schemas.microsoft.com/office/drawing/2014/main" id="{C47C98C7-6DA8-FBB1-2514-0F8AC954A25A}"/>
              </a:ext>
            </a:extLst>
          </p:cNvPr>
          <p:cNvGrpSpPr/>
          <p:nvPr/>
        </p:nvGrpSpPr>
        <p:grpSpPr>
          <a:xfrm>
            <a:off x="7433433" y="4994652"/>
            <a:ext cx="286842" cy="204498"/>
            <a:chOff x="7330360" y="4550845"/>
            <a:chExt cx="205254" cy="146342"/>
          </a:xfrm>
        </p:grpSpPr>
        <p:sp>
          <p:nvSpPr>
            <p:cNvPr id="1424" name="Google Shape;2178;p32">
              <a:extLst>
                <a:ext uri="{FF2B5EF4-FFF2-40B4-BE49-F238E27FC236}">
                  <a16:creationId xmlns:a16="http://schemas.microsoft.com/office/drawing/2014/main" id="{3241E17F-7263-CDDB-CCD1-B554BF58F7A0}"/>
                </a:ext>
              </a:extLst>
            </p:cNvPr>
            <p:cNvSpPr/>
            <p:nvPr/>
          </p:nvSpPr>
          <p:spPr>
            <a:xfrm>
              <a:off x="7330360" y="4550845"/>
              <a:ext cx="141702" cy="141702"/>
            </a:xfrm>
            <a:custGeom>
              <a:avLst/>
              <a:gdLst/>
              <a:ahLst/>
              <a:cxnLst/>
              <a:rect l="l" t="t" r="r" b="b"/>
              <a:pathLst>
                <a:path w="1650" h="1650" extrusionOk="0">
                  <a:moveTo>
                    <a:pt x="824" y="0"/>
                  </a:moveTo>
                  <a:cubicBezTo>
                    <a:pt x="369" y="0"/>
                    <a:pt x="0" y="368"/>
                    <a:pt x="0" y="824"/>
                  </a:cubicBezTo>
                  <a:cubicBezTo>
                    <a:pt x="0" y="1279"/>
                    <a:pt x="369" y="1649"/>
                    <a:pt x="824" y="1649"/>
                  </a:cubicBezTo>
                  <a:cubicBezTo>
                    <a:pt x="1280" y="1649"/>
                    <a:pt x="1650" y="1279"/>
                    <a:pt x="1650" y="824"/>
                  </a:cubicBezTo>
                  <a:cubicBezTo>
                    <a:pt x="1650" y="368"/>
                    <a:pt x="1280" y="0"/>
                    <a:pt x="824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5" name="Google Shape;2179;p32">
              <a:extLst>
                <a:ext uri="{FF2B5EF4-FFF2-40B4-BE49-F238E27FC236}">
                  <a16:creationId xmlns:a16="http://schemas.microsoft.com/office/drawing/2014/main" id="{EA999F63-A2D3-34A6-EEA4-FD83E4D4D7E3}"/>
                </a:ext>
              </a:extLst>
            </p:cNvPr>
            <p:cNvSpPr/>
            <p:nvPr/>
          </p:nvSpPr>
          <p:spPr>
            <a:xfrm>
              <a:off x="7355609" y="4687911"/>
              <a:ext cx="180004" cy="9275"/>
            </a:xfrm>
            <a:custGeom>
              <a:avLst/>
              <a:gdLst/>
              <a:ahLst/>
              <a:cxnLst/>
              <a:rect l="l" t="t" r="r" b="b"/>
              <a:pathLst>
                <a:path w="2096" h="108" extrusionOk="0">
                  <a:moveTo>
                    <a:pt x="1" y="0"/>
                  </a:moveTo>
                  <a:lnTo>
                    <a:pt x="1" y="107"/>
                  </a:lnTo>
                  <a:lnTo>
                    <a:pt x="2095" y="107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oogle Shape;2165;p32">
            <a:extLst>
              <a:ext uri="{FF2B5EF4-FFF2-40B4-BE49-F238E27FC236}">
                <a16:creationId xmlns:a16="http://schemas.microsoft.com/office/drawing/2014/main" id="{802ED899-A508-BCDA-1328-15F97E1789FA}"/>
              </a:ext>
            </a:extLst>
          </p:cNvPr>
          <p:cNvGrpSpPr/>
          <p:nvPr/>
        </p:nvGrpSpPr>
        <p:grpSpPr>
          <a:xfrm rot="3600121">
            <a:off x="6587260" y="3163174"/>
            <a:ext cx="191561" cy="411321"/>
            <a:chOff x="4576975" y="1448100"/>
            <a:chExt cx="292800" cy="628700"/>
          </a:xfrm>
        </p:grpSpPr>
        <p:sp>
          <p:nvSpPr>
            <p:cNvPr id="11" name="Google Shape;2166;p32">
              <a:extLst>
                <a:ext uri="{FF2B5EF4-FFF2-40B4-BE49-F238E27FC236}">
                  <a16:creationId xmlns:a16="http://schemas.microsoft.com/office/drawing/2014/main" id="{8A6C5EE1-239A-E946-913F-4395F53A86E0}"/>
                </a:ext>
              </a:extLst>
            </p:cNvPr>
            <p:cNvSpPr/>
            <p:nvPr/>
          </p:nvSpPr>
          <p:spPr>
            <a:xfrm>
              <a:off x="4678975" y="1494575"/>
              <a:ext cx="88800" cy="51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ndie Flower" panose="020B0604020202020204" charset="0"/>
                <a:cs typeface="Calibri" panose="020F0502020204030204" pitchFamily="34" charset="0"/>
              </a:endParaRPr>
            </a:p>
          </p:txBody>
        </p:sp>
        <p:grpSp>
          <p:nvGrpSpPr>
            <p:cNvPr id="12" name="Google Shape;2167;p32">
              <a:extLst>
                <a:ext uri="{FF2B5EF4-FFF2-40B4-BE49-F238E27FC236}">
                  <a16:creationId xmlns:a16="http://schemas.microsoft.com/office/drawing/2014/main" id="{0F1E7050-E4E2-2BC0-4D92-0EE3942B6FB6}"/>
                </a:ext>
              </a:extLst>
            </p:cNvPr>
            <p:cNvGrpSpPr/>
            <p:nvPr/>
          </p:nvGrpSpPr>
          <p:grpSpPr>
            <a:xfrm>
              <a:off x="4576975" y="1448100"/>
              <a:ext cx="292800" cy="146400"/>
              <a:chOff x="4584725" y="1420525"/>
              <a:chExt cx="292800" cy="146400"/>
            </a:xfrm>
          </p:grpSpPr>
          <p:sp>
            <p:nvSpPr>
              <p:cNvPr id="16" name="Google Shape;2168;p32">
                <a:extLst>
                  <a:ext uri="{FF2B5EF4-FFF2-40B4-BE49-F238E27FC236}">
                    <a16:creationId xmlns:a16="http://schemas.microsoft.com/office/drawing/2014/main" id="{C37D24DE-0C89-725B-3079-8051AB394AE4}"/>
                  </a:ext>
                </a:extLst>
              </p:cNvPr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die Flower" panose="020B060402020202020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Google Shape;2169;p32">
                <a:extLst>
                  <a:ext uri="{FF2B5EF4-FFF2-40B4-BE49-F238E27FC236}">
                    <a16:creationId xmlns:a16="http://schemas.microsoft.com/office/drawing/2014/main" id="{179F194C-5830-2496-8FA1-E0CED0DCBBD4}"/>
                  </a:ext>
                </a:extLst>
              </p:cNvPr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die Flower" panose="020B060402020202020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oogle Shape;2170;p32">
              <a:extLst>
                <a:ext uri="{FF2B5EF4-FFF2-40B4-BE49-F238E27FC236}">
                  <a16:creationId xmlns:a16="http://schemas.microsoft.com/office/drawing/2014/main" id="{6A76B795-C62B-14EE-96E1-78DE44785752}"/>
                </a:ext>
              </a:extLst>
            </p:cNvPr>
            <p:cNvGrpSpPr/>
            <p:nvPr/>
          </p:nvGrpSpPr>
          <p:grpSpPr>
            <a:xfrm>
              <a:off x="4576975" y="1930400"/>
              <a:ext cx="292800" cy="146400"/>
              <a:chOff x="4584725" y="1420525"/>
              <a:chExt cx="292800" cy="146400"/>
            </a:xfrm>
          </p:grpSpPr>
          <p:sp>
            <p:nvSpPr>
              <p:cNvPr id="14" name="Google Shape;2171;p32">
                <a:extLst>
                  <a:ext uri="{FF2B5EF4-FFF2-40B4-BE49-F238E27FC236}">
                    <a16:creationId xmlns:a16="http://schemas.microsoft.com/office/drawing/2014/main" id="{9A8F40AF-B889-D962-0C04-AE6ECADD902B}"/>
                  </a:ext>
                </a:extLst>
              </p:cNvPr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die Flower" panose="020B060402020202020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Google Shape;2172;p32">
                <a:extLst>
                  <a:ext uri="{FF2B5EF4-FFF2-40B4-BE49-F238E27FC236}">
                    <a16:creationId xmlns:a16="http://schemas.microsoft.com/office/drawing/2014/main" id="{98D8D7E5-6089-7C2C-8EA0-3C7814D81A69}"/>
                  </a:ext>
                </a:extLst>
              </p:cNvPr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die Flower" panose="020B060402020202020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917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" grpId="0"/>
      <p:bldP spid="10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63"/>
          <p:cNvSpPr txBox="1">
            <a:spLocks noGrp="1"/>
          </p:cNvSpPr>
          <p:nvPr>
            <p:ph type="title"/>
          </p:nvPr>
        </p:nvSpPr>
        <p:spPr>
          <a:xfrm>
            <a:off x="1968266" y="98474"/>
            <a:ext cx="5207468" cy="858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Evidencias</a:t>
            </a:r>
            <a:br>
              <a:rPr lang="en" dirty="0">
                <a:latin typeface="Indie Flower" panose="020B0604020202020204" charset="0"/>
                <a:cs typeface="Calibri" panose="020F0502020204030204" pitchFamily="34" charset="0"/>
              </a:rPr>
            </a:br>
            <a:r>
              <a:rPr lang="en" sz="2000" b="0" i="1" dirty="0">
                <a:latin typeface="Indie Flower" panose="020B0604020202020204" charset="0"/>
                <a:cs typeface="Calibri" panose="020F0502020204030204" pitchFamily="34" charset="0"/>
              </a:rPr>
              <a:t>Documentación de la metodología</a:t>
            </a:r>
            <a:endParaRPr b="0" i="1"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5F7EF1B0-DDCD-AA4D-7EA7-F4B24C51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64" y="1181419"/>
            <a:ext cx="5590309" cy="1185493"/>
          </a:xfrm>
          <a:prstGeom prst="rect">
            <a:avLst/>
          </a:prstGeom>
          <a:ln w="19050">
            <a:solidFill>
              <a:srgbClr val="A2054B"/>
            </a:solidFill>
          </a:ln>
        </p:spPr>
      </p:pic>
      <p:grpSp>
        <p:nvGrpSpPr>
          <p:cNvPr id="61" name="Google Shape;2157;p32">
            <a:extLst>
              <a:ext uri="{FF2B5EF4-FFF2-40B4-BE49-F238E27FC236}">
                <a16:creationId xmlns:a16="http://schemas.microsoft.com/office/drawing/2014/main" id="{456DF0BC-D4AB-F36A-BDE3-32FBA264794F}"/>
              </a:ext>
            </a:extLst>
          </p:cNvPr>
          <p:cNvGrpSpPr/>
          <p:nvPr/>
        </p:nvGrpSpPr>
        <p:grpSpPr>
          <a:xfrm>
            <a:off x="2425593" y="918130"/>
            <a:ext cx="494777" cy="444520"/>
            <a:chOff x="1871175" y="984299"/>
            <a:chExt cx="3905105" cy="3508444"/>
          </a:xfrm>
        </p:grpSpPr>
        <p:sp>
          <p:nvSpPr>
            <p:cNvPr id="62" name="Google Shape;2158;p32">
              <a:extLst>
                <a:ext uri="{FF2B5EF4-FFF2-40B4-BE49-F238E27FC236}">
                  <a16:creationId xmlns:a16="http://schemas.microsoft.com/office/drawing/2014/main" id="{BADE22E1-89E2-2B11-854E-27053B527408}"/>
                </a:ext>
              </a:extLst>
            </p:cNvPr>
            <p:cNvSpPr/>
            <p:nvPr/>
          </p:nvSpPr>
          <p:spPr>
            <a:xfrm>
              <a:off x="1871175" y="1020975"/>
              <a:ext cx="3905105" cy="3437350"/>
            </a:xfrm>
            <a:custGeom>
              <a:avLst/>
              <a:gdLst/>
              <a:ahLst/>
              <a:cxnLst/>
              <a:rect l="l" t="t" r="r" b="b"/>
              <a:pathLst>
                <a:path w="6921" h="6092" extrusionOk="0">
                  <a:moveTo>
                    <a:pt x="1771" y="0"/>
                  </a:moveTo>
                  <a:cubicBezTo>
                    <a:pt x="1488" y="0"/>
                    <a:pt x="1177" y="153"/>
                    <a:pt x="872" y="369"/>
                  </a:cubicBezTo>
                  <a:cubicBezTo>
                    <a:pt x="322" y="758"/>
                    <a:pt x="1" y="1206"/>
                    <a:pt x="389" y="1756"/>
                  </a:cubicBezTo>
                  <a:cubicBezTo>
                    <a:pt x="947" y="2542"/>
                    <a:pt x="1696" y="3362"/>
                    <a:pt x="2557" y="4120"/>
                  </a:cubicBezTo>
                  <a:cubicBezTo>
                    <a:pt x="3416" y="4881"/>
                    <a:pt x="4321" y="5524"/>
                    <a:pt x="5172" y="5981"/>
                  </a:cubicBezTo>
                  <a:cubicBezTo>
                    <a:pt x="5315" y="6057"/>
                    <a:pt x="5447" y="6091"/>
                    <a:pt x="5570" y="6091"/>
                  </a:cubicBezTo>
                  <a:cubicBezTo>
                    <a:pt x="5958" y="6091"/>
                    <a:pt x="6252" y="5748"/>
                    <a:pt x="6493" y="5297"/>
                  </a:cubicBezTo>
                  <a:cubicBezTo>
                    <a:pt x="6812" y="4701"/>
                    <a:pt x="6920" y="4147"/>
                    <a:pt x="6326" y="3829"/>
                  </a:cubicBezTo>
                  <a:cubicBezTo>
                    <a:pt x="5638" y="3461"/>
                    <a:pt x="4893" y="2929"/>
                    <a:pt x="4173" y="2293"/>
                  </a:cubicBezTo>
                  <a:cubicBezTo>
                    <a:pt x="3453" y="1657"/>
                    <a:pt x="2835" y="983"/>
                    <a:pt x="2382" y="345"/>
                  </a:cubicBezTo>
                  <a:cubicBezTo>
                    <a:pt x="2209" y="100"/>
                    <a:pt x="1999" y="0"/>
                    <a:pt x="1771" y="0"/>
                  </a:cubicBezTo>
                  <a:close/>
                </a:path>
              </a:pathLst>
            </a:custGeom>
            <a:solidFill>
              <a:srgbClr val="A20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Google Shape;2159;p32">
              <a:extLst>
                <a:ext uri="{FF2B5EF4-FFF2-40B4-BE49-F238E27FC236}">
                  <a16:creationId xmlns:a16="http://schemas.microsoft.com/office/drawing/2014/main" id="{9122CB26-89E4-31E2-1D24-5CBBA33AFA50}"/>
                </a:ext>
              </a:extLst>
            </p:cNvPr>
            <p:cNvSpPr/>
            <p:nvPr/>
          </p:nvSpPr>
          <p:spPr>
            <a:xfrm>
              <a:off x="1924778" y="984299"/>
              <a:ext cx="3844731" cy="3508444"/>
            </a:xfrm>
            <a:custGeom>
              <a:avLst/>
              <a:gdLst/>
              <a:ahLst/>
              <a:cxnLst/>
              <a:rect l="l" t="t" r="r" b="b"/>
              <a:pathLst>
                <a:path w="6814" h="6218" extrusionOk="0">
                  <a:moveTo>
                    <a:pt x="5035" y="0"/>
                  </a:moveTo>
                  <a:cubicBezTo>
                    <a:pt x="4796" y="0"/>
                    <a:pt x="4579" y="105"/>
                    <a:pt x="4406" y="367"/>
                  </a:cubicBezTo>
                  <a:cubicBezTo>
                    <a:pt x="3978" y="1021"/>
                    <a:pt x="3381" y="1714"/>
                    <a:pt x="2684" y="2373"/>
                  </a:cubicBezTo>
                  <a:cubicBezTo>
                    <a:pt x="1985" y="3034"/>
                    <a:pt x="1258" y="3591"/>
                    <a:pt x="584" y="3982"/>
                  </a:cubicBezTo>
                  <a:cubicBezTo>
                    <a:pt x="0" y="4321"/>
                    <a:pt x="124" y="4871"/>
                    <a:pt x="464" y="5455"/>
                  </a:cubicBezTo>
                  <a:cubicBezTo>
                    <a:pt x="716" y="5889"/>
                    <a:pt x="1015" y="6218"/>
                    <a:pt x="1392" y="6218"/>
                  </a:cubicBezTo>
                  <a:cubicBezTo>
                    <a:pt x="1521" y="6218"/>
                    <a:pt x="1659" y="6179"/>
                    <a:pt x="1808" y="6093"/>
                  </a:cubicBezTo>
                  <a:cubicBezTo>
                    <a:pt x="2643" y="5610"/>
                    <a:pt x="3527" y="4936"/>
                    <a:pt x="4361" y="4148"/>
                  </a:cubicBezTo>
                  <a:cubicBezTo>
                    <a:pt x="5193" y="3358"/>
                    <a:pt x="5914" y="2516"/>
                    <a:pt x="6445" y="1708"/>
                  </a:cubicBezTo>
                  <a:cubicBezTo>
                    <a:pt x="6814" y="1145"/>
                    <a:pt x="6478" y="708"/>
                    <a:pt x="5917" y="339"/>
                  </a:cubicBezTo>
                  <a:cubicBezTo>
                    <a:pt x="5616" y="140"/>
                    <a:pt x="5310" y="0"/>
                    <a:pt x="5035" y="0"/>
                  </a:cubicBezTo>
                  <a:close/>
                </a:path>
              </a:pathLst>
            </a:custGeom>
            <a:solidFill>
              <a:srgbClr val="A20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0" name="Google Shape;2160;p32">
              <a:extLst>
                <a:ext uri="{FF2B5EF4-FFF2-40B4-BE49-F238E27FC236}">
                  <a16:creationId xmlns:a16="http://schemas.microsoft.com/office/drawing/2014/main" id="{BB71DDC0-1829-7EC5-B550-047F1A34AB0B}"/>
                </a:ext>
              </a:extLst>
            </p:cNvPr>
            <p:cNvSpPr/>
            <p:nvPr/>
          </p:nvSpPr>
          <p:spPr>
            <a:xfrm>
              <a:off x="3186419" y="2111652"/>
              <a:ext cx="1455175" cy="1413421"/>
            </a:xfrm>
            <a:custGeom>
              <a:avLst/>
              <a:gdLst/>
              <a:ahLst/>
              <a:cxnLst/>
              <a:rect l="l" t="t" r="r" b="b"/>
              <a:pathLst>
                <a:path w="2579" h="2505" extrusionOk="0">
                  <a:moveTo>
                    <a:pt x="1495" y="0"/>
                  </a:moveTo>
                  <a:cubicBezTo>
                    <a:pt x="1432" y="0"/>
                    <a:pt x="1369" y="26"/>
                    <a:pt x="1322" y="75"/>
                  </a:cubicBezTo>
                  <a:cubicBezTo>
                    <a:pt x="1137" y="275"/>
                    <a:pt x="941" y="474"/>
                    <a:pt x="734" y="671"/>
                  </a:cubicBezTo>
                  <a:cubicBezTo>
                    <a:pt x="528" y="864"/>
                    <a:pt x="323" y="1045"/>
                    <a:pt x="116" y="1216"/>
                  </a:cubicBezTo>
                  <a:cubicBezTo>
                    <a:pt x="14" y="1300"/>
                    <a:pt x="0" y="1450"/>
                    <a:pt x="86" y="1549"/>
                  </a:cubicBezTo>
                  <a:lnTo>
                    <a:pt x="842" y="2424"/>
                  </a:lnTo>
                  <a:cubicBezTo>
                    <a:pt x="889" y="2477"/>
                    <a:pt x="954" y="2505"/>
                    <a:pt x="1020" y="2505"/>
                  </a:cubicBezTo>
                  <a:cubicBezTo>
                    <a:pt x="1071" y="2505"/>
                    <a:pt x="1122" y="2488"/>
                    <a:pt x="1164" y="2453"/>
                  </a:cubicBezTo>
                  <a:cubicBezTo>
                    <a:pt x="1392" y="2261"/>
                    <a:pt x="1621" y="2060"/>
                    <a:pt x="1843" y="1847"/>
                  </a:cubicBezTo>
                  <a:cubicBezTo>
                    <a:pt x="2070" y="1633"/>
                    <a:pt x="2289" y="1415"/>
                    <a:pt x="2493" y="1193"/>
                  </a:cubicBezTo>
                  <a:cubicBezTo>
                    <a:pt x="2579" y="1102"/>
                    <a:pt x="2574" y="958"/>
                    <a:pt x="2483" y="871"/>
                  </a:cubicBezTo>
                  <a:lnTo>
                    <a:pt x="1655" y="65"/>
                  </a:lnTo>
                  <a:cubicBezTo>
                    <a:pt x="1610" y="22"/>
                    <a:pt x="1553" y="0"/>
                    <a:pt x="1495" y="0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1" name="Google Shape;2161;p32">
              <a:extLst>
                <a:ext uri="{FF2B5EF4-FFF2-40B4-BE49-F238E27FC236}">
                  <a16:creationId xmlns:a16="http://schemas.microsoft.com/office/drawing/2014/main" id="{4B7ED25F-AB3F-A1FA-ECB6-7C49E382EEB7}"/>
                </a:ext>
              </a:extLst>
            </p:cNvPr>
            <p:cNvSpPr/>
            <p:nvPr/>
          </p:nvSpPr>
          <p:spPr>
            <a:xfrm>
              <a:off x="3194882" y="2749243"/>
              <a:ext cx="1436555" cy="810249"/>
            </a:xfrm>
            <a:custGeom>
              <a:avLst/>
              <a:gdLst/>
              <a:ahLst/>
              <a:cxnLst/>
              <a:rect l="l" t="t" r="r" b="b"/>
              <a:pathLst>
                <a:path w="2546" h="1436" extrusionOk="0">
                  <a:moveTo>
                    <a:pt x="2478" y="1"/>
                  </a:moveTo>
                  <a:cubicBezTo>
                    <a:pt x="2462" y="1"/>
                    <a:pt x="2446" y="7"/>
                    <a:pt x="2434" y="21"/>
                  </a:cubicBezTo>
                  <a:cubicBezTo>
                    <a:pt x="2225" y="245"/>
                    <a:pt x="2007" y="465"/>
                    <a:pt x="1786" y="673"/>
                  </a:cubicBezTo>
                  <a:cubicBezTo>
                    <a:pt x="1563" y="884"/>
                    <a:pt x="1334" y="1086"/>
                    <a:pt x="1107" y="1276"/>
                  </a:cubicBezTo>
                  <a:cubicBezTo>
                    <a:pt x="1077" y="1301"/>
                    <a:pt x="1040" y="1313"/>
                    <a:pt x="1003" y="1313"/>
                  </a:cubicBezTo>
                  <a:cubicBezTo>
                    <a:pt x="954" y="1313"/>
                    <a:pt x="905" y="1293"/>
                    <a:pt x="870" y="1254"/>
                  </a:cubicBezTo>
                  <a:lnTo>
                    <a:pt x="114" y="378"/>
                  </a:lnTo>
                  <a:cubicBezTo>
                    <a:pt x="101" y="364"/>
                    <a:pt x="85" y="357"/>
                    <a:pt x="68" y="357"/>
                  </a:cubicBezTo>
                  <a:cubicBezTo>
                    <a:pt x="54" y="357"/>
                    <a:pt x="40" y="362"/>
                    <a:pt x="28" y="372"/>
                  </a:cubicBezTo>
                  <a:cubicBezTo>
                    <a:pt x="4" y="395"/>
                    <a:pt x="1" y="433"/>
                    <a:pt x="22" y="457"/>
                  </a:cubicBezTo>
                  <a:lnTo>
                    <a:pt x="779" y="1334"/>
                  </a:lnTo>
                  <a:cubicBezTo>
                    <a:pt x="836" y="1401"/>
                    <a:pt x="919" y="1436"/>
                    <a:pt x="1000" y="1436"/>
                  </a:cubicBezTo>
                  <a:cubicBezTo>
                    <a:pt x="1067" y="1436"/>
                    <a:pt x="1132" y="1414"/>
                    <a:pt x="1186" y="1368"/>
                  </a:cubicBezTo>
                  <a:cubicBezTo>
                    <a:pt x="1414" y="1177"/>
                    <a:pt x="1646" y="973"/>
                    <a:pt x="1870" y="762"/>
                  </a:cubicBezTo>
                  <a:cubicBezTo>
                    <a:pt x="2092" y="550"/>
                    <a:pt x="2312" y="329"/>
                    <a:pt x="2524" y="102"/>
                  </a:cubicBezTo>
                  <a:cubicBezTo>
                    <a:pt x="2545" y="78"/>
                    <a:pt x="2545" y="41"/>
                    <a:pt x="2519" y="16"/>
                  </a:cubicBezTo>
                  <a:cubicBezTo>
                    <a:pt x="2508" y="6"/>
                    <a:pt x="2493" y="1"/>
                    <a:pt x="2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2" name="Google Shape;2162;p32">
              <a:extLst>
                <a:ext uri="{FF2B5EF4-FFF2-40B4-BE49-F238E27FC236}">
                  <a16:creationId xmlns:a16="http://schemas.microsoft.com/office/drawing/2014/main" id="{95620940-9891-0CFD-D798-EEF53C1DF7F2}"/>
                </a:ext>
              </a:extLst>
            </p:cNvPr>
            <p:cNvSpPr/>
            <p:nvPr/>
          </p:nvSpPr>
          <p:spPr>
            <a:xfrm>
              <a:off x="2906556" y="2564172"/>
              <a:ext cx="2205614" cy="1893025"/>
            </a:xfrm>
            <a:custGeom>
              <a:avLst/>
              <a:gdLst/>
              <a:ahLst/>
              <a:cxnLst/>
              <a:rect l="l" t="t" r="r" b="b"/>
              <a:pathLst>
                <a:path w="3909" h="3355" extrusionOk="0">
                  <a:moveTo>
                    <a:pt x="3841" y="1"/>
                  </a:moveTo>
                  <a:cubicBezTo>
                    <a:pt x="3823" y="1"/>
                    <a:pt x="3806" y="8"/>
                    <a:pt x="3794" y="22"/>
                  </a:cubicBezTo>
                  <a:cubicBezTo>
                    <a:pt x="3427" y="457"/>
                    <a:pt x="3018" y="890"/>
                    <a:pt x="2579" y="1304"/>
                  </a:cubicBezTo>
                  <a:cubicBezTo>
                    <a:pt x="1747" y="2089"/>
                    <a:pt x="869" y="2760"/>
                    <a:pt x="38" y="3241"/>
                  </a:cubicBezTo>
                  <a:cubicBezTo>
                    <a:pt x="9" y="3257"/>
                    <a:pt x="1" y="3296"/>
                    <a:pt x="16" y="3324"/>
                  </a:cubicBezTo>
                  <a:cubicBezTo>
                    <a:pt x="26" y="3343"/>
                    <a:pt x="46" y="3354"/>
                    <a:pt x="68" y="3354"/>
                  </a:cubicBezTo>
                  <a:cubicBezTo>
                    <a:pt x="79" y="3354"/>
                    <a:pt x="89" y="3350"/>
                    <a:pt x="101" y="3347"/>
                  </a:cubicBezTo>
                  <a:cubicBezTo>
                    <a:pt x="939" y="2860"/>
                    <a:pt x="1825" y="2183"/>
                    <a:pt x="2663" y="1392"/>
                  </a:cubicBezTo>
                  <a:cubicBezTo>
                    <a:pt x="3103" y="975"/>
                    <a:pt x="3516" y="540"/>
                    <a:pt x="3887" y="100"/>
                  </a:cubicBezTo>
                  <a:cubicBezTo>
                    <a:pt x="3909" y="73"/>
                    <a:pt x="3906" y="36"/>
                    <a:pt x="3880" y="14"/>
                  </a:cubicBezTo>
                  <a:cubicBezTo>
                    <a:pt x="3868" y="5"/>
                    <a:pt x="3854" y="1"/>
                    <a:pt x="3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3" name="Google Shape;2163;p32">
              <a:extLst>
                <a:ext uri="{FF2B5EF4-FFF2-40B4-BE49-F238E27FC236}">
                  <a16:creationId xmlns:a16="http://schemas.microsoft.com/office/drawing/2014/main" id="{36ACC196-069A-4479-4D02-A422099A3EAC}"/>
                </a:ext>
              </a:extLst>
            </p:cNvPr>
            <p:cNvSpPr/>
            <p:nvPr/>
          </p:nvSpPr>
          <p:spPr>
            <a:xfrm>
              <a:off x="2714714" y="1843637"/>
              <a:ext cx="1199574" cy="1091240"/>
            </a:xfrm>
            <a:custGeom>
              <a:avLst/>
              <a:gdLst/>
              <a:ahLst/>
              <a:cxnLst/>
              <a:rect l="l" t="t" r="r" b="b"/>
              <a:pathLst>
                <a:path w="2126" h="1934" extrusionOk="0">
                  <a:moveTo>
                    <a:pt x="2058" y="1"/>
                  </a:moveTo>
                  <a:cubicBezTo>
                    <a:pt x="2041" y="1"/>
                    <a:pt x="2024" y="7"/>
                    <a:pt x="2013" y="21"/>
                  </a:cubicBezTo>
                  <a:cubicBezTo>
                    <a:pt x="1773" y="285"/>
                    <a:pt x="1513" y="550"/>
                    <a:pt x="1242" y="807"/>
                  </a:cubicBezTo>
                  <a:cubicBezTo>
                    <a:pt x="845" y="1183"/>
                    <a:pt x="438" y="1526"/>
                    <a:pt x="34" y="1825"/>
                  </a:cubicBezTo>
                  <a:cubicBezTo>
                    <a:pt x="6" y="1845"/>
                    <a:pt x="1" y="1883"/>
                    <a:pt x="21" y="1910"/>
                  </a:cubicBezTo>
                  <a:cubicBezTo>
                    <a:pt x="31" y="1925"/>
                    <a:pt x="51" y="1934"/>
                    <a:pt x="69" y="1934"/>
                  </a:cubicBezTo>
                  <a:cubicBezTo>
                    <a:pt x="81" y="1934"/>
                    <a:pt x="94" y="1931"/>
                    <a:pt x="106" y="1921"/>
                  </a:cubicBezTo>
                  <a:cubicBezTo>
                    <a:pt x="515" y="1620"/>
                    <a:pt x="926" y="1274"/>
                    <a:pt x="1327" y="896"/>
                  </a:cubicBezTo>
                  <a:cubicBezTo>
                    <a:pt x="1600" y="636"/>
                    <a:pt x="1863" y="369"/>
                    <a:pt x="2104" y="101"/>
                  </a:cubicBezTo>
                  <a:cubicBezTo>
                    <a:pt x="2125" y="76"/>
                    <a:pt x="2122" y="36"/>
                    <a:pt x="2098" y="15"/>
                  </a:cubicBezTo>
                  <a:cubicBezTo>
                    <a:pt x="2087" y="5"/>
                    <a:pt x="2072" y="1"/>
                    <a:pt x="20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565" name="Imagen 2564">
            <a:extLst>
              <a:ext uri="{FF2B5EF4-FFF2-40B4-BE49-F238E27FC236}">
                <a16:creationId xmlns:a16="http://schemas.microsoft.com/office/drawing/2014/main" id="{B51267EB-7055-32A3-4B98-517861F67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90" y="2641460"/>
            <a:ext cx="3419524" cy="1379004"/>
          </a:xfrm>
          <a:prstGeom prst="rect">
            <a:avLst/>
          </a:prstGeom>
          <a:ln w="19050">
            <a:solidFill>
              <a:srgbClr val="A2054B"/>
            </a:solidFill>
          </a:ln>
        </p:spPr>
      </p:pic>
      <p:grpSp>
        <p:nvGrpSpPr>
          <p:cNvPr id="2566" name="Google Shape;2157;p32">
            <a:extLst>
              <a:ext uri="{FF2B5EF4-FFF2-40B4-BE49-F238E27FC236}">
                <a16:creationId xmlns:a16="http://schemas.microsoft.com/office/drawing/2014/main" id="{084A6954-1D20-4FCA-EBFB-9F833F7F285F}"/>
              </a:ext>
            </a:extLst>
          </p:cNvPr>
          <p:cNvGrpSpPr/>
          <p:nvPr/>
        </p:nvGrpSpPr>
        <p:grpSpPr>
          <a:xfrm>
            <a:off x="1918853" y="2393178"/>
            <a:ext cx="494777" cy="444520"/>
            <a:chOff x="1871175" y="984299"/>
            <a:chExt cx="3905105" cy="3508444"/>
          </a:xfrm>
        </p:grpSpPr>
        <p:sp>
          <p:nvSpPr>
            <p:cNvPr id="2567" name="Google Shape;2158;p32">
              <a:extLst>
                <a:ext uri="{FF2B5EF4-FFF2-40B4-BE49-F238E27FC236}">
                  <a16:creationId xmlns:a16="http://schemas.microsoft.com/office/drawing/2014/main" id="{64ABC9C9-C380-A40B-5F85-588713D618D8}"/>
                </a:ext>
              </a:extLst>
            </p:cNvPr>
            <p:cNvSpPr/>
            <p:nvPr/>
          </p:nvSpPr>
          <p:spPr>
            <a:xfrm>
              <a:off x="1871175" y="1020975"/>
              <a:ext cx="3905105" cy="3437350"/>
            </a:xfrm>
            <a:custGeom>
              <a:avLst/>
              <a:gdLst/>
              <a:ahLst/>
              <a:cxnLst/>
              <a:rect l="l" t="t" r="r" b="b"/>
              <a:pathLst>
                <a:path w="6921" h="6092" extrusionOk="0">
                  <a:moveTo>
                    <a:pt x="1771" y="0"/>
                  </a:moveTo>
                  <a:cubicBezTo>
                    <a:pt x="1488" y="0"/>
                    <a:pt x="1177" y="153"/>
                    <a:pt x="872" y="369"/>
                  </a:cubicBezTo>
                  <a:cubicBezTo>
                    <a:pt x="322" y="758"/>
                    <a:pt x="1" y="1206"/>
                    <a:pt x="389" y="1756"/>
                  </a:cubicBezTo>
                  <a:cubicBezTo>
                    <a:pt x="947" y="2542"/>
                    <a:pt x="1696" y="3362"/>
                    <a:pt x="2557" y="4120"/>
                  </a:cubicBezTo>
                  <a:cubicBezTo>
                    <a:pt x="3416" y="4881"/>
                    <a:pt x="4321" y="5524"/>
                    <a:pt x="5172" y="5981"/>
                  </a:cubicBezTo>
                  <a:cubicBezTo>
                    <a:pt x="5315" y="6057"/>
                    <a:pt x="5447" y="6091"/>
                    <a:pt x="5570" y="6091"/>
                  </a:cubicBezTo>
                  <a:cubicBezTo>
                    <a:pt x="5958" y="6091"/>
                    <a:pt x="6252" y="5748"/>
                    <a:pt x="6493" y="5297"/>
                  </a:cubicBezTo>
                  <a:cubicBezTo>
                    <a:pt x="6812" y="4701"/>
                    <a:pt x="6920" y="4147"/>
                    <a:pt x="6326" y="3829"/>
                  </a:cubicBezTo>
                  <a:cubicBezTo>
                    <a:pt x="5638" y="3461"/>
                    <a:pt x="4893" y="2929"/>
                    <a:pt x="4173" y="2293"/>
                  </a:cubicBezTo>
                  <a:cubicBezTo>
                    <a:pt x="3453" y="1657"/>
                    <a:pt x="2835" y="983"/>
                    <a:pt x="2382" y="345"/>
                  </a:cubicBezTo>
                  <a:cubicBezTo>
                    <a:pt x="2209" y="100"/>
                    <a:pt x="1999" y="0"/>
                    <a:pt x="1771" y="0"/>
                  </a:cubicBezTo>
                  <a:close/>
                </a:path>
              </a:pathLst>
            </a:custGeom>
            <a:solidFill>
              <a:srgbClr val="A20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8" name="Google Shape;2159;p32">
              <a:extLst>
                <a:ext uri="{FF2B5EF4-FFF2-40B4-BE49-F238E27FC236}">
                  <a16:creationId xmlns:a16="http://schemas.microsoft.com/office/drawing/2014/main" id="{B13D99A1-378E-C2A1-E5ED-73767439F62B}"/>
                </a:ext>
              </a:extLst>
            </p:cNvPr>
            <p:cNvSpPr/>
            <p:nvPr/>
          </p:nvSpPr>
          <p:spPr>
            <a:xfrm>
              <a:off x="1924778" y="984299"/>
              <a:ext cx="3844731" cy="3508444"/>
            </a:xfrm>
            <a:custGeom>
              <a:avLst/>
              <a:gdLst/>
              <a:ahLst/>
              <a:cxnLst/>
              <a:rect l="l" t="t" r="r" b="b"/>
              <a:pathLst>
                <a:path w="6814" h="6218" extrusionOk="0">
                  <a:moveTo>
                    <a:pt x="5035" y="0"/>
                  </a:moveTo>
                  <a:cubicBezTo>
                    <a:pt x="4796" y="0"/>
                    <a:pt x="4579" y="105"/>
                    <a:pt x="4406" y="367"/>
                  </a:cubicBezTo>
                  <a:cubicBezTo>
                    <a:pt x="3978" y="1021"/>
                    <a:pt x="3381" y="1714"/>
                    <a:pt x="2684" y="2373"/>
                  </a:cubicBezTo>
                  <a:cubicBezTo>
                    <a:pt x="1985" y="3034"/>
                    <a:pt x="1258" y="3591"/>
                    <a:pt x="584" y="3982"/>
                  </a:cubicBezTo>
                  <a:cubicBezTo>
                    <a:pt x="0" y="4321"/>
                    <a:pt x="124" y="4871"/>
                    <a:pt x="464" y="5455"/>
                  </a:cubicBezTo>
                  <a:cubicBezTo>
                    <a:pt x="716" y="5889"/>
                    <a:pt x="1015" y="6218"/>
                    <a:pt x="1392" y="6218"/>
                  </a:cubicBezTo>
                  <a:cubicBezTo>
                    <a:pt x="1521" y="6218"/>
                    <a:pt x="1659" y="6179"/>
                    <a:pt x="1808" y="6093"/>
                  </a:cubicBezTo>
                  <a:cubicBezTo>
                    <a:pt x="2643" y="5610"/>
                    <a:pt x="3527" y="4936"/>
                    <a:pt x="4361" y="4148"/>
                  </a:cubicBezTo>
                  <a:cubicBezTo>
                    <a:pt x="5193" y="3358"/>
                    <a:pt x="5914" y="2516"/>
                    <a:pt x="6445" y="1708"/>
                  </a:cubicBezTo>
                  <a:cubicBezTo>
                    <a:pt x="6814" y="1145"/>
                    <a:pt x="6478" y="708"/>
                    <a:pt x="5917" y="339"/>
                  </a:cubicBezTo>
                  <a:cubicBezTo>
                    <a:pt x="5616" y="140"/>
                    <a:pt x="5310" y="0"/>
                    <a:pt x="5035" y="0"/>
                  </a:cubicBezTo>
                  <a:close/>
                </a:path>
              </a:pathLst>
            </a:custGeom>
            <a:solidFill>
              <a:srgbClr val="A20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9" name="Google Shape;2160;p32">
              <a:extLst>
                <a:ext uri="{FF2B5EF4-FFF2-40B4-BE49-F238E27FC236}">
                  <a16:creationId xmlns:a16="http://schemas.microsoft.com/office/drawing/2014/main" id="{347E551D-1BF5-81BD-877D-2F83264F5BA9}"/>
                </a:ext>
              </a:extLst>
            </p:cNvPr>
            <p:cNvSpPr/>
            <p:nvPr/>
          </p:nvSpPr>
          <p:spPr>
            <a:xfrm>
              <a:off x="3186419" y="2111652"/>
              <a:ext cx="1455175" cy="1413421"/>
            </a:xfrm>
            <a:custGeom>
              <a:avLst/>
              <a:gdLst/>
              <a:ahLst/>
              <a:cxnLst/>
              <a:rect l="l" t="t" r="r" b="b"/>
              <a:pathLst>
                <a:path w="2579" h="2505" extrusionOk="0">
                  <a:moveTo>
                    <a:pt x="1495" y="0"/>
                  </a:moveTo>
                  <a:cubicBezTo>
                    <a:pt x="1432" y="0"/>
                    <a:pt x="1369" y="26"/>
                    <a:pt x="1322" y="75"/>
                  </a:cubicBezTo>
                  <a:cubicBezTo>
                    <a:pt x="1137" y="275"/>
                    <a:pt x="941" y="474"/>
                    <a:pt x="734" y="671"/>
                  </a:cubicBezTo>
                  <a:cubicBezTo>
                    <a:pt x="528" y="864"/>
                    <a:pt x="323" y="1045"/>
                    <a:pt x="116" y="1216"/>
                  </a:cubicBezTo>
                  <a:cubicBezTo>
                    <a:pt x="14" y="1300"/>
                    <a:pt x="0" y="1450"/>
                    <a:pt x="86" y="1549"/>
                  </a:cubicBezTo>
                  <a:lnTo>
                    <a:pt x="842" y="2424"/>
                  </a:lnTo>
                  <a:cubicBezTo>
                    <a:pt x="889" y="2477"/>
                    <a:pt x="954" y="2505"/>
                    <a:pt x="1020" y="2505"/>
                  </a:cubicBezTo>
                  <a:cubicBezTo>
                    <a:pt x="1071" y="2505"/>
                    <a:pt x="1122" y="2488"/>
                    <a:pt x="1164" y="2453"/>
                  </a:cubicBezTo>
                  <a:cubicBezTo>
                    <a:pt x="1392" y="2261"/>
                    <a:pt x="1621" y="2060"/>
                    <a:pt x="1843" y="1847"/>
                  </a:cubicBezTo>
                  <a:cubicBezTo>
                    <a:pt x="2070" y="1633"/>
                    <a:pt x="2289" y="1415"/>
                    <a:pt x="2493" y="1193"/>
                  </a:cubicBezTo>
                  <a:cubicBezTo>
                    <a:pt x="2579" y="1102"/>
                    <a:pt x="2574" y="958"/>
                    <a:pt x="2483" y="871"/>
                  </a:cubicBezTo>
                  <a:lnTo>
                    <a:pt x="1655" y="65"/>
                  </a:lnTo>
                  <a:cubicBezTo>
                    <a:pt x="1610" y="22"/>
                    <a:pt x="1553" y="0"/>
                    <a:pt x="1495" y="0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0" name="Google Shape;2161;p32">
              <a:extLst>
                <a:ext uri="{FF2B5EF4-FFF2-40B4-BE49-F238E27FC236}">
                  <a16:creationId xmlns:a16="http://schemas.microsoft.com/office/drawing/2014/main" id="{604EC85E-2799-0CB1-37CF-B707ADC62CC0}"/>
                </a:ext>
              </a:extLst>
            </p:cNvPr>
            <p:cNvSpPr/>
            <p:nvPr/>
          </p:nvSpPr>
          <p:spPr>
            <a:xfrm>
              <a:off x="3194882" y="2749243"/>
              <a:ext cx="1436555" cy="810249"/>
            </a:xfrm>
            <a:custGeom>
              <a:avLst/>
              <a:gdLst/>
              <a:ahLst/>
              <a:cxnLst/>
              <a:rect l="l" t="t" r="r" b="b"/>
              <a:pathLst>
                <a:path w="2546" h="1436" extrusionOk="0">
                  <a:moveTo>
                    <a:pt x="2478" y="1"/>
                  </a:moveTo>
                  <a:cubicBezTo>
                    <a:pt x="2462" y="1"/>
                    <a:pt x="2446" y="7"/>
                    <a:pt x="2434" y="21"/>
                  </a:cubicBezTo>
                  <a:cubicBezTo>
                    <a:pt x="2225" y="245"/>
                    <a:pt x="2007" y="465"/>
                    <a:pt x="1786" y="673"/>
                  </a:cubicBezTo>
                  <a:cubicBezTo>
                    <a:pt x="1563" y="884"/>
                    <a:pt x="1334" y="1086"/>
                    <a:pt x="1107" y="1276"/>
                  </a:cubicBezTo>
                  <a:cubicBezTo>
                    <a:pt x="1077" y="1301"/>
                    <a:pt x="1040" y="1313"/>
                    <a:pt x="1003" y="1313"/>
                  </a:cubicBezTo>
                  <a:cubicBezTo>
                    <a:pt x="954" y="1313"/>
                    <a:pt x="905" y="1293"/>
                    <a:pt x="870" y="1254"/>
                  </a:cubicBezTo>
                  <a:lnTo>
                    <a:pt x="114" y="378"/>
                  </a:lnTo>
                  <a:cubicBezTo>
                    <a:pt x="101" y="364"/>
                    <a:pt x="85" y="357"/>
                    <a:pt x="68" y="357"/>
                  </a:cubicBezTo>
                  <a:cubicBezTo>
                    <a:pt x="54" y="357"/>
                    <a:pt x="40" y="362"/>
                    <a:pt x="28" y="372"/>
                  </a:cubicBezTo>
                  <a:cubicBezTo>
                    <a:pt x="4" y="395"/>
                    <a:pt x="1" y="433"/>
                    <a:pt x="22" y="457"/>
                  </a:cubicBezTo>
                  <a:lnTo>
                    <a:pt x="779" y="1334"/>
                  </a:lnTo>
                  <a:cubicBezTo>
                    <a:pt x="836" y="1401"/>
                    <a:pt x="919" y="1436"/>
                    <a:pt x="1000" y="1436"/>
                  </a:cubicBezTo>
                  <a:cubicBezTo>
                    <a:pt x="1067" y="1436"/>
                    <a:pt x="1132" y="1414"/>
                    <a:pt x="1186" y="1368"/>
                  </a:cubicBezTo>
                  <a:cubicBezTo>
                    <a:pt x="1414" y="1177"/>
                    <a:pt x="1646" y="973"/>
                    <a:pt x="1870" y="762"/>
                  </a:cubicBezTo>
                  <a:cubicBezTo>
                    <a:pt x="2092" y="550"/>
                    <a:pt x="2312" y="329"/>
                    <a:pt x="2524" y="102"/>
                  </a:cubicBezTo>
                  <a:cubicBezTo>
                    <a:pt x="2545" y="78"/>
                    <a:pt x="2545" y="41"/>
                    <a:pt x="2519" y="16"/>
                  </a:cubicBezTo>
                  <a:cubicBezTo>
                    <a:pt x="2508" y="6"/>
                    <a:pt x="2493" y="1"/>
                    <a:pt x="2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1" name="Google Shape;2162;p32">
              <a:extLst>
                <a:ext uri="{FF2B5EF4-FFF2-40B4-BE49-F238E27FC236}">
                  <a16:creationId xmlns:a16="http://schemas.microsoft.com/office/drawing/2014/main" id="{F68071D7-1C56-5FD2-FA07-3B0237731AAD}"/>
                </a:ext>
              </a:extLst>
            </p:cNvPr>
            <p:cNvSpPr/>
            <p:nvPr/>
          </p:nvSpPr>
          <p:spPr>
            <a:xfrm>
              <a:off x="2906556" y="2564172"/>
              <a:ext cx="2205614" cy="1893025"/>
            </a:xfrm>
            <a:custGeom>
              <a:avLst/>
              <a:gdLst/>
              <a:ahLst/>
              <a:cxnLst/>
              <a:rect l="l" t="t" r="r" b="b"/>
              <a:pathLst>
                <a:path w="3909" h="3355" extrusionOk="0">
                  <a:moveTo>
                    <a:pt x="3841" y="1"/>
                  </a:moveTo>
                  <a:cubicBezTo>
                    <a:pt x="3823" y="1"/>
                    <a:pt x="3806" y="8"/>
                    <a:pt x="3794" y="22"/>
                  </a:cubicBezTo>
                  <a:cubicBezTo>
                    <a:pt x="3427" y="457"/>
                    <a:pt x="3018" y="890"/>
                    <a:pt x="2579" y="1304"/>
                  </a:cubicBezTo>
                  <a:cubicBezTo>
                    <a:pt x="1747" y="2089"/>
                    <a:pt x="869" y="2760"/>
                    <a:pt x="38" y="3241"/>
                  </a:cubicBezTo>
                  <a:cubicBezTo>
                    <a:pt x="9" y="3257"/>
                    <a:pt x="1" y="3296"/>
                    <a:pt x="16" y="3324"/>
                  </a:cubicBezTo>
                  <a:cubicBezTo>
                    <a:pt x="26" y="3343"/>
                    <a:pt x="46" y="3354"/>
                    <a:pt x="68" y="3354"/>
                  </a:cubicBezTo>
                  <a:cubicBezTo>
                    <a:pt x="79" y="3354"/>
                    <a:pt x="89" y="3350"/>
                    <a:pt x="101" y="3347"/>
                  </a:cubicBezTo>
                  <a:cubicBezTo>
                    <a:pt x="939" y="2860"/>
                    <a:pt x="1825" y="2183"/>
                    <a:pt x="2663" y="1392"/>
                  </a:cubicBezTo>
                  <a:cubicBezTo>
                    <a:pt x="3103" y="975"/>
                    <a:pt x="3516" y="540"/>
                    <a:pt x="3887" y="100"/>
                  </a:cubicBezTo>
                  <a:cubicBezTo>
                    <a:pt x="3909" y="73"/>
                    <a:pt x="3906" y="36"/>
                    <a:pt x="3880" y="14"/>
                  </a:cubicBezTo>
                  <a:cubicBezTo>
                    <a:pt x="3868" y="5"/>
                    <a:pt x="3854" y="1"/>
                    <a:pt x="3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2" name="Google Shape;2163;p32">
              <a:extLst>
                <a:ext uri="{FF2B5EF4-FFF2-40B4-BE49-F238E27FC236}">
                  <a16:creationId xmlns:a16="http://schemas.microsoft.com/office/drawing/2014/main" id="{B09F9860-DCB4-A4DE-C590-7F1C9BCE0342}"/>
                </a:ext>
              </a:extLst>
            </p:cNvPr>
            <p:cNvSpPr/>
            <p:nvPr/>
          </p:nvSpPr>
          <p:spPr>
            <a:xfrm>
              <a:off x="2714714" y="1843637"/>
              <a:ext cx="1199574" cy="1091240"/>
            </a:xfrm>
            <a:custGeom>
              <a:avLst/>
              <a:gdLst/>
              <a:ahLst/>
              <a:cxnLst/>
              <a:rect l="l" t="t" r="r" b="b"/>
              <a:pathLst>
                <a:path w="2126" h="1934" extrusionOk="0">
                  <a:moveTo>
                    <a:pt x="2058" y="1"/>
                  </a:moveTo>
                  <a:cubicBezTo>
                    <a:pt x="2041" y="1"/>
                    <a:pt x="2024" y="7"/>
                    <a:pt x="2013" y="21"/>
                  </a:cubicBezTo>
                  <a:cubicBezTo>
                    <a:pt x="1773" y="285"/>
                    <a:pt x="1513" y="550"/>
                    <a:pt x="1242" y="807"/>
                  </a:cubicBezTo>
                  <a:cubicBezTo>
                    <a:pt x="845" y="1183"/>
                    <a:pt x="438" y="1526"/>
                    <a:pt x="34" y="1825"/>
                  </a:cubicBezTo>
                  <a:cubicBezTo>
                    <a:pt x="6" y="1845"/>
                    <a:pt x="1" y="1883"/>
                    <a:pt x="21" y="1910"/>
                  </a:cubicBezTo>
                  <a:cubicBezTo>
                    <a:pt x="31" y="1925"/>
                    <a:pt x="51" y="1934"/>
                    <a:pt x="69" y="1934"/>
                  </a:cubicBezTo>
                  <a:cubicBezTo>
                    <a:pt x="81" y="1934"/>
                    <a:pt x="94" y="1931"/>
                    <a:pt x="106" y="1921"/>
                  </a:cubicBezTo>
                  <a:cubicBezTo>
                    <a:pt x="515" y="1620"/>
                    <a:pt x="926" y="1274"/>
                    <a:pt x="1327" y="896"/>
                  </a:cubicBezTo>
                  <a:cubicBezTo>
                    <a:pt x="1600" y="636"/>
                    <a:pt x="1863" y="369"/>
                    <a:pt x="2104" y="101"/>
                  </a:cubicBezTo>
                  <a:cubicBezTo>
                    <a:pt x="2125" y="76"/>
                    <a:pt x="2122" y="36"/>
                    <a:pt x="2098" y="15"/>
                  </a:cubicBezTo>
                  <a:cubicBezTo>
                    <a:pt x="2087" y="5"/>
                    <a:pt x="2072" y="1"/>
                    <a:pt x="20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574" name="Imagen 2573">
            <a:extLst>
              <a:ext uri="{FF2B5EF4-FFF2-40B4-BE49-F238E27FC236}">
                <a16:creationId xmlns:a16="http://schemas.microsoft.com/office/drawing/2014/main" id="{41044DBE-E34C-EB73-06EB-FCBB77B61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568" y="1238223"/>
            <a:ext cx="2821368" cy="1657307"/>
          </a:xfrm>
          <a:prstGeom prst="rect">
            <a:avLst/>
          </a:prstGeom>
          <a:ln w="19050">
            <a:solidFill>
              <a:srgbClr val="A2054B"/>
            </a:solidFill>
          </a:ln>
        </p:spPr>
      </p:pic>
      <p:grpSp>
        <p:nvGrpSpPr>
          <p:cNvPr id="2575" name="Google Shape;2157;p32">
            <a:extLst>
              <a:ext uri="{FF2B5EF4-FFF2-40B4-BE49-F238E27FC236}">
                <a16:creationId xmlns:a16="http://schemas.microsoft.com/office/drawing/2014/main" id="{152633C6-5074-7278-FCC6-28125AAB756E}"/>
              </a:ext>
            </a:extLst>
          </p:cNvPr>
          <p:cNvGrpSpPr/>
          <p:nvPr/>
        </p:nvGrpSpPr>
        <p:grpSpPr>
          <a:xfrm>
            <a:off x="7025986" y="970817"/>
            <a:ext cx="494777" cy="444520"/>
            <a:chOff x="1871175" y="984299"/>
            <a:chExt cx="3905105" cy="3508444"/>
          </a:xfrm>
        </p:grpSpPr>
        <p:sp>
          <p:nvSpPr>
            <p:cNvPr id="2576" name="Google Shape;2158;p32">
              <a:extLst>
                <a:ext uri="{FF2B5EF4-FFF2-40B4-BE49-F238E27FC236}">
                  <a16:creationId xmlns:a16="http://schemas.microsoft.com/office/drawing/2014/main" id="{327A5BF0-36DA-B703-FEC9-279C1E312C6A}"/>
                </a:ext>
              </a:extLst>
            </p:cNvPr>
            <p:cNvSpPr/>
            <p:nvPr/>
          </p:nvSpPr>
          <p:spPr>
            <a:xfrm>
              <a:off x="1871175" y="1020975"/>
              <a:ext cx="3905105" cy="3437350"/>
            </a:xfrm>
            <a:custGeom>
              <a:avLst/>
              <a:gdLst/>
              <a:ahLst/>
              <a:cxnLst/>
              <a:rect l="l" t="t" r="r" b="b"/>
              <a:pathLst>
                <a:path w="6921" h="6092" extrusionOk="0">
                  <a:moveTo>
                    <a:pt x="1771" y="0"/>
                  </a:moveTo>
                  <a:cubicBezTo>
                    <a:pt x="1488" y="0"/>
                    <a:pt x="1177" y="153"/>
                    <a:pt x="872" y="369"/>
                  </a:cubicBezTo>
                  <a:cubicBezTo>
                    <a:pt x="322" y="758"/>
                    <a:pt x="1" y="1206"/>
                    <a:pt x="389" y="1756"/>
                  </a:cubicBezTo>
                  <a:cubicBezTo>
                    <a:pt x="947" y="2542"/>
                    <a:pt x="1696" y="3362"/>
                    <a:pt x="2557" y="4120"/>
                  </a:cubicBezTo>
                  <a:cubicBezTo>
                    <a:pt x="3416" y="4881"/>
                    <a:pt x="4321" y="5524"/>
                    <a:pt x="5172" y="5981"/>
                  </a:cubicBezTo>
                  <a:cubicBezTo>
                    <a:pt x="5315" y="6057"/>
                    <a:pt x="5447" y="6091"/>
                    <a:pt x="5570" y="6091"/>
                  </a:cubicBezTo>
                  <a:cubicBezTo>
                    <a:pt x="5958" y="6091"/>
                    <a:pt x="6252" y="5748"/>
                    <a:pt x="6493" y="5297"/>
                  </a:cubicBezTo>
                  <a:cubicBezTo>
                    <a:pt x="6812" y="4701"/>
                    <a:pt x="6920" y="4147"/>
                    <a:pt x="6326" y="3829"/>
                  </a:cubicBezTo>
                  <a:cubicBezTo>
                    <a:pt x="5638" y="3461"/>
                    <a:pt x="4893" y="2929"/>
                    <a:pt x="4173" y="2293"/>
                  </a:cubicBezTo>
                  <a:cubicBezTo>
                    <a:pt x="3453" y="1657"/>
                    <a:pt x="2835" y="983"/>
                    <a:pt x="2382" y="345"/>
                  </a:cubicBezTo>
                  <a:cubicBezTo>
                    <a:pt x="2209" y="100"/>
                    <a:pt x="1999" y="0"/>
                    <a:pt x="1771" y="0"/>
                  </a:cubicBezTo>
                  <a:close/>
                </a:path>
              </a:pathLst>
            </a:custGeom>
            <a:solidFill>
              <a:srgbClr val="A20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7" name="Google Shape;2159;p32">
              <a:extLst>
                <a:ext uri="{FF2B5EF4-FFF2-40B4-BE49-F238E27FC236}">
                  <a16:creationId xmlns:a16="http://schemas.microsoft.com/office/drawing/2014/main" id="{2467A553-7C0F-FF59-3C10-902F79A62509}"/>
                </a:ext>
              </a:extLst>
            </p:cNvPr>
            <p:cNvSpPr/>
            <p:nvPr/>
          </p:nvSpPr>
          <p:spPr>
            <a:xfrm>
              <a:off x="1924778" y="984299"/>
              <a:ext cx="3844731" cy="3508444"/>
            </a:xfrm>
            <a:custGeom>
              <a:avLst/>
              <a:gdLst/>
              <a:ahLst/>
              <a:cxnLst/>
              <a:rect l="l" t="t" r="r" b="b"/>
              <a:pathLst>
                <a:path w="6814" h="6218" extrusionOk="0">
                  <a:moveTo>
                    <a:pt x="5035" y="0"/>
                  </a:moveTo>
                  <a:cubicBezTo>
                    <a:pt x="4796" y="0"/>
                    <a:pt x="4579" y="105"/>
                    <a:pt x="4406" y="367"/>
                  </a:cubicBezTo>
                  <a:cubicBezTo>
                    <a:pt x="3978" y="1021"/>
                    <a:pt x="3381" y="1714"/>
                    <a:pt x="2684" y="2373"/>
                  </a:cubicBezTo>
                  <a:cubicBezTo>
                    <a:pt x="1985" y="3034"/>
                    <a:pt x="1258" y="3591"/>
                    <a:pt x="584" y="3982"/>
                  </a:cubicBezTo>
                  <a:cubicBezTo>
                    <a:pt x="0" y="4321"/>
                    <a:pt x="124" y="4871"/>
                    <a:pt x="464" y="5455"/>
                  </a:cubicBezTo>
                  <a:cubicBezTo>
                    <a:pt x="716" y="5889"/>
                    <a:pt x="1015" y="6218"/>
                    <a:pt x="1392" y="6218"/>
                  </a:cubicBezTo>
                  <a:cubicBezTo>
                    <a:pt x="1521" y="6218"/>
                    <a:pt x="1659" y="6179"/>
                    <a:pt x="1808" y="6093"/>
                  </a:cubicBezTo>
                  <a:cubicBezTo>
                    <a:pt x="2643" y="5610"/>
                    <a:pt x="3527" y="4936"/>
                    <a:pt x="4361" y="4148"/>
                  </a:cubicBezTo>
                  <a:cubicBezTo>
                    <a:pt x="5193" y="3358"/>
                    <a:pt x="5914" y="2516"/>
                    <a:pt x="6445" y="1708"/>
                  </a:cubicBezTo>
                  <a:cubicBezTo>
                    <a:pt x="6814" y="1145"/>
                    <a:pt x="6478" y="708"/>
                    <a:pt x="5917" y="339"/>
                  </a:cubicBezTo>
                  <a:cubicBezTo>
                    <a:pt x="5616" y="140"/>
                    <a:pt x="5310" y="0"/>
                    <a:pt x="5035" y="0"/>
                  </a:cubicBezTo>
                  <a:close/>
                </a:path>
              </a:pathLst>
            </a:custGeom>
            <a:solidFill>
              <a:srgbClr val="A20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8" name="Google Shape;2160;p32">
              <a:extLst>
                <a:ext uri="{FF2B5EF4-FFF2-40B4-BE49-F238E27FC236}">
                  <a16:creationId xmlns:a16="http://schemas.microsoft.com/office/drawing/2014/main" id="{62FC0178-DB98-90AC-19E3-D830478959AE}"/>
                </a:ext>
              </a:extLst>
            </p:cNvPr>
            <p:cNvSpPr/>
            <p:nvPr/>
          </p:nvSpPr>
          <p:spPr>
            <a:xfrm>
              <a:off x="3186419" y="2111652"/>
              <a:ext cx="1455175" cy="1413421"/>
            </a:xfrm>
            <a:custGeom>
              <a:avLst/>
              <a:gdLst/>
              <a:ahLst/>
              <a:cxnLst/>
              <a:rect l="l" t="t" r="r" b="b"/>
              <a:pathLst>
                <a:path w="2579" h="2505" extrusionOk="0">
                  <a:moveTo>
                    <a:pt x="1495" y="0"/>
                  </a:moveTo>
                  <a:cubicBezTo>
                    <a:pt x="1432" y="0"/>
                    <a:pt x="1369" y="26"/>
                    <a:pt x="1322" y="75"/>
                  </a:cubicBezTo>
                  <a:cubicBezTo>
                    <a:pt x="1137" y="275"/>
                    <a:pt x="941" y="474"/>
                    <a:pt x="734" y="671"/>
                  </a:cubicBezTo>
                  <a:cubicBezTo>
                    <a:pt x="528" y="864"/>
                    <a:pt x="323" y="1045"/>
                    <a:pt x="116" y="1216"/>
                  </a:cubicBezTo>
                  <a:cubicBezTo>
                    <a:pt x="14" y="1300"/>
                    <a:pt x="0" y="1450"/>
                    <a:pt x="86" y="1549"/>
                  </a:cubicBezTo>
                  <a:lnTo>
                    <a:pt x="842" y="2424"/>
                  </a:lnTo>
                  <a:cubicBezTo>
                    <a:pt x="889" y="2477"/>
                    <a:pt x="954" y="2505"/>
                    <a:pt x="1020" y="2505"/>
                  </a:cubicBezTo>
                  <a:cubicBezTo>
                    <a:pt x="1071" y="2505"/>
                    <a:pt x="1122" y="2488"/>
                    <a:pt x="1164" y="2453"/>
                  </a:cubicBezTo>
                  <a:cubicBezTo>
                    <a:pt x="1392" y="2261"/>
                    <a:pt x="1621" y="2060"/>
                    <a:pt x="1843" y="1847"/>
                  </a:cubicBezTo>
                  <a:cubicBezTo>
                    <a:pt x="2070" y="1633"/>
                    <a:pt x="2289" y="1415"/>
                    <a:pt x="2493" y="1193"/>
                  </a:cubicBezTo>
                  <a:cubicBezTo>
                    <a:pt x="2579" y="1102"/>
                    <a:pt x="2574" y="958"/>
                    <a:pt x="2483" y="871"/>
                  </a:cubicBezTo>
                  <a:lnTo>
                    <a:pt x="1655" y="65"/>
                  </a:lnTo>
                  <a:cubicBezTo>
                    <a:pt x="1610" y="22"/>
                    <a:pt x="1553" y="0"/>
                    <a:pt x="1495" y="0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9" name="Google Shape;2161;p32">
              <a:extLst>
                <a:ext uri="{FF2B5EF4-FFF2-40B4-BE49-F238E27FC236}">
                  <a16:creationId xmlns:a16="http://schemas.microsoft.com/office/drawing/2014/main" id="{44C9BA2A-390E-E14C-30F3-BBA50F1BA6D5}"/>
                </a:ext>
              </a:extLst>
            </p:cNvPr>
            <p:cNvSpPr/>
            <p:nvPr/>
          </p:nvSpPr>
          <p:spPr>
            <a:xfrm>
              <a:off x="3194882" y="2749243"/>
              <a:ext cx="1436555" cy="810249"/>
            </a:xfrm>
            <a:custGeom>
              <a:avLst/>
              <a:gdLst/>
              <a:ahLst/>
              <a:cxnLst/>
              <a:rect l="l" t="t" r="r" b="b"/>
              <a:pathLst>
                <a:path w="2546" h="1436" extrusionOk="0">
                  <a:moveTo>
                    <a:pt x="2478" y="1"/>
                  </a:moveTo>
                  <a:cubicBezTo>
                    <a:pt x="2462" y="1"/>
                    <a:pt x="2446" y="7"/>
                    <a:pt x="2434" y="21"/>
                  </a:cubicBezTo>
                  <a:cubicBezTo>
                    <a:pt x="2225" y="245"/>
                    <a:pt x="2007" y="465"/>
                    <a:pt x="1786" y="673"/>
                  </a:cubicBezTo>
                  <a:cubicBezTo>
                    <a:pt x="1563" y="884"/>
                    <a:pt x="1334" y="1086"/>
                    <a:pt x="1107" y="1276"/>
                  </a:cubicBezTo>
                  <a:cubicBezTo>
                    <a:pt x="1077" y="1301"/>
                    <a:pt x="1040" y="1313"/>
                    <a:pt x="1003" y="1313"/>
                  </a:cubicBezTo>
                  <a:cubicBezTo>
                    <a:pt x="954" y="1313"/>
                    <a:pt x="905" y="1293"/>
                    <a:pt x="870" y="1254"/>
                  </a:cubicBezTo>
                  <a:lnTo>
                    <a:pt x="114" y="378"/>
                  </a:lnTo>
                  <a:cubicBezTo>
                    <a:pt x="101" y="364"/>
                    <a:pt x="85" y="357"/>
                    <a:pt x="68" y="357"/>
                  </a:cubicBezTo>
                  <a:cubicBezTo>
                    <a:pt x="54" y="357"/>
                    <a:pt x="40" y="362"/>
                    <a:pt x="28" y="372"/>
                  </a:cubicBezTo>
                  <a:cubicBezTo>
                    <a:pt x="4" y="395"/>
                    <a:pt x="1" y="433"/>
                    <a:pt x="22" y="457"/>
                  </a:cubicBezTo>
                  <a:lnTo>
                    <a:pt x="779" y="1334"/>
                  </a:lnTo>
                  <a:cubicBezTo>
                    <a:pt x="836" y="1401"/>
                    <a:pt x="919" y="1436"/>
                    <a:pt x="1000" y="1436"/>
                  </a:cubicBezTo>
                  <a:cubicBezTo>
                    <a:pt x="1067" y="1436"/>
                    <a:pt x="1132" y="1414"/>
                    <a:pt x="1186" y="1368"/>
                  </a:cubicBezTo>
                  <a:cubicBezTo>
                    <a:pt x="1414" y="1177"/>
                    <a:pt x="1646" y="973"/>
                    <a:pt x="1870" y="762"/>
                  </a:cubicBezTo>
                  <a:cubicBezTo>
                    <a:pt x="2092" y="550"/>
                    <a:pt x="2312" y="329"/>
                    <a:pt x="2524" y="102"/>
                  </a:cubicBezTo>
                  <a:cubicBezTo>
                    <a:pt x="2545" y="78"/>
                    <a:pt x="2545" y="41"/>
                    <a:pt x="2519" y="16"/>
                  </a:cubicBezTo>
                  <a:cubicBezTo>
                    <a:pt x="2508" y="6"/>
                    <a:pt x="2493" y="1"/>
                    <a:pt x="2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0" name="Google Shape;2162;p32">
              <a:extLst>
                <a:ext uri="{FF2B5EF4-FFF2-40B4-BE49-F238E27FC236}">
                  <a16:creationId xmlns:a16="http://schemas.microsoft.com/office/drawing/2014/main" id="{DAAF7786-1553-08D5-AD26-A8451B795679}"/>
                </a:ext>
              </a:extLst>
            </p:cNvPr>
            <p:cNvSpPr/>
            <p:nvPr/>
          </p:nvSpPr>
          <p:spPr>
            <a:xfrm>
              <a:off x="2906556" y="2564172"/>
              <a:ext cx="2205614" cy="1893025"/>
            </a:xfrm>
            <a:custGeom>
              <a:avLst/>
              <a:gdLst/>
              <a:ahLst/>
              <a:cxnLst/>
              <a:rect l="l" t="t" r="r" b="b"/>
              <a:pathLst>
                <a:path w="3909" h="3355" extrusionOk="0">
                  <a:moveTo>
                    <a:pt x="3841" y="1"/>
                  </a:moveTo>
                  <a:cubicBezTo>
                    <a:pt x="3823" y="1"/>
                    <a:pt x="3806" y="8"/>
                    <a:pt x="3794" y="22"/>
                  </a:cubicBezTo>
                  <a:cubicBezTo>
                    <a:pt x="3427" y="457"/>
                    <a:pt x="3018" y="890"/>
                    <a:pt x="2579" y="1304"/>
                  </a:cubicBezTo>
                  <a:cubicBezTo>
                    <a:pt x="1747" y="2089"/>
                    <a:pt x="869" y="2760"/>
                    <a:pt x="38" y="3241"/>
                  </a:cubicBezTo>
                  <a:cubicBezTo>
                    <a:pt x="9" y="3257"/>
                    <a:pt x="1" y="3296"/>
                    <a:pt x="16" y="3324"/>
                  </a:cubicBezTo>
                  <a:cubicBezTo>
                    <a:pt x="26" y="3343"/>
                    <a:pt x="46" y="3354"/>
                    <a:pt x="68" y="3354"/>
                  </a:cubicBezTo>
                  <a:cubicBezTo>
                    <a:pt x="79" y="3354"/>
                    <a:pt x="89" y="3350"/>
                    <a:pt x="101" y="3347"/>
                  </a:cubicBezTo>
                  <a:cubicBezTo>
                    <a:pt x="939" y="2860"/>
                    <a:pt x="1825" y="2183"/>
                    <a:pt x="2663" y="1392"/>
                  </a:cubicBezTo>
                  <a:cubicBezTo>
                    <a:pt x="3103" y="975"/>
                    <a:pt x="3516" y="540"/>
                    <a:pt x="3887" y="100"/>
                  </a:cubicBezTo>
                  <a:cubicBezTo>
                    <a:pt x="3909" y="73"/>
                    <a:pt x="3906" y="36"/>
                    <a:pt x="3880" y="14"/>
                  </a:cubicBezTo>
                  <a:cubicBezTo>
                    <a:pt x="3868" y="5"/>
                    <a:pt x="3854" y="1"/>
                    <a:pt x="3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1" name="Google Shape;2163;p32">
              <a:extLst>
                <a:ext uri="{FF2B5EF4-FFF2-40B4-BE49-F238E27FC236}">
                  <a16:creationId xmlns:a16="http://schemas.microsoft.com/office/drawing/2014/main" id="{6C7DB102-4A62-1DB4-8108-7AB475E4AA87}"/>
                </a:ext>
              </a:extLst>
            </p:cNvPr>
            <p:cNvSpPr/>
            <p:nvPr/>
          </p:nvSpPr>
          <p:spPr>
            <a:xfrm>
              <a:off x="2714714" y="1843637"/>
              <a:ext cx="1199574" cy="1091240"/>
            </a:xfrm>
            <a:custGeom>
              <a:avLst/>
              <a:gdLst/>
              <a:ahLst/>
              <a:cxnLst/>
              <a:rect l="l" t="t" r="r" b="b"/>
              <a:pathLst>
                <a:path w="2126" h="1934" extrusionOk="0">
                  <a:moveTo>
                    <a:pt x="2058" y="1"/>
                  </a:moveTo>
                  <a:cubicBezTo>
                    <a:pt x="2041" y="1"/>
                    <a:pt x="2024" y="7"/>
                    <a:pt x="2013" y="21"/>
                  </a:cubicBezTo>
                  <a:cubicBezTo>
                    <a:pt x="1773" y="285"/>
                    <a:pt x="1513" y="550"/>
                    <a:pt x="1242" y="807"/>
                  </a:cubicBezTo>
                  <a:cubicBezTo>
                    <a:pt x="845" y="1183"/>
                    <a:pt x="438" y="1526"/>
                    <a:pt x="34" y="1825"/>
                  </a:cubicBezTo>
                  <a:cubicBezTo>
                    <a:pt x="6" y="1845"/>
                    <a:pt x="1" y="1883"/>
                    <a:pt x="21" y="1910"/>
                  </a:cubicBezTo>
                  <a:cubicBezTo>
                    <a:pt x="31" y="1925"/>
                    <a:pt x="51" y="1934"/>
                    <a:pt x="69" y="1934"/>
                  </a:cubicBezTo>
                  <a:cubicBezTo>
                    <a:pt x="81" y="1934"/>
                    <a:pt x="94" y="1931"/>
                    <a:pt x="106" y="1921"/>
                  </a:cubicBezTo>
                  <a:cubicBezTo>
                    <a:pt x="515" y="1620"/>
                    <a:pt x="926" y="1274"/>
                    <a:pt x="1327" y="896"/>
                  </a:cubicBezTo>
                  <a:cubicBezTo>
                    <a:pt x="1600" y="636"/>
                    <a:pt x="1863" y="369"/>
                    <a:pt x="2104" y="101"/>
                  </a:cubicBezTo>
                  <a:cubicBezTo>
                    <a:pt x="2125" y="76"/>
                    <a:pt x="2122" y="36"/>
                    <a:pt x="2098" y="15"/>
                  </a:cubicBezTo>
                  <a:cubicBezTo>
                    <a:pt x="2087" y="5"/>
                    <a:pt x="2072" y="1"/>
                    <a:pt x="20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583" name="Imagen 2582">
            <a:extLst>
              <a:ext uri="{FF2B5EF4-FFF2-40B4-BE49-F238E27FC236}">
                <a16:creationId xmlns:a16="http://schemas.microsoft.com/office/drawing/2014/main" id="{DB5867F0-691C-9E78-F432-CD3A13396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7594" y="2962766"/>
            <a:ext cx="2825489" cy="2116403"/>
          </a:xfrm>
          <a:prstGeom prst="rect">
            <a:avLst/>
          </a:prstGeom>
          <a:ln w="19050">
            <a:solidFill>
              <a:srgbClr val="A2054B"/>
            </a:solidFill>
          </a:ln>
        </p:spPr>
      </p:pic>
      <p:grpSp>
        <p:nvGrpSpPr>
          <p:cNvPr id="2584" name="Google Shape;2157;p32">
            <a:extLst>
              <a:ext uri="{FF2B5EF4-FFF2-40B4-BE49-F238E27FC236}">
                <a16:creationId xmlns:a16="http://schemas.microsoft.com/office/drawing/2014/main" id="{877278E1-2EE5-8EE3-C95B-5C9299214AFF}"/>
              </a:ext>
            </a:extLst>
          </p:cNvPr>
          <p:cNvGrpSpPr/>
          <p:nvPr/>
        </p:nvGrpSpPr>
        <p:grpSpPr>
          <a:xfrm>
            <a:off x="4843600" y="2740506"/>
            <a:ext cx="494777" cy="444520"/>
            <a:chOff x="1871175" y="984299"/>
            <a:chExt cx="3905105" cy="3508444"/>
          </a:xfrm>
        </p:grpSpPr>
        <p:sp>
          <p:nvSpPr>
            <p:cNvPr id="2585" name="Google Shape;2158;p32">
              <a:extLst>
                <a:ext uri="{FF2B5EF4-FFF2-40B4-BE49-F238E27FC236}">
                  <a16:creationId xmlns:a16="http://schemas.microsoft.com/office/drawing/2014/main" id="{A8EBF747-66DA-39CE-51F1-14BE7573320C}"/>
                </a:ext>
              </a:extLst>
            </p:cNvPr>
            <p:cNvSpPr/>
            <p:nvPr/>
          </p:nvSpPr>
          <p:spPr>
            <a:xfrm>
              <a:off x="1871175" y="1020975"/>
              <a:ext cx="3905105" cy="3437350"/>
            </a:xfrm>
            <a:custGeom>
              <a:avLst/>
              <a:gdLst/>
              <a:ahLst/>
              <a:cxnLst/>
              <a:rect l="l" t="t" r="r" b="b"/>
              <a:pathLst>
                <a:path w="6921" h="6092" extrusionOk="0">
                  <a:moveTo>
                    <a:pt x="1771" y="0"/>
                  </a:moveTo>
                  <a:cubicBezTo>
                    <a:pt x="1488" y="0"/>
                    <a:pt x="1177" y="153"/>
                    <a:pt x="872" y="369"/>
                  </a:cubicBezTo>
                  <a:cubicBezTo>
                    <a:pt x="322" y="758"/>
                    <a:pt x="1" y="1206"/>
                    <a:pt x="389" y="1756"/>
                  </a:cubicBezTo>
                  <a:cubicBezTo>
                    <a:pt x="947" y="2542"/>
                    <a:pt x="1696" y="3362"/>
                    <a:pt x="2557" y="4120"/>
                  </a:cubicBezTo>
                  <a:cubicBezTo>
                    <a:pt x="3416" y="4881"/>
                    <a:pt x="4321" y="5524"/>
                    <a:pt x="5172" y="5981"/>
                  </a:cubicBezTo>
                  <a:cubicBezTo>
                    <a:pt x="5315" y="6057"/>
                    <a:pt x="5447" y="6091"/>
                    <a:pt x="5570" y="6091"/>
                  </a:cubicBezTo>
                  <a:cubicBezTo>
                    <a:pt x="5958" y="6091"/>
                    <a:pt x="6252" y="5748"/>
                    <a:pt x="6493" y="5297"/>
                  </a:cubicBezTo>
                  <a:cubicBezTo>
                    <a:pt x="6812" y="4701"/>
                    <a:pt x="6920" y="4147"/>
                    <a:pt x="6326" y="3829"/>
                  </a:cubicBezTo>
                  <a:cubicBezTo>
                    <a:pt x="5638" y="3461"/>
                    <a:pt x="4893" y="2929"/>
                    <a:pt x="4173" y="2293"/>
                  </a:cubicBezTo>
                  <a:cubicBezTo>
                    <a:pt x="3453" y="1657"/>
                    <a:pt x="2835" y="983"/>
                    <a:pt x="2382" y="345"/>
                  </a:cubicBezTo>
                  <a:cubicBezTo>
                    <a:pt x="2209" y="100"/>
                    <a:pt x="1999" y="0"/>
                    <a:pt x="1771" y="0"/>
                  </a:cubicBezTo>
                  <a:close/>
                </a:path>
              </a:pathLst>
            </a:custGeom>
            <a:solidFill>
              <a:srgbClr val="A20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6" name="Google Shape;2159;p32">
              <a:extLst>
                <a:ext uri="{FF2B5EF4-FFF2-40B4-BE49-F238E27FC236}">
                  <a16:creationId xmlns:a16="http://schemas.microsoft.com/office/drawing/2014/main" id="{D90D7865-E955-A9DE-8E24-84C4262253D8}"/>
                </a:ext>
              </a:extLst>
            </p:cNvPr>
            <p:cNvSpPr/>
            <p:nvPr/>
          </p:nvSpPr>
          <p:spPr>
            <a:xfrm>
              <a:off x="1924778" y="984299"/>
              <a:ext cx="3844731" cy="3508444"/>
            </a:xfrm>
            <a:custGeom>
              <a:avLst/>
              <a:gdLst/>
              <a:ahLst/>
              <a:cxnLst/>
              <a:rect l="l" t="t" r="r" b="b"/>
              <a:pathLst>
                <a:path w="6814" h="6218" extrusionOk="0">
                  <a:moveTo>
                    <a:pt x="5035" y="0"/>
                  </a:moveTo>
                  <a:cubicBezTo>
                    <a:pt x="4796" y="0"/>
                    <a:pt x="4579" y="105"/>
                    <a:pt x="4406" y="367"/>
                  </a:cubicBezTo>
                  <a:cubicBezTo>
                    <a:pt x="3978" y="1021"/>
                    <a:pt x="3381" y="1714"/>
                    <a:pt x="2684" y="2373"/>
                  </a:cubicBezTo>
                  <a:cubicBezTo>
                    <a:pt x="1985" y="3034"/>
                    <a:pt x="1258" y="3591"/>
                    <a:pt x="584" y="3982"/>
                  </a:cubicBezTo>
                  <a:cubicBezTo>
                    <a:pt x="0" y="4321"/>
                    <a:pt x="124" y="4871"/>
                    <a:pt x="464" y="5455"/>
                  </a:cubicBezTo>
                  <a:cubicBezTo>
                    <a:pt x="716" y="5889"/>
                    <a:pt x="1015" y="6218"/>
                    <a:pt x="1392" y="6218"/>
                  </a:cubicBezTo>
                  <a:cubicBezTo>
                    <a:pt x="1521" y="6218"/>
                    <a:pt x="1659" y="6179"/>
                    <a:pt x="1808" y="6093"/>
                  </a:cubicBezTo>
                  <a:cubicBezTo>
                    <a:pt x="2643" y="5610"/>
                    <a:pt x="3527" y="4936"/>
                    <a:pt x="4361" y="4148"/>
                  </a:cubicBezTo>
                  <a:cubicBezTo>
                    <a:pt x="5193" y="3358"/>
                    <a:pt x="5914" y="2516"/>
                    <a:pt x="6445" y="1708"/>
                  </a:cubicBezTo>
                  <a:cubicBezTo>
                    <a:pt x="6814" y="1145"/>
                    <a:pt x="6478" y="708"/>
                    <a:pt x="5917" y="339"/>
                  </a:cubicBezTo>
                  <a:cubicBezTo>
                    <a:pt x="5616" y="140"/>
                    <a:pt x="5310" y="0"/>
                    <a:pt x="5035" y="0"/>
                  </a:cubicBezTo>
                  <a:close/>
                </a:path>
              </a:pathLst>
            </a:custGeom>
            <a:solidFill>
              <a:srgbClr val="A20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7" name="Google Shape;2160;p32">
              <a:extLst>
                <a:ext uri="{FF2B5EF4-FFF2-40B4-BE49-F238E27FC236}">
                  <a16:creationId xmlns:a16="http://schemas.microsoft.com/office/drawing/2014/main" id="{DBF7A8DC-5F7F-F217-B6AC-E03F45808E9F}"/>
                </a:ext>
              </a:extLst>
            </p:cNvPr>
            <p:cNvSpPr/>
            <p:nvPr/>
          </p:nvSpPr>
          <p:spPr>
            <a:xfrm>
              <a:off x="3186419" y="2111652"/>
              <a:ext cx="1455175" cy="1413421"/>
            </a:xfrm>
            <a:custGeom>
              <a:avLst/>
              <a:gdLst/>
              <a:ahLst/>
              <a:cxnLst/>
              <a:rect l="l" t="t" r="r" b="b"/>
              <a:pathLst>
                <a:path w="2579" h="2505" extrusionOk="0">
                  <a:moveTo>
                    <a:pt x="1495" y="0"/>
                  </a:moveTo>
                  <a:cubicBezTo>
                    <a:pt x="1432" y="0"/>
                    <a:pt x="1369" y="26"/>
                    <a:pt x="1322" y="75"/>
                  </a:cubicBezTo>
                  <a:cubicBezTo>
                    <a:pt x="1137" y="275"/>
                    <a:pt x="941" y="474"/>
                    <a:pt x="734" y="671"/>
                  </a:cubicBezTo>
                  <a:cubicBezTo>
                    <a:pt x="528" y="864"/>
                    <a:pt x="323" y="1045"/>
                    <a:pt x="116" y="1216"/>
                  </a:cubicBezTo>
                  <a:cubicBezTo>
                    <a:pt x="14" y="1300"/>
                    <a:pt x="0" y="1450"/>
                    <a:pt x="86" y="1549"/>
                  </a:cubicBezTo>
                  <a:lnTo>
                    <a:pt x="842" y="2424"/>
                  </a:lnTo>
                  <a:cubicBezTo>
                    <a:pt x="889" y="2477"/>
                    <a:pt x="954" y="2505"/>
                    <a:pt x="1020" y="2505"/>
                  </a:cubicBezTo>
                  <a:cubicBezTo>
                    <a:pt x="1071" y="2505"/>
                    <a:pt x="1122" y="2488"/>
                    <a:pt x="1164" y="2453"/>
                  </a:cubicBezTo>
                  <a:cubicBezTo>
                    <a:pt x="1392" y="2261"/>
                    <a:pt x="1621" y="2060"/>
                    <a:pt x="1843" y="1847"/>
                  </a:cubicBezTo>
                  <a:cubicBezTo>
                    <a:pt x="2070" y="1633"/>
                    <a:pt x="2289" y="1415"/>
                    <a:pt x="2493" y="1193"/>
                  </a:cubicBezTo>
                  <a:cubicBezTo>
                    <a:pt x="2579" y="1102"/>
                    <a:pt x="2574" y="958"/>
                    <a:pt x="2483" y="871"/>
                  </a:cubicBezTo>
                  <a:lnTo>
                    <a:pt x="1655" y="65"/>
                  </a:lnTo>
                  <a:cubicBezTo>
                    <a:pt x="1610" y="22"/>
                    <a:pt x="1553" y="0"/>
                    <a:pt x="1495" y="0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8" name="Google Shape;2161;p32">
              <a:extLst>
                <a:ext uri="{FF2B5EF4-FFF2-40B4-BE49-F238E27FC236}">
                  <a16:creationId xmlns:a16="http://schemas.microsoft.com/office/drawing/2014/main" id="{00A32FB2-BC48-4DD7-6321-AB02BA14DB5A}"/>
                </a:ext>
              </a:extLst>
            </p:cNvPr>
            <p:cNvSpPr/>
            <p:nvPr/>
          </p:nvSpPr>
          <p:spPr>
            <a:xfrm>
              <a:off x="3194882" y="2749243"/>
              <a:ext cx="1436555" cy="810249"/>
            </a:xfrm>
            <a:custGeom>
              <a:avLst/>
              <a:gdLst/>
              <a:ahLst/>
              <a:cxnLst/>
              <a:rect l="l" t="t" r="r" b="b"/>
              <a:pathLst>
                <a:path w="2546" h="1436" extrusionOk="0">
                  <a:moveTo>
                    <a:pt x="2478" y="1"/>
                  </a:moveTo>
                  <a:cubicBezTo>
                    <a:pt x="2462" y="1"/>
                    <a:pt x="2446" y="7"/>
                    <a:pt x="2434" y="21"/>
                  </a:cubicBezTo>
                  <a:cubicBezTo>
                    <a:pt x="2225" y="245"/>
                    <a:pt x="2007" y="465"/>
                    <a:pt x="1786" y="673"/>
                  </a:cubicBezTo>
                  <a:cubicBezTo>
                    <a:pt x="1563" y="884"/>
                    <a:pt x="1334" y="1086"/>
                    <a:pt x="1107" y="1276"/>
                  </a:cubicBezTo>
                  <a:cubicBezTo>
                    <a:pt x="1077" y="1301"/>
                    <a:pt x="1040" y="1313"/>
                    <a:pt x="1003" y="1313"/>
                  </a:cubicBezTo>
                  <a:cubicBezTo>
                    <a:pt x="954" y="1313"/>
                    <a:pt x="905" y="1293"/>
                    <a:pt x="870" y="1254"/>
                  </a:cubicBezTo>
                  <a:lnTo>
                    <a:pt x="114" y="378"/>
                  </a:lnTo>
                  <a:cubicBezTo>
                    <a:pt x="101" y="364"/>
                    <a:pt x="85" y="357"/>
                    <a:pt x="68" y="357"/>
                  </a:cubicBezTo>
                  <a:cubicBezTo>
                    <a:pt x="54" y="357"/>
                    <a:pt x="40" y="362"/>
                    <a:pt x="28" y="372"/>
                  </a:cubicBezTo>
                  <a:cubicBezTo>
                    <a:pt x="4" y="395"/>
                    <a:pt x="1" y="433"/>
                    <a:pt x="22" y="457"/>
                  </a:cubicBezTo>
                  <a:lnTo>
                    <a:pt x="779" y="1334"/>
                  </a:lnTo>
                  <a:cubicBezTo>
                    <a:pt x="836" y="1401"/>
                    <a:pt x="919" y="1436"/>
                    <a:pt x="1000" y="1436"/>
                  </a:cubicBezTo>
                  <a:cubicBezTo>
                    <a:pt x="1067" y="1436"/>
                    <a:pt x="1132" y="1414"/>
                    <a:pt x="1186" y="1368"/>
                  </a:cubicBezTo>
                  <a:cubicBezTo>
                    <a:pt x="1414" y="1177"/>
                    <a:pt x="1646" y="973"/>
                    <a:pt x="1870" y="762"/>
                  </a:cubicBezTo>
                  <a:cubicBezTo>
                    <a:pt x="2092" y="550"/>
                    <a:pt x="2312" y="329"/>
                    <a:pt x="2524" y="102"/>
                  </a:cubicBezTo>
                  <a:cubicBezTo>
                    <a:pt x="2545" y="78"/>
                    <a:pt x="2545" y="41"/>
                    <a:pt x="2519" y="16"/>
                  </a:cubicBezTo>
                  <a:cubicBezTo>
                    <a:pt x="2508" y="6"/>
                    <a:pt x="2493" y="1"/>
                    <a:pt x="2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9" name="Google Shape;2162;p32">
              <a:extLst>
                <a:ext uri="{FF2B5EF4-FFF2-40B4-BE49-F238E27FC236}">
                  <a16:creationId xmlns:a16="http://schemas.microsoft.com/office/drawing/2014/main" id="{D50340E3-8A89-F613-DA2A-AAD6876F6051}"/>
                </a:ext>
              </a:extLst>
            </p:cNvPr>
            <p:cNvSpPr/>
            <p:nvPr/>
          </p:nvSpPr>
          <p:spPr>
            <a:xfrm>
              <a:off x="2906556" y="2564172"/>
              <a:ext cx="2205614" cy="1893025"/>
            </a:xfrm>
            <a:custGeom>
              <a:avLst/>
              <a:gdLst/>
              <a:ahLst/>
              <a:cxnLst/>
              <a:rect l="l" t="t" r="r" b="b"/>
              <a:pathLst>
                <a:path w="3909" h="3355" extrusionOk="0">
                  <a:moveTo>
                    <a:pt x="3841" y="1"/>
                  </a:moveTo>
                  <a:cubicBezTo>
                    <a:pt x="3823" y="1"/>
                    <a:pt x="3806" y="8"/>
                    <a:pt x="3794" y="22"/>
                  </a:cubicBezTo>
                  <a:cubicBezTo>
                    <a:pt x="3427" y="457"/>
                    <a:pt x="3018" y="890"/>
                    <a:pt x="2579" y="1304"/>
                  </a:cubicBezTo>
                  <a:cubicBezTo>
                    <a:pt x="1747" y="2089"/>
                    <a:pt x="869" y="2760"/>
                    <a:pt x="38" y="3241"/>
                  </a:cubicBezTo>
                  <a:cubicBezTo>
                    <a:pt x="9" y="3257"/>
                    <a:pt x="1" y="3296"/>
                    <a:pt x="16" y="3324"/>
                  </a:cubicBezTo>
                  <a:cubicBezTo>
                    <a:pt x="26" y="3343"/>
                    <a:pt x="46" y="3354"/>
                    <a:pt x="68" y="3354"/>
                  </a:cubicBezTo>
                  <a:cubicBezTo>
                    <a:pt x="79" y="3354"/>
                    <a:pt x="89" y="3350"/>
                    <a:pt x="101" y="3347"/>
                  </a:cubicBezTo>
                  <a:cubicBezTo>
                    <a:pt x="939" y="2860"/>
                    <a:pt x="1825" y="2183"/>
                    <a:pt x="2663" y="1392"/>
                  </a:cubicBezTo>
                  <a:cubicBezTo>
                    <a:pt x="3103" y="975"/>
                    <a:pt x="3516" y="540"/>
                    <a:pt x="3887" y="100"/>
                  </a:cubicBezTo>
                  <a:cubicBezTo>
                    <a:pt x="3909" y="73"/>
                    <a:pt x="3906" y="36"/>
                    <a:pt x="3880" y="14"/>
                  </a:cubicBezTo>
                  <a:cubicBezTo>
                    <a:pt x="3868" y="5"/>
                    <a:pt x="3854" y="1"/>
                    <a:pt x="3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1" name="Google Shape;2163;p32">
              <a:extLst>
                <a:ext uri="{FF2B5EF4-FFF2-40B4-BE49-F238E27FC236}">
                  <a16:creationId xmlns:a16="http://schemas.microsoft.com/office/drawing/2014/main" id="{F4BE955C-954E-41FA-5239-437236D0A94C}"/>
                </a:ext>
              </a:extLst>
            </p:cNvPr>
            <p:cNvSpPr/>
            <p:nvPr/>
          </p:nvSpPr>
          <p:spPr>
            <a:xfrm>
              <a:off x="2714714" y="1843637"/>
              <a:ext cx="1199574" cy="1091240"/>
            </a:xfrm>
            <a:custGeom>
              <a:avLst/>
              <a:gdLst/>
              <a:ahLst/>
              <a:cxnLst/>
              <a:rect l="l" t="t" r="r" b="b"/>
              <a:pathLst>
                <a:path w="2126" h="1934" extrusionOk="0">
                  <a:moveTo>
                    <a:pt x="2058" y="1"/>
                  </a:moveTo>
                  <a:cubicBezTo>
                    <a:pt x="2041" y="1"/>
                    <a:pt x="2024" y="7"/>
                    <a:pt x="2013" y="21"/>
                  </a:cubicBezTo>
                  <a:cubicBezTo>
                    <a:pt x="1773" y="285"/>
                    <a:pt x="1513" y="550"/>
                    <a:pt x="1242" y="807"/>
                  </a:cubicBezTo>
                  <a:cubicBezTo>
                    <a:pt x="845" y="1183"/>
                    <a:pt x="438" y="1526"/>
                    <a:pt x="34" y="1825"/>
                  </a:cubicBezTo>
                  <a:cubicBezTo>
                    <a:pt x="6" y="1845"/>
                    <a:pt x="1" y="1883"/>
                    <a:pt x="21" y="1910"/>
                  </a:cubicBezTo>
                  <a:cubicBezTo>
                    <a:pt x="31" y="1925"/>
                    <a:pt x="51" y="1934"/>
                    <a:pt x="69" y="1934"/>
                  </a:cubicBezTo>
                  <a:cubicBezTo>
                    <a:pt x="81" y="1934"/>
                    <a:pt x="94" y="1931"/>
                    <a:pt x="106" y="1921"/>
                  </a:cubicBezTo>
                  <a:cubicBezTo>
                    <a:pt x="515" y="1620"/>
                    <a:pt x="926" y="1274"/>
                    <a:pt x="1327" y="896"/>
                  </a:cubicBezTo>
                  <a:cubicBezTo>
                    <a:pt x="1600" y="636"/>
                    <a:pt x="1863" y="369"/>
                    <a:pt x="2104" y="101"/>
                  </a:cubicBezTo>
                  <a:cubicBezTo>
                    <a:pt x="2125" y="76"/>
                    <a:pt x="2122" y="36"/>
                    <a:pt x="2098" y="15"/>
                  </a:cubicBezTo>
                  <a:cubicBezTo>
                    <a:pt x="2087" y="5"/>
                    <a:pt x="2072" y="1"/>
                    <a:pt x="20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7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63"/>
          <p:cNvSpPr txBox="1">
            <a:spLocks noGrp="1"/>
          </p:cNvSpPr>
          <p:nvPr>
            <p:ph type="title"/>
          </p:nvPr>
        </p:nvSpPr>
        <p:spPr>
          <a:xfrm>
            <a:off x="1968266" y="98474"/>
            <a:ext cx="5207468" cy="858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Evidencias</a:t>
            </a:r>
            <a:br>
              <a:rPr lang="en" dirty="0">
                <a:latin typeface="Indie Flower" panose="020B0604020202020204" charset="0"/>
                <a:cs typeface="Calibri" panose="020F0502020204030204" pitchFamily="34" charset="0"/>
              </a:rPr>
            </a:br>
            <a:r>
              <a:rPr lang="en" sz="2000" b="0" i="1" dirty="0">
                <a:latin typeface="Indie Flower" panose="020B0604020202020204" charset="0"/>
                <a:cs typeface="Calibri" panose="020F0502020204030204" pitchFamily="34" charset="0"/>
              </a:rPr>
              <a:t>Modelo de la BB.DD. y Arquitectura de SW</a:t>
            </a:r>
            <a:endParaRPr b="0" i="1"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79513400-0ECF-0E33-7BAF-E33A98A791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20"/>
          <a:stretch/>
        </p:blipFill>
        <p:spPr>
          <a:xfrm>
            <a:off x="88201" y="1389657"/>
            <a:ext cx="4659672" cy="2977963"/>
          </a:xfrm>
          <a:prstGeom prst="rect">
            <a:avLst/>
          </a:prstGeom>
          <a:ln w="19050">
            <a:solidFill>
              <a:srgbClr val="A2054B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4DB1A7B-B1C8-337D-3F41-FDC5AE479D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40" t="2008" r="1754" b="686"/>
          <a:stretch/>
        </p:blipFill>
        <p:spPr>
          <a:xfrm>
            <a:off x="4831159" y="1376089"/>
            <a:ext cx="4201119" cy="2977963"/>
          </a:xfrm>
          <a:prstGeom prst="rect">
            <a:avLst/>
          </a:prstGeom>
          <a:ln w="19050">
            <a:solidFill>
              <a:srgbClr val="A2054B"/>
            </a:solidFill>
          </a:ln>
        </p:spPr>
      </p:pic>
      <p:grpSp>
        <p:nvGrpSpPr>
          <p:cNvPr id="34" name="Google Shape;2157;p32">
            <a:extLst>
              <a:ext uri="{FF2B5EF4-FFF2-40B4-BE49-F238E27FC236}">
                <a16:creationId xmlns:a16="http://schemas.microsoft.com/office/drawing/2014/main" id="{68D92D89-412B-BFF7-A64A-471A01E6A871}"/>
              </a:ext>
            </a:extLst>
          </p:cNvPr>
          <p:cNvGrpSpPr/>
          <p:nvPr/>
        </p:nvGrpSpPr>
        <p:grpSpPr>
          <a:xfrm>
            <a:off x="2082099" y="1146502"/>
            <a:ext cx="494777" cy="444520"/>
            <a:chOff x="1871175" y="984299"/>
            <a:chExt cx="3905105" cy="3508444"/>
          </a:xfrm>
        </p:grpSpPr>
        <p:sp>
          <p:nvSpPr>
            <p:cNvPr id="35" name="Google Shape;2158;p32">
              <a:extLst>
                <a:ext uri="{FF2B5EF4-FFF2-40B4-BE49-F238E27FC236}">
                  <a16:creationId xmlns:a16="http://schemas.microsoft.com/office/drawing/2014/main" id="{944B957B-4CBD-9D6D-6113-684D67F72199}"/>
                </a:ext>
              </a:extLst>
            </p:cNvPr>
            <p:cNvSpPr/>
            <p:nvPr/>
          </p:nvSpPr>
          <p:spPr>
            <a:xfrm>
              <a:off x="1871175" y="1020975"/>
              <a:ext cx="3905105" cy="3437350"/>
            </a:xfrm>
            <a:custGeom>
              <a:avLst/>
              <a:gdLst/>
              <a:ahLst/>
              <a:cxnLst/>
              <a:rect l="l" t="t" r="r" b="b"/>
              <a:pathLst>
                <a:path w="6921" h="6092" extrusionOk="0">
                  <a:moveTo>
                    <a:pt x="1771" y="0"/>
                  </a:moveTo>
                  <a:cubicBezTo>
                    <a:pt x="1488" y="0"/>
                    <a:pt x="1177" y="153"/>
                    <a:pt x="872" y="369"/>
                  </a:cubicBezTo>
                  <a:cubicBezTo>
                    <a:pt x="322" y="758"/>
                    <a:pt x="1" y="1206"/>
                    <a:pt x="389" y="1756"/>
                  </a:cubicBezTo>
                  <a:cubicBezTo>
                    <a:pt x="947" y="2542"/>
                    <a:pt x="1696" y="3362"/>
                    <a:pt x="2557" y="4120"/>
                  </a:cubicBezTo>
                  <a:cubicBezTo>
                    <a:pt x="3416" y="4881"/>
                    <a:pt x="4321" y="5524"/>
                    <a:pt x="5172" y="5981"/>
                  </a:cubicBezTo>
                  <a:cubicBezTo>
                    <a:pt x="5315" y="6057"/>
                    <a:pt x="5447" y="6091"/>
                    <a:pt x="5570" y="6091"/>
                  </a:cubicBezTo>
                  <a:cubicBezTo>
                    <a:pt x="5958" y="6091"/>
                    <a:pt x="6252" y="5748"/>
                    <a:pt x="6493" y="5297"/>
                  </a:cubicBezTo>
                  <a:cubicBezTo>
                    <a:pt x="6812" y="4701"/>
                    <a:pt x="6920" y="4147"/>
                    <a:pt x="6326" y="3829"/>
                  </a:cubicBezTo>
                  <a:cubicBezTo>
                    <a:pt x="5638" y="3461"/>
                    <a:pt x="4893" y="2929"/>
                    <a:pt x="4173" y="2293"/>
                  </a:cubicBezTo>
                  <a:cubicBezTo>
                    <a:pt x="3453" y="1657"/>
                    <a:pt x="2835" y="983"/>
                    <a:pt x="2382" y="345"/>
                  </a:cubicBezTo>
                  <a:cubicBezTo>
                    <a:pt x="2209" y="100"/>
                    <a:pt x="1999" y="0"/>
                    <a:pt x="1771" y="0"/>
                  </a:cubicBezTo>
                  <a:close/>
                </a:path>
              </a:pathLst>
            </a:custGeom>
            <a:solidFill>
              <a:srgbClr val="A20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2159;p32">
              <a:extLst>
                <a:ext uri="{FF2B5EF4-FFF2-40B4-BE49-F238E27FC236}">
                  <a16:creationId xmlns:a16="http://schemas.microsoft.com/office/drawing/2014/main" id="{1E29AF61-8525-A36E-0FC1-69CB657CA71E}"/>
                </a:ext>
              </a:extLst>
            </p:cNvPr>
            <p:cNvSpPr/>
            <p:nvPr/>
          </p:nvSpPr>
          <p:spPr>
            <a:xfrm>
              <a:off x="1924778" y="984299"/>
              <a:ext cx="3844731" cy="3508444"/>
            </a:xfrm>
            <a:custGeom>
              <a:avLst/>
              <a:gdLst/>
              <a:ahLst/>
              <a:cxnLst/>
              <a:rect l="l" t="t" r="r" b="b"/>
              <a:pathLst>
                <a:path w="6814" h="6218" extrusionOk="0">
                  <a:moveTo>
                    <a:pt x="5035" y="0"/>
                  </a:moveTo>
                  <a:cubicBezTo>
                    <a:pt x="4796" y="0"/>
                    <a:pt x="4579" y="105"/>
                    <a:pt x="4406" y="367"/>
                  </a:cubicBezTo>
                  <a:cubicBezTo>
                    <a:pt x="3978" y="1021"/>
                    <a:pt x="3381" y="1714"/>
                    <a:pt x="2684" y="2373"/>
                  </a:cubicBezTo>
                  <a:cubicBezTo>
                    <a:pt x="1985" y="3034"/>
                    <a:pt x="1258" y="3591"/>
                    <a:pt x="584" y="3982"/>
                  </a:cubicBezTo>
                  <a:cubicBezTo>
                    <a:pt x="0" y="4321"/>
                    <a:pt x="124" y="4871"/>
                    <a:pt x="464" y="5455"/>
                  </a:cubicBezTo>
                  <a:cubicBezTo>
                    <a:pt x="716" y="5889"/>
                    <a:pt x="1015" y="6218"/>
                    <a:pt x="1392" y="6218"/>
                  </a:cubicBezTo>
                  <a:cubicBezTo>
                    <a:pt x="1521" y="6218"/>
                    <a:pt x="1659" y="6179"/>
                    <a:pt x="1808" y="6093"/>
                  </a:cubicBezTo>
                  <a:cubicBezTo>
                    <a:pt x="2643" y="5610"/>
                    <a:pt x="3527" y="4936"/>
                    <a:pt x="4361" y="4148"/>
                  </a:cubicBezTo>
                  <a:cubicBezTo>
                    <a:pt x="5193" y="3358"/>
                    <a:pt x="5914" y="2516"/>
                    <a:pt x="6445" y="1708"/>
                  </a:cubicBezTo>
                  <a:cubicBezTo>
                    <a:pt x="6814" y="1145"/>
                    <a:pt x="6478" y="708"/>
                    <a:pt x="5917" y="339"/>
                  </a:cubicBezTo>
                  <a:cubicBezTo>
                    <a:pt x="5616" y="140"/>
                    <a:pt x="5310" y="0"/>
                    <a:pt x="5035" y="0"/>
                  </a:cubicBezTo>
                  <a:close/>
                </a:path>
              </a:pathLst>
            </a:custGeom>
            <a:solidFill>
              <a:srgbClr val="A20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2160;p32">
              <a:extLst>
                <a:ext uri="{FF2B5EF4-FFF2-40B4-BE49-F238E27FC236}">
                  <a16:creationId xmlns:a16="http://schemas.microsoft.com/office/drawing/2014/main" id="{5A51795D-FB67-CF7A-8568-63E838347815}"/>
                </a:ext>
              </a:extLst>
            </p:cNvPr>
            <p:cNvSpPr/>
            <p:nvPr/>
          </p:nvSpPr>
          <p:spPr>
            <a:xfrm>
              <a:off x="3186419" y="2111652"/>
              <a:ext cx="1455175" cy="1413421"/>
            </a:xfrm>
            <a:custGeom>
              <a:avLst/>
              <a:gdLst/>
              <a:ahLst/>
              <a:cxnLst/>
              <a:rect l="l" t="t" r="r" b="b"/>
              <a:pathLst>
                <a:path w="2579" h="2505" extrusionOk="0">
                  <a:moveTo>
                    <a:pt x="1495" y="0"/>
                  </a:moveTo>
                  <a:cubicBezTo>
                    <a:pt x="1432" y="0"/>
                    <a:pt x="1369" y="26"/>
                    <a:pt x="1322" y="75"/>
                  </a:cubicBezTo>
                  <a:cubicBezTo>
                    <a:pt x="1137" y="275"/>
                    <a:pt x="941" y="474"/>
                    <a:pt x="734" y="671"/>
                  </a:cubicBezTo>
                  <a:cubicBezTo>
                    <a:pt x="528" y="864"/>
                    <a:pt x="323" y="1045"/>
                    <a:pt x="116" y="1216"/>
                  </a:cubicBezTo>
                  <a:cubicBezTo>
                    <a:pt x="14" y="1300"/>
                    <a:pt x="0" y="1450"/>
                    <a:pt x="86" y="1549"/>
                  </a:cubicBezTo>
                  <a:lnTo>
                    <a:pt x="842" y="2424"/>
                  </a:lnTo>
                  <a:cubicBezTo>
                    <a:pt x="889" y="2477"/>
                    <a:pt x="954" y="2505"/>
                    <a:pt x="1020" y="2505"/>
                  </a:cubicBezTo>
                  <a:cubicBezTo>
                    <a:pt x="1071" y="2505"/>
                    <a:pt x="1122" y="2488"/>
                    <a:pt x="1164" y="2453"/>
                  </a:cubicBezTo>
                  <a:cubicBezTo>
                    <a:pt x="1392" y="2261"/>
                    <a:pt x="1621" y="2060"/>
                    <a:pt x="1843" y="1847"/>
                  </a:cubicBezTo>
                  <a:cubicBezTo>
                    <a:pt x="2070" y="1633"/>
                    <a:pt x="2289" y="1415"/>
                    <a:pt x="2493" y="1193"/>
                  </a:cubicBezTo>
                  <a:cubicBezTo>
                    <a:pt x="2579" y="1102"/>
                    <a:pt x="2574" y="958"/>
                    <a:pt x="2483" y="871"/>
                  </a:cubicBezTo>
                  <a:lnTo>
                    <a:pt x="1655" y="65"/>
                  </a:lnTo>
                  <a:cubicBezTo>
                    <a:pt x="1610" y="22"/>
                    <a:pt x="1553" y="0"/>
                    <a:pt x="1495" y="0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Google Shape;2161;p32">
              <a:extLst>
                <a:ext uri="{FF2B5EF4-FFF2-40B4-BE49-F238E27FC236}">
                  <a16:creationId xmlns:a16="http://schemas.microsoft.com/office/drawing/2014/main" id="{76132439-C680-F846-49BC-C891BD1AB620}"/>
                </a:ext>
              </a:extLst>
            </p:cNvPr>
            <p:cNvSpPr/>
            <p:nvPr/>
          </p:nvSpPr>
          <p:spPr>
            <a:xfrm>
              <a:off x="3194882" y="2749243"/>
              <a:ext cx="1436555" cy="810249"/>
            </a:xfrm>
            <a:custGeom>
              <a:avLst/>
              <a:gdLst/>
              <a:ahLst/>
              <a:cxnLst/>
              <a:rect l="l" t="t" r="r" b="b"/>
              <a:pathLst>
                <a:path w="2546" h="1436" extrusionOk="0">
                  <a:moveTo>
                    <a:pt x="2478" y="1"/>
                  </a:moveTo>
                  <a:cubicBezTo>
                    <a:pt x="2462" y="1"/>
                    <a:pt x="2446" y="7"/>
                    <a:pt x="2434" y="21"/>
                  </a:cubicBezTo>
                  <a:cubicBezTo>
                    <a:pt x="2225" y="245"/>
                    <a:pt x="2007" y="465"/>
                    <a:pt x="1786" y="673"/>
                  </a:cubicBezTo>
                  <a:cubicBezTo>
                    <a:pt x="1563" y="884"/>
                    <a:pt x="1334" y="1086"/>
                    <a:pt x="1107" y="1276"/>
                  </a:cubicBezTo>
                  <a:cubicBezTo>
                    <a:pt x="1077" y="1301"/>
                    <a:pt x="1040" y="1313"/>
                    <a:pt x="1003" y="1313"/>
                  </a:cubicBezTo>
                  <a:cubicBezTo>
                    <a:pt x="954" y="1313"/>
                    <a:pt x="905" y="1293"/>
                    <a:pt x="870" y="1254"/>
                  </a:cubicBezTo>
                  <a:lnTo>
                    <a:pt x="114" y="378"/>
                  </a:lnTo>
                  <a:cubicBezTo>
                    <a:pt x="101" y="364"/>
                    <a:pt x="85" y="357"/>
                    <a:pt x="68" y="357"/>
                  </a:cubicBezTo>
                  <a:cubicBezTo>
                    <a:pt x="54" y="357"/>
                    <a:pt x="40" y="362"/>
                    <a:pt x="28" y="372"/>
                  </a:cubicBezTo>
                  <a:cubicBezTo>
                    <a:pt x="4" y="395"/>
                    <a:pt x="1" y="433"/>
                    <a:pt x="22" y="457"/>
                  </a:cubicBezTo>
                  <a:lnTo>
                    <a:pt x="779" y="1334"/>
                  </a:lnTo>
                  <a:cubicBezTo>
                    <a:pt x="836" y="1401"/>
                    <a:pt x="919" y="1436"/>
                    <a:pt x="1000" y="1436"/>
                  </a:cubicBezTo>
                  <a:cubicBezTo>
                    <a:pt x="1067" y="1436"/>
                    <a:pt x="1132" y="1414"/>
                    <a:pt x="1186" y="1368"/>
                  </a:cubicBezTo>
                  <a:cubicBezTo>
                    <a:pt x="1414" y="1177"/>
                    <a:pt x="1646" y="973"/>
                    <a:pt x="1870" y="762"/>
                  </a:cubicBezTo>
                  <a:cubicBezTo>
                    <a:pt x="2092" y="550"/>
                    <a:pt x="2312" y="329"/>
                    <a:pt x="2524" y="102"/>
                  </a:cubicBezTo>
                  <a:cubicBezTo>
                    <a:pt x="2545" y="78"/>
                    <a:pt x="2545" y="41"/>
                    <a:pt x="2519" y="16"/>
                  </a:cubicBezTo>
                  <a:cubicBezTo>
                    <a:pt x="2508" y="6"/>
                    <a:pt x="2493" y="1"/>
                    <a:pt x="2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2162;p32">
              <a:extLst>
                <a:ext uri="{FF2B5EF4-FFF2-40B4-BE49-F238E27FC236}">
                  <a16:creationId xmlns:a16="http://schemas.microsoft.com/office/drawing/2014/main" id="{A976A1B6-03A2-1980-17E7-CCE48184A0CF}"/>
                </a:ext>
              </a:extLst>
            </p:cNvPr>
            <p:cNvSpPr/>
            <p:nvPr/>
          </p:nvSpPr>
          <p:spPr>
            <a:xfrm>
              <a:off x="2906556" y="2564172"/>
              <a:ext cx="2205614" cy="1893025"/>
            </a:xfrm>
            <a:custGeom>
              <a:avLst/>
              <a:gdLst/>
              <a:ahLst/>
              <a:cxnLst/>
              <a:rect l="l" t="t" r="r" b="b"/>
              <a:pathLst>
                <a:path w="3909" h="3355" extrusionOk="0">
                  <a:moveTo>
                    <a:pt x="3841" y="1"/>
                  </a:moveTo>
                  <a:cubicBezTo>
                    <a:pt x="3823" y="1"/>
                    <a:pt x="3806" y="8"/>
                    <a:pt x="3794" y="22"/>
                  </a:cubicBezTo>
                  <a:cubicBezTo>
                    <a:pt x="3427" y="457"/>
                    <a:pt x="3018" y="890"/>
                    <a:pt x="2579" y="1304"/>
                  </a:cubicBezTo>
                  <a:cubicBezTo>
                    <a:pt x="1747" y="2089"/>
                    <a:pt x="869" y="2760"/>
                    <a:pt x="38" y="3241"/>
                  </a:cubicBezTo>
                  <a:cubicBezTo>
                    <a:pt x="9" y="3257"/>
                    <a:pt x="1" y="3296"/>
                    <a:pt x="16" y="3324"/>
                  </a:cubicBezTo>
                  <a:cubicBezTo>
                    <a:pt x="26" y="3343"/>
                    <a:pt x="46" y="3354"/>
                    <a:pt x="68" y="3354"/>
                  </a:cubicBezTo>
                  <a:cubicBezTo>
                    <a:pt x="79" y="3354"/>
                    <a:pt x="89" y="3350"/>
                    <a:pt x="101" y="3347"/>
                  </a:cubicBezTo>
                  <a:cubicBezTo>
                    <a:pt x="939" y="2860"/>
                    <a:pt x="1825" y="2183"/>
                    <a:pt x="2663" y="1392"/>
                  </a:cubicBezTo>
                  <a:cubicBezTo>
                    <a:pt x="3103" y="975"/>
                    <a:pt x="3516" y="540"/>
                    <a:pt x="3887" y="100"/>
                  </a:cubicBezTo>
                  <a:cubicBezTo>
                    <a:pt x="3909" y="73"/>
                    <a:pt x="3906" y="36"/>
                    <a:pt x="3880" y="14"/>
                  </a:cubicBezTo>
                  <a:cubicBezTo>
                    <a:pt x="3868" y="5"/>
                    <a:pt x="3854" y="1"/>
                    <a:pt x="3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2163;p32">
              <a:extLst>
                <a:ext uri="{FF2B5EF4-FFF2-40B4-BE49-F238E27FC236}">
                  <a16:creationId xmlns:a16="http://schemas.microsoft.com/office/drawing/2014/main" id="{E4F7D3AC-7080-A938-8043-F862C52FFE01}"/>
                </a:ext>
              </a:extLst>
            </p:cNvPr>
            <p:cNvSpPr/>
            <p:nvPr/>
          </p:nvSpPr>
          <p:spPr>
            <a:xfrm>
              <a:off x="2714714" y="1843637"/>
              <a:ext cx="1199574" cy="1091240"/>
            </a:xfrm>
            <a:custGeom>
              <a:avLst/>
              <a:gdLst/>
              <a:ahLst/>
              <a:cxnLst/>
              <a:rect l="l" t="t" r="r" b="b"/>
              <a:pathLst>
                <a:path w="2126" h="1934" extrusionOk="0">
                  <a:moveTo>
                    <a:pt x="2058" y="1"/>
                  </a:moveTo>
                  <a:cubicBezTo>
                    <a:pt x="2041" y="1"/>
                    <a:pt x="2024" y="7"/>
                    <a:pt x="2013" y="21"/>
                  </a:cubicBezTo>
                  <a:cubicBezTo>
                    <a:pt x="1773" y="285"/>
                    <a:pt x="1513" y="550"/>
                    <a:pt x="1242" y="807"/>
                  </a:cubicBezTo>
                  <a:cubicBezTo>
                    <a:pt x="845" y="1183"/>
                    <a:pt x="438" y="1526"/>
                    <a:pt x="34" y="1825"/>
                  </a:cubicBezTo>
                  <a:cubicBezTo>
                    <a:pt x="6" y="1845"/>
                    <a:pt x="1" y="1883"/>
                    <a:pt x="21" y="1910"/>
                  </a:cubicBezTo>
                  <a:cubicBezTo>
                    <a:pt x="31" y="1925"/>
                    <a:pt x="51" y="1934"/>
                    <a:pt x="69" y="1934"/>
                  </a:cubicBezTo>
                  <a:cubicBezTo>
                    <a:pt x="81" y="1934"/>
                    <a:pt x="94" y="1931"/>
                    <a:pt x="106" y="1921"/>
                  </a:cubicBezTo>
                  <a:cubicBezTo>
                    <a:pt x="515" y="1620"/>
                    <a:pt x="926" y="1274"/>
                    <a:pt x="1327" y="896"/>
                  </a:cubicBezTo>
                  <a:cubicBezTo>
                    <a:pt x="1600" y="636"/>
                    <a:pt x="1863" y="369"/>
                    <a:pt x="2104" y="101"/>
                  </a:cubicBezTo>
                  <a:cubicBezTo>
                    <a:pt x="2125" y="76"/>
                    <a:pt x="2122" y="36"/>
                    <a:pt x="2098" y="15"/>
                  </a:cubicBezTo>
                  <a:cubicBezTo>
                    <a:pt x="2087" y="5"/>
                    <a:pt x="2072" y="1"/>
                    <a:pt x="20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oogle Shape;2157;p32">
            <a:extLst>
              <a:ext uri="{FF2B5EF4-FFF2-40B4-BE49-F238E27FC236}">
                <a16:creationId xmlns:a16="http://schemas.microsoft.com/office/drawing/2014/main" id="{1B3CF3D7-B5EF-C68C-26B8-3625554426DB}"/>
              </a:ext>
            </a:extLst>
          </p:cNvPr>
          <p:cNvGrpSpPr/>
          <p:nvPr/>
        </p:nvGrpSpPr>
        <p:grpSpPr>
          <a:xfrm>
            <a:off x="6794446" y="1121624"/>
            <a:ext cx="494777" cy="444520"/>
            <a:chOff x="1871175" y="984299"/>
            <a:chExt cx="3905105" cy="3508444"/>
          </a:xfrm>
        </p:grpSpPr>
        <p:sp>
          <p:nvSpPr>
            <p:cNvPr id="53" name="Google Shape;2158;p32">
              <a:extLst>
                <a:ext uri="{FF2B5EF4-FFF2-40B4-BE49-F238E27FC236}">
                  <a16:creationId xmlns:a16="http://schemas.microsoft.com/office/drawing/2014/main" id="{7E1B165C-0CBB-31F4-8D05-0EC842240B24}"/>
                </a:ext>
              </a:extLst>
            </p:cNvPr>
            <p:cNvSpPr/>
            <p:nvPr/>
          </p:nvSpPr>
          <p:spPr>
            <a:xfrm>
              <a:off x="1871175" y="1020975"/>
              <a:ext cx="3905105" cy="3437350"/>
            </a:xfrm>
            <a:custGeom>
              <a:avLst/>
              <a:gdLst/>
              <a:ahLst/>
              <a:cxnLst/>
              <a:rect l="l" t="t" r="r" b="b"/>
              <a:pathLst>
                <a:path w="6921" h="6092" extrusionOk="0">
                  <a:moveTo>
                    <a:pt x="1771" y="0"/>
                  </a:moveTo>
                  <a:cubicBezTo>
                    <a:pt x="1488" y="0"/>
                    <a:pt x="1177" y="153"/>
                    <a:pt x="872" y="369"/>
                  </a:cubicBezTo>
                  <a:cubicBezTo>
                    <a:pt x="322" y="758"/>
                    <a:pt x="1" y="1206"/>
                    <a:pt x="389" y="1756"/>
                  </a:cubicBezTo>
                  <a:cubicBezTo>
                    <a:pt x="947" y="2542"/>
                    <a:pt x="1696" y="3362"/>
                    <a:pt x="2557" y="4120"/>
                  </a:cubicBezTo>
                  <a:cubicBezTo>
                    <a:pt x="3416" y="4881"/>
                    <a:pt x="4321" y="5524"/>
                    <a:pt x="5172" y="5981"/>
                  </a:cubicBezTo>
                  <a:cubicBezTo>
                    <a:pt x="5315" y="6057"/>
                    <a:pt x="5447" y="6091"/>
                    <a:pt x="5570" y="6091"/>
                  </a:cubicBezTo>
                  <a:cubicBezTo>
                    <a:pt x="5958" y="6091"/>
                    <a:pt x="6252" y="5748"/>
                    <a:pt x="6493" y="5297"/>
                  </a:cubicBezTo>
                  <a:cubicBezTo>
                    <a:pt x="6812" y="4701"/>
                    <a:pt x="6920" y="4147"/>
                    <a:pt x="6326" y="3829"/>
                  </a:cubicBezTo>
                  <a:cubicBezTo>
                    <a:pt x="5638" y="3461"/>
                    <a:pt x="4893" y="2929"/>
                    <a:pt x="4173" y="2293"/>
                  </a:cubicBezTo>
                  <a:cubicBezTo>
                    <a:pt x="3453" y="1657"/>
                    <a:pt x="2835" y="983"/>
                    <a:pt x="2382" y="345"/>
                  </a:cubicBezTo>
                  <a:cubicBezTo>
                    <a:pt x="2209" y="100"/>
                    <a:pt x="1999" y="0"/>
                    <a:pt x="1771" y="0"/>
                  </a:cubicBezTo>
                  <a:close/>
                </a:path>
              </a:pathLst>
            </a:custGeom>
            <a:solidFill>
              <a:srgbClr val="A20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Google Shape;2159;p32">
              <a:extLst>
                <a:ext uri="{FF2B5EF4-FFF2-40B4-BE49-F238E27FC236}">
                  <a16:creationId xmlns:a16="http://schemas.microsoft.com/office/drawing/2014/main" id="{21F91BB7-26A6-6BCF-1681-E830E50A621A}"/>
                </a:ext>
              </a:extLst>
            </p:cNvPr>
            <p:cNvSpPr/>
            <p:nvPr/>
          </p:nvSpPr>
          <p:spPr>
            <a:xfrm>
              <a:off x="1924778" y="984299"/>
              <a:ext cx="3844731" cy="3508444"/>
            </a:xfrm>
            <a:custGeom>
              <a:avLst/>
              <a:gdLst/>
              <a:ahLst/>
              <a:cxnLst/>
              <a:rect l="l" t="t" r="r" b="b"/>
              <a:pathLst>
                <a:path w="6814" h="6218" extrusionOk="0">
                  <a:moveTo>
                    <a:pt x="5035" y="0"/>
                  </a:moveTo>
                  <a:cubicBezTo>
                    <a:pt x="4796" y="0"/>
                    <a:pt x="4579" y="105"/>
                    <a:pt x="4406" y="367"/>
                  </a:cubicBezTo>
                  <a:cubicBezTo>
                    <a:pt x="3978" y="1021"/>
                    <a:pt x="3381" y="1714"/>
                    <a:pt x="2684" y="2373"/>
                  </a:cubicBezTo>
                  <a:cubicBezTo>
                    <a:pt x="1985" y="3034"/>
                    <a:pt x="1258" y="3591"/>
                    <a:pt x="584" y="3982"/>
                  </a:cubicBezTo>
                  <a:cubicBezTo>
                    <a:pt x="0" y="4321"/>
                    <a:pt x="124" y="4871"/>
                    <a:pt x="464" y="5455"/>
                  </a:cubicBezTo>
                  <a:cubicBezTo>
                    <a:pt x="716" y="5889"/>
                    <a:pt x="1015" y="6218"/>
                    <a:pt x="1392" y="6218"/>
                  </a:cubicBezTo>
                  <a:cubicBezTo>
                    <a:pt x="1521" y="6218"/>
                    <a:pt x="1659" y="6179"/>
                    <a:pt x="1808" y="6093"/>
                  </a:cubicBezTo>
                  <a:cubicBezTo>
                    <a:pt x="2643" y="5610"/>
                    <a:pt x="3527" y="4936"/>
                    <a:pt x="4361" y="4148"/>
                  </a:cubicBezTo>
                  <a:cubicBezTo>
                    <a:pt x="5193" y="3358"/>
                    <a:pt x="5914" y="2516"/>
                    <a:pt x="6445" y="1708"/>
                  </a:cubicBezTo>
                  <a:cubicBezTo>
                    <a:pt x="6814" y="1145"/>
                    <a:pt x="6478" y="708"/>
                    <a:pt x="5917" y="339"/>
                  </a:cubicBezTo>
                  <a:cubicBezTo>
                    <a:pt x="5616" y="140"/>
                    <a:pt x="5310" y="0"/>
                    <a:pt x="5035" y="0"/>
                  </a:cubicBezTo>
                  <a:close/>
                </a:path>
              </a:pathLst>
            </a:custGeom>
            <a:solidFill>
              <a:srgbClr val="A20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Google Shape;2160;p32">
              <a:extLst>
                <a:ext uri="{FF2B5EF4-FFF2-40B4-BE49-F238E27FC236}">
                  <a16:creationId xmlns:a16="http://schemas.microsoft.com/office/drawing/2014/main" id="{842F2E99-C9B3-762C-EBF4-4853978D6B9C}"/>
                </a:ext>
              </a:extLst>
            </p:cNvPr>
            <p:cNvSpPr/>
            <p:nvPr/>
          </p:nvSpPr>
          <p:spPr>
            <a:xfrm>
              <a:off x="3186419" y="2111652"/>
              <a:ext cx="1455175" cy="1413421"/>
            </a:xfrm>
            <a:custGeom>
              <a:avLst/>
              <a:gdLst/>
              <a:ahLst/>
              <a:cxnLst/>
              <a:rect l="l" t="t" r="r" b="b"/>
              <a:pathLst>
                <a:path w="2579" h="2505" extrusionOk="0">
                  <a:moveTo>
                    <a:pt x="1495" y="0"/>
                  </a:moveTo>
                  <a:cubicBezTo>
                    <a:pt x="1432" y="0"/>
                    <a:pt x="1369" y="26"/>
                    <a:pt x="1322" y="75"/>
                  </a:cubicBezTo>
                  <a:cubicBezTo>
                    <a:pt x="1137" y="275"/>
                    <a:pt x="941" y="474"/>
                    <a:pt x="734" y="671"/>
                  </a:cubicBezTo>
                  <a:cubicBezTo>
                    <a:pt x="528" y="864"/>
                    <a:pt x="323" y="1045"/>
                    <a:pt x="116" y="1216"/>
                  </a:cubicBezTo>
                  <a:cubicBezTo>
                    <a:pt x="14" y="1300"/>
                    <a:pt x="0" y="1450"/>
                    <a:pt x="86" y="1549"/>
                  </a:cubicBezTo>
                  <a:lnTo>
                    <a:pt x="842" y="2424"/>
                  </a:lnTo>
                  <a:cubicBezTo>
                    <a:pt x="889" y="2477"/>
                    <a:pt x="954" y="2505"/>
                    <a:pt x="1020" y="2505"/>
                  </a:cubicBezTo>
                  <a:cubicBezTo>
                    <a:pt x="1071" y="2505"/>
                    <a:pt x="1122" y="2488"/>
                    <a:pt x="1164" y="2453"/>
                  </a:cubicBezTo>
                  <a:cubicBezTo>
                    <a:pt x="1392" y="2261"/>
                    <a:pt x="1621" y="2060"/>
                    <a:pt x="1843" y="1847"/>
                  </a:cubicBezTo>
                  <a:cubicBezTo>
                    <a:pt x="2070" y="1633"/>
                    <a:pt x="2289" y="1415"/>
                    <a:pt x="2493" y="1193"/>
                  </a:cubicBezTo>
                  <a:cubicBezTo>
                    <a:pt x="2579" y="1102"/>
                    <a:pt x="2574" y="958"/>
                    <a:pt x="2483" y="871"/>
                  </a:cubicBezTo>
                  <a:lnTo>
                    <a:pt x="1655" y="65"/>
                  </a:lnTo>
                  <a:cubicBezTo>
                    <a:pt x="1610" y="22"/>
                    <a:pt x="1553" y="0"/>
                    <a:pt x="1495" y="0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Google Shape;2161;p32">
              <a:extLst>
                <a:ext uri="{FF2B5EF4-FFF2-40B4-BE49-F238E27FC236}">
                  <a16:creationId xmlns:a16="http://schemas.microsoft.com/office/drawing/2014/main" id="{028E763E-80C9-080B-B5F4-7BD89B001F05}"/>
                </a:ext>
              </a:extLst>
            </p:cNvPr>
            <p:cNvSpPr/>
            <p:nvPr/>
          </p:nvSpPr>
          <p:spPr>
            <a:xfrm>
              <a:off x="3194882" y="2749243"/>
              <a:ext cx="1436555" cy="810249"/>
            </a:xfrm>
            <a:custGeom>
              <a:avLst/>
              <a:gdLst/>
              <a:ahLst/>
              <a:cxnLst/>
              <a:rect l="l" t="t" r="r" b="b"/>
              <a:pathLst>
                <a:path w="2546" h="1436" extrusionOk="0">
                  <a:moveTo>
                    <a:pt x="2478" y="1"/>
                  </a:moveTo>
                  <a:cubicBezTo>
                    <a:pt x="2462" y="1"/>
                    <a:pt x="2446" y="7"/>
                    <a:pt x="2434" y="21"/>
                  </a:cubicBezTo>
                  <a:cubicBezTo>
                    <a:pt x="2225" y="245"/>
                    <a:pt x="2007" y="465"/>
                    <a:pt x="1786" y="673"/>
                  </a:cubicBezTo>
                  <a:cubicBezTo>
                    <a:pt x="1563" y="884"/>
                    <a:pt x="1334" y="1086"/>
                    <a:pt x="1107" y="1276"/>
                  </a:cubicBezTo>
                  <a:cubicBezTo>
                    <a:pt x="1077" y="1301"/>
                    <a:pt x="1040" y="1313"/>
                    <a:pt x="1003" y="1313"/>
                  </a:cubicBezTo>
                  <a:cubicBezTo>
                    <a:pt x="954" y="1313"/>
                    <a:pt x="905" y="1293"/>
                    <a:pt x="870" y="1254"/>
                  </a:cubicBezTo>
                  <a:lnTo>
                    <a:pt x="114" y="378"/>
                  </a:lnTo>
                  <a:cubicBezTo>
                    <a:pt x="101" y="364"/>
                    <a:pt x="85" y="357"/>
                    <a:pt x="68" y="357"/>
                  </a:cubicBezTo>
                  <a:cubicBezTo>
                    <a:pt x="54" y="357"/>
                    <a:pt x="40" y="362"/>
                    <a:pt x="28" y="372"/>
                  </a:cubicBezTo>
                  <a:cubicBezTo>
                    <a:pt x="4" y="395"/>
                    <a:pt x="1" y="433"/>
                    <a:pt x="22" y="457"/>
                  </a:cubicBezTo>
                  <a:lnTo>
                    <a:pt x="779" y="1334"/>
                  </a:lnTo>
                  <a:cubicBezTo>
                    <a:pt x="836" y="1401"/>
                    <a:pt x="919" y="1436"/>
                    <a:pt x="1000" y="1436"/>
                  </a:cubicBezTo>
                  <a:cubicBezTo>
                    <a:pt x="1067" y="1436"/>
                    <a:pt x="1132" y="1414"/>
                    <a:pt x="1186" y="1368"/>
                  </a:cubicBezTo>
                  <a:cubicBezTo>
                    <a:pt x="1414" y="1177"/>
                    <a:pt x="1646" y="973"/>
                    <a:pt x="1870" y="762"/>
                  </a:cubicBezTo>
                  <a:cubicBezTo>
                    <a:pt x="2092" y="550"/>
                    <a:pt x="2312" y="329"/>
                    <a:pt x="2524" y="102"/>
                  </a:cubicBezTo>
                  <a:cubicBezTo>
                    <a:pt x="2545" y="78"/>
                    <a:pt x="2545" y="41"/>
                    <a:pt x="2519" y="16"/>
                  </a:cubicBezTo>
                  <a:cubicBezTo>
                    <a:pt x="2508" y="6"/>
                    <a:pt x="2493" y="1"/>
                    <a:pt x="2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Google Shape;2162;p32">
              <a:extLst>
                <a:ext uri="{FF2B5EF4-FFF2-40B4-BE49-F238E27FC236}">
                  <a16:creationId xmlns:a16="http://schemas.microsoft.com/office/drawing/2014/main" id="{9BCA1649-0A7F-1173-80CE-CBA9BA9EE868}"/>
                </a:ext>
              </a:extLst>
            </p:cNvPr>
            <p:cNvSpPr/>
            <p:nvPr/>
          </p:nvSpPr>
          <p:spPr>
            <a:xfrm>
              <a:off x="2906556" y="2564172"/>
              <a:ext cx="2205614" cy="1893025"/>
            </a:xfrm>
            <a:custGeom>
              <a:avLst/>
              <a:gdLst/>
              <a:ahLst/>
              <a:cxnLst/>
              <a:rect l="l" t="t" r="r" b="b"/>
              <a:pathLst>
                <a:path w="3909" h="3355" extrusionOk="0">
                  <a:moveTo>
                    <a:pt x="3841" y="1"/>
                  </a:moveTo>
                  <a:cubicBezTo>
                    <a:pt x="3823" y="1"/>
                    <a:pt x="3806" y="8"/>
                    <a:pt x="3794" y="22"/>
                  </a:cubicBezTo>
                  <a:cubicBezTo>
                    <a:pt x="3427" y="457"/>
                    <a:pt x="3018" y="890"/>
                    <a:pt x="2579" y="1304"/>
                  </a:cubicBezTo>
                  <a:cubicBezTo>
                    <a:pt x="1747" y="2089"/>
                    <a:pt x="869" y="2760"/>
                    <a:pt x="38" y="3241"/>
                  </a:cubicBezTo>
                  <a:cubicBezTo>
                    <a:pt x="9" y="3257"/>
                    <a:pt x="1" y="3296"/>
                    <a:pt x="16" y="3324"/>
                  </a:cubicBezTo>
                  <a:cubicBezTo>
                    <a:pt x="26" y="3343"/>
                    <a:pt x="46" y="3354"/>
                    <a:pt x="68" y="3354"/>
                  </a:cubicBezTo>
                  <a:cubicBezTo>
                    <a:pt x="79" y="3354"/>
                    <a:pt x="89" y="3350"/>
                    <a:pt x="101" y="3347"/>
                  </a:cubicBezTo>
                  <a:cubicBezTo>
                    <a:pt x="939" y="2860"/>
                    <a:pt x="1825" y="2183"/>
                    <a:pt x="2663" y="1392"/>
                  </a:cubicBezTo>
                  <a:cubicBezTo>
                    <a:pt x="3103" y="975"/>
                    <a:pt x="3516" y="540"/>
                    <a:pt x="3887" y="100"/>
                  </a:cubicBezTo>
                  <a:cubicBezTo>
                    <a:pt x="3909" y="73"/>
                    <a:pt x="3906" y="36"/>
                    <a:pt x="3880" y="14"/>
                  </a:cubicBezTo>
                  <a:cubicBezTo>
                    <a:pt x="3868" y="5"/>
                    <a:pt x="3854" y="1"/>
                    <a:pt x="3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Google Shape;2163;p32">
              <a:extLst>
                <a:ext uri="{FF2B5EF4-FFF2-40B4-BE49-F238E27FC236}">
                  <a16:creationId xmlns:a16="http://schemas.microsoft.com/office/drawing/2014/main" id="{CAD94118-001F-5E78-EA16-10F8B1867812}"/>
                </a:ext>
              </a:extLst>
            </p:cNvPr>
            <p:cNvSpPr/>
            <p:nvPr/>
          </p:nvSpPr>
          <p:spPr>
            <a:xfrm>
              <a:off x="2714714" y="1843637"/>
              <a:ext cx="1199574" cy="1091240"/>
            </a:xfrm>
            <a:custGeom>
              <a:avLst/>
              <a:gdLst/>
              <a:ahLst/>
              <a:cxnLst/>
              <a:rect l="l" t="t" r="r" b="b"/>
              <a:pathLst>
                <a:path w="2126" h="1934" extrusionOk="0">
                  <a:moveTo>
                    <a:pt x="2058" y="1"/>
                  </a:moveTo>
                  <a:cubicBezTo>
                    <a:pt x="2041" y="1"/>
                    <a:pt x="2024" y="7"/>
                    <a:pt x="2013" y="21"/>
                  </a:cubicBezTo>
                  <a:cubicBezTo>
                    <a:pt x="1773" y="285"/>
                    <a:pt x="1513" y="550"/>
                    <a:pt x="1242" y="807"/>
                  </a:cubicBezTo>
                  <a:cubicBezTo>
                    <a:pt x="845" y="1183"/>
                    <a:pt x="438" y="1526"/>
                    <a:pt x="34" y="1825"/>
                  </a:cubicBezTo>
                  <a:cubicBezTo>
                    <a:pt x="6" y="1845"/>
                    <a:pt x="1" y="1883"/>
                    <a:pt x="21" y="1910"/>
                  </a:cubicBezTo>
                  <a:cubicBezTo>
                    <a:pt x="31" y="1925"/>
                    <a:pt x="51" y="1934"/>
                    <a:pt x="69" y="1934"/>
                  </a:cubicBezTo>
                  <a:cubicBezTo>
                    <a:pt x="81" y="1934"/>
                    <a:pt x="94" y="1931"/>
                    <a:pt x="106" y="1921"/>
                  </a:cubicBezTo>
                  <a:cubicBezTo>
                    <a:pt x="515" y="1620"/>
                    <a:pt x="926" y="1274"/>
                    <a:pt x="1327" y="896"/>
                  </a:cubicBezTo>
                  <a:cubicBezTo>
                    <a:pt x="1600" y="636"/>
                    <a:pt x="1863" y="369"/>
                    <a:pt x="2104" y="101"/>
                  </a:cubicBezTo>
                  <a:cubicBezTo>
                    <a:pt x="2125" y="76"/>
                    <a:pt x="2122" y="36"/>
                    <a:pt x="2098" y="15"/>
                  </a:cubicBezTo>
                  <a:cubicBezTo>
                    <a:pt x="2087" y="5"/>
                    <a:pt x="2072" y="1"/>
                    <a:pt x="20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1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9"/>
          <p:cNvSpPr txBox="1">
            <a:spLocks noGrp="1"/>
          </p:cNvSpPr>
          <p:nvPr>
            <p:ph type="title"/>
          </p:nvPr>
        </p:nvSpPr>
        <p:spPr>
          <a:xfrm>
            <a:off x="1820215" y="2400437"/>
            <a:ext cx="5018699" cy="7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Próximos pasos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056" name="Google Shape;1056;p39"/>
          <p:cNvSpPr txBox="1">
            <a:spLocks noGrp="1"/>
          </p:cNvSpPr>
          <p:nvPr>
            <p:ph type="title" idx="2"/>
          </p:nvPr>
        </p:nvSpPr>
        <p:spPr>
          <a:xfrm>
            <a:off x="2091242" y="916809"/>
            <a:ext cx="4394700" cy="17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07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282" name="Google Shape;2019;p32">
            <a:extLst>
              <a:ext uri="{FF2B5EF4-FFF2-40B4-BE49-F238E27FC236}">
                <a16:creationId xmlns:a16="http://schemas.microsoft.com/office/drawing/2014/main" id="{4AE82CF1-5753-05E9-C919-3D6AB588BA83}"/>
              </a:ext>
            </a:extLst>
          </p:cNvPr>
          <p:cNvSpPr/>
          <p:nvPr/>
        </p:nvSpPr>
        <p:spPr>
          <a:xfrm rot="354600">
            <a:off x="5436170" y="4730697"/>
            <a:ext cx="2299287" cy="621847"/>
          </a:xfrm>
          <a:custGeom>
            <a:avLst/>
            <a:gdLst/>
            <a:ahLst/>
            <a:cxnLst/>
            <a:rect l="l" t="t" r="r" b="b"/>
            <a:pathLst>
              <a:path w="100211" h="28157" extrusionOk="0">
                <a:moveTo>
                  <a:pt x="89465" y="9298"/>
                </a:moveTo>
                <a:cubicBezTo>
                  <a:pt x="82642" y="13919"/>
                  <a:pt x="65929" y="26573"/>
                  <a:pt x="52671" y="27955"/>
                </a:cubicBezTo>
                <a:cubicBezTo>
                  <a:pt x="39413" y="29337"/>
                  <a:pt x="17474" y="21520"/>
                  <a:pt x="9916" y="17590"/>
                </a:cubicBezTo>
                <a:cubicBezTo>
                  <a:pt x="2358" y="13660"/>
                  <a:pt x="-6624" y="7269"/>
                  <a:pt x="7325" y="4375"/>
                </a:cubicBezTo>
                <a:cubicBezTo>
                  <a:pt x="21274" y="1482"/>
                  <a:pt x="79921" y="-591"/>
                  <a:pt x="93611" y="229"/>
                </a:cubicBezTo>
                <a:cubicBezTo>
                  <a:pt x="107301" y="1050"/>
                  <a:pt x="96288" y="4677"/>
                  <a:pt x="89465" y="9298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3" name="Google Shape;2020;p32">
            <a:extLst>
              <a:ext uri="{FF2B5EF4-FFF2-40B4-BE49-F238E27FC236}">
                <a16:creationId xmlns:a16="http://schemas.microsoft.com/office/drawing/2014/main" id="{7C126E9E-6616-4D72-2338-CFE749C6EB86}"/>
              </a:ext>
            </a:extLst>
          </p:cNvPr>
          <p:cNvSpPr/>
          <p:nvPr/>
        </p:nvSpPr>
        <p:spPr>
          <a:xfrm>
            <a:off x="5854475" y="2165184"/>
            <a:ext cx="3355325" cy="2923630"/>
          </a:xfrm>
          <a:custGeom>
            <a:avLst/>
            <a:gdLst/>
            <a:ahLst/>
            <a:cxnLst/>
            <a:rect l="l" t="t" r="r" b="b"/>
            <a:pathLst>
              <a:path w="66766" h="58173" extrusionOk="0">
                <a:moveTo>
                  <a:pt x="43805" y="0"/>
                </a:moveTo>
                <a:cubicBezTo>
                  <a:pt x="40650" y="0"/>
                  <a:pt x="37272" y="524"/>
                  <a:pt x="33757" y="1634"/>
                </a:cubicBezTo>
                <a:cubicBezTo>
                  <a:pt x="22442" y="5205"/>
                  <a:pt x="0" y="15981"/>
                  <a:pt x="6495" y="32064"/>
                </a:cubicBezTo>
                <a:cubicBezTo>
                  <a:pt x="10610" y="45495"/>
                  <a:pt x="23195" y="58173"/>
                  <a:pt x="36938" y="58173"/>
                </a:cubicBezTo>
                <a:cubicBezTo>
                  <a:pt x="38927" y="58173"/>
                  <a:pt x="40941" y="57907"/>
                  <a:pt x="42956" y="57340"/>
                </a:cubicBezTo>
                <a:cubicBezTo>
                  <a:pt x="55020" y="53945"/>
                  <a:pt x="64486" y="36808"/>
                  <a:pt x="65576" y="23796"/>
                </a:cubicBezTo>
                <a:cubicBezTo>
                  <a:pt x="66765" y="9604"/>
                  <a:pt x="57322" y="0"/>
                  <a:pt x="43805" y="0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84" name="Google Shape;2023;p32">
            <a:extLst>
              <a:ext uri="{FF2B5EF4-FFF2-40B4-BE49-F238E27FC236}">
                <a16:creationId xmlns:a16="http://schemas.microsoft.com/office/drawing/2014/main" id="{DA479574-2E0E-4197-EFBA-067AC4EF3F7F}"/>
              </a:ext>
            </a:extLst>
          </p:cNvPr>
          <p:cNvGrpSpPr/>
          <p:nvPr/>
        </p:nvGrpSpPr>
        <p:grpSpPr>
          <a:xfrm>
            <a:off x="6961338" y="2015300"/>
            <a:ext cx="2100531" cy="2650282"/>
            <a:chOff x="2970400" y="1542575"/>
            <a:chExt cx="2853983" cy="3600926"/>
          </a:xfrm>
        </p:grpSpPr>
        <p:sp>
          <p:nvSpPr>
            <p:cNvPr id="1285" name="Google Shape;2024;p32">
              <a:extLst>
                <a:ext uri="{FF2B5EF4-FFF2-40B4-BE49-F238E27FC236}">
                  <a16:creationId xmlns:a16="http://schemas.microsoft.com/office/drawing/2014/main" id="{A9A9CCB7-814C-D804-9AE8-3A1B664032B9}"/>
                </a:ext>
              </a:extLst>
            </p:cNvPr>
            <p:cNvSpPr/>
            <p:nvPr/>
          </p:nvSpPr>
          <p:spPr>
            <a:xfrm>
              <a:off x="3246501" y="3713612"/>
              <a:ext cx="719590" cy="1252829"/>
            </a:xfrm>
            <a:custGeom>
              <a:avLst/>
              <a:gdLst/>
              <a:ahLst/>
              <a:cxnLst/>
              <a:rect l="l" t="t" r="r" b="b"/>
              <a:pathLst>
                <a:path w="8306" h="14461" extrusionOk="0">
                  <a:moveTo>
                    <a:pt x="4326" y="1"/>
                  </a:moveTo>
                  <a:cubicBezTo>
                    <a:pt x="4038" y="1"/>
                    <a:pt x="3733" y="50"/>
                    <a:pt x="3411" y="158"/>
                  </a:cubicBezTo>
                  <a:cubicBezTo>
                    <a:pt x="1155" y="917"/>
                    <a:pt x="821" y="4857"/>
                    <a:pt x="1088" y="6768"/>
                  </a:cubicBezTo>
                  <a:cubicBezTo>
                    <a:pt x="1284" y="8184"/>
                    <a:pt x="2073" y="9431"/>
                    <a:pt x="2937" y="10596"/>
                  </a:cubicBezTo>
                  <a:cubicBezTo>
                    <a:pt x="3076" y="10786"/>
                    <a:pt x="3231" y="11008"/>
                    <a:pt x="3398" y="11243"/>
                  </a:cubicBezTo>
                  <a:cubicBezTo>
                    <a:pt x="3126" y="11271"/>
                    <a:pt x="2855" y="11290"/>
                    <a:pt x="2586" y="11290"/>
                  </a:cubicBezTo>
                  <a:cubicBezTo>
                    <a:pt x="2559" y="11290"/>
                    <a:pt x="2533" y="11290"/>
                    <a:pt x="2506" y="11290"/>
                  </a:cubicBezTo>
                  <a:cubicBezTo>
                    <a:pt x="2493" y="11290"/>
                    <a:pt x="2481" y="11289"/>
                    <a:pt x="2468" y="11289"/>
                  </a:cubicBezTo>
                  <a:cubicBezTo>
                    <a:pt x="1585" y="11289"/>
                    <a:pt x="742" y="11586"/>
                    <a:pt x="319" y="12372"/>
                  </a:cubicBezTo>
                  <a:cubicBezTo>
                    <a:pt x="111" y="12756"/>
                    <a:pt x="0" y="13266"/>
                    <a:pt x="99" y="13717"/>
                  </a:cubicBezTo>
                  <a:cubicBezTo>
                    <a:pt x="223" y="14293"/>
                    <a:pt x="642" y="14460"/>
                    <a:pt x="1119" y="14460"/>
                  </a:cubicBezTo>
                  <a:cubicBezTo>
                    <a:pt x="1612" y="14460"/>
                    <a:pt x="2167" y="14282"/>
                    <a:pt x="2526" y="14188"/>
                  </a:cubicBezTo>
                  <a:cubicBezTo>
                    <a:pt x="3146" y="14028"/>
                    <a:pt x="3741" y="13805"/>
                    <a:pt x="4379" y="13671"/>
                  </a:cubicBezTo>
                  <a:cubicBezTo>
                    <a:pt x="5089" y="13521"/>
                    <a:pt x="5818" y="13414"/>
                    <a:pt x="6521" y="13202"/>
                  </a:cubicBezTo>
                  <a:cubicBezTo>
                    <a:pt x="6918" y="13080"/>
                    <a:pt x="7192" y="12775"/>
                    <a:pt x="7281" y="12408"/>
                  </a:cubicBezTo>
                  <a:cubicBezTo>
                    <a:pt x="7496" y="11518"/>
                    <a:pt x="7906" y="10714"/>
                    <a:pt x="8043" y="9799"/>
                  </a:cubicBezTo>
                  <a:cubicBezTo>
                    <a:pt x="8306" y="8053"/>
                    <a:pt x="8287" y="6082"/>
                    <a:pt x="7937" y="4325"/>
                  </a:cubicBezTo>
                  <a:cubicBezTo>
                    <a:pt x="7578" y="2517"/>
                    <a:pt x="6378" y="1"/>
                    <a:pt x="4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6" name="Google Shape;2025;p32">
              <a:extLst>
                <a:ext uri="{FF2B5EF4-FFF2-40B4-BE49-F238E27FC236}">
                  <a16:creationId xmlns:a16="http://schemas.microsoft.com/office/drawing/2014/main" id="{6DD3EB15-7A33-4BA4-36C1-5AC56A674207}"/>
                </a:ext>
              </a:extLst>
            </p:cNvPr>
            <p:cNvSpPr/>
            <p:nvPr/>
          </p:nvSpPr>
          <p:spPr>
            <a:xfrm>
              <a:off x="3572416" y="3758574"/>
              <a:ext cx="393843" cy="1090735"/>
            </a:xfrm>
            <a:custGeom>
              <a:avLst/>
              <a:gdLst/>
              <a:ahLst/>
              <a:cxnLst/>
              <a:rect l="l" t="t" r="r" b="b"/>
              <a:pathLst>
                <a:path w="4546" h="1259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1897" y="2435"/>
                    <a:pt x="0" y="10164"/>
                    <a:pt x="2979" y="12590"/>
                  </a:cubicBezTo>
                  <a:lnTo>
                    <a:pt x="2982" y="12590"/>
                  </a:lnTo>
                  <a:cubicBezTo>
                    <a:pt x="3259" y="12438"/>
                    <a:pt x="3447" y="12183"/>
                    <a:pt x="3519" y="11889"/>
                  </a:cubicBezTo>
                  <a:cubicBezTo>
                    <a:pt x="3734" y="10999"/>
                    <a:pt x="4141" y="10195"/>
                    <a:pt x="4281" y="9281"/>
                  </a:cubicBezTo>
                  <a:cubicBezTo>
                    <a:pt x="4545" y="7534"/>
                    <a:pt x="4525" y="5563"/>
                    <a:pt x="4175" y="3803"/>
                  </a:cubicBezTo>
                  <a:cubicBezTo>
                    <a:pt x="3916" y="2502"/>
                    <a:pt x="3220" y="832"/>
                    <a:pt x="2084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7" name="Google Shape;2026;p32">
              <a:extLst>
                <a:ext uri="{FF2B5EF4-FFF2-40B4-BE49-F238E27FC236}">
                  <a16:creationId xmlns:a16="http://schemas.microsoft.com/office/drawing/2014/main" id="{F819CCCE-22CD-E6F1-24DF-E285133A72C8}"/>
                </a:ext>
              </a:extLst>
            </p:cNvPr>
            <p:cNvSpPr/>
            <p:nvPr/>
          </p:nvSpPr>
          <p:spPr>
            <a:xfrm>
              <a:off x="3535770" y="4673685"/>
              <a:ext cx="149272" cy="18540"/>
            </a:xfrm>
            <a:custGeom>
              <a:avLst/>
              <a:gdLst/>
              <a:ahLst/>
              <a:cxnLst/>
              <a:rect l="l" t="t" r="r" b="b"/>
              <a:pathLst>
                <a:path w="1723" h="214" extrusionOk="0">
                  <a:moveTo>
                    <a:pt x="913" y="0"/>
                  </a:moveTo>
                  <a:cubicBezTo>
                    <a:pt x="443" y="0"/>
                    <a:pt x="69" y="102"/>
                    <a:pt x="45" y="108"/>
                  </a:cubicBezTo>
                  <a:cubicBezTo>
                    <a:pt x="16" y="118"/>
                    <a:pt x="1" y="145"/>
                    <a:pt x="8" y="175"/>
                  </a:cubicBezTo>
                  <a:cubicBezTo>
                    <a:pt x="15" y="199"/>
                    <a:pt x="36" y="214"/>
                    <a:pt x="60" y="214"/>
                  </a:cubicBezTo>
                  <a:cubicBezTo>
                    <a:pt x="64" y="214"/>
                    <a:pt x="69" y="213"/>
                    <a:pt x="74" y="212"/>
                  </a:cubicBezTo>
                  <a:cubicBezTo>
                    <a:pt x="80" y="211"/>
                    <a:pt x="453" y="110"/>
                    <a:pt x="916" y="110"/>
                  </a:cubicBezTo>
                  <a:cubicBezTo>
                    <a:pt x="1149" y="110"/>
                    <a:pt x="1405" y="136"/>
                    <a:pt x="1648" y="212"/>
                  </a:cubicBezTo>
                  <a:cubicBezTo>
                    <a:pt x="1653" y="213"/>
                    <a:pt x="1658" y="213"/>
                    <a:pt x="1664" y="213"/>
                  </a:cubicBezTo>
                  <a:cubicBezTo>
                    <a:pt x="1686" y="213"/>
                    <a:pt x="1707" y="198"/>
                    <a:pt x="1716" y="175"/>
                  </a:cubicBezTo>
                  <a:cubicBezTo>
                    <a:pt x="1723" y="148"/>
                    <a:pt x="1708" y="118"/>
                    <a:pt x="1680" y="108"/>
                  </a:cubicBezTo>
                  <a:cubicBezTo>
                    <a:pt x="1422" y="27"/>
                    <a:pt x="1155" y="0"/>
                    <a:pt x="91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8" name="Google Shape;2027;p32">
              <a:extLst>
                <a:ext uri="{FF2B5EF4-FFF2-40B4-BE49-F238E27FC236}">
                  <a16:creationId xmlns:a16="http://schemas.microsoft.com/office/drawing/2014/main" id="{3DD745DC-99A3-F426-D0A1-40BB691D40DA}"/>
                </a:ext>
              </a:extLst>
            </p:cNvPr>
            <p:cNvSpPr/>
            <p:nvPr/>
          </p:nvSpPr>
          <p:spPr>
            <a:xfrm>
              <a:off x="3599706" y="3193031"/>
              <a:ext cx="606" cy="1733"/>
            </a:xfrm>
            <a:custGeom>
              <a:avLst/>
              <a:gdLst/>
              <a:ahLst/>
              <a:cxnLst/>
              <a:rect l="l" t="t" r="r" b="b"/>
              <a:pathLst>
                <a:path w="7" h="2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" y="20"/>
                    <a:pt x="7" y="20"/>
                  </a:cubicBezTo>
                  <a:cubicBezTo>
                    <a:pt x="7" y="20"/>
                    <a:pt x="6" y="17"/>
                    <a:pt x="4" y="11"/>
                  </a:cubicBezTo>
                  <a:cubicBezTo>
                    <a:pt x="1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9" name="Google Shape;2028;p32">
              <a:extLst>
                <a:ext uri="{FF2B5EF4-FFF2-40B4-BE49-F238E27FC236}">
                  <a16:creationId xmlns:a16="http://schemas.microsoft.com/office/drawing/2014/main" id="{FD5E7855-8DF2-0F51-7653-7E9809F24447}"/>
                </a:ext>
              </a:extLst>
            </p:cNvPr>
            <p:cNvSpPr/>
            <p:nvPr/>
          </p:nvSpPr>
          <p:spPr>
            <a:xfrm>
              <a:off x="3031390" y="3110209"/>
              <a:ext cx="697845" cy="1983075"/>
            </a:xfrm>
            <a:custGeom>
              <a:avLst/>
              <a:gdLst/>
              <a:ahLst/>
              <a:cxnLst/>
              <a:rect l="l" t="t" r="r" b="b"/>
              <a:pathLst>
                <a:path w="8055" h="22890" extrusionOk="0">
                  <a:moveTo>
                    <a:pt x="5117" y="0"/>
                  </a:moveTo>
                  <a:cubicBezTo>
                    <a:pt x="4663" y="0"/>
                    <a:pt x="4237" y="207"/>
                    <a:pt x="4054" y="664"/>
                  </a:cubicBezTo>
                  <a:cubicBezTo>
                    <a:pt x="2573" y="4368"/>
                    <a:pt x="4288" y="7739"/>
                    <a:pt x="4529" y="10620"/>
                  </a:cubicBezTo>
                  <a:cubicBezTo>
                    <a:pt x="4688" y="12526"/>
                    <a:pt x="4354" y="14471"/>
                    <a:pt x="4047" y="16347"/>
                  </a:cubicBezTo>
                  <a:cubicBezTo>
                    <a:pt x="3851" y="17545"/>
                    <a:pt x="3630" y="18733"/>
                    <a:pt x="3385" y="19918"/>
                  </a:cubicBezTo>
                  <a:cubicBezTo>
                    <a:pt x="2165" y="19959"/>
                    <a:pt x="982" y="20846"/>
                    <a:pt x="708" y="21082"/>
                  </a:cubicBezTo>
                  <a:cubicBezTo>
                    <a:pt x="319" y="21413"/>
                    <a:pt x="0" y="21793"/>
                    <a:pt x="137" y="22351"/>
                  </a:cubicBezTo>
                  <a:cubicBezTo>
                    <a:pt x="234" y="22751"/>
                    <a:pt x="685" y="22890"/>
                    <a:pt x="1166" y="22890"/>
                  </a:cubicBezTo>
                  <a:cubicBezTo>
                    <a:pt x="1245" y="22890"/>
                    <a:pt x="1324" y="22886"/>
                    <a:pt x="1402" y="22879"/>
                  </a:cubicBezTo>
                  <a:cubicBezTo>
                    <a:pt x="2530" y="22781"/>
                    <a:pt x="3984" y="22871"/>
                    <a:pt x="5059" y="22492"/>
                  </a:cubicBezTo>
                  <a:cubicBezTo>
                    <a:pt x="5457" y="22351"/>
                    <a:pt x="5566" y="22257"/>
                    <a:pt x="5729" y="21851"/>
                  </a:cubicBezTo>
                  <a:cubicBezTo>
                    <a:pt x="5901" y="21422"/>
                    <a:pt x="5978" y="20936"/>
                    <a:pt x="6111" y="20493"/>
                  </a:cubicBezTo>
                  <a:cubicBezTo>
                    <a:pt x="6572" y="18971"/>
                    <a:pt x="7078" y="17477"/>
                    <a:pt x="7396" y="15913"/>
                  </a:cubicBezTo>
                  <a:cubicBezTo>
                    <a:pt x="7720" y="14334"/>
                    <a:pt x="7930" y="12720"/>
                    <a:pt x="7989" y="11107"/>
                  </a:cubicBezTo>
                  <a:cubicBezTo>
                    <a:pt x="8054" y="9288"/>
                    <a:pt x="7969" y="7386"/>
                    <a:pt x="7643" y="5594"/>
                  </a:cubicBezTo>
                  <a:cubicBezTo>
                    <a:pt x="7363" y="4044"/>
                    <a:pt x="7071" y="2460"/>
                    <a:pt x="6564" y="967"/>
                  </a:cubicBezTo>
                  <a:cubicBezTo>
                    <a:pt x="6356" y="356"/>
                    <a:pt x="5713" y="0"/>
                    <a:pt x="5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0" name="Google Shape;2029;p32">
              <a:extLst>
                <a:ext uri="{FF2B5EF4-FFF2-40B4-BE49-F238E27FC236}">
                  <a16:creationId xmlns:a16="http://schemas.microsoft.com/office/drawing/2014/main" id="{D8671D53-D404-8FFC-69DB-0EB668D1D35B}"/>
                </a:ext>
              </a:extLst>
            </p:cNvPr>
            <p:cNvSpPr/>
            <p:nvPr/>
          </p:nvSpPr>
          <p:spPr>
            <a:xfrm>
              <a:off x="3672218" y="4487769"/>
              <a:ext cx="260" cy="1300"/>
            </a:xfrm>
            <a:custGeom>
              <a:avLst/>
              <a:gdLst/>
              <a:ahLst/>
              <a:cxnLst/>
              <a:rect l="l" t="t" r="r" b="b"/>
              <a:pathLst>
                <a:path w="3" h="15" extrusionOk="0">
                  <a:moveTo>
                    <a:pt x="2" y="1"/>
                  </a:moveTo>
                  <a:lnTo>
                    <a:pt x="2" y="1"/>
                  </a:lnTo>
                  <a:cubicBezTo>
                    <a:pt x="2" y="1"/>
                    <a:pt x="1" y="8"/>
                    <a:pt x="1" y="15"/>
                  </a:cubicBezTo>
                  <a:cubicBezTo>
                    <a:pt x="2" y="5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1F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1" name="Google Shape;2030;p32">
              <a:extLst>
                <a:ext uri="{FF2B5EF4-FFF2-40B4-BE49-F238E27FC236}">
                  <a16:creationId xmlns:a16="http://schemas.microsoft.com/office/drawing/2014/main" id="{52EA7249-E28F-36A8-EA63-5DA962B9274E}"/>
                </a:ext>
              </a:extLst>
            </p:cNvPr>
            <p:cNvSpPr/>
            <p:nvPr/>
          </p:nvSpPr>
          <p:spPr>
            <a:xfrm>
              <a:off x="3405127" y="3110469"/>
              <a:ext cx="324102" cy="1378623"/>
            </a:xfrm>
            <a:custGeom>
              <a:avLst/>
              <a:gdLst/>
              <a:ahLst/>
              <a:cxnLst/>
              <a:rect l="l" t="t" r="r" b="b"/>
              <a:pathLst>
                <a:path w="3741" h="15913" extrusionOk="0">
                  <a:moveTo>
                    <a:pt x="805" y="0"/>
                  </a:moveTo>
                  <a:cubicBezTo>
                    <a:pt x="622" y="0"/>
                    <a:pt x="445" y="33"/>
                    <a:pt x="285" y="103"/>
                  </a:cubicBezTo>
                  <a:cubicBezTo>
                    <a:pt x="238" y="952"/>
                    <a:pt x="1" y="2239"/>
                    <a:pt x="2" y="3092"/>
                  </a:cubicBezTo>
                  <a:cubicBezTo>
                    <a:pt x="4" y="3912"/>
                    <a:pt x="101" y="4722"/>
                    <a:pt x="274" y="5520"/>
                  </a:cubicBezTo>
                  <a:cubicBezTo>
                    <a:pt x="756" y="7753"/>
                    <a:pt x="1560" y="9917"/>
                    <a:pt x="2170" y="12115"/>
                  </a:cubicBezTo>
                  <a:cubicBezTo>
                    <a:pt x="2517" y="13371"/>
                    <a:pt x="2758" y="14649"/>
                    <a:pt x="3084" y="15913"/>
                  </a:cubicBezTo>
                  <a:cubicBezTo>
                    <a:pt x="3406" y="14332"/>
                    <a:pt x="3616" y="12719"/>
                    <a:pt x="3676" y="11105"/>
                  </a:cubicBezTo>
                  <a:cubicBezTo>
                    <a:pt x="3740" y="9285"/>
                    <a:pt x="3655" y="7383"/>
                    <a:pt x="3329" y="5593"/>
                  </a:cubicBezTo>
                  <a:cubicBezTo>
                    <a:pt x="3049" y="4042"/>
                    <a:pt x="2757" y="2459"/>
                    <a:pt x="2250" y="965"/>
                  </a:cubicBezTo>
                  <a:cubicBezTo>
                    <a:pt x="2043" y="354"/>
                    <a:pt x="1400" y="0"/>
                    <a:pt x="805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2" name="Google Shape;2031;p32">
              <a:extLst>
                <a:ext uri="{FF2B5EF4-FFF2-40B4-BE49-F238E27FC236}">
                  <a16:creationId xmlns:a16="http://schemas.microsoft.com/office/drawing/2014/main" id="{B6F3A2E2-7268-CCF0-3235-A5E50C893044}"/>
                </a:ext>
              </a:extLst>
            </p:cNvPr>
            <p:cNvSpPr/>
            <p:nvPr/>
          </p:nvSpPr>
          <p:spPr>
            <a:xfrm>
              <a:off x="3172083" y="4927954"/>
              <a:ext cx="96078" cy="167032"/>
            </a:xfrm>
            <a:custGeom>
              <a:avLst/>
              <a:gdLst/>
              <a:ahLst/>
              <a:cxnLst/>
              <a:rect l="l" t="t" r="r" b="b"/>
              <a:pathLst>
                <a:path w="1109" h="1928" extrusionOk="0">
                  <a:moveTo>
                    <a:pt x="1052" y="0"/>
                  </a:moveTo>
                  <a:cubicBezTo>
                    <a:pt x="1046" y="0"/>
                    <a:pt x="1039" y="2"/>
                    <a:pt x="1033" y="4"/>
                  </a:cubicBezTo>
                  <a:cubicBezTo>
                    <a:pt x="1023" y="7"/>
                    <a:pt x="1" y="384"/>
                    <a:pt x="55" y="1876"/>
                  </a:cubicBezTo>
                  <a:cubicBezTo>
                    <a:pt x="57" y="1905"/>
                    <a:pt x="80" y="1927"/>
                    <a:pt x="108" y="1927"/>
                  </a:cubicBezTo>
                  <a:lnTo>
                    <a:pt x="108" y="1926"/>
                  </a:lnTo>
                  <a:cubicBezTo>
                    <a:pt x="138" y="1925"/>
                    <a:pt x="162" y="1899"/>
                    <a:pt x="159" y="1870"/>
                  </a:cubicBezTo>
                  <a:cubicBezTo>
                    <a:pt x="109" y="461"/>
                    <a:pt x="1029" y="118"/>
                    <a:pt x="1069" y="104"/>
                  </a:cubicBezTo>
                  <a:cubicBezTo>
                    <a:pt x="1095" y="95"/>
                    <a:pt x="1109" y="64"/>
                    <a:pt x="1100" y="35"/>
                  </a:cubicBezTo>
                  <a:cubicBezTo>
                    <a:pt x="1093" y="15"/>
                    <a:pt x="1073" y="0"/>
                    <a:pt x="1052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3" name="Google Shape;2032;p32">
              <a:extLst>
                <a:ext uri="{FF2B5EF4-FFF2-40B4-BE49-F238E27FC236}">
                  <a16:creationId xmlns:a16="http://schemas.microsoft.com/office/drawing/2014/main" id="{48DEDD61-86EB-6E41-6E76-D3D03EDCA3E9}"/>
                </a:ext>
              </a:extLst>
            </p:cNvPr>
            <p:cNvSpPr/>
            <p:nvPr/>
          </p:nvSpPr>
          <p:spPr>
            <a:xfrm>
              <a:off x="3073147" y="4921457"/>
              <a:ext cx="93393" cy="167985"/>
            </a:xfrm>
            <a:custGeom>
              <a:avLst/>
              <a:gdLst/>
              <a:ahLst/>
              <a:cxnLst/>
              <a:rect l="l" t="t" r="r" b="b"/>
              <a:pathLst>
                <a:path w="1078" h="1939" extrusionOk="0">
                  <a:moveTo>
                    <a:pt x="1015" y="0"/>
                  </a:moveTo>
                  <a:cubicBezTo>
                    <a:pt x="1009" y="0"/>
                    <a:pt x="1002" y="1"/>
                    <a:pt x="996" y="3"/>
                  </a:cubicBezTo>
                  <a:cubicBezTo>
                    <a:pt x="987" y="8"/>
                    <a:pt x="1" y="430"/>
                    <a:pt x="35" y="1887"/>
                  </a:cubicBezTo>
                  <a:cubicBezTo>
                    <a:pt x="36" y="1915"/>
                    <a:pt x="59" y="1938"/>
                    <a:pt x="88" y="1938"/>
                  </a:cubicBezTo>
                  <a:cubicBezTo>
                    <a:pt x="119" y="1938"/>
                    <a:pt x="142" y="1914"/>
                    <a:pt x="142" y="1885"/>
                  </a:cubicBezTo>
                  <a:cubicBezTo>
                    <a:pt x="109" y="503"/>
                    <a:pt x="1000" y="118"/>
                    <a:pt x="1037" y="102"/>
                  </a:cubicBezTo>
                  <a:cubicBezTo>
                    <a:pt x="1064" y="92"/>
                    <a:pt x="1077" y="59"/>
                    <a:pt x="1066" y="32"/>
                  </a:cubicBezTo>
                  <a:cubicBezTo>
                    <a:pt x="1058" y="12"/>
                    <a:pt x="1037" y="0"/>
                    <a:pt x="1015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4" name="Google Shape;2033;p32">
              <a:extLst>
                <a:ext uri="{FF2B5EF4-FFF2-40B4-BE49-F238E27FC236}">
                  <a16:creationId xmlns:a16="http://schemas.microsoft.com/office/drawing/2014/main" id="{A8AAE6B5-BDF9-30E6-16F4-FD17445A717E}"/>
                </a:ext>
              </a:extLst>
            </p:cNvPr>
            <p:cNvSpPr/>
            <p:nvPr/>
          </p:nvSpPr>
          <p:spPr>
            <a:xfrm>
              <a:off x="3522342" y="4067943"/>
              <a:ext cx="205931" cy="940076"/>
            </a:xfrm>
            <a:custGeom>
              <a:avLst/>
              <a:gdLst/>
              <a:ahLst/>
              <a:cxnLst/>
              <a:rect l="l" t="t" r="r" b="b"/>
              <a:pathLst>
                <a:path w="2377" h="10851" extrusionOk="0">
                  <a:moveTo>
                    <a:pt x="2322" y="1"/>
                  </a:moveTo>
                  <a:cubicBezTo>
                    <a:pt x="2291" y="1"/>
                    <a:pt x="2270" y="24"/>
                    <a:pt x="2269" y="52"/>
                  </a:cubicBezTo>
                  <a:cubicBezTo>
                    <a:pt x="2212" y="1591"/>
                    <a:pt x="2013" y="3205"/>
                    <a:pt x="1676" y="4849"/>
                  </a:cubicBezTo>
                  <a:cubicBezTo>
                    <a:pt x="1425" y="6090"/>
                    <a:pt x="1047" y="7310"/>
                    <a:pt x="681" y="8489"/>
                  </a:cubicBezTo>
                  <a:cubicBezTo>
                    <a:pt x="584" y="8799"/>
                    <a:pt x="488" y="9112"/>
                    <a:pt x="393" y="9424"/>
                  </a:cubicBezTo>
                  <a:cubicBezTo>
                    <a:pt x="343" y="9594"/>
                    <a:pt x="299" y="9770"/>
                    <a:pt x="257" y="9941"/>
                  </a:cubicBezTo>
                  <a:cubicBezTo>
                    <a:pt x="187" y="10222"/>
                    <a:pt x="116" y="10512"/>
                    <a:pt x="12" y="10776"/>
                  </a:cubicBezTo>
                  <a:cubicBezTo>
                    <a:pt x="0" y="10805"/>
                    <a:pt x="14" y="10836"/>
                    <a:pt x="42" y="10846"/>
                  </a:cubicBezTo>
                  <a:cubicBezTo>
                    <a:pt x="49" y="10848"/>
                    <a:pt x="54" y="10851"/>
                    <a:pt x="62" y="10851"/>
                  </a:cubicBezTo>
                  <a:cubicBezTo>
                    <a:pt x="83" y="10851"/>
                    <a:pt x="103" y="10838"/>
                    <a:pt x="112" y="10816"/>
                  </a:cubicBezTo>
                  <a:cubicBezTo>
                    <a:pt x="220" y="10546"/>
                    <a:pt x="291" y="10252"/>
                    <a:pt x="361" y="9967"/>
                  </a:cubicBezTo>
                  <a:cubicBezTo>
                    <a:pt x="403" y="9797"/>
                    <a:pt x="446" y="9620"/>
                    <a:pt x="496" y="9454"/>
                  </a:cubicBezTo>
                  <a:cubicBezTo>
                    <a:pt x="590" y="9141"/>
                    <a:pt x="686" y="8830"/>
                    <a:pt x="783" y="8519"/>
                  </a:cubicBezTo>
                  <a:cubicBezTo>
                    <a:pt x="1148" y="7338"/>
                    <a:pt x="1528" y="6115"/>
                    <a:pt x="1782" y="4871"/>
                  </a:cubicBezTo>
                  <a:cubicBezTo>
                    <a:pt x="2120" y="3220"/>
                    <a:pt x="2320" y="1600"/>
                    <a:pt x="2376" y="56"/>
                  </a:cubicBezTo>
                  <a:cubicBezTo>
                    <a:pt x="2376" y="25"/>
                    <a:pt x="2353" y="2"/>
                    <a:pt x="2325" y="1"/>
                  </a:cubicBezTo>
                  <a:cubicBezTo>
                    <a:pt x="2324" y="1"/>
                    <a:pt x="2323" y="1"/>
                    <a:pt x="232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5" name="Google Shape;2034;p32">
              <a:extLst>
                <a:ext uri="{FF2B5EF4-FFF2-40B4-BE49-F238E27FC236}">
                  <a16:creationId xmlns:a16="http://schemas.microsoft.com/office/drawing/2014/main" id="{91049B83-526F-F17B-05CC-18E809071786}"/>
                </a:ext>
              </a:extLst>
            </p:cNvPr>
            <p:cNvSpPr/>
            <p:nvPr/>
          </p:nvSpPr>
          <p:spPr>
            <a:xfrm>
              <a:off x="3216526" y="4521729"/>
              <a:ext cx="170411" cy="342468"/>
            </a:xfrm>
            <a:custGeom>
              <a:avLst/>
              <a:gdLst/>
              <a:ahLst/>
              <a:cxnLst/>
              <a:rect l="l" t="t" r="r" b="b"/>
              <a:pathLst>
                <a:path w="1967" h="3953" extrusionOk="0">
                  <a:moveTo>
                    <a:pt x="1912" y="1"/>
                  </a:moveTo>
                  <a:cubicBezTo>
                    <a:pt x="1886" y="1"/>
                    <a:pt x="1863" y="20"/>
                    <a:pt x="1858" y="46"/>
                  </a:cubicBezTo>
                  <a:cubicBezTo>
                    <a:pt x="1671" y="1184"/>
                    <a:pt x="1458" y="2340"/>
                    <a:pt x="1206" y="3574"/>
                  </a:cubicBezTo>
                  <a:cubicBezTo>
                    <a:pt x="842" y="3592"/>
                    <a:pt x="450" y="3685"/>
                    <a:pt x="42" y="3849"/>
                  </a:cubicBezTo>
                  <a:cubicBezTo>
                    <a:pt x="13" y="3859"/>
                    <a:pt x="1" y="3892"/>
                    <a:pt x="11" y="3918"/>
                  </a:cubicBezTo>
                  <a:cubicBezTo>
                    <a:pt x="21" y="3939"/>
                    <a:pt x="39" y="3952"/>
                    <a:pt x="61" y="3952"/>
                  </a:cubicBezTo>
                  <a:cubicBezTo>
                    <a:pt x="68" y="3952"/>
                    <a:pt x="73" y="3951"/>
                    <a:pt x="82" y="3949"/>
                  </a:cubicBezTo>
                  <a:cubicBezTo>
                    <a:pt x="495" y="3782"/>
                    <a:pt x="887" y="3692"/>
                    <a:pt x="1251" y="3679"/>
                  </a:cubicBezTo>
                  <a:lnTo>
                    <a:pt x="1293" y="3678"/>
                  </a:lnTo>
                  <a:lnTo>
                    <a:pt x="1301" y="3636"/>
                  </a:lnTo>
                  <a:cubicBezTo>
                    <a:pt x="1558" y="2386"/>
                    <a:pt x="1774" y="1216"/>
                    <a:pt x="1964" y="61"/>
                  </a:cubicBezTo>
                  <a:cubicBezTo>
                    <a:pt x="1967" y="33"/>
                    <a:pt x="1948" y="6"/>
                    <a:pt x="1920" y="1"/>
                  </a:cubicBezTo>
                  <a:cubicBezTo>
                    <a:pt x="1917" y="1"/>
                    <a:pt x="1914" y="1"/>
                    <a:pt x="191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6" name="Google Shape;2035;p32">
              <a:extLst>
                <a:ext uri="{FF2B5EF4-FFF2-40B4-BE49-F238E27FC236}">
                  <a16:creationId xmlns:a16="http://schemas.microsoft.com/office/drawing/2014/main" id="{5F263CDF-63E1-18AC-1103-B9226996F4C5}"/>
                </a:ext>
              </a:extLst>
            </p:cNvPr>
            <p:cNvSpPr/>
            <p:nvPr/>
          </p:nvSpPr>
          <p:spPr>
            <a:xfrm>
              <a:off x="3376971" y="3839317"/>
              <a:ext cx="64630" cy="691867"/>
            </a:xfrm>
            <a:custGeom>
              <a:avLst/>
              <a:gdLst/>
              <a:ahLst/>
              <a:cxnLst/>
              <a:rect l="l" t="t" r="r" b="b"/>
              <a:pathLst>
                <a:path w="746" h="7986" extrusionOk="0">
                  <a:moveTo>
                    <a:pt x="173" y="0"/>
                  </a:moveTo>
                  <a:cubicBezTo>
                    <a:pt x="171" y="0"/>
                    <a:pt x="168" y="1"/>
                    <a:pt x="165" y="1"/>
                  </a:cubicBezTo>
                  <a:cubicBezTo>
                    <a:pt x="136" y="7"/>
                    <a:pt x="118" y="35"/>
                    <a:pt x="125" y="64"/>
                  </a:cubicBezTo>
                  <a:cubicBezTo>
                    <a:pt x="303" y="872"/>
                    <a:pt x="432" y="1547"/>
                    <a:pt x="486" y="2207"/>
                  </a:cubicBezTo>
                  <a:cubicBezTo>
                    <a:pt x="640" y="4046"/>
                    <a:pt x="333" y="5925"/>
                    <a:pt x="35" y="7743"/>
                  </a:cubicBezTo>
                  <a:lnTo>
                    <a:pt x="5" y="7924"/>
                  </a:lnTo>
                  <a:cubicBezTo>
                    <a:pt x="0" y="7953"/>
                    <a:pt x="20" y="7980"/>
                    <a:pt x="49" y="7985"/>
                  </a:cubicBezTo>
                  <a:lnTo>
                    <a:pt x="58" y="7985"/>
                  </a:lnTo>
                  <a:cubicBezTo>
                    <a:pt x="83" y="7985"/>
                    <a:pt x="106" y="7965"/>
                    <a:pt x="108" y="7943"/>
                  </a:cubicBezTo>
                  <a:lnTo>
                    <a:pt x="139" y="7760"/>
                  </a:lnTo>
                  <a:cubicBezTo>
                    <a:pt x="436" y="5938"/>
                    <a:pt x="746" y="4052"/>
                    <a:pt x="592" y="2200"/>
                  </a:cubicBezTo>
                  <a:cubicBezTo>
                    <a:pt x="536" y="1534"/>
                    <a:pt x="406" y="856"/>
                    <a:pt x="227" y="42"/>
                  </a:cubicBezTo>
                  <a:cubicBezTo>
                    <a:pt x="222" y="17"/>
                    <a:pt x="199" y="0"/>
                    <a:pt x="17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7" name="Google Shape;2036;p32">
              <a:extLst>
                <a:ext uri="{FF2B5EF4-FFF2-40B4-BE49-F238E27FC236}">
                  <a16:creationId xmlns:a16="http://schemas.microsoft.com/office/drawing/2014/main" id="{587006F6-CD82-35CC-5004-1B43ED2CFDA8}"/>
                </a:ext>
              </a:extLst>
            </p:cNvPr>
            <p:cNvSpPr/>
            <p:nvPr/>
          </p:nvSpPr>
          <p:spPr>
            <a:xfrm>
              <a:off x="3326031" y="2322103"/>
              <a:ext cx="1651696" cy="2538232"/>
            </a:xfrm>
            <a:custGeom>
              <a:avLst/>
              <a:gdLst/>
              <a:ahLst/>
              <a:cxnLst/>
              <a:rect l="l" t="t" r="r" b="b"/>
              <a:pathLst>
                <a:path w="19065" h="29298" extrusionOk="0">
                  <a:moveTo>
                    <a:pt x="8047" y="0"/>
                  </a:moveTo>
                  <a:lnTo>
                    <a:pt x="1712" y="379"/>
                  </a:lnTo>
                  <a:cubicBezTo>
                    <a:pt x="1849" y="2542"/>
                    <a:pt x="874" y="5879"/>
                    <a:pt x="656" y="8002"/>
                  </a:cubicBezTo>
                  <a:cubicBezTo>
                    <a:pt x="0" y="14364"/>
                    <a:pt x="1098" y="14444"/>
                    <a:pt x="3912" y="22251"/>
                  </a:cubicBezTo>
                  <a:cubicBezTo>
                    <a:pt x="4071" y="22688"/>
                    <a:pt x="4768" y="25938"/>
                    <a:pt x="5977" y="27453"/>
                  </a:cubicBezTo>
                  <a:cubicBezTo>
                    <a:pt x="7212" y="29001"/>
                    <a:pt x="8226" y="29026"/>
                    <a:pt x="9532" y="29188"/>
                  </a:cubicBezTo>
                  <a:cubicBezTo>
                    <a:pt x="10375" y="29293"/>
                    <a:pt x="14762" y="29298"/>
                    <a:pt x="14969" y="29298"/>
                  </a:cubicBezTo>
                  <a:cubicBezTo>
                    <a:pt x="15892" y="29298"/>
                    <a:pt x="16516" y="28215"/>
                    <a:pt x="16593" y="27871"/>
                  </a:cubicBezTo>
                  <a:cubicBezTo>
                    <a:pt x="16854" y="26708"/>
                    <a:pt x="16837" y="25515"/>
                    <a:pt x="16830" y="24333"/>
                  </a:cubicBezTo>
                  <a:cubicBezTo>
                    <a:pt x="16826" y="23206"/>
                    <a:pt x="16358" y="20588"/>
                    <a:pt x="18257" y="20588"/>
                  </a:cubicBezTo>
                  <a:cubicBezTo>
                    <a:pt x="18259" y="20588"/>
                    <a:pt x="18260" y="20588"/>
                    <a:pt x="18262" y="20588"/>
                  </a:cubicBezTo>
                  <a:cubicBezTo>
                    <a:pt x="18278" y="20588"/>
                    <a:pt x="18294" y="20588"/>
                    <a:pt x="18309" y="20588"/>
                  </a:cubicBezTo>
                  <a:cubicBezTo>
                    <a:pt x="18756" y="20588"/>
                    <a:pt x="19064" y="20560"/>
                    <a:pt x="18977" y="20047"/>
                  </a:cubicBezTo>
                  <a:cubicBezTo>
                    <a:pt x="18389" y="16506"/>
                    <a:pt x="16107" y="13580"/>
                    <a:pt x="15122" y="11794"/>
                  </a:cubicBezTo>
                  <a:cubicBezTo>
                    <a:pt x="13737" y="9285"/>
                    <a:pt x="12124" y="6598"/>
                    <a:pt x="10275" y="4335"/>
                  </a:cubicBezTo>
                  <a:cubicBezTo>
                    <a:pt x="9280" y="3117"/>
                    <a:pt x="7598" y="1715"/>
                    <a:pt x="8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8" name="Google Shape;2037;p32">
              <a:extLst>
                <a:ext uri="{FF2B5EF4-FFF2-40B4-BE49-F238E27FC236}">
                  <a16:creationId xmlns:a16="http://schemas.microsoft.com/office/drawing/2014/main" id="{582F79FA-59A7-297D-F007-DAC439A2DB97}"/>
                </a:ext>
              </a:extLst>
            </p:cNvPr>
            <p:cNvSpPr/>
            <p:nvPr/>
          </p:nvSpPr>
          <p:spPr>
            <a:xfrm>
              <a:off x="4532836" y="3897361"/>
              <a:ext cx="166946" cy="963641"/>
            </a:xfrm>
            <a:custGeom>
              <a:avLst/>
              <a:gdLst/>
              <a:ahLst/>
              <a:cxnLst/>
              <a:rect l="l" t="t" r="r" b="b"/>
              <a:pathLst>
                <a:path w="1927" h="11123" extrusionOk="0">
                  <a:moveTo>
                    <a:pt x="1097" y="1"/>
                  </a:moveTo>
                  <a:lnTo>
                    <a:pt x="0" y="11113"/>
                  </a:lnTo>
                  <a:cubicBezTo>
                    <a:pt x="258" y="11115"/>
                    <a:pt x="538" y="11123"/>
                    <a:pt x="782" y="11123"/>
                  </a:cubicBezTo>
                  <a:cubicBezTo>
                    <a:pt x="1078" y="11123"/>
                    <a:pt x="1320" y="11111"/>
                    <a:pt x="1404" y="11059"/>
                  </a:cubicBezTo>
                  <a:cubicBezTo>
                    <a:pt x="1591" y="8846"/>
                    <a:pt x="1926" y="2446"/>
                    <a:pt x="1097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9" name="Google Shape;2038;p32">
              <a:extLst>
                <a:ext uri="{FF2B5EF4-FFF2-40B4-BE49-F238E27FC236}">
                  <a16:creationId xmlns:a16="http://schemas.microsoft.com/office/drawing/2014/main" id="{696C759E-F9EA-80CF-992D-429A3DC4F6BF}"/>
                </a:ext>
              </a:extLst>
            </p:cNvPr>
            <p:cNvSpPr/>
            <p:nvPr/>
          </p:nvSpPr>
          <p:spPr>
            <a:xfrm>
              <a:off x="3351501" y="3190258"/>
              <a:ext cx="497458" cy="1515073"/>
            </a:xfrm>
            <a:custGeom>
              <a:avLst/>
              <a:gdLst/>
              <a:ahLst/>
              <a:cxnLst/>
              <a:rect l="l" t="t" r="r" b="b"/>
              <a:pathLst>
                <a:path w="5742" h="17488" extrusionOk="0">
                  <a:moveTo>
                    <a:pt x="196" y="1"/>
                  </a:moveTo>
                  <a:cubicBezTo>
                    <a:pt x="167" y="1"/>
                    <a:pt x="149" y="24"/>
                    <a:pt x="147" y="51"/>
                  </a:cubicBezTo>
                  <a:cubicBezTo>
                    <a:pt x="0" y="3242"/>
                    <a:pt x="563" y="4627"/>
                    <a:pt x="1794" y="7663"/>
                  </a:cubicBezTo>
                  <a:cubicBezTo>
                    <a:pt x="2275" y="8847"/>
                    <a:pt x="2872" y="10320"/>
                    <a:pt x="3568" y="12252"/>
                  </a:cubicBezTo>
                  <a:cubicBezTo>
                    <a:pt x="3597" y="12329"/>
                    <a:pt x="3643" y="12502"/>
                    <a:pt x="3707" y="12739"/>
                  </a:cubicBezTo>
                  <a:cubicBezTo>
                    <a:pt x="3988" y="13781"/>
                    <a:pt x="4646" y="16221"/>
                    <a:pt x="5642" y="17469"/>
                  </a:cubicBezTo>
                  <a:cubicBezTo>
                    <a:pt x="5653" y="17481"/>
                    <a:pt x="5667" y="17488"/>
                    <a:pt x="5683" y="17488"/>
                  </a:cubicBezTo>
                  <a:cubicBezTo>
                    <a:pt x="5694" y="17488"/>
                    <a:pt x="5706" y="17485"/>
                    <a:pt x="5716" y="17478"/>
                  </a:cubicBezTo>
                  <a:cubicBezTo>
                    <a:pt x="5739" y="17459"/>
                    <a:pt x="5742" y="17426"/>
                    <a:pt x="5724" y="17402"/>
                  </a:cubicBezTo>
                  <a:cubicBezTo>
                    <a:pt x="4742" y="16173"/>
                    <a:pt x="4088" y="13747"/>
                    <a:pt x="3810" y="12712"/>
                  </a:cubicBezTo>
                  <a:cubicBezTo>
                    <a:pt x="3746" y="12472"/>
                    <a:pt x="3698" y="12298"/>
                    <a:pt x="3668" y="12216"/>
                  </a:cubicBezTo>
                  <a:cubicBezTo>
                    <a:pt x="2970" y="10283"/>
                    <a:pt x="2372" y="8808"/>
                    <a:pt x="1892" y="7624"/>
                  </a:cubicBezTo>
                  <a:cubicBezTo>
                    <a:pt x="666" y="4605"/>
                    <a:pt x="107" y="3224"/>
                    <a:pt x="252" y="55"/>
                  </a:cubicBezTo>
                  <a:cubicBezTo>
                    <a:pt x="254" y="27"/>
                    <a:pt x="230" y="3"/>
                    <a:pt x="202" y="1"/>
                  </a:cubicBezTo>
                  <a:cubicBezTo>
                    <a:pt x="200" y="1"/>
                    <a:pt x="198" y="1"/>
                    <a:pt x="196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0" name="Google Shape;2039;p32">
              <a:extLst>
                <a:ext uri="{FF2B5EF4-FFF2-40B4-BE49-F238E27FC236}">
                  <a16:creationId xmlns:a16="http://schemas.microsoft.com/office/drawing/2014/main" id="{0DFB5AF8-BDEF-D076-0A04-0D62C7D5AC6D}"/>
                </a:ext>
              </a:extLst>
            </p:cNvPr>
            <p:cNvSpPr/>
            <p:nvPr/>
          </p:nvSpPr>
          <p:spPr>
            <a:xfrm>
              <a:off x="3852329" y="2322190"/>
              <a:ext cx="1090735" cy="1619208"/>
            </a:xfrm>
            <a:custGeom>
              <a:avLst/>
              <a:gdLst/>
              <a:ahLst/>
              <a:cxnLst/>
              <a:rect l="l" t="t" r="r" b="b"/>
              <a:pathLst>
                <a:path w="12590" h="18690" extrusionOk="0">
                  <a:moveTo>
                    <a:pt x="1972" y="1"/>
                  </a:moveTo>
                  <a:lnTo>
                    <a:pt x="1" y="119"/>
                  </a:lnTo>
                  <a:cubicBezTo>
                    <a:pt x="2785" y="2706"/>
                    <a:pt x="1377" y="6113"/>
                    <a:pt x="5449" y="8339"/>
                  </a:cubicBezTo>
                  <a:cubicBezTo>
                    <a:pt x="6507" y="8918"/>
                    <a:pt x="7248" y="9950"/>
                    <a:pt x="7434" y="11142"/>
                  </a:cubicBezTo>
                  <a:cubicBezTo>
                    <a:pt x="7648" y="12520"/>
                    <a:pt x="7711" y="13714"/>
                    <a:pt x="8309" y="14883"/>
                  </a:cubicBezTo>
                  <a:cubicBezTo>
                    <a:pt x="9096" y="16426"/>
                    <a:pt x="10362" y="17731"/>
                    <a:pt x="12590" y="18690"/>
                  </a:cubicBezTo>
                  <a:cubicBezTo>
                    <a:pt x="11739" y="15761"/>
                    <a:pt x="9904" y="13348"/>
                    <a:pt x="9047" y="11795"/>
                  </a:cubicBezTo>
                  <a:cubicBezTo>
                    <a:pt x="8582" y="10949"/>
                    <a:pt x="8089" y="10084"/>
                    <a:pt x="7568" y="9219"/>
                  </a:cubicBezTo>
                  <a:cubicBezTo>
                    <a:pt x="6547" y="7523"/>
                    <a:pt x="5425" y="5838"/>
                    <a:pt x="4200" y="4336"/>
                  </a:cubicBezTo>
                  <a:cubicBezTo>
                    <a:pt x="3205" y="3118"/>
                    <a:pt x="1523" y="1716"/>
                    <a:pt x="1972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1" name="Google Shape;2040;p32">
              <a:extLst>
                <a:ext uri="{FF2B5EF4-FFF2-40B4-BE49-F238E27FC236}">
                  <a16:creationId xmlns:a16="http://schemas.microsoft.com/office/drawing/2014/main" id="{4149A26B-4FEB-187F-C7B4-E776039D8269}"/>
                </a:ext>
              </a:extLst>
            </p:cNvPr>
            <p:cNvSpPr/>
            <p:nvPr/>
          </p:nvSpPr>
          <p:spPr>
            <a:xfrm>
              <a:off x="3745943" y="3967275"/>
              <a:ext cx="633042" cy="687795"/>
            </a:xfrm>
            <a:custGeom>
              <a:avLst/>
              <a:gdLst/>
              <a:ahLst/>
              <a:cxnLst/>
              <a:rect l="l" t="t" r="r" b="b"/>
              <a:pathLst>
                <a:path w="7307" h="7939" extrusionOk="0">
                  <a:moveTo>
                    <a:pt x="4806" y="0"/>
                  </a:moveTo>
                  <a:cubicBezTo>
                    <a:pt x="4638" y="0"/>
                    <a:pt x="4515" y="137"/>
                    <a:pt x="4346" y="137"/>
                  </a:cubicBezTo>
                  <a:cubicBezTo>
                    <a:pt x="4338" y="137"/>
                    <a:pt x="4329" y="137"/>
                    <a:pt x="4321" y="136"/>
                  </a:cubicBezTo>
                  <a:cubicBezTo>
                    <a:pt x="4152" y="123"/>
                    <a:pt x="4052" y="34"/>
                    <a:pt x="3897" y="34"/>
                  </a:cubicBezTo>
                  <a:cubicBezTo>
                    <a:pt x="3863" y="34"/>
                    <a:pt x="3826" y="38"/>
                    <a:pt x="3784" y="49"/>
                  </a:cubicBezTo>
                  <a:cubicBezTo>
                    <a:pt x="3638" y="87"/>
                    <a:pt x="3540" y="144"/>
                    <a:pt x="3400" y="144"/>
                  </a:cubicBezTo>
                  <a:cubicBezTo>
                    <a:pt x="3371" y="144"/>
                    <a:pt x="3340" y="142"/>
                    <a:pt x="3306" y="136"/>
                  </a:cubicBezTo>
                  <a:cubicBezTo>
                    <a:pt x="3202" y="119"/>
                    <a:pt x="3122" y="100"/>
                    <a:pt x="3038" y="100"/>
                  </a:cubicBezTo>
                  <a:cubicBezTo>
                    <a:pt x="2974" y="100"/>
                    <a:pt x="2909" y="111"/>
                    <a:pt x="2829" y="142"/>
                  </a:cubicBezTo>
                  <a:cubicBezTo>
                    <a:pt x="2694" y="195"/>
                    <a:pt x="2602" y="218"/>
                    <a:pt x="2481" y="218"/>
                  </a:cubicBezTo>
                  <a:cubicBezTo>
                    <a:pt x="2443" y="218"/>
                    <a:pt x="2402" y="216"/>
                    <a:pt x="2357" y="212"/>
                  </a:cubicBezTo>
                  <a:cubicBezTo>
                    <a:pt x="2136" y="189"/>
                    <a:pt x="1907" y="171"/>
                    <a:pt x="1680" y="171"/>
                  </a:cubicBezTo>
                  <a:cubicBezTo>
                    <a:pt x="1512" y="171"/>
                    <a:pt x="1344" y="181"/>
                    <a:pt x="1180" y="205"/>
                  </a:cubicBezTo>
                  <a:cubicBezTo>
                    <a:pt x="987" y="233"/>
                    <a:pt x="789" y="276"/>
                    <a:pt x="600" y="319"/>
                  </a:cubicBezTo>
                  <a:cubicBezTo>
                    <a:pt x="470" y="347"/>
                    <a:pt x="238" y="354"/>
                    <a:pt x="143" y="447"/>
                  </a:cubicBezTo>
                  <a:cubicBezTo>
                    <a:pt x="1" y="586"/>
                    <a:pt x="72" y="911"/>
                    <a:pt x="93" y="1087"/>
                  </a:cubicBezTo>
                  <a:cubicBezTo>
                    <a:pt x="123" y="1347"/>
                    <a:pt x="175" y="1558"/>
                    <a:pt x="159" y="1821"/>
                  </a:cubicBezTo>
                  <a:cubicBezTo>
                    <a:pt x="128" y="2328"/>
                    <a:pt x="302" y="2856"/>
                    <a:pt x="429" y="3341"/>
                  </a:cubicBezTo>
                  <a:cubicBezTo>
                    <a:pt x="550" y="3811"/>
                    <a:pt x="707" y="4305"/>
                    <a:pt x="766" y="4785"/>
                  </a:cubicBezTo>
                  <a:cubicBezTo>
                    <a:pt x="797" y="5049"/>
                    <a:pt x="802" y="5326"/>
                    <a:pt x="889" y="5582"/>
                  </a:cubicBezTo>
                  <a:cubicBezTo>
                    <a:pt x="953" y="5773"/>
                    <a:pt x="1074" y="5969"/>
                    <a:pt x="1167" y="6151"/>
                  </a:cubicBezTo>
                  <a:cubicBezTo>
                    <a:pt x="1239" y="6287"/>
                    <a:pt x="1303" y="6388"/>
                    <a:pt x="1317" y="6545"/>
                  </a:cubicBezTo>
                  <a:cubicBezTo>
                    <a:pt x="1327" y="6641"/>
                    <a:pt x="1296" y="6740"/>
                    <a:pt x="1323" y="6834"/>
                  </a:cubicBezTo>
                  <a:cubicBezTo>
                    <a:pt x="1377" y="7031"/>
                    <a:pt x="1574" y="7174"/>
                    <a:pt x="1667" y="7359"/>
                  </a:cubicBezTo>
                  <a:cubicBezTo>
                    <a:pt x="1735" y="7495"/>
                    <a:pt x="1830" y="7845"/>
                    <a:pt x="1970" y="7918"/>
                  </a:cubicBezTo>
                  <a:cubicBezTo>
                    <a:pt x="1999" y="7933"/>
                    <a:pt x="2034" y="7939"/>
                    <a:pt x="2071" y="7939"/>
                  </a:cubicBezTo>
                  <a:cubicBezTo>
                    <a:pt x="2193" y="7939"/>
                    <a:pt x="2343" y="7876"/>
                    <a:pt x="2442" y="7862"/>
                  </a:cubicBezTo>
                  <a:cubicBezTo>
                    <a:pt x="2799" y="7815"/>
                    <a:pt x="3163" y="7766"/>
                    <a:pt x="3523" y="7755"/>
                  </a:cubicBezTo>
                  <a:cubicBezTo>
                    <a:pt x="3602" y="7753"/>
                    <a:pt x="3680" y="7749"/>
                    <a:pt x="3758" y="7749"/>
                  </a:cubicBezTo>
                  <a:cubicBezTo>
                    <a:pt x="3863" y="7749"/>
                    <a:pt x="3966" y="7756"/>
                    <a:pt x="4070" y="7788"/>
                  </a:cubicBezTo>
                  <a:cubicBezTo>
                    <a:pt x="4179" y="7820"/>
                    <a:pt x="4257" y="7838"/>
                    <a:pt x="4340" y="7838"/>
                  </a:cubicBezTo>
                  <a:cubicBezTo>
                    <a:pt x="4406" y="7838"/>
                    <a:pt x="4474" y="7827"/>
                    <a:pt x="4561" y="7803"/>
                  </a:cubicBezTo>
                  <a:cubicBezTo>
                    <a:pt x="4660" y="7777"/>
                    <a:pt x="4760" y="7768"/>
                    <a:pt x="4861" y="7768"/>
                  </a:cubicBezTo>
                  <a:cubicBezTo>
                    <a:pt x="5097" y="7768"/>
                    <a:pt x="5338" y="7819"/>
                    <a:pt x="5578" y="7826"/>
                  </a:cubicBezTo>
                  <a:cubicBezTo>
                    <a:pt x="5603" y="7827"/>
                    <a:pt x="5629" y="7828"/>
                    <a:pt x="5654" y="7828"/>
                  </a:cubicBezTo>
                  <a:cubicBezTo>
                    <a:pt x="5980" y="7828"/>
                    <a:pt x="6303" y="7757"/>
                    <a:pt x="6629" y="7748"/>
                  </a:cubicBezTo>
                  <a:cubicBezTo>
                    <a:pt x="7307" y="7732"/>
                    <a:pt x="6683" y="6891"/>
                    <a:pt x="6593" y="6644"/>
                  </a:cubicBezTo>
                  <a:cubicBezTo>
                    <a:pt x="6504" y="6403"/>
                    <a:pt x="6506" y="6111"/>
                    <a:pt x="6353" y="5904"/>
                  </a:cubicBezTo>
                  <a:cubicBezTo>
                    <a:pt x="6286" y="5816"/>
                    <a:pt x="6197" y="5756"/>
                    <a:pt x="6157" y="5647"/>
                  </a:cubicBezTo>
                  <a:cubicBezTo>
                    <a:pt x="6113" y="5523"/>
                    <a:pt x="6142" y="5376"/>
                    <a:pt x="6117" y="5246"/>
                  </a:cubicBezTo>
                  <a:cubicBezTo>
                    <a:pt x="6063" y="4973"/>
                    <a:pt x="5918" y="4711"/>
                    <a:pt x="5848" y="4435"/>
                  </a:cubicBezTo>
                  <a:cubicBezTo>
                    <a:pt x="5776" y="4161"/>
                    <a:pt x="5692" y="3890"/>
                    <a:pt x="5629" y="3611"/>
                  </a:cubicBezTo>
                  <a:cubicBezTo>
                    <a:pt x="5511" y="3082"/>
                    <a:pt x="5591" y="2548"/>
                    <a:pt x="5436" y="2029"/>
                  </a:cubicBezTo>
                  <a:cubicBezTo>
                    <a:pt x="5361" y="1769"/>
                    <a:pt x="5269" y="1534"/>
                    <a:pt x="5229" y="1261"/>
                  </a:cubicBezTo>
                  <a:cubicBezTo>
                    <a:pt x="5194" y="1014"/>
                    <a:pt x="5205" y="769"/>
                    <a:pt x="5162" y="520"/>
                  </a:cubicBezTo>
                  <a:cubicBezTo>
                    <a:pt x="5125" y="300"/>
                    <a:pt x="5098" y="7"/>
                    <a:pt x="4811" y="0"/>
                  </a:cubicBezTo>
                  <a:cubicBezTo>
                    <a:pt x="4809" y="0"/>
                    <a:pt x="4808" y="0"/>
                    <a:pt x="4806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2" name="Google Shape;2041;p32">
              <a:extLst>
                <a:ext uri="{FF2B5EF4-FFF2-40B4-BE49-F238E27FC236}">
                  <a16:creationId xmlns:a16="http://schemas.microsoft.com/office/drawing/2014/main" id="{321F3BF3-9D30-0EC8-3CEF-D5AF94B9169B}"/>
                </a:ext>
              </a:extLst>
            </p:cNvPr>
            <p:cNvSpPr/>
            <p:nvPr/>
          </p:nvSpPr>
          <p:spPr>
            <a:xfrm>
              <a:off x="3742478" y="3963463"/>
              <a:ext cx="538177" cy="493126"/>
            </a:xfrm>
            <a:custGeom>
              <a:avLst/>
              <a:gdLst/>
              <a:ahLst/>
              <a:cxnLst/>
              <a:rect l="l" t="t" r="r" b="b"/>
              <a:pathLst>
                <a:path w="6212" h="5692" extrusionOk="0">
                  <a:moveTo>
                    <a:pt x="4847" y="0"/>
                  </a:moveTo>
                  <a:cubicBezTo>
                    <a:pt x="4749" y="0"/>
                    <a:pt x="4671" y="36"/>
                    <a:pt x="4594" y="73"/>
                  </a:cubicBezTo>
                  <a:cubicBezTo>
                    <a:pt x="4524" y="105"/>
                    <a:pt x="4460" y="137"/>
                    <a:pt x="4387" y="137"/>
                  </a:cubicBezTo>
                  <a:cubicBezTo>
                    <a:pt x="4380" y="137"/>
                    <a:pt x="4373" y="136"/>
                    <a:pt x="4366" y="136"/>
                  </a:cubicBezTo>
                  <a:cubicBezTo>
                    <a:pt x="4290" y="130"/>
                    <a:pt x="4231" y="109"/>
                    <a:pt x="4168" y="86"/>
                  </a:cubicBezTo>
                  <a:cubicBezTo>
                    <a:pt x="4099" y="60"/>
                    <a:pt x="4026" y="32"/>
                    <a:pt x="3937" y="32"/>
                  </a:cubicBezTo>
                  <a:cubicBezTo>
                    <a:pt x="3898" y="32"/>
                    <a:pt x="3856" y="38"/>
                    <a:pt x="3810" y="50"/>
                  </a:cubicBezTo>
                  <a:cubicBezTo>
                    <a:pt x="3762" y="63"/>
                    <a:pt x="3717" y="79"/>
                    <a:pt x="3674" y="93"/>
                  </a:cubicBezTo>
                  <a:cubicBezTo>
                    <a:pt x="3593" y="120"/>
                    <a:pt x="3525" y="143"/>
                    <a:pt x="3440" y="143"/>
                  </a:cubicBezTo>
                  <a:cubicBezTo>
                    <a:pt x="3413" y="143"/>
                    <a:pt x="3385" y="141"/>
                    <a:pt x="3355" y="136"/>
                  </a:cubicBezTo>
                  <a:lnTo>
                    <a:pt x="3288" y="123"/>
                  </a:lnTo>
                  <a:cubicBezTo>
                    <a:pt x="3213" y="109"/>
                    <a:pt x="3146" y="97"/>
                    <a:pt x="3076" y="97"/>
                  </a:cubicBezTo>
                  <a:cubicBezTo>
                    <a:pt x="3008" y="97"/>
                    <a:pt x="2936" y="109"/>
                    <a:pt x="2849" y="143"/>
                  </a:cubicBezTo>
                  <a:cubicBezTo>
                    <a:pt x="2717" y="195"/>
                    <a:pt x="2630" y="216"/>
                    <a:pt x="2524" y="216"/>
                  </a:cubicBezTo>
                  <a:cubicBezTo>
                    <a:pt x="2487" y="216"/>
                    <a:pt x="2447" y="213"/>
                    <a:pt x="2402" y="209"/>
                  </a:cubicBezTo>
                  <a:cubicBezTo>
                    <a:pt x="2201" y="188"/>
                    <a:pt x="1964" y="169"/>
                    <a:pt x="1718" y="169"/>
                  </a:cubicBezTo>
                  <a:cubicBezTo>
                    <a:pt x="1551" y="169"/>
                    <a:pt x="1380" y="178"/>
                    <a:pt x="1211" y="201"/>
                  </a:cubicBezTo>
                  <a:cubicBezTo>
                    <a:pt x="1013" y="229"/>
                    <a:pt x="813" y="273"/>
                    <a:pt x="626" y="316"/>
                  </a:cubicBezTo>
                  <a:cubicBezTo>
                    <a:pt x="593" y="323"/>
                    <a:pt x="555" y="328"/>
                    <a:pt x="512" y="336"/>
                  </a:cubicBezTo>
                  <a:cubicBezTo>
                    <a:pt x="378" y="356"/>
                    <a:pt x="226" y="378"/>
                    <a:pt x="143" y="458"/>
                  </a:cubicBezTo>
                  <a:cubicBezTo>
                    <a:pt x="1" y="600"/>
                    <a:pt x="41" y="872"/>
                    <a:pt x="69" y="1071"/>
                  </a:cubicBezTo>
                  <a:cubicBezTo>
                    <a:pt x="72" y="1098"/>
                    <a:pt x="76" y="1121"/>
                    <a:pt x="79" y="1144"/>
                  </a:cubicBezTo>
                  <a:cubicBezTo>
                    <a:pt x="86" y="1212"/>
                    <a:pt x="98" y="1277"/>
                    <a:pt x="106" y="1341"/>
                  </a:cubicBezTo>
                  <a:cubicBezTo>
                    <a:pt x="133" y="1514"/>
                    <a:pt x="158" y="1678"/>
                    <a:pt x="146" y="1866"/>
                  </a:cubicBezTo>
                  <a:cubicBezTo>
                    <a:pt x="119" y="2306"/>
                    <a:pt x="241" y="2751"/>
                    <a:pt x="358" y="3184"/>
                  </a:cubicBezTo>
                  <a:lnTo>
                    <a:pt x="418" y="3404"/>
                  </a:lnTo>
                  <a:cubicBezTo>
                    <a:pt x="443" y="3505"/>
                    <a:pt x="472" y="3608"/>
                    <a:pt x="500" y="3714"/>
                  </a:cubicBezTo>
                  <a:cubicBezTo>
                    <a:pt x="603" y="4084"/>
                    <a:pt x="707" y="4468"/>
                    <a:pt x="753" y="4839"/>
                  </a:cubicBezTo>
                  <a:cubicBezTo>
                    <a:pt x="762" y="4905"/>
                    <a:pt x="767" y="4970"/>
                    <a:pt x="775" y="5039"/>
                  </a:cubicBezTo>
                  <a:cubicBezTo>
                    <a:pt x="793" y="5239"/>
                    <a:pt x="813" y="5447"/>
                    <a:pt x="879" y="5643"/>
                  </a:cubicBezTo>
                  <a:cubicBezTo>
                    <a:pt x="886" y="5664"/>
                    <a:pt x="907" y="5679"/>
                    <a:pt x="929" y="5679"/>
                  </a:cubicBezTo>
                  <a:cubicBezTo>
                    <a:pt x="930" y="5679"/>
                    <a:pt x="931" y="5678"/>
                    <a:pt x="932" y="5678"/>
                  </a:cubicBezTo>
                  <a:cubicBezTo>
                    <a:pt x="938" y="5678"/>
                    <a:pt x="942" y="5679"/>
                    <a:pt x="942" y="5691"/>
                  </a:cubicBezTo>
                  <a:cubicBezTo>
                    <a:pt x="970" y="5681"/>
                    <a:pt x="984" y="5653"/>
                    <a:pt x="976" y="5624"/>
                  </a:cubicBezTo>
                  <a:cubicBezTo>
                    <a:pt x="913" y="5439"/>
                    <a:pt x="893" y="5236"/>
                    <a:pt x="876" y="5042"/>
                  </a:cubicBezTo>
                  <a:cubicBezTo>
                    <a:pt x="869" y="4975"/>
                    <a:pt x="863" y="4906"/>
                    <a:pt x="855" y="4839"/>
                  </a:cubicBezTo>
                  <a:cubicBezTo>
                    <a:pt x="807" y="4461"/>
                    <a:pt x="703" y="4072"/>
                    <a:pt x="599" y="3698"/>
                  </a:cubicBezTo>
                  <a:cubicBezTo>
                    <a:pt x="570" y="3592"/>
                    <a:pt x="542" y="3490"/>
                    <a:pt x="515" y="3387"/>
                  </a:cubicBezTo>
                  <a:cubicBezTo>
                    <a:pt x="498" y="3314"/>
                    <a:pt x="476" y="3241"/>
                    <a:pt x="456" y="3166"/>
                  </a:cubicBezTo>
                  <a:cubicBezTo>
                    <a:pt x="340" y="2743"/>
                    <a:pt x="221" y="2306"/>
                    <a:pt x="248" y="1883"/>
                  </a:cubicBezTo>
                  <a:cubicBezTo>
                    <a:pt x="261" y="1683"/>
                    <a:pt x="235" y="1514"/>
                    <a:pt x="208" y="1334"/>
                  </a:cubicBezTo>
                  <a:cubicBezTo>
                    <a:pt x="199" y="1271"/>
                    <a:pt x="191" y="1207"/>
                    <a:pt x="182" y="1141"/>
                  </a:cubicBezTo>
                  <a:cubicBezTo>
                    <a:pt x="178" y="1117"/>
                    <a:pt x="175" y="1091"/>
                    <a:pt x="171" y="1064"/>
                  </a:cubicBezTo>
                  <a:cubicBezTo>
                    <a:pt x="148" y="898"/>
                    <a:pt x="112" y="644"/>
                    <a:pt x="215" y="543"/>
                  </a:cubicBezTo>
                  <a:cubicBezTo>
                    <a:pt x="275" y="486"/>
                    <a:pt x="412" y="464"/>
                    <a:pt x="525" y="448"/>
                  </a:cubicBezTo>
                  <a:cubicBezTo>
                    <a:pt x="570" y="441"/>
                    <a:pt x="612" y="434"/>
                    <a:pt x="647" y="427"/>
                  </a:cubicBezTo>
                  <a:cubicBezTo>
                    <a:pt x="833" y="386"/>
                    <a:pt x="1032" y="341"/>
                    <a:pt x="1224" y="314"/>
                  </a:cubicBezTo>
                  <a:cubicBezTo>
                    <a:pt x="1387" y="291"/>
                    <a:pt x="1555" y="282"/>
                    <a:pt x="1718" y="282"/>
                  </a:cubicBezTo>
                  <a:cubicBezTo>
                    <a:pt x="1959" y="282"/>
                    <a:pt x="2191" y="301"/>
                    <a:pt x="2388" y="321"/>
                  </a:cubicBezTo>
                  <a:cubicBezTo>
                    <a:pt x="2435" y="326"/>
                    <a:pt x="2478" y="329"/>
                    <a:pt x="2517" y="329"/>
                  </a:cubicBezTo>
                  <a:cubicBezTo>
                    <a:pt x="2652" y="329"/>
                    <a:pt x="2750" y="301"/>
                    <a:pt x="2885" y="249"/>
                  </a:cubicBezTo>
                  <a:cubicBezTo>
                    <a:pt x="2958" y="221"/>
                    <a:pt x="3017" y="211"/>
                    <a:pt x="3076" y="211"/>
                  </a:cubicBezTo>
                  <a:cubicBezTo>
                    <a:pt x="3136" y="211"/>
                    <a:pt x="3195" y="221"/>
                    <a:pt x="3266" y="234"/>
                  </a:cubicBezTo>
                  <a:lnTo>
                    <a:pt x="3335" y="246"/>
                  </a:lnTo>
                  <a:cubicBezTo>
                    <a:pt x="3371" y="252"/>
                    <a:pt x="3406" y="254"/>
                    <a:pt x="3437" y="254"/>
                  </a:cubicBezTo>
                  <a:cubicBezTo>
                    <a:pt x="3541" y="254"/>
                    <a:pt x="3622" y="227"/>
                    <a:pt x="3706" y="199"/>
                  </a:cubicBezTo>
                  <a:cubicBezTo>
                    <a:pt x="3746" y="184"/>
                    <a:pt x="3789" y="170"/>
                    <a:pt x="3834" y="157"/>
                  </a:cubicBezTo>
                  <a:cubicBezTo>
                    <a:pt x="3872" y="147"/>
                    <a:pt x="3905" y="143"/>
                    <a:pt x="3936" y="143"/>
                  </a:cubicBezTo>
                  <a:cubicBezTo>
                    <a:pt x="4008" y="143"/>
                    <a:pt x="4066" y="166"/>
                    <a:pt x="4131" y="189"/>
                  </a:cubicBezTo>
                  <a:cubicBezTo>
                    <a:pt x="4196" y="213"/>
                    <a:pt x="4267" y="239"/>
                    <a:pt x="4356" y="246"/>
                  </a:cubicBezTo>
                  <a:cubicBezTo>
                    <a:pt x="4364" y="246"/>
                    <a:pt x="4373" y="247"/>
                    <a:pt x="4381" y="247"/>
                  </a:cubicBezTo>
                  <a:cubicBezTo>
                    <a:pt x="4479" y="247"/>
                    <a:pt x="4561" y="210"/>
                    <a:pt x="4638" y="173"/>
                  </a:cubicBezTo>
                  <a:cubicBezTo>
                    <a:pt x="4705" y="141"/>
                    <a:pt x="4770" y="110"/>
                    <a:pt x="4841" y="110"/>
                  </a:cubicBezTo>
                  <a:lnTo>
                    <a:pt x="4848" y="110"/>
                  </a:lnTo>
                  <a:cubicBezTo>
                    <a:pt x="5055" y="116"/>
                    <a:pt x="5101" y="293"/>
                    <a:pt x="5141" y="538"/>
                  </a:cubicBezTo>
                  <a:lnTo>
                    <a:pt x="5148" y="585"/>
                  </a:lnTo>
                  <a:cubicBezTo>
                    <a:pt x="5169" y="715"/>
                    <a:pt x="5179" y="850"/>
                    <a:pt x="5187" y="978"/>
                  </a:cubicBezTo>
                  <a:cubicBezTo>
                    <a:pt x="5194" y="1091"/>
                    <a:pt x="5201" y="1208"/>
                    <a:pt x="5217" y="1324"/>
                  </a:cubicBezTo>
                  <a:cubicBezTo>
                    <a:pt x="5245" y="1531"/>
                    <a:pt x="5304" y="1715"/>
                    <a:pt x="5365" y="1908"/>
                  </a:cubicBezTo>
                  <a:cubicBezTo>
                    <a:pt x="5384" y="1972"/>
                    <a:pt x="5404" y="2035"/>
                    <a:pt x="5424" y="2100"/>
                  </a:cubicBezTo>
                  <a:cubicBezTo>
                    <a:pt x="5503" y="2373"/>
                    <a:pt x="5518" y="2647"/>
                    <a:pt x="5532" y="2936"/>
                  </a:cubicBezTo>
                  <a:cubicBezTo>
                    <a:pt x="5545" y="3178"/>
                    <a:pt x="5559" y="3430"/>
                    <a:pt x="5615" y="3678"/>
                  </a:cubicBezTo>
                  <a:cubicBezTo>
                    <a:pt x="5653" y="3849"/>
                    <a:pt x="5701" y="4021"/>
                    <a:pt x="5746" y="4186"/>
                  </a:cubicBezTo>
                  <a:cubicBezTo>
                    <a:pt x="5775" y="4292"/>
                    <a:pt x="5805" y="4398"/>
                    <a:pt x="5832" y="4505"/>
                  </a:cubicBezTo>
                  <a:cubicBezTo>
                    <a:pt x="5865" y="4632"/>
                    <a:pt x="5915" y="4756"/>
                    <a:pt x="5960" y="4878"/>
                  </a:cubicBezTo>
                  <a:cubicBezTo>
                    <a:pt x="6019" y="5026"/>
                    <a:pt x="6073" y="5167"/>
                    <a:pt x="6102" y="5312"/>
                  </a:cubicBezTo>
                  <a:cubicBezTo>
                    <a:pt x="6107" y="5338"/>
                    <a:pt x="6129" y="5355"/>
                    <a:pt x="6154" y="5355"/>
                  </a:cubicBezTo>
                  <a:cubicBezTo>
                    <a:pt x="6158" y="5355"/>
                    <a:pt x="6161" y="5355"/>
                    <a:pt x="6165" y="5354"/>
                  </a:cubicBezTo>
                  <a:cubicBezTo>
                    <a:pt x="6193" y="5349"/>
                    <a:pt x="6212" y="5320"/>
                    <a:pt x="6207" y="5292"/>
                  </a:cubicBezTo>
                  <a:cubicBezTo>
                    <a:pt x="6176" y="5139"/>
                    <a:pt x="6117" y="4986"/>
                    <a:pt x="6060" y="4840"/>
                  </a:cubicBezTo>
                  <a:cubicBezTo>
                    <a:pt x="6015" y="4722"/>
                    <a:pt x="5966" y="4601"/>
                    <a:pt x="5936" y="4479"/>
                  </a:cubicBezTo>
                  <a:cubicBezTo>
                    <a:pt x="5909" y="4372"/>
                    <a:pt x="5879" y="4265"/>
                    <a:pt x="5850" y="4161"/>
                  </a:cubicBezTo>
                  <a:cubicBezTo>
                    <a:pt x="5805" y="3994"/>
                    <a:pt x="5758" y="3825"/>
                    <a:pt x="5719" y="3655"/>
                  </a:cubicBezTo>
                  <a:cubicBezTo>
                    <a:pt x="5666" y="3414"/>
                    <a:pt x="5653" y="3168"/>
                    <a:pt x="5641" y="2930"/>
                  </a:cubicBezTo>
                  <a:cubicBezTo>
                    <a:pt x="5626" y="2647"/>
                    <a:pt x="5611" y="2356"/>
                    <a:pt x="5526" y="2070"/>
                  </a:cubicBezTo>
                  <a:cubicBezTo>
                    <a:pt x="5508" y="2005"/>
                    <a:pt x="5486" y="1940"/>
                    <a:pt x="5466" y="1876"/>
                  </a:cubicBezTo>
                  <a:cubicBezTo>
                    <a:pt x="5408" y="1686"/>
                    <a:pt x="5351" y="1508"/>
                    <a:pt x="5322" y="1308"/>
                  </a:cubicBezTo>
                  <a:cubicBezTo>
                    <a:pt x="5305" y="1195"/>
                    <a:pt x="5301" y="1080"/>
                    <a:pt x="5294" y="970"/>
                  </a:cubicBezTo>
                  <a:cubicBezTo>
                    <a:pt x="5286" y="837"/>
                    <a:pt x="5276" y="700"/>
                    <a:pt x="5254" y="564"/>
                  </a:cubicBezTo>
                  <a:lnTo>
                    <a:pt x="5246" y="517"/>
                  </a:lnTo>
                  <a:cubicBezTo>
                    <a:pt x="5211" y="301"/>
                    <a:pt x="5162" y="9"/>
                    <a:pt x="4852" y="0"/>
                  </a:cubicBezTo>
                  <a:cubicBezTo>
                    <a:pt x="4851" y="0"/>
                    <a:pt x="4849" y="0"/>
                    <a:pt x="4847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3" name="Google Shape;2042;p32">
              <a:extLst>
                <a:ext uri="{FF2B5EF4-FFF2-40B4-BE49-F238E27FC236}">
                  <a16:creationId xmlns:a16="http://schemas.microsoft.com/office/drawing/2014/main" id="{B66E04DA-A84E-755D-A5B9-EF1894CA29D0}"/>
                </a:ext>
              </a:extLst>
            </p:cNvPr>
            <p:cNvSpPr/>
            <p:nvPr/>
          </p:nvSpPr>
          <p:spPr>
            <a:xfrm>
              <a:off x="3954297" y="4070282"/>
              <a:ext cx="159582" cy="499971"/>
            </a:xfrm>
            <a:custGeom>
              <a:avLst/>
              <a:gdLst/>
              <a:ahLst/>
              <a:cxnLst/>
              <a:rect l="l" t="t" r="r" b="b"/>
              <a:pathLst>
                <a:path w="1842" h="5771" extrusionOk="0">
                  <a:moveTo>
                    <a:pt x="187" y="1"/>
                  </a:moveTo>
                  <a:cubicBezTo>
                    <a:pt x="179" y="1"/>
                    <a:pt x="171" y="1"/>
                    <a:pt x="161" y="2"/>
                  </a:cubicBezTo>
                  <a:cubicBezTo>
                    <a:pt x="39" y="16"/>
                    <a:pt x="0" y="115"/>
                    <a:pt x="14" y="238"/>
                  </a:cubicBezTo>
                  <a:cubicBezTo>
                    <a:pt x="40" y="469"/>
                    <a:pt x="86" y="736"/>
                    <a:pt x="130" y="1030"/>
                  </a:cubicBezTo>
                  <a:cubicBezTo>
                    <a:pt x="173" y="1319"/>
                    <a:pt x="110" y="1616"/>
                    <a:pt x="183" y="1903"/>
                  </a:cubicBezTo>
                  <a:cubicBezTo>
                    <a:pt x="214" y="2023"/>
                    <a:pt x="261" y="2135"/>
                    <a:pt x="309" y="2247"/>
                  </a:cubicBezTo>
                  <a:cubicBezTo>
                    <a:pt x="454" y="2602"/>
                    <a:pt x="453" y="2956"/>
                    <a:pt x="536" y="3325"/>
                  </a:cubicBezTo>
                  <a:cubicBezTo>
                    <a:pt x="558" y="3432"/>
                    <a:pt x="587" y="3536"/>
                    <a:pt x="603" y="3645"/>
                  </a:cubicBezTo>
                  <a:cubicBezTo>
                    <a:pt x="631" y="3829"/>
                    <a:pt x="647" y="4016"/>
                    <a:pt x="707" y="4194"/>
                  </a:cubicBezTo>
                  <a:cubicBezTo>
                    <a:pt x="793" y="4450"/>
                    <a:pt x="960" y="4678"/>
                    <a:pt x="1061" y="4922"/>
                  </a:cubicBezTo>
                  <a:cubicBezTo>
                    <a:pt x="1165" y="5174"/>
                    <a:pt x="1308" y="5405"/>
                    <a:pt x="1429" y="5636"/>
                  </a:cubicBezTo>
                  <a:cubicBezTo>
                    <a:pt x="1479" y="5731"/>
                    <a:pt x="1546" y="5768"/>
                    <a:pt x="1611" y="5771"/>
                  </a:cubicBezTo>
                  <a:cubicBezTo>
                    <a:pt x="1611" y="5771"/>
                    <a:pt x="1612" y="5771"/>
                    <a:pt x="1613" y="5771"/>
                  </a:cubicBezTo>
                  <a:cubicBezTo>
                    <a:pt x="1736" y="5771"/>
                    <a:pt x="1842" y="5630"/>
                    <a:pt x="1756" y="5466"/>
                  </a:cubicBezTo>
                  <a:cubicBezTo>
                    <a:pt x="1644" y="5251"/>
                    <a:pt x="1659" y="5000"/>
                    <a:pt x="1604" y="4767"/>
                  </a:cubicBezTo>
                  <a:cubicBezTo>
                    <a:pt x="1554" y="4553"/>
                    <a:pt x="1411" y="4393"/>
                    <a:pt x="1302" y="4209"/>
                  </a:cubicBezTo>
                  <a:cubicBezTo>
                    <a:pt x="1132" y="3920"/>
                    <a:pt x="1132" y="3577"/>
                    <a:pt x="1051" y="3260"/>
                  </a:cubicBezTo>
                  <a:cubicBezTo>
                    <a:pt x="1017" y="3131"/>
                    <a:pt x="960" y="3009"/>
                    <a:pt x="901" y="2889"/>
                  </a:cubicBezTo>
                  <a:cubicBezTo>
                    <a:pt x="843" y="2768"/>
                    <a:pt x="781" y="2646"/>
                    <a:pt x="750" y="2517"/>
                  </a:cubicBezTo>
                  <a:cubicBezTo>
                    <a:pt x="687" y="2261"/>
                    <a:pt x="653" y="1997"/>
                    <a:pt x="604" y="1738"/>
                  </a:cubicBezTo>
                  <a:cubicBezTo>
                    <a:pt x="554" y="1469"/>
                    <a:pt x="564" y="1202"/>
                    <a:pt x="528" y="960"/>
                  </a:cubicBezTo>
                  <a:cubicBezTo>
                    <a:pt x="486" y="675"/>
                    <a:pt x="367" y="423"/>
                    <a:pt x="340" y="198"/>
                  </a:cubicBezTo>
                  <a:cubicBezTo>
                    <a:pt x="325" y="84"/>
                    <a:pt x="292" y="1"/>
                    <a:pt x="187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4" name="Google Shape;2043;p32">
              <a:extLst>
                <a:ext uri="{FF2B5EF4-FFF2-40B4-BE49-F238E27FC236}">
                  <a16:creationId xmlns:a16="http://schemas.microsoft.com/office/drawing/2014/main" id="{117C2393-910D-4DE6-0208-F4B5BA057CDB}"/>
                </a:ext>
              </a:extLst>
            </p:cNvPr>
            <p:cNvSpPr/>
            <p:nvPr/>
          </p:nvSpPr>
          <p:spPr>
            <a:xfrm>
              <a:off x="3862206" y="4111260"/>
              <a:ext cx="47129" cy="47043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3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5" name="Google Shape;2044;p32">
              <a:extLst>
                <a:ext uri="{FF2B5EF4-FFF2-40B4-BE49-F238E27FC236}">
                  <a16:creationId xmlns:a16="http://schemas.microsoft.com/office/drawing/2014/main" id="{EE8B1804-6491-C3B5-A8D8-489800872F6A}"/>
                </a:ext>
              </a:extLst>
            </p:cNvPr>
            <p:cNvSpPr/>
            <p:nvPr/>
          </p:nvSpPr>
          <p:spPr>
            <a:xfrm>
              <a:off x="3885597" y="4244675"/>
              <a:ext cx="47129" cy="47129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72" y="1"/>
                  </a:moveTo>
                  <a:cubicBezTo>
                    <a:pt x="122" y="1"/>
                    <a:pt x="1" y="122"/>
                    <a:pt x="1" y="272"/>
                  </a:cubicBezTo>
                  <a:cubicBezTo>
                    <a:pt x="1" y="422"/>
                    <a:pt x="122" y="544"/>
                    <a:pt x="272" y="544"/>
                  </a:cubicBezTo>
                  <a:cubicBezTo>
                    <a:pt x="422" y="544"/>
                    <a:pt x="543" y="422"/>
                    <a:pt x="543" y="272"/>
                  </a:cubicBezTo>
                  <a:cubicBezTo>
                    <a:pt x="543" y="124"/>
                    <a:pt x="422" y="2"/>
                    <a:pt x="272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6" name="Google Shape;2045;p32">
              <a:extLst>
                <a:ext uri="{FF2B5EF4-FFF2-40B4-BE49-F238E27FC236}">
                  <a16:creationId xmlns:a16="http://schemas.microsoft.com/office/drawing/2014/main" id="{10A7E00D-AE4D-291A-190F-53EA10CE9609}"/>
                </a:ext>
              </a:extLst>
            </p:cNvPr>
            <p:cNvSpPr/>
            <p:nvPr/>
          </p:nvSpPr>
          <p:spPr>
            <a:xfrm>
              <a:off x="3915658" y="4369774"/>
              <a:ext cx="47129" cy="47129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7" name="Google Shape;2046;p32">
              <a:extLst>
                <a:ext uri="{FF2B5EF4-FFF2-40B4-BE49-F238E27FC236}">
                  <a16:creationId xmlns:a16="http://schemas.microsoft.com/office/drawing/2014/main" id="{44FC6B23-E401-733D-4CB8-D93CCFFA970D}"/>
                </a:ext>
              </a:extLst>
            </p:cNvPr>
            <p:cNvSpPr/>
            <p:nvPr/>
          </p:nvSpPr>
          <p:spPr>
            <a:xfrm>
              <a:off x="3956376" y="4483697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cubicBezTo>
                    <a:pt x="0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8" name="Google Shape;2047;p32">
              <a:extLst>
                <a:ext uri="{FF2B5EF4-FFF2-40B4-BE49-F238E27FC236}">
                  <a16:creationId xmlns:a16="http://schemas.microsoft.com/office/drawing/2014/main" id="{5A90E8AC-703A-6790-9F69-3606DA306EA9}"/>
                </a:ext>
              </a:extLst>
            </p:cNvPr>
            <p:cNvSpPr/>
            <p:nvPr/>
          </p:nvSpPr>
          <p:spPr>
            <a:xfrm>
              <a:off x="4045176" y="4111260"/>
              <a:ext cx="47129" cy="47043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3"/>
                    <a:pt x="422" y="2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9" name="Google Shape;2048;p32">
              <a:extLst>
                <a:ext uri="{FF2B5EF4-FFF2-40B4-BE49-F238E27FC236}">
                  <a16:creationId xmlns:a16="http://schemas.microsoft.com/office/drawing/2014/main" id="{0CA64B14-DE92-4037-8BAE-BDE09D03718D}"/>
                </a:ext>
              </a:extLst>
            </p:cNvPr>
            <p:cNvSpPr/>
            <p:nvPr/>
          </p:nvSpPr>
          <p:spPr>
            <a:xfrm>
              <a:off x="4068653" y="4244675"/>
              <a:ext cx="46956" cy="47129"/>
            </a:xfrm>
            <a:custGeom>
              <a:avLst/>
              <a:gdLst/>
              <a:ahLst/>
              <a:cxnLst/>
              <a:rect l="l" t="t" r="r" b="b"/>
              <a:pathLst>
                <a:path w="542" h="544" extrusionOk="0">
                  <a:moveTo>
                    <a:pt x="272" y="1"/>
                  </a:moveTo>
                  <a:cubicBezTo>
                    <a:pt x="122" y="1"/>
                    <a:pt x="1" y="122"/>
                    <a:pt x="1" y="272"/>
                  </a:cubicBezTo>
                  <a:cubicBezTo>
                    <a:pt x="1" y="421"/>
                    <a:pt x="122" y="544"/>
                    <a:pt x="272" y="544"/>
                  </a:cubicBezTo>
                  <a:cubicBezTo>
                    <a:pt x="421" y="544"/>
                    <a:pt x="542" y="421"/>
                    <a:pt x="542" y="272"/>
                  </a:cubicBezTo>
                  <a:cubicBezTo>
                    <a:pt x="542" y="122"/>
                    <a:pt x="421" y="1"/>
                    <a:pt x="272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0" name="Google Shape;2049;p32">
              <a:extLst>
                <a:ext uri="{FF2B5EF4-FFF2-40B4-BE49-F238E27FC236}">
                  <a16:creationId xmlns:a16="http://schemas.microsoft.com/office/drawing/2014/main" id="{B58CF43F-EABA-9F37-0ABE-2A8D10B08E91}"/>
                </a:ext>
              </a:extLst>
            </p:cNvPr>
            <p:cNvSpPr/>
            <p:nvPr/>
          </p:nvSpPr>
          <p:spPr>
            <a:xfrm>
              <a:off x="4098629" y="4369774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cubicBezTo>
                    <a:pt x="0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1" name="Google Shape;2050;p32">
              <a:extLst>
                <a:ext uri="{FF2B5EF4-FFF2-40B4-BE49-F238E27FC236}">
                  <a16:creationId xmlns:a16="http://schemas.microsoft.com/office/drawing/2014/main" id="{713BA25D-C37D-D3D3-A374-9662486493F0}"/>
                </a:ext>
              </a:extLst>
            </p:cNvPr>
            <p:cNvSpPr/>
            <p:nvPr/>
          </p:nvSpPr>
          <p:spPr>
            <a:xfrm>
              <a:off x="4139346" y="4483697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1" y="0"/>
                  </a:moveTo>
                  <a:cubicBezTo>
                    <a:pt x="121" y="0"/>
                    <a:pt x="0" y="122"/>
                    <a:pt x="0" y="272"/>
                  </a:cubicBezTo>
                  <a:cubicBezTo>
                    <a:pt x="0" y="422"/>
                    <a:pt x="121" y="543"/>
                    <a:pt x="271" y="543"/>
                  </a:cubicBezTo>
                  <a:cubicBezTo>
                    <a:pt x="421" y="543"/>
                    <a:pt x="543" y="422"/>
                    <a:pt x="543" y="272"/>
                  </a:cubicBezTo>
                  <a:cubicBezTo>
                    <a:pt x="543" y="122"/>
                    <a:pt x="421" y="0"/>
                    <a:pt x="27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2" name="Google Shape;2051;p32">
              <a:extLst>
                <a:ext uri="{FF2B5EF4-FFF2-40B4-BE49-F238E27FC236}">
                  <a16:creationId xmlns:a16="http://schemas.microsoft.com/office/drawing/2014/main" id="{ADF834F4-988F-5BE1-14AC-61F1E32A2EF9}"/>
                </a:ext>
              </a:extLst>
            </p:cNvPr>
            <p:cNvSpPr/>
            <p:nvPr/>
          </p:nvSpPr>
          <p:spPr>
            <a:xfrm>
              <a:off x="3372380" y="2322103"/>
              <a:ext cx="940943" cy="892600"/>
            </a:xfrm>
            <a:custGeom>
              <a:avLst/>
              <a:gdLst/>
              <a:ahLst/>
              <a:cxnLst/>
              <a:rect l="l" t="t" r="r" b="b"/>
              <a:pathLst>
                <a:path w="10861" h="10303" extrusionOk="0">
                  <a:moveTo>
                    <a:pt x="7512" y="0"/>
                  </a:moveTo>
                  <a:lnTo>
                    <a:pt x="1177" y="380"/>
                  </a:lnTo>
                  <a:cubicBezTo>
                    <a:pt x="1314" y="2543"/>
                    <a:pt x="339" y="5882"/>
                    <a:pt x="121" y="8003"/>
                  </a:cubicBezTo>
                  <a:cubicBezTo>
                    <a:pt x="71" y="8493"/>
                    <a:pt x="31" y="8943"/>
                    <a:pt x="1" y="9364"/>
                  </a:cubicBezTo>
                  <a:cubicBezTo>
                    <a:pt x="1113" y="9964"/>
                    <a:pt x="2372" y="10302"/>
                    <a:pt x="3707" y="10302"/>
                  </a:cubicBezTo>
                  <a:cubicBezTo>
                    <a:pt x="6807" y="10302"/>
                    <a:pt x="9506" y="8473"/>
                    <a:pt x="10861" y="5794"/>
                  </a:cubicBezTo>
                  <a:cubicBezTo>
                    <a:pt x="10498" y="5292"/>
                    <a:pt x="10124" y="4805"/>
                    <a:pt x="9740" y="4335"/>
                  </a:cubicBezTo>
                  <a:cubicBezTo>
                    <a:pt x="8745" y="3117"/>
                    <a:pt x="7063" y="1714"/>
                    <a:pt x="7512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3" name="Google Shape;2052;p32">
              <a:extLst>
                <a:ext uri="{FF2B5EF4-FFF2-40B4-BE49-F238E27FC236}">
                  <a16:creationId xmlns:a16="http://schemas.microsoft.com/office/drawing/2014/main" id="{322B47C5-9FDF-4A14-4B6D-9E6CC86DE219}"/>
                </a:ext>
              </a:extLst>
            </p:cNvPr>
            <p:cNvSpPr/>
            <p:nvPr/>
          </p:nvSpPr>
          <p:spPr>
            <a:xfrm>
              <a:off x="4970768" y="3634515"/>
              <a:ext cx="853615" cy="1075400"/>
            </a:xfrm>
            <a:custGeom>
              <a:avLst/>
              <a:gdLst/>
              <a:ahLst/>
              <a:cxnLst/>
              <a:rect l="l" t="t" r="r" b="b"/>
              <a:pathLst>
                <a:path w="9853" h="12413" extrusionOk="0">
                  <a:moveTo>
                    <a:pt x="5942" y="0"/>
                  </a:moveTo>
                  <a:cubicBezTo>
                    <a:pt x="5678" y="0"/>
                    <a:pt x="5416" y="48"/>
                    <a:pt x="5168" y="148"/>
                  </a:cubicBezTo>
                  <a:cubicBezTo>
                    <a:pt x="6473" y="802"/>
                    <a:pt x="6976" y="2454"/>
                    <a:pt x="6817" y="4060"/>
                  </a:cubicBezTo>
                  <a:cubicBezTo>
                    <a:pt x="6415" y="8136"/>
                    <a:pt x="2512" y="9704"/>
                    <a:pt x="15" y="10399"/>
                  </a:cubicBezTo>
                  <a:lnTo>
                    <a:pt x="1" y="12413"/>
                  </a:lnTo>
                  <a:cubicBezTo>
                    <a:pt x="6141" y="11757"/>
                    <a:pt x="9853" y="8101"/>
                    <a:pt x="9263" y="2121"/>
                  </a:cubicBezTo>
                  <a:lnTo>
                    <a:pt x="9263" y="2121"/>
                  </a:lnTo>
                  <a:cubicBezTo>
                    <a:pt x="9200" y="2658"/>
                    <a:pt x="9042" y="3306"/>
                    <a:pt x="8871" y="3896"/>
                  </a:cubicBezTo>
                  <a:cubicBezTo>
                    <a:pt x="8953" y="1466"/>
                    <a:pt x="7402" y="0"/>
                    <a:pt x="5942" y="0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4" name="Google Shape;2053;p32">
              <a:extLst>
                <a:ext uri="{FF2B5EF4-FFF2-40B4-BE49-F238E27FC236}">
                  <a16:creationId xmlns:a16="http://schemas.microsoft.com/office/drawing/2014/main" id="{FF1B8811-DE01-2A1F-448E-1F04BF8BC99C}"/>
                </a:ext>
              </a:extLst>
            </p:cNvPr>
            <p:cNvSpPr/>
            <p:nvPr/>
          </p:nvSpPr>
          <p:spPr>
            <a:xfrm>
              <a:off x="4970682" y="4459700"/>
              <a:ext cx="413595" cy="250202"/>
            </a:xfrm>
            <a:custGeom>
              <a:avLst/>
              <a:gdLst/>
              <a:ahLst/>
              <a:cxnLst/>
              <a:rect l="l" t="t" r="r" b="b"/>
              <a:pathLst>
                <a:path w="4774" h="2888" extrusionOk="0">
                  <a:moveTo>
                    <a:pt x="2439" y="1"/>
                  </a:moveTo>
                  <a:cubicBezTo>
                    <a:pt x="1593" y="393"/>
                    <a:pt x="743" y="670"/>
                    <a:pt x="15" y="871"/>
                  </a:cubicBezTo>
                  <a:lnTo>
                    <a:pt x="1" y="2888"/>
                  </a:lnTo>
                  <a:cubicBezTo>
                    <a:pt x="1821" y="2695"/>
                    <a:pt x="3427" y="2235"/>
                    <a:pt x="4774" y="1531"/>
                  </a:cubicBezTo>
                  <a:cubicBezTo>
                    <a:pt x="3427" y="1310"/>
                    <a:pt x="2751" y="526"/>
                    <a:pt x="2439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5" name="Google Shape;2054;p32">
              <a:extLst>
                <a:ext uri="{FF2B5EF4-FFF2-40B4-BE49-F238E27FC236}">
                  <a16:creationId xmlns:a16="http://schemas.microsoft.com/office/drawing/2014/main" id="{A6A7F0E8-9BE5-3F5C-72BD-18BB7B7ED8F0}"/>
                </a:ext>
              </a:extLst>
            </p:cNvPr>
            <p:cNvSpPr/>
            <p:nvPr/>
          </p:nvSpPr>
          <p:spPr>
            <a:xfrm>
              <a:off x="4694061" y="3773909"/>
              <a:ext cx="678872" cy="1296146"/>
            </a:xfrm>
            <a:custGeom>
              <a:avLst/>
              <a:gdLst/>
              <a:ahLst/>
              <a:cxnLst/>
              <a:rect l="l" t="t" r="r" b="b"/>
              <a:pathLst>
                <a:path w="7836" h="14961" extrusionOk="0">
                  <a:moveTo>
                    <a:pt x="3407" y="1"/>
                  </a:moveTo>
                  <a:cubicBezTo>
                    <a:pt x="2066" y="1"/>
                    <a:pt x="838" y="1030"/>
                    <a:pt x="444" y="2287"/>
                  </a:cubicBezTo>
                  <a:cubicBezTo>
                    <a:pt x="1" y="3696"/>
                    <a:pt x="89" y="7534"/>
                    <a:pt x="144" y="9459"/>
                  </a:cubicBezTo>
                  <a:cubicBezTo>
                    <a:pt x="164" y="10128"/>
                    <a:pt x="185" y="10825"/>
                    <a:pt x="278" y="11496"/>
                  </a:cubicBezTo>
                  <a:cubicBezTo>
                    <a:pt x="295" y="11625"/>
                    <a:pt x="354" y="11776"/>
                    <a:pt x="354" y="11904"/>
                  </a:cubicBezTo>
                  <a:cubicBezTo>
                    <a:pt x="352" y="12391"/>
                    <a:pt x="652" y="13007"/>
                    <a:pt x="1220" y="13209"/>
                  </a:cubicBezTo>
                  <a:cubicBezTo>
                    <a:pt x="1917" y="13456"/>
                    <a:pt x="2630" y="13646"/>
                    <a:pt x="3338" y="13856"/>
                  </a:cubicBezTo>
                  <a:cubicBezTo>
                    <a:pt x="3979" y="14048"/>
                    <a:pt x="4584" y="14327"/>
                    <a:pt x="5214" y="14547"/>
                  </a:cubicBezTo>
                  <a:cubicBezTo>
                    <a:pt x="5622" y="14688"/>
                    <a:pt x="6282" y="14961"/>
                    <a:pt x="6829" y="14961"/>
                  </a:cubicBezTo>
                  <a:cubicBezTo>
                    <a:pt x="7257" y="14961"/>
                    <a:pt x="7617" y="14793"/>
                    <a:pt x="7733" y="14263"/>
                  </a:cubicBezTo>
                  <a:cubicBezTo>
                    <a:pt x="7835" y="13796"/>
                    <a:pt x="7718" y="13249"/>
                    <a:pt x="7498" y="12831"/>
                  </a:cubicBezTo>
                  <a:cubicBezTo>
                    <a:pt x="7046" y="11963"/>
                    <a:pt x="6151" y="11596"/>
                    <a:pt x="5228" y="11542"/>
                  </a:cubicBezTo>
                  <a:cubicBezTo>
                    <a:pt x="4937" y="11526"/>
                    <a:pt x="4643" y="11486"/>
                    <a:pt x="4349" y="11436"/>
                  </a:cubicBezTo>
                  <a:cubicBezTo>
                    <a:pt x="4493" y="11240"/>
                    <a:pt x="4627" y="11053"/>
                    <a:pt x="4750" y="10891"/>
                  </a:cubicBezTo>
                  <a:cubicBezTo>
                    <a:pt x="5371" y="10077"/>
                    <a:pt x="5958" y="9222"/>
                    <a:pt x="6328" y="8259"/>
                  </a:cubicBezTo>
                  <a:cubicBezTo>
                    <a:pt x="6483" y="7855"/>
                    <a:pt x="6585" y="7437"/>
                    <a:pt x="6642" y="7016"/>
                  </a:cubicBezTo>
                  <a:cubicBezTo>
                    <a:pt x="6913" y="5035"/>
                    <a:pt x="6557" y="930"/>
                    <a:pt x="4252" y="142"/>
                  </a:cubicBezTo>
                  <a:cubicBezTo>
                    <a:pt x="3969" y="46"/>
                    <a:pt x="3686" y="1"/>
                    <a:pt x="3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6" name="Google Shape;2055;p32">
              <a:extLst>
                <a:ext uri="{FF2B5EF4-FFF2-40B4-BE49-F238E27FC236}">
                  <a16:creationId xmlns:a16="http://schemas.microsoft.com/office/drawing/2014/main" id="{8D8AA743-84B8-14D7-7286-7FF08F6AFD1D}"/>
                </a:ext>
              </a:extLst>
            </p:cNvPr>
            <p:cNvSpPr/>
            <p:nvPr/>
          </p:nvSpPr>
          <p:spPr>
            <a:xfrm>
              <a:off x="4719618" y="4184811"/>
              <a:ext cx="126227" cy="625072"/>
            </a:xfrm>
            <a:custGeom>
              <a:avLst/>
              <a:gdLst/>
              <a:ahLst/>
              <a:cxnLst/>
              <a:rect l="l" t="t" r="r" b="b"/>
              <a:pathLst>
                <a:path w="1457" h="7215" extrusionOk="0">
                  <a:moveTo>
                    <a:pt x="1397" y="1"/>
                  </a:moveTo>
                  <a:cubicBezTo>
                    <a:pt x="1381" y="1"/>
                    <a:pt x="1364" y="8"/>
                    <a:pt x="1354" y="22"/>
                  </a:cubicBezTo>
                  <a:cubicBezTo>
                    <a:pt x="420" y="1290"/>
                    <a:pt x="397" y="2638"/>
                    <a:pt x="373" y="4063"/>
                  </a:cubicBezTo>
                  <a:cubicBezTo>
                    <a:pt x="356" y="5057"/>
                    <a:pt x="340" y="6086"/>
                    <a:pt x="7" y="7147"/>
                  </a:cubicBezTo>
                  <a:cubicBezTo>
                    <a:pt x="0" y="7174"/>
                    <a:pt x="14" y="7204"/>
                    <a:pt x="43" y="7213"/>
                  </a:cubicBezTo>
                  <a:cubicBezTo>
                    <a:pt x="49" y="7214"/>
                    <a:pt x="54" y="7214"/>
                    <a:pt x="59" y="7214"/>
                  </a:cubicBezTo>
                  <a:cubicBezTo>
                    <a:pt x="83" y="7214"/>
                    <a:pt x="104" y="7199"/>
                    <a:pt x="111" y="7180"/>
                  </a:cubicBezTo>
                  <a:cubicBezTo>
                    <a:pt x="447" y="6106"/>
                    <a:pt x="464" y="5070"/>
                    <a:pt x="480" y="4066"/>
                  </a:cubicBezTo>
                  <a:cubicBezTo>
                    <a:pt x="504" y="2658"/>
                    <a:pt x="525" y="1329"/>
                    <a:pt x="1439" y="87"/>
                  </a:cubicBezTo>
                  <a:cubicBezTo>
                    <a:pt x="1456" y="61"/>
                    <a:pt x="1451" y="29"/>
                    <a:pt x="1428" y="11"/>
                  </a:cubicBezTo>
                  <a:cubicBezTo>
                    <a:pt x="1419" y="4"/>
                    <a:pt x="1408" y="1"/>
                    <a:pt x="1397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7" name="Google Shape;2056;p32">
              <a:extLst>
                <a:ext uri="{FF2B5EF4-FFF2-40B4-BE49-F238E27FC236}">
                  <a16:creationId xmlns:a16="http://schemas.microsoft.com/office/drawing/2014/main" id="{7D969981-2CC7-107A-FE8B-1AC1BA22D3A0}"/>
                </a:ext>
              </a:extLst>
            </p:cNvPr>
            <p:cNvSpPr/>
            <p:nvPr/>
          </p:nvSpPr>
          <p:spPr>
            <a:xfrm>
              <a:off x="5172105" y="4896073"/>
              <a:ext cx="100583" cy="176475"/>
            </a:xfrm>
            <a:custGeom>
              <a:avLst/>
              <a:gdLst/>
              <a:ahLst/>
              <a:cxnLst/>
              <a:rect l="l" t="t" r="r" b="b"/>
              <a:pathLst>
                <a:path w="1161" h="2037" extrusionOk="0">
                  <a:moveTo>
                    <a:pt x="61" y="1"/>
                  </a:moveTo>
                  <a:cubicBezTo>
                    <a:pt x="39" y="1"/>
                    <a:pt x="19" y="15"/>
                    <a:pt x="10" y="37"/>
                  </a:cubicBezTo>
                  <a:cubicBezTo>
                    <a:pt x="0" y="64"/>
                    <a:pt x="16" y="94"/>
                    <a:pt x="43" y="104"/>
                  </a:cubicBezTo>
                  <a:cubicBezTo>
                    <a:pt x="83" y="118"/>
                    <a:pt x="1049" y="479"/>
                    <a:pt x="944" y="1980"/>
                  </a:cubicBezTo>
                  <a:cubicBezTo>
                    <a:pt x="942" y="2010"/>
                    <a:pt x="965" y="2035"/>
                    <a:pt x="994" y="2037"/>
                  </a:cubicBezTo>
                  <a:lnTo>
                    <a:pt x="997" y="2037"/>
                  </a:lnTo>
                  <a:cubicBezTo>
                    <a:pt x="1024" y="2037"/>
                    <a:pt x="1047" y="2016"/>
                    <a:pt x="1051" y="1988"/>
                  </a:cubicBezTo>
                  <a:cubicBezTo>
                    <a:pt x="1161" y="402"/>
                    <a:pt x="89" y="8"/>
                    <a:pt x="79" y="4"/>
                  </a:cubicBezTo>
                  <a:cubicBezTo>
                    <a:pt x="73" y="2"/>
                    <a:pt x="67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8" name="Google Shape;2057;p32">
              <a:extLst>
                <a:ext uri="{FF2B5EF4-FFF2-40B4-BE49-F238E27FC236}">
                  <a16:creationId xmlns:a16="http://schemas.microsoft.com/office/drawing/2014/main" id="{35D5217E-6A36-467E-C6D9-E1713519F132}"/>
                </a:ext>
              </a:extLst>
            </p:cNvPr>
            <p:cNvSpPr/>
            <p:nvPr/>
          </p:nvSpPr>
          <p:spPr>
            <a:xfrm>
              <a:off x="5268268" y="4868523"/>
              <a:ext cx="95385" cy="172404"/>
            </a:xfrm>
            <a:custGeom>
              <a:avLst/>
              <a:gdLst/>
              <a:ahLst/>
              <a:cxnLst/>
              <a:rect l="l" t="t" r="r" b="b"/>
              <a:pathLst>
                <a:path w="1101" h="1990" extrusionOk="0">
                  <a:moveTo>
                    <a:pt x="61" y="1"/>
                  </a:moveTo>
                  <a:cubicBezTo>
                    <a:pt x="40" y="1"/>
                    <a:pt x="20" y="13"/>
                    <a:pt x="12" y="33"/>
                  </a:cubicBezTo>
                  <a:cubicBezTo>
                    <a:pt x="1" y="60"/>
                    <a:pt x="14" y="92"/>
                    <a:pt x="41" y="103"/>
                  </a:cubicBezTo>
                  <a:cubicBezTo>
                    <a:pt x="79" y="119"/>
                    <a:pt x="992" y="513"/>
                    <a:pt x="936" y="1934"/>
                  </a:cubicBezTo>
                  <a:cubicBezTo>
                    <a:pt x="936" y="1964"/>
                    <a:pt x="960" y="1988"/>
                    <a:pt x="989" y="1989"/>
                  </a:cubicBezTo>
                  <a:lnTo>
                    <a:pt x="990" y="1989"/>
                  </a:lnTo>
                  <a:cubicBezTo>
                    <a:pt x="1019" y="1989"/>
                    <a:pt x="1043" y="1968"/>
                    <a:pt x="1042" y="1939"/>
                  </a:cubicBezTo>
                  <a:cubicBezTo>
                    <a:pt x="1100" y="442"/>
                    <a:pt x="92" y="8"/>
                    <a:pt x="82" y="5"/>
                  </a:cubicBezTo>
                  <a:cubicBezTo>
                    <a:pt x="76" y="2"/>
                    <a:pt x="68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9" name="Google Shape;2058;p32">
              <a:extLst>
                <a:ext uri="{FF2B5EF4-FFF2-40B4-BE49-F238E27FC236}">
                  <a16:creationId xmlns:a16="http://schemas.microsoft.com/office/drawing/2014/main" id="{EC9FFA5F-DA91-1E37-3DFD-C18411CCE895}"/>
                </a:ext>
              </a:extLst>
            </p:cNvPr>
            <p:cNvSpPr/>
            <p:nvPr/>
          </p:nvSpPr>
          <p:spPr>
            <a:xfrm>
              <a:off x="4917402" y="4760058"/>
              <a:ext cx="158282" cy="47649"/>
            </a:xfrm>
            <a:custGeom>
              <a:avLst/>
              <a:gdLst/>
              <a:ahLst/>
              <a:cxnLst/>
              <a:rect l="l" t="t" r="r" b="b"/>
              <a:pathLst>
                <a:path w="1827" h="550" extrusionOk="0">
                  <a:moveTo>
                    <a:pt x="1772" y="0"/>
                  </a:moveTo>
                  <a:cubicBezTo>
                    <a:pt x="493" y="0"/>
                    <a:pt x="39" y="439"/>
                    <a:pt x="22" y="459"/>
                  </a:cubicBezTo>
                  <a:cubicBezTo>
                    <a:pt x="0" y="480"/>
                    <a:pt x="0" y="513"/>
                    <a:pt x="22" y="534"/>
                  </a:cubicBezTo>
                  <a:cubicBezTo>
                    <a:pt x="32" y="544"/>
                    <a:pt x="44" y="550"/>
                    <a:pt x="59" y="550"/>
                  </a:cubicBezTo>
                  <a:cubicBezTo>
                    <a:pt x="72" y="550"/>
                    <a:pt x="86" y="544"/>
                    <a:pt x="96" y="536"/>
                  </a:cubicBezTo>
                  <a:cubicBezTo>
                    <a:pt x="100" y="530"/>
                    <a:pt x="543" y="107"/>
                    <a:pt x="1772" y="107"/>
                  </a:cubicBezTo>
                  <a:cubicBezTo>
                    <a:pt x="1802" y="107"/>
                    <a:pt x="1826" y="82"/>
                    <a:pt x="1826" y="53"/>
                  </a:cubicBezTo>
                  <a:cubicBezTo>
                    <a:pt x="1826" y="23"/>
                    <a:pt x="1801" y="0"/>
                    <a:pt x="1772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0" name="Google Shape;2059;p32">
              <a:extLst>
                <a:ext uri="{FF2B5EF4-FFF2-40B4-BE49-F238E27FC236}">
                  <a16:creationId xmlns:a16="http://schemas.microsoft.com/office/drawing/2014/main" id="{B8EC876C-E0D4-B15D-7832-2D4A1E22774C}"/>
                </a:ext>
              </a:extLst>
            </p:cNvPr>
            <p:cNvSpPr/>
            <p:nvPr/>
          </p:nvSpPr>
          <p:spPr>
            <a:xfrm>
              <a:off x="4156673" y="3103018"/>
              <a:ext cx="517384" cy="2038522"/>
            </a:xfrm>
            <a:custGeom>
              <a:avLst/>
              <a:gdLst/>
              <a:ahLst/>
              <a:cxnLst/>
              <a:rect l="l" t="t" r="r" b="b"/>
              <a:pathLst>
                <a:path w="5972" h="23530" extrusionOk="0">
                  <a:moveTo>
                    <a:pt x="2395" y="0"/>
                  </a:moveTo>
                  <a:cubicBezTo>
                    <a:pt x="1730" y="0"/>
                    <a:pt x="1065" y="355"/>
                    <a:pt x="772" y="1038"/>
                  </a:cubicBezTo>
                  <a:cubicBezTo>
                    <a:pt x="0" y="2849"/>
                    <a:pt x="742" y="5559"/>
                    <a:pt x="1442" y="7253"/>
                  </a:cubicBezTo>
                  <a:cubicBezTo>
                    <a:pt x="1642" y="7736"/>
                    <a:pt x="1916" y="8196"/>
                    <a:pt x="2040" y="8707"/>
                  </a:cubicBezTo>
                  <a:cubicBezTo>
                    <a:pt x="2250" y="9581"/>
                    <a:pt x="2235" y="10532"/>
                    <a:pt x="2242" y="11423"/>
                  </a:cubicBezTo>
                  <a:cubicBezTo>
                    <a:pt x="2256" y="13309"/>
                    <a:pt x="2237" y="15195"/>
                    <a:pt x="2192" y="17080"/>
                  </a:cubicBezTo>
                  <a:cubicBezTo>
                    <a:pt x="2159" y="18373"/>
                    <a:pt x="2180" y="19690"/>
                    <a:pt x="2028" y="20976"/>
                  </a:cubicBezTo>
                  <a:cubicBezTo>
                    <a:pt x="1998" y="21229"/>
                    <a:pt x="1598" y="21512"/>
                    <a:pt x="1419" y="21806"/>
                  </a:cubicBezTo>
                  <a:cubicBezTo>
                    <a:pt x="1266" y="22056"/>
                    <a:pt x="1222" y="22328"/>
                    <a:pt x="1222" y="22560"/>
                  </a:cubicBezTo>
                  <a:cubicBezTo>
                    <a:pt x="1222" y="23281"/>
                    <a:pt x="2030" y="23462"/>
                    <a:pt x="3341" y="23524"/>
                  </a:cubicBezTo>
                  <a:cubicBezTo>
                    <a:pt x="3427" y="23528"/>
                    <a:pt x="3513" y="23530"/>
                    <a:pt x="3600" y="23530"/>
                  </a:cubicBezTo>
                  <a:cubicBezTo>
                    <a:pt x="4301" y="23530"/>
                    <a:pt x="5015" y="23397"/>
                    <a:pt x="5329" y="23149"/>
                  </a:cubicBezTo>
                  <a:cubicBezTo>
                    <a:pt x="5569" y="22962"/>
                    <a:pt x="5577" y="22413"/>
                    <a:pt x="5439" y="22097"/>
                  </a:cubicBezTo>
                  <a:cubicBezTo>
                    <a:pt x="5296" y="21770"/>
                    <a:pt x="4922" y="21296"/>
                    <a:pt x="4872" y="21051"/>
                  </a:cubicBezTo>
                  <a:cubicBezTo>
                    <a:pt x="4826" y="20826"/>
                    <a:pt x="5172" y="18502"/>
                    <a:pt x="5334" y="17372"/>
                  </a:cubicBezTo>
                  <a:cubicBezTo>
                    <a:pt x="5543" y="15930"/>
                    <a:pt x="5660" y="14475"/>
                    <a:pt x="5761" y="13023"/>
                  </a:cubicBezTo>
                  <a:cubicBezTo>
                    <a:pt x="5900" y="11042"/>
                    <a:pt x="5971" y="9050"/>
                    <a:pt x="5647" y="7085"/>
                  </a:cubicBezTo>
                  <a:cubicBezTo>
                    <a:pt x="5292" y="4943"/>
                    <a:pt x="5072" y="2646"/>
                    <a:pt x="3865" y="778"/>
                  </a:cubicBezTo>
                  <a:cubicBezTo>
                    <a:pt x="3524" y="255"/>
                    <a:pt x="2959" y="0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1" name="Google Shape;2060;p32">
              <a:extLst>
                <a:ext uri="{FF2B5EF4-FFF2-40B4-BE49-F238E27FC236}">
                  <a16:creationId xmlns:a16="http://schemas.microsoft.com/office/drawing/2014/main" id="{0CBAB812-0FCF-9334-A8C8-4AB34C94516A}"/>
                </a:ext>
              </a:extLst>
            </p:cNvPr>
            <p:cNvSpPr/>
            <p:nvPr/>
          </p:nvSpPr>
          <p:spPr>
            <a:xfrm>
              <a:off x="4218356" y="3551000"/>
              <a:ext cx="138356" cy="1373771"/>
            </a:xfrm>
            <a:custGeom>
              <a:avLst/>
              <a:gdLst/>
              <a:ahLst/>
              <a:cxnLst/>
              <a:rect l="l" t="t" r="r" b="b"/>
              <a:pathLst>
                <a:path w="1597" h="15857" extrusionOk="0">
                  <a:moveTo>
                    <a:pt x="59" y="1"/>
                  </a:moveTo>
                  <a:cubicBezTo>
                    <a:pt x="54" y="1"/>
                    <a:pt x="50" y="1"/>
                    <a:pt x="46" y="2"/>
                  </a:cubicBezTo>
                  <a:cubicBezTo>
                    <a:pt x="18" y="9"/>
                    <a:pt x="1" y="38"/>
                    <a:pt x="6" y="66"/>
                  </a:cubicBezTo>
                  <a:cubicBezTo>
                    <a:pt x="219" y="913"/>
                    <a:pt x="490" y="1640"/>
                    <a:pt x="682" y="2100"/>
                  </a:cubicBezTo>
                  <a:cubicBezTo>
                    <a:pt x="747" y="2261"/>
                    <a:pt x="823" y="2419"/>
                    <a:pt x="896" y="2575"/>
                  </a:cubicBezTo>
                  <a:cubicBezTo>
                    <a:pt x="1041" y="2886"/>
                    <a:pt x="1194" y="3208"/>
                    <a:pt x="1276" y="3547"/>
                  </a:cubicBezTo>
                  <a:cubicBezTo>
                    <a:pt x="1467" y="4334"/>
                    <a:pt x="1470" y="5184"/>
                    <a:pt x="1475" y="6005"/>
                  </a:cubicBezTo>
                  <a:lnTo>
                    <a:pt x="1478" y="6252"/>
                  </a:lnTo>
                  <a:cubicBezTo>
                    <a:pt x="1493" y="8101"/>
                    <a:pt x="1475" y="10004"/>
                    <a:pt x="1428" y="11907"/>
                  </a:cubicBezTo>
                  <a:cubicBezTo>
                    <a:pt x="1421" y="12210"/>
                    <a:pt x="1417" y="12516"/>
                    <a:pt x="1411" y="12821"/>
                  </a:cubicBezTo>
                  <a:cubicBezTo>
                    <a:pt x="1395" y="13802"/>
                    <a:pt x="1381" y="14816"/>
                    <a:pt x="1264" y="15798"/>
                  </a:cubicBezTo>
                  <a:cubicBezTo>
                    <a:pt x="1260" y="15827"/>
                    <a:pt x="1281" y="15854"/>
                    <a:pt x="1310" y="15857"/>
                  </a:cubicBezTo>
                  <a:lnTo>
                    <a:pt x="1317" y="15857"/>
                  </a:lnTo>
                  <a:cubicBezTo>
                    <a:pt x="1344" y="15857"/>
                    <a:pt x="1367" y="15837"/>
                    <a:pt x="1368" y="15811"/>
                  </a:cubicBezTo>
                  <a:cubicBezTo>
                    <a:pt x="1487" y="14823"/>
                    <a:pt x="1503" y="13806"/>
                    <a:pt x="1517" y="12823"/>
                  </a:cubicBezTo>
                  <a:cubicBezTo>
                    <a:pt x="1520" y="12517"/>
                    <a:pt x="1525" y="12213"/>
                    <a:pt x="1533" y="11909"/>
                  </a:cubicBezTo>
                  <a:cubicBezTo>
                    <a:pt x="1581" y="10004"/>
                    <a:pt x="1597" y="8101"/>
                    <a:pt x="1583" y="6249"/>
                  </a:cubicBezTo>
                  <a:lnTo>
                    <a:pt x="1581" y="6003"/>
                  </a:lnTo>
                  <a:cubicBezTo>
                    <a:pt x="1577" y="5177"/>
                    <a:pt x="1573" y="4321"/>
                    <a:pt x="1380" y="3522"/>
                  </a:cubicBezTo>
                  <a:cubicBezTo>
                    <a:pt x="1296" y="3172"/>
                    <a:pt x="1141" y="2845"/>
                    <a:pt x="991" y="2529"/>
                  </a:cubicBezTo>
                  <a:cubicBezTo>
                    <a:pt x="920" y="2377"/>
                    <a:pt x="846" y="2217"/>
                    <a:pt x="780" y="2058"/>
                  </a:cubicBezTo>
                  <a:cubicBezTo>
                    <a:pt x="592" y="1601"/>
                    <a:pt x="322" y="880"/>
                    <a:pt x="110" y="42"/>
                  </a:cubicBezTo>
                  <a:cubicBezTo>
                    <a:pt x="104" y="18"/>
                    <a:pt x="83" y="1"/>
                    <a:pt x="59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2" name="Google Shape;2061;p32">
              <a:extLst>
                <a:ext uri="{FF2B5EF4-FFF2-40B4-BE49-F238E27FC236}">
                  <a16:creationId xmlns:a16="http://schemas.microsoft.com/office/drawing/2014/main" id="{F71CC86A-41DB-1C6A-0CA3-A0F0FD42F9CD}"/>
                </a:ext>
              </a:extLst>
            </p:cNvPr>
            <p:cNvSpPr/>
            <p:nvPr/>
          </p:nvSpPr>
          <p:spPr>
            <a:xfrm>
              <a:off x="4486054" y="3165568"/>
              <a:ext cx="192936" cy="1765795"/>
            </a:xfrm>
            <a:custGeom>
              <a:avLst/>
              <a:gdLst/>
              <a:ahLst/>
              <a:cxnLst/>
              <a:rect l="l" t="t" r="r" b="b"/>
              <a:pathLst>
                <a:path w="2227" h="20382" extrusionOk="0">
                  <a:moveTo>
                    <a:pt x="61" y="1"/>
                  </a:moveTo>
                  <a:cubicBezTo>
                    <a:pt x="52" y="1"/>
                    <a:pt x="42" y="4"/>
                    <a:pt x="33" y="9"/>
                  </a:cubicBezTo>
                  <a:cubicBezTo>
                    <a:pt x="7" y="25"/>
                    <a:pt x="0" y="58"/>
                    <a:pt x="17" y="82"/>
                  </a:cubicBezTo>
                  <a:cubicBezTo>
                    <a:pt x="1060" y="1695"/>
                    <a:pt x="1362" y="3640"/>
                    <a:pt x="1655" y="5519"/>
                  </a:cubicBezTo>
                  <a:cubicBezTo>
                    <a:pt x="1699" y="5805"/>
                    <a:pt x="1745" y="6089"/>
                    <a:pt x="1791" y="6370"/>
                  </a:cubicBezTo>
                  <a:cubicBezTo>
                    <a:pt x="2118" y="8346"/>
                    <a:pt x="2038" y="10387"/>
                    <a:pt x="1904" y="12296"/>
                  </a:cubicBezTo>
                  <a:cubicBezTo>
                    <a:pt x="1811" y="13616"/>
                    <a:pt x="1694" y="15150"/>
                    <a:pt x="1480" y="16642"/>
                  </a:cubicBezTo>
                  <a:lnTo>
                    <a:pt x="1427" y="17005"/>
                  </a:lnTo>
                  <a:cubicBezTo>
                    <a:pt x="1190" y="18649"/>
                    <a:pt x="980" y="20143"/>
                    <a:pt x="1018" y="20339"/>
                  </a:cubicBezTo>
                  <a:cubicBezTo>
                    <a:pt x="1024" y="20363"/>
                    <a:pt x="1045" y="20381"/>
                    <a:pt x="1070" y="20381"/>
                  </a:cubicBezTo>
                  <a:cubicBezTo>
                    <a:pt x="1074" y="20381"/>
                    <a:pt x="1077" y="20381"/>
                    <a:pt x="1081" y="20377"/>
                  </a:cubicBezTo>
                  <a:cubicBezTo>
                    <a:pt x="1110" y="20371"/>
                    <a:pt x="1127" y="20343"/>
                    <a:pt x="1123" y="20314"/>
                  </a:cubicBezTo>
                  <a:cubicBezTo>
                    <a:pt x="1083" y="20121"/>
                    <a:pt x="1375" y="18103"/>
                    <a:pt x="1532" y="17017"/>
                  </a:cubicBezTo>
                  <a:lnTo>
                    <a:pt x="1584" y="16656"/>
                  </a:lnTo>
                  <a:cubicBezTo>
                    <a:pt x="1799" y="15160"/>
                    <a:pt x="1918" y="13623"/>
                    <a:pt x="2011" y="12303"/>
                  </a:cubicBezTo>
                  <a:cubicBezTo>
                    <a:pt x="2146" y="10385"/>
                    <a:pt x="2226" y="8339"/>
                    <a:pt x="1896" y="6352"/>
                  </a:cubicBezTo>
                  <a:cubicBezTo>
                    <a:pt x="1849" y="6072"/>
                    <a:pt x="1805" y="5788"/>
                    <a:pt x="1761" y="5502"/>
                  </a:cubicBezTo>
                  <a:cubicBezTo>
                    <a:pt x="1467" y="3613"/>
                    <a:pt x="1161" y="1658"/>
                    <a:pt x="106" y="25"/>
                  </a:cubicBezTo>
                  <a:cubicBezTo>
                    <a:pt x="96" y="9"/>
                    <a:pt x="79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3" name="Google Shape;2062;p32">
              <a:extLst>
                <a:ext uri="{FF2B5EF4-FFF2-40B4-BE49-F238E27FC236}">
                  <a16:creationId xmlns:a16="http://schemas.microsoft.com/office/drawing/2014/main" id="{512E8CDB-9525-C8A6-6B09-4E62A216FE2F}"/>
                </a:ext>
              </a:extLst>
            </p:cNvPr>
            <p:cNvSpPr/>
            <p:nvPr/>
          </p:nvSpPr>
          <p:spPr>
            <a:xfrm>
              <a:off x="4360868" y="4975516"/>
              <a:ext cx="45570" cy="165473"/>
            </a:xfrm>
            <a:custGeom>
              <a:avLst/>
              <a:gdLst/>
              <a:ahLst/>
              <a:cxnLst/>
              <a:rect l="l" t="t" r="r" b="b"/>
              <a:pathLst>
                <a:path w="526" h="1910" extrusionOk="0">
                  <a:moveTo>
                    <a:pt x="472" y="1"/>
                  </a:moveTo>
                  <a:cubicBezTo>
                    <a:pt x="442" y="1"/>
                    <a:pt x="419" y="26"/>
                    <a:pt x="419" y="55"/>
                  </a:cubicBezTo>
                  <a:cubicBezTo>
                    <a:pt x="419" y="200"/>
                    <a:pt x="359" y="360"/>
                    <a:pt x="292" y="543"/>
                  </a:cubicBezTo>
                  <a:cubicBezTo>
                    <a:pt x="162" y="897"/>
                    <a:pt x="0" y="1340"/>
                    <a:pt x="223" y="1877"/>
                  </a:cubicBezTo>
                  <a:cubicBezTo>
                    <a:pt x="233" y="1897"/>
                    <a:pt x="252" y="1910"/>
                    <a:pt x="273" y="1910"/>
                  </a:cubicBezTo>
                  <a:cubicBezTo>
                    <a:pt x="280" y="1910"/>
                    <a:pt x="287" y="1907"/>
                    <a:pt x="294" y="1905"/>
                  </a:cubicBezTo>
                  <a:cubicBezTo>
                    <a:pt x="322" y="1895"/>
                    <a:pt x="334" y="1862"/>
                    <a:pt x="323" y="1835"/>
                  </a:cubicBezTo>
                  <a:cubicBezTo>
                    <a:pt x="115" y="1336"/>
                    <a:pt x="263" y="934"/>
                    <a:pt x="393" y="579"/>
                  </a:cubicBezTo>
                  <a:cubicBezTo>
                    <a:pt x="462" y="393"/>
                    <a:pt x="526" y="219"/>
                    <a:pt x="526" y="55"/>
                  </a:cubicBezTo>
                  <a:cubicBezTo>
                    <a:pt x="526" y="25"/>
                    <a:pt x="500" y="1"/>
                    <a:pt x="47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4" name="Google Shape;2063;p32">
              <a:extLst>
                <a:ext uri="{FF2B5EF4-FFF2-40B4-BE49-F238E27FC236}">
                  <a16:creationId xmlns:a16="http://schemas.microsoft.com/office/drawing/2014/main" id="{DAED3D61-C274-B4A4-2A6E-470918E2B776}"/>
                </a:ext>
              </a:extLst>
            </p:cNvPr>
            <p:cNvSpPr/>
            <p:nvPr/>
          </p:nvSpPr>
          <p:spPr>
            <a:xfrm>
              <a:off x="4501215" y="4979761"/>
              <a:ext cx="38206" cy="163740"/>
            </a:xfrm>
            <a:custGeom>
              <a:avLst/>
              <a:gdLst/>
              <a:ahLst/>
              <a:cxnLst/>
              <a:rect l="l" t="t" r="r" b="b"/>
              <a:pathLst>
                <a:path w="441" h="1890" extrusionOk="0">
                  <a:moveTo>
                    <a:pt x="55" y="0"/>
                  </a:moveTo>
                  <a:cubicBezTo>
                    <a:pt x="24" y="0"/>
                    <a:pt x="1" y="26"/>
                    <a:pt x="1" y="54"/>
                  </a:cubicBezTo>
                  <a:cubicBezTo>
                    <a:pt x="1" y="214"/>
                    <a:pt x="52" y="386"/>
                    <a:pt x="107" y="565"/>
                  </a:cubicBezTo>
                  <a:cubicBezTo>
                    <a:pt x="209" y="915"/>
                    <a:pt x="328" y="1314"/>
                    <a:pt x="162" y="1819"/>
                  </a:cubicBezTo>
                  <a:cubicBezTo>
                    <a:pt x="152" y="1848"/>
                    <a:pt x="167" y="1878"/>
                    <a:pt x="195" y="1886"/>
                  </a:cubicBezTo>
                  <a:cubicBezTo>
                    <a:pt x="201" y="1889"/>
                    <a:pt x="207" y="1889"/>
                    <a:pt x="212" y="1889"/>
                  </a:cubicBezTo>
                  <a:cubicBezTo>
                    <a:pt x="235" y="1889"/>
                    <a:pt x="255" y="1875"/>
                    <a:pt x="264" y="1851"/>
                  </a:cubicBezTo>
                  <a:cubicBezTo>
                    <a:pt x="441" y="1314"/>
                    <a:pt x="312" y="882"/>
                    <a:pt x="208" y="535"/>
                  </a:cubicBezTo>
                  <a:cubicBezTo>
                    <a:pt x="155" y="356"/>
                    <a:pt x="108" y="199"/>
                    <a:pt x="108" y="54"/>
                  </a:cubicBezTo>
                  <a:cubicBezTo>
                    <a:pt x="108" y="23"/>
                    <a:pt x="84" y="0"/>
                    <a:pt x="55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5" name="Google Shape;2064;p32">
              <a:extLst>
                <a:ext uri="{FF2B5EF4-FFF2-40B4-BE49-F238E27FC236}">
                  <a16:creationId xmlns:a16="http://schemas.microsoft.com/office/drawing/2014/main" id="{10285E06-838C-6E97-5E96-DFE24B695088}"/>
                </a:ext>
              </a:extLst>
            </p:cNvPr>
            <p:cNvSpPr/>
            <p:nvPr/>
          </p:nvSpPr>
          <p:spPr>
            <a:xfrm>
              <a:off x="2993358" y="1565533"/>
              <a:ext cx="1460406" cy="1524343"/>
            </a:xfrm>
            <a:custGeom>
              <a:avLst/>
              <a:gdLst/>
              <a:ahLst/>
              <a:cxnLst/>
              <a:rect l="l" t="t" r="r" b="b"/>
              <a:pathLst>
                <a:path w="16857" h="17595" extrusionOk="0">
                  <a:moveTo>
                    <a:pt x="8429" y="1"/>
                  </a:moveTo>
                  <a:cubicBezTo>
                    <a:pt x="6193" y="1"/>
                    <a:pt x="4050" y="927"/>
                    <a:pt x="2469" y="2577"/>
                  </a:cubicBezTo>
                  <a:cubicBezTo>
                    <a:pt x="889" y="4227"/>
                    <a:pt x="1" y="6465"/>
                    <a:pt x="1" y="8798"/>
                  </a:cubicBezTo>
                  <a:cubicBezTo>
                    <a:pt x="1" y="11131"/>
                    <a:pt x="889" y="13368"/>
                    <a:pt x="2469" y="15019"/>
                  </a:cubicBezTo>
                  <a:cubicBezTo>
                    <a:pt x="4050" y="16668"/>
                    <a:pt x="6193" y="17594"/>
                    <a:pt x="8429" y="17594"/>
                  </a:cubicBezTo>
                  <a:cubicBezTo>
                    <a:pt x="10664" y="17594"/>
                    <a:pt x="12807" y="16668"/>
                    <a:pt x="14388" y="15019"/>
                  </a:cubicBezTo>
                  <a:cubicBezTo>
                    <a:pt x="15968" y="13368"/>
                    <a:pt x="16856" y="11131"/>
                    <a:pt x="16856" y="8798"/>
                  </a:cubicBezTo>
                  <a:cubicBezTo>
                    <a:pt x="16856" y="6465"/>
                    <a:pt x="15968" y="4227"/>
                    <a:pt x="14388" y="2577"/>
                  </a:cubicBezTo>
                  <a:cubicBezTo>
                    <a:pt x="12807" y="927"/>
                    <a:pt x="10664" y="1"/>
                    <a:pt x="8429" y="1"/>
                  </a:cubicBezTo>
                  <a:close/>
                </a:path>
              </a:pathLst>
            </a:custGeom>
            <a:solidFill>
              <a:srgbClr val="83C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6" name="Google Shape;2065;p32">
              <a:extLst>
                <a:ext uri="{FF2B5EF4-FFF2-40B4-BE49-F238E27FC236}">
                  <a16:creationId xmlns:a16="http://schemas.microsoft.com/office/drawing/2014/main" id="{508E0315-87C9-6644-A29A-9F9E88E07A21}"/>
                </a:ext>
              </a:extLst>
            </p:cNvPr>
            <p:cNvSpPr/>
            <p:nvPr/>
          </p:nvSpPr>
          <p:spPr>
            <a:xfrm>
              <a:off x="3723332" y="1748849"/>
              <a:ext cx="628364" cy="578895"/>
            </a:xfrm>
            <a:custGeom>
              <a:avLst/>
              <a:gdLst/>
              <a:ahLst/>
              <a:cxnLst/>
              <a:rect l="l" t="t" r="r" b="b"/>
              <a:pathLst>
                <a:path w="7253" h="6682" extrusionOk="0">
                  <a:moveTo>
                    <a:pt x="5075" y="1"/>
                  </a:moveTo>
                  <a:lnTo>
                    <a:pt x="0" y="6682"/>
                  </a:lnTo>
                  <a:lnTo>
                    <a:pt x="7252" y="2764"/>
                  </a:lnTo>
                  <a:cubicBezTo>
                    <a:pt x="6721" y="1690"/>
                    <a:pt x="5979" y="749"/>
                    <a:pt x="5075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7" name="Google Shape;2066;p32">
              <a:extLst>
                <a:ext uri="{FF2B5EF4-FFF2-40B4-BE49-F238E27FC236}">
                  <a16:creationId xmlns:a16="http://schemas.microsoft.com/office/drawing/2014/main" id="{74968849-8FA3-FE6B-5D1D-DF432F5ADA0E}"/>
                </a:ext>
              </a:extLst>
            </p:cNvPr>
            <p:cNvSpPr/>
            <p:nvPr/>
          </p:nvSpPr>
          <p:spPr>
            <a:xfrm>
              <a:off x="3062058" y="2327648"/>
              <a:ext cx="661631" cy="527261"/>
            </a:xfrm>
            <a:custGeom>
              <a:avLst/>
              <a:gdLst/>
              <a:ahLst/>
              <a:cxnLst/>
              <a:rect l="l" t="t" r="r" b="b"/>
              <a:pathLst>
                <a:path w="7637" h="6086" extrusionOk="0">
                  <a:moveTo>
                    <a:pt x="7636" y="1"/>
                  </a:moveTo>
                  <a:lnTo>
                    <a:pt x="0" y="3102"/>
                  </a:lnTo>
                  <a:cubicBezTo>
                    <a:pt x="411" y="4228"/>
                    <a:pt x="1048" y="5246"/>
                    <a:pt x="1861" y="6086"/>
                  </a:cubicBezTo>
                  <a:lnTo>
                    <a:pt x="7636" y="1"/>
                  </a:ln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8" name="Google Shape;2067;p32">
              <a:extLst>
                <a:ext uri="{FF2B5EF4-FFF2-40B4-BE49-F238E27FC236}">
                  <a16:creationId xmlns:a16="http://schemas.microsoft.com/office/drawing/2014/main" id="{A22CDCB5-E7AA-86B7-9536-9CEDF204EFCA}"/>
                </a:ext>
              </a:extLst>
            </p:cNvPr>
            <p:cNvSpPr/>
            <p:nvPr/>
          </p:nvSpPr>
          <p:spPr>
            <a:xfrm>
              <a:off x="3323432" y="2327648"/>
              <a:ext cx="400254" cy="692907"/>
            </a:xfrm>
            <a:custGeom>
              <a:avLst/>
              <a:gdLst/>
              <a:ahLst/>
              <a:cxnLst/>
              <a:rect l="l" t="t" r="r" b="b"/>
              <a:pathLst>
                <a:path w="4620" h="7998" extrusionOk="0">
                  <a:moveTo>
                    <a:pt x="4619" y="1"/>
                  </a:moveTo>
                  <a:lnTo>
                    <a:pt x="0" y="7080"/>
                  </a:lnTo>
                  <a:cubicBezTo>
                    <a:pt x="526" y="7454"/>
                    <a:pt x="1100" y="7765"/>
                    <a:pt x="1711" y="7998"/>
                  </a:cubicBezTo>
                  <a:lnTo>
                    <a:pt x="4619" y="1"/>
                  </a:ln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9" name="Google Shape;2068;p32">
              <a:extLst>
                <a:ext uri="{FF2B5EF4-FFF2-40B4-BE49-F238E27FC236}">
                  <a16:creationId xmlns:a16="http://schemas.microsoft.com/office/drawing/2014/main" id="{A6D924C4-99D8-7AC4-73FA-51F140147123}"/>
                </a:ext>
              </a:extLst>
            </p:cNvPr>
            <p:cNvSpPr/>
            <p:nvPr/>
          </p:nvSpPr>
          <p:spPr>
            <a:xfrm>
              <a:off x="3291984" y="1895693"/>
              <a:ext cx="875273" cy="1058593"/>
            </a:xfrm>
            <a:custGeom>
              <a:avLst/>
              <a:gdLst/>
              <a:ahLst/>
              <a:cxnLst/>
              <a:rect l="l" t="t" r="r" b="b"/>
              <a:pathLst>
                <a:path w="10103" h="12219" extrusionOk="0">
                  <a:moveTo>
                    <a:pt x="5051" y="1"/>
                  </a:moveTo>
                  <a:cubicBezTo>
                    <a:pt x="615" y="1"/>
                    <a:pt x="1" y="2898"/>
                    <a:pt x="1" y="4501"/>
                  </a:cubicBezTo>
                  <a:cubicBezTo>
                    <a:pt x="1" y="6406"/>
                    <a:pt x="930" y="7769"/>
                    <a:pt x="1370" y="9237"/>
                  </a:cubicBezTo>
                  <a:cubicBezTo>
                    <a:pt x="1980" y="11282"/>
                    <a:pt x="3290" y="12219"/>
                    <a:pt x="5051" y="12219"/>
                  </a:cubicBezTo>
                  <a:cubicBezTo>
                    <a:pt x="6813" y="12219"/>
                    <a:pt x="8123" y="11282"/>
                    <a:pt x="8733" y="9237"/>
                  </a:cubicBezTo>
                  <a:cubicBezTo>
                    <a:pt x="9173" y="7769"/>
                    <a:pt x="10102" y="6406"/>
                    <a:pt x="10102" y="4501"/>
                  </a:cubicBezTo>
                  <a:cubicBezTo>
                    <a:pt x="10102" y="2899"/>
                    <a:pt x="9490" y="1"/>
                    <a:pt x="505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0" name="Google Shape;2069;p32">
              <a:extLst>
                <a:ext uri="{FF2B5EF4-FFF2-40B4-BE49-F238E27FC236}">
                  <a16:creationId xmlns:a16="http://schemas.microsoft.com/office/drawing/2014/main" id="{BE965000-C4AB-D2F8-B822-B221C988E385}"/>
                </a:ext>
              </a:extLst>
            </p:cNvPr>
            <p:cNvSpPr/>
            <p:nvPr/>
          </p:nvSpPr>
          <p:spPr>
            <a:xfrm>
              <a:off x="2970400" y="1542575"/>
              <a:ext cx="1506323" cy="1570433"/>
            </a:xfrm>
            <a:custGeom>
              <a:avLst/>
              <a:gdLst/>
              <a:ahLst/>
              <a:cxnLst/>
              <a:rect l="l" t="t" r="r" b="b"/>
              <a:pathLst>
                <a:path w="17387" h="18127" extrusionOk="0">
                  <a:moveTo>
                    <a:pt x="8694" y="531"/>
                  </a:moveTo>
                  <a:cubicBezTo>
                    <a:pt x="13202" y="531"/>
                    <a:pt x="16856" y="4351"/>
                    <a:pt x="16856" y="9063"/>
                  </a:cubicBezTo>
                  <a:cubicBezTo>
                    <a:pt x="16856" y="13774"/>
                    <a:pt x="13202" y="17594"/>
                    <a:pt x="8694" y="17594"/>
                  </a:cubicBezTo>
                  <a:cubicBezTo>
                    <a:pt x="4185" y="17594"/>
                    <a:pt x="531" y="13774"/>
                    <a:pt x="531" y="9063"/>
                  </a:cubicBezTo>
                  <a:cubicBezTo>
                    <a:pt x="531" y="4352"/>
                    <a:pt x="4185" y="531"/>
                    <a:pt x="8694" y="531"/>
                  </a:cubicBezTo>
                  <a:close/>
                  <a:moveTo>
                    <a:pt x="8694" y="0"/>
                  </a:moveTo>
                  <a:cubicBezTo>
                    <a:pt x="3900" y="0"/>
                    <a:pt x="0" y="4065"/>
                    <a:pt x="0" y="9063"/>
                  </a:cubicBezTo>
                  <a:cubicBezTo>
                    <a:pt x="0" y="14060"/>
                    <a:pt x="3900" y="18126"/>
                    <a:pt x="8694" y="18126"/>
                  </a:cubicBezTo>
                  <a:cubicBezTo>
                    <a:pt x="13487" y="18126"/>
                    <a:pt x="17387" y="14060"/>
                    <a:pt x="17387" y="9063"/>
                  </a:cubicBezTo>
                  <a:cubicBezTo>
                    <a:pt x="17387" y="4065"/>
                    <a:pt x="13487" y="0"/>
                    <a:pt x="8694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1" name="Google Shape;2070;p32">
              <a:extLst>
                <a:ext uri="{FF2B5EF4-FFF2-40B4-BE49-F238E27FC236}">
                  <a16:creationId xmlns:a16="http://schemas.microsoft.com/office/drawing/2014/main" id="{417FCADF-54F3-7A9E-C2F5-F5D7CAC0676C}"/>
                </a:ext>
              </a:extLst>
            </p:cNvPr>
            <p:cNvSpPr/>
            <p:nvPr/>
          </p:nvSpPr>
          <p:spPr>
            <a:xfrm>
              <a:off x="3011811" y="1583985"/>
              <a:ext cx="1423500" cy="748440"/>
            </a:xfrm>
            <a:custGeom>
              <a:avLst/>
              <a:gdLst/>
              <a:ahLst/>
              <a:cxnLst/>
              <a:rect l="l" t="t" r="r" b="b"/>
              <a:pathLst>
                <a:path w="16431" h="8639" extrusionOk="0">
                  <a:moveTo>
                    <a:pt x="8216" y="1"/>
                  </a:moveTo>
                  <a:cubicBezTo>
                    <a:pt x="3686" y="1"/>
                    <a:pt x="1" y="3851"/>
                    <a:pt x="1" y="8585"/>
                  </a:cubicBezTo>
                  <a:cubicBezTo>
                    <a:pt x="1" y="8615"/>
                    <a:pt x="23" y="8639"/>
                    <a:pt x="53" y="8639"/>
                  </a:cubicBezTo>
                  <a:cubicBezTo>
                    <a:pt x="83" y="8639"/>
                    <a:pt x="108" y="8613"/>
                    <a:pt x="108" y="8585"/>
                  </a:cubicBezTo>
                  <a:cubicBezTo>
                    <a:pt x="108" y="3910"/>
                    <a:pt x="3744" y="108"/>
                    <a:pt x="8216" y="108"/>
                  </a:cubicBezTo>
                  <a:cubicBezTo>
                    <a:pt x="12687" y="108"/>
                    <a:pt x="16323" y="3910"/>
                    <a:pt x="16323" y="8585"/>
                  </a:cubicBezTo>
                  <a:cubicBezTo>
                    <a:pt x="16323" y="8615"/>
                    <a:pt x="16349" y="8639"/>
                    <a:pt x="16378" y="8639"/>
                  </a:cubicBezTo>
                  <a:cubicBezTo>
                    <a:pt x="16406" y="8639"/>
                    <a:pt x="16430" y="8615"/>
                    <a:pt x="16430" y="8585"/>
                  </a:cubicBezTo>
                  <a:cubicBezTo>
                    <a:pt x="16430" y="3851"/>
                    <a:pt x="12745" y="1"/>
                    <a:pt x="8216" y="1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2" name="Google Shape;2071;p32">
              <a:extLst>
                <a:ext uri="{FF2B5EF4-FFF2-40B4-BE49-F238E27FC236}">
                  <a16:creationId xmlns:a16="http://schemas.microsoft.com/office/drawing/2014/main" id="{640771D3-4A1E-94C8-FF3A-B81DC22AA566}"/>
                </a:ext>
              </a:extLst>
            </p:cNvPr>
            <p:cNvSpPr/>
            <p:nvPr/>
          </p:nvSpPr>
          <p:spPr>
            <a:xfrm>
              <a:off x="3863592" y="1569691"/>
              <a:ext cx="364387" cy="536790"/>
            </a:xfrm>
            <a:custGeom>
              <a:avLst/>
              <a:gdLst/>
              <a:ahLst/>
              <a:cxnLst/>
              <a:rect l="l" t="t" r="r" b="b"/>
              <a:pathLst>
                <a:path w="4206" h="6196" extrusionOk="0">
                  <a:moveTo>
                    <a:pt x="3360" y="1"/>
                  </a:moveTo>
                  <a:cubicBezTo>
                    <a:pt x="3004" y="1"/>
                    <a:pt x="2666" y="405"/>
                    <a:pt x="2464" y="617"/>
                  </a:cubicBezTo>
                  <a:cubicBezTo>
                    <a:pt x="2019" y="1086"/>
                    <a:pt x="1571" y="1546"/>
                    <a:pt x="1171" y="2050"/>
                  </a:cubicBezTo>
                  <a:cubicBezTo>
                    <a:pt x="806" y="2511"/>
                    <a:pt x="445" y="2981"/>
                    <a:pt x="1" y="3388"/>
                  </a:cubicBezTo>
                  <a:lnTo>
                    <a:pt x="3240" y="6195"/>
                  </a:lnTo>
                  <a:cubicBezTo>
                    <a:pt x="3420" y="6100"/>
                    <a:pt x="3396" y="5853"/>
                    <a:pt x="3419" y="5657"/>
                  </a:cubicBezTo>
                  <a:cubicBezTo>
                    <a:pt x="3443" y="5448"/>
                    <a:pt x="3547" y="5250"/>
                    <a:pt x="3639" y="5059"/>
                  </a:cubicBezTo>
                  <a:cubicBezTo>
                    <a:pt x="3790" y="4746"/>
                    <a:pt x="3906" y="4408"/>
                    <a:pt x="3990" y="4075"/>
                  </a:cubicBezTo>
                  <a:cubicBezTo>
                    <a:pt x="4098" y="3647"/>
                    <a:pt x="4183" y="3210"/>
                    <a:pt x="4193" y="2767"/>
                  </a:cubicBezTo>
                  <a:cubicBezTo>
                    <a:pt x="4205" y="2302"/>
                    <a:pt x="4147" y="150"/>
                    <a:pt x="3450" y="10"/>
                  </a:cubicBezTo>
                  <a:cubicBezTo>
                    <a:pt x="3420" y="4"/>
                    <a:pt x="3390" y="1"/>
                    <a:pt x="3360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3" name="Google Shape;2072;p32">
              <a:extLst>
                <a:ext uri="{FF2B5EF4-FFF2-40B4-BE49-F238E27FC236}">
                  <a16:creationId xmlns:a16="http://schemas.microsoft.com/office/drawing/2014/main" id="{D0FAEE3E-689C-5302-EBDA-A83B7F689C60}"/>
                </a:ext>
              </a:extLst>
            </p:cNvPr>
            <p:cNvSpPr/>
            <p:nvPr/>
          </p:nvSpPr>
          <p:spPr>
            <a:xfrm>
              <a:off x="3934458" y="1650607"/>
              <a:ext cx="256786" cy="414635"/>
            </a:xfrm>
            <a:custGeom>
              <a:avLst/>
              <a:gdLst/>
              <a:ahLst/>
              <a:cxnLst/>
              <a:rect l="l" t="t" r="r" b="b"/>
              <a:pathLst>
                <a:path w="2964" h="4786" extrusionOk="0">
                  <a:moveTo>
                    <a:pt x="2651" y="0"/>
                  </a:moveTo>
                  <a:cubicBezTo>
                    <a:pt x="2626" y="0"/>
                    <a:pt x="2598" y="16"/>
                    <a:pt x="2568" y="53"/>
                  </a:cubicBezTo>
                  <a:cubicBezTo>
                    <a:pt x="2074" y="645"/>
                    <a:pt x="904" y="2051"/>
                    <a:pt x="1" y="3165"/>
                  </a:cubicBezTo>
                  <a:lnTo>
                    <a:pt x="1978" y="4786"/>
                  </a:lnTo>
                  <a:cubicBezTo>
                    <a:pt x="2745" y="3575"/>
                    <a:pt x="2918" y="2261"/>
                    <a:pt x="2943" y="1830"/>
                  </a:cubicBezTo>
                  <a:cubicBezTo>
                    <a:pt x="2963" y="1489"/>
                    <a:pt x="2946" y="1145"/>
                    <a:pt x="2903" y="805"/>
                  </a:cubicBezTo>
                  <a:cubicBezTo>
                    <a:pt x="2895" y="728"/>
                    <a:pt x="2824" y="0"/>
                    <a:pt x="265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" name="Google Shape;2073;p32">
              <a:extLst>
                <a:ext uri="{FF2B5EF4-FFF2-40B4-BE49-F238E27FC236}">
                  <a16:creationId xmlns:a16="http://schemas.microsoft.com/office/drawing/2014/main" id="{116824DF-1A4B-47E1-AC9D-57586CC9C31F}"/>
                </a:ext>
              </a:extLst>
            </p:cNvPr>
            <p:cNvSpPr/>
            <p:nvPr/>
          </p:nvSpPr>
          <p:spPr>
            <a:xfrm>
              <a:off x="3929173" y="1645842"/>
              <a:ext cx="261724" cy="283643"/>
            </a:xfrm>
            <a:custGeom>
              <a:avLst/>
              <a:gdLst/>
              <a:ahLst/>
              <a:cxnLst/>
              <a:rect l="l" t="t" r="r" b="b"/>
              <a:pathLst>
                <a:path w="3021" h="3274" extrusionOk="0">
                  <a:moveTo>
                    <a:pt x="2713" y="0"/>
                  </a:moveTo>
                  <a:cubicBezTo>
                    <a:pt x="2678" y="0"/>
                    <a:pt x="2635" y="16"/>
                    <a:pt x="2589" y="72"/>
                  </a:cubicBezTo>
                  <a:cubicBezTo>
                    <a:pt x="2229" y="503"/>
                    <a:pt x="983" y="1999"/>
                    <a:pt x="20" y="3186"/>
                  </a:cubicBezTo>
                  <a:cubicBezTo>
                    <a:pt x="0" y="3209"/>
                    <a:pt x="5" y="3243"/>
                    <a:pt x="27" y="3260"/>
                  </a:cubicBezTo>
                  <a:cubicBezTo>
                    <a:pt x="37" y="3270"/>
                    <a:pt x="49" y="3273"/>
                    <a:pt x="62" y="3273"/>
                  </a:cubicBezTo>
                  <a:cubicBezTo>
                    <a:pt x="77" y="3273"/>
                    <a:pt x="93" y="3266"/>
                    <a:pt x="100" y="3253"/>
                  </a:cubicBezTo>
                  <a:cubicBezTo>
                    <a:pt x="1063" y="2068"/>
                    <a:pt x="2310" y="572"/>
                    <a:pt x="2669" y="140"/>
                  </a:cubicBezTo>
                  <a:cubicBezTo>
                    <a:pt x="2688" y="119"/>
                    <a:pt x="2702" y="108"/>
                    <a:pt x="2710" y="108"/>
                  </a:cubicBezTo>
                  <a:cubicBezTo>
                    <a:pt x="2711" y="108"/>
                    <a:pt x="2712" y="109"/>
                    <a:pt x="2713" y="109"/>
                  </a:cubicBezTo>
                  <a:cubicBezTo>
                    <a:pt x="2726" y="112"/>
                    <a:pt x="2832" y="162"/>
                    <a:pt x="2907" y="843"/>
                  </a:cubicBezTo>
                  <a:lnTo>
                    <a:pt x="2912" y="866"/>
                  </a:lnTo>
                  <a:cubicBezTo>
                    <a:pt x="2914" y="892"/>
                    <a:pt x="2937" y="912"/>
                    <a:pt x="2963" y="912"/>
                  </a:cubicBezTo>
                  <a:cubicBezTo>
                    <a:pt x="2965" y="912"/>
                    <a:pt x="2968" y="912"/>
                    <a:pt x="2970" y="911"/>
                  </a:cubicBezTo>
                  <a:cubicBezTo>
                    <a:pt x="2999" y="909"/>
                    <a:pt x="3020" y="881"/>
                    <a:pt x="3017" y="853"/>
                  </a:cubicBezTo>
                  <a:lnTo>
                    <a:pt x="3014" y="830"/>
                  </a:lnTo>
                  <a:cubicBezTo>
                    <a:pt x="2936" y="139"/>
                    <a:pt x="2824" y="29"/>
                    <a:pt x="2746" y="5"/>
                  </a:cubicBezTo>
                  <a:cubicBezTo>
                    <a:pt x="2736" y="2"/>
                    <a:pt x="2725" y="0"/>
                    <a:pt x="271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5" name="Google Shape;2074;p32">
              <a:extLst>
                <a:ext uri="{FF2B5EF4-FFF2-40B4-BE49-F238E27FC236}">
                  <a16:creationId xmlns:a16="http://schemas.microsoft.com/office/drawing/2014/main" id="{13AEACAE-36FB-D2D2-926B-9BE0722EE5F2}"/>
                </a:ext>
              </a:extLst>
            </p:cNvPr>
            <p:cNvSpPr/>
            <p:nvPr/>
          </p:nvSpPr>
          <p:spPr>
            <a:xfrm>
              <a:off x="3231254" y="1569691"/>
              <a:ext cx="364387" cy="536790"/>
            </a:xfrm>
            <a:custGeom>
              <a:avLst/>
              <a:gdLst/>
              <a:ahLst/>
              <a:cxnLst/>
              <a:rect l="l" t="t" r="r" b="b"/>
              <a:pathLst>
                <a:path w="4206" h="6196" extrusionOk="0">
                  <a:moveTo>
                    <a:pt x="845" y="1"/>
                  </a:moveTo>
                  <a:cubicBezTo>
                    <a:pt x="815" y="1"/>
                    <a:pt x="785" y="4"/>
                    <a:pt x="754" y="10"/>
                  </a:cubicBezTo>
                  <a:cubicBezTo>
                    <a:pt x="59" y="150"/>
                    <a:pt x="0" y="2302"/>
                    <a:pt x="12" y="2767"/>
                  </a:cubicBezTo>
                  <a:cubicBezTo>
                    <a:pt x="23" y="3210"/>
                    <a:pt x="108" y="3647"/>
                    <a:pt x="216" y="4075"/>
                  </a:cubicBezTo>
                  <a:cubicBezTo>
                    <a:pt x="300" y="4408"/>
                    <a:pt x="416" y="4746"/>
                    <a:pt x="567" y="5059"/>
                  </a:cubicBezTo>
                  <a:cubicBezTo>
                    <a:pt x="659" y="5250"/>
                    <a:pt x="762" y="5448"/>
                    <a:pt x="787" y="5657"/>
                  </a:cubicBezTo>
                  <a:cubicBezTo>
                    <a:pt x="810" y="5853"/>
                    <a:pt x="786" y="6100"/>
                    <a:pt x="966" y="6195"/>
                  </a:cubicBezTo>
                  <a:lnTo>
                    <a:pt x="4205" y="3388"/>
                  </a:lnTo>
                  <a:cubicBezTo>
                    <a:pt x="3760" y="2981"/>
                    <a:pt x="3400" y="2511"/>
                    <a:pt x="3035" y="2050"/>
                  </a:cubicBezTo>
                  <a:cubicBezTo>
                    <a:pt x="2635" y="1546"/>
                    <a:pt x="2186" y="1086"/>
                    <a:pt x="1742" y="617"/>
                  </a:cubicBezTo>
                  <a:cubicBezTo>
                    <a:pt x="1540" y="405"/>
                    <a:pt x="1202" y="1"/>
                    <a:pt x="845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6" name="Google Shape;2075;p32">
              <a:extLst>
                <a:ext uri="{FF2B5EF4-FFF2-40B4-BE49-F238E27FC236}">
                  <a16:creationId xmlns:a16="http://schemas.microsoft.com/office/drawing/2014/main" id="{D774F124-C3DA-CCCE-3159-6A250A0E07E4}"/>
                </a:ext>
              </a:extLst>
            </p:cNvPr>
            <p:cNvSpPr/>
            <p:nvPr/>
          </p:nvSpPr>
          <p:spPr>
            <a:xfrm>
              <a:off x="3270500" y="1657434"/>
              <a:ext cx="256786" cy="414635"/>
            </a:xfrm>
            <a:custGeom>
              <a:avLst/>
              <a:gdLst/>
              <a:ahLst/>
              <a:cxnLst/>
              <a:rect l="l" t="t" r="r" b="b"/>
              <a:pathLst>
                <a:path w="2964" h="4786" extrusionOk="0">
                  <a:moveTo>
                    <a:pt x="311" y="0"/>
                  </a:moveTo>
                  <a:cubicBezTo>
                    <a:pt x="139" y="0"/>
                    <a:pt x="69" y="728"/>
                    <a:pt x="59" y="805"/>
                  </a:cubicBezTo>
                  <a:cubicBezTo>
                    <a:pt x="16" y="1145"/>
                    <a:pt x="1" y="1489"/>
                    <a:pt x="21" y="1830"/>
                  </a:cubicBezTo>
                  <a:cubicBezTo>
                    <a:pt x="45" y="2261"/>
                    <a:pt x="219" y="3575"/>
                    <a:pt x="986" y="4786"/>
                  </a:cubicBezTo>
                  <a:lnTo>
                    <a:pt x="2963" y="3165"/>
                  </a:lnTo>
                  <a:cubicBezTo>
                    <a:pt x="2058" y="2051"/>
                    <a:pt x="890" y="645"/>
                    <a:pt x="395" y="53"/>
                  </a:cubicBezTo>
                  <a:cubicBezTo>
                    <a:pt x="364" y="16"/>
                    <a:pt x="337" y="0"/>
                    <a:pt x="31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7" name="Google Shape;2076;p32">
              <a:extLst>
                <a:ext uri="{FF2B5EF4-FFF2-40B4-BE49-F238E27FC236}">
                  <a16:creationId xmlns:a16="http://schemas.microsoft.com/office/drawing/2014/main" id="{4A4C53F0-FF46-8340-9E7F-ED47F11AC218}"/>
                </a:ext>
              </a:extLst>
            </p:cNvPr>
            <p:cNvSpPr/>
            <p:nvPr/>
          </p:nvSpPr>
          <p:spPr>
            <a:xfrm>
              <a:off x="3268073" y="1645842"/>
              <a:ext cx="261638" cy="283643"/>
            </a:xfrm>
            <a:custGeom>
              <a:avLst/>
              <a:gdLst/>
              <a:ahLst/>
              <a:cxnLst/>
              <a:rect l="l" t="t" r="r" b="b"/>
              <a:pathLst>
                <a:path w="3020" h="3274" extrusionOk="0">
                  <a:moveTo>
                    <a:pt x="309" y="0"/>
                  </a:moveTo>
                  <a:cubicBezTo>
                    <a:pt x="297" y="0"/>
                    <a:pt x="286" y="2"/>
                    <a:pt x="277" y="5"/>
                  </a:cubicBezTo>
                  <a:cubicBezTo>
                    <a:pt x="198" y="29"/>
                    <a:pt x="85" y="140"/>
                    <a:pt x="7" y="830"/>
                  </a:cubicBezTo>
                  <a:lnTo>
                    <a:pt x="5" y="853"/>
                  </a:lnTo>
                  <a:cubicBezTo>
                    <a:pt x="1" y="881"/>
                    <a:pt x="22" y="909"/>
                    <a:pt x="51" y="911"/>
                  </a:cubicBezTo>
                  <a:cubicBezTo>
                    <a:pt x="53" y="912"/>
                    <a:pt x="56" y="912"/>
                    <a:pt x="58" y="912"/>
                  </a:cubicBezTo>
                  <a:cubicBezTo>
                    <a:pt x="83" y="912"/>
                    <a:pt x="107" y="892"/>
                    <a:pt x="111" y="866"/>
                  </a:cubicBezTo>
                  <a:lnTo>
                    <a:pt x="114" y="843"/>
                  </a:lnTo>
                  <a:cubicBezTo>
                    <a:pt x="191" y="162"/>
                    <a:pt x="297" y="112"/>
                    <a:pt x="308" y="109"/>
                  </a:cubicBezTo>
                  <a:cubicBezTo>
                    <a:pt x="308" y="109"/>
                    <a:pt x="309" y="109"/>
                    <a:pt x="310" y="109"/>
                  </a:cubicBezTo>
                  <a:cubicBezTo>
                    <a:pt x="318" y="109"/>
                    <a:pt x="334" y="118"/>
                    <a:pt x="354" y="140"/>
                  </a:cubicBezTo>
                  <a:cubicBezTo>
                    <a:pt x="712" y="570"/>
                    <a:pt x="1960" y="2068"/>
                    <a:pt x="2921" y="3253"/>
                  </a:cubicBezTo>
                  <a:cubicBezTo>
                    <a:pt x="2932" y="3266"/>
                    <a:pt x="2947" y="3273"/>
                    <a:pt x="2962" y="3273"/>
                  </a:cubicBezTo>
                  <a:cubicBezTo>
                    <a:pt x="2974" y="3273"/>
                    <a:pt x="2985" y="3270"/>
                    <a:pt x="2995" y="3260"/>
                  </a:cubicBezTo>
                  <a:cubicBezTo>
                    <a:pt x="3017" y="3243"/>
                    <a:pt x="3019" y="3209"/>
                    <a:pt x="3002" y="3186"/>
                  </a:cubicBezTo>
                  <a:cubicBezTo>
                    <a:pt x="2040" y="1999"/>
                    <a:pt x="792" y="502"/>
                    <a:pt x="434" y="72"/>
                  </a:cubicBezTo>
                  <a:cubicBezTo>
                    <a:pt x="387" y="16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8" name="Google Shape;2077;p32">
              <a:extLst>
                <a:ext uri="{FF2B5EF4-FFF2-40B4-BE49-F238E27FC236}">
                  <a16:creationId xmlns:a16="http://schemas.microsoft.com/office/drawing/2014/main" id="{DC583F76-D155-32E6-87F5-603413B8C023}"/>
                </a:ext>
              </a:extLst>
            </p:cNvPr>
            <p:cNvSpPr/>
            <p:nvPr/>
          </p:nvSpPr>
          <p:spPr>
            <a:xfrm>
              <a:off x="3291984" y="1825173"/>
              <a:ext cx="875273" cy="1058593"/>
            </a:xfrm>
            <a:custGeom>
              <a:avLst/>
              <a:gdLst/>
              <a:ahLst/>
              <a:cxnLst/>
              <a:rect l="l" t="t" r="r" b="b"/>
              <a:pathLst>
                <a:path w="10103" h="12219" extrusionOk="0">
                  <a:moveTo>
                    <a:pt x="5051" y="1"/>
                  </a:moveTo>
                  <a:cubicBezTo>
                    <a:pt x="615" y="1"/>
                    <a:pt x="1" y="2899"/>
                    <a:pt x="1" y="4501"/>
                  </a:cubicBezTo>
                  <a:cubicBezTo>
                    <a:pt x="1" y="6406"/>
                    <a:pt x="930" y="7770"/>
                    <a:pt x="1370" y="9239"/>
                  </a:cubicBezTo>
                  <a:cubicBezTo>
                    <a:pt x="1980" y="11282"/>
                    <a:pt x="3290" y="12219"/>
                    <a:pt x="5051" y="12219"/>
                  </a:cubicBezTo>
                  <a:cubicBezTo>
                    <a:pt x="6813" y="12219"/>
                    <a:pt x="8123" y="11282"/>
                    <a:pt x="8733" y="9239"/>
                  </a:cubicBezTo>
                  <a:cubicBezTo>
                    <a:pt x="9173" y="7770"/>
                    <a:pt x="10102" y="6406"/>
                    <a:pt x="10102" y="4501"/>
                  </a:cubicBezTo>
                  <a:cubicBezTo>
                    <a:pt x="10102" y="2899"/>
                    <a:pt x="9490" y="1"/>
                    <a:pt x="50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9" name="Google Shape;2078;p32">
              <a:extLst>
                <a:ext uri="{FF2B5EF4-FFF2-40B4-BE49-F238E27FC236}">
                  <a16:creationId xmlns:a16="http://schemas.microsoft.com/office/drawing/2014/main" id="{42F0DCCC-4313-F31E-BB5B-C2534DFF064E}"/>
                </a:ext>
              </a:extLst>
            </p:cNvPr>
            <p:cNvSpPr/>
            <p:nvPr/>
          </p:nvSpPr>
          <p:spPr>
            <a:xfrm>
              <a:off x="3285659" y="1820582"/>
              <a:ext cx="887922" cy="394622"/>
            </a:xfrm>
            <a:custGeom>
              <a:avLst/>
              <a:gdLst/>
              <a:ahLst/>
              <a:cxnLst/>
              <a:rect l="l" t="t" r="r" b="b"/>
              <a:pathLst>
                <a:path w="10249" h="4555" extrusionOk="0">
                  <a:moveTo>
                    <a:pt x="5124" y="1"/>
                  </a:moveTo>
                  <a:cubicBezTo>
                    <a:pt x="688" y="7"/>
                    <a:pt x="1" y="2775"/>
                    <a:pt x="75" y="4554"/>
                  </a:cubicBezTo>
                  <a:cubicBezTo>
                    <a:pt x="429" y="3202"/>
                    <a:pt x="1200" y="2424"/>
                    <a:pt x="2187" y="2424"/>
                  </a:cubicBezTo>
                  <a:cubicBezTo>
                    <a:pt x="3249" y="2424"/>
                    <a:pt x="4056" y="3288"/>
                    <a:pt x="4714" y="4023"/>
                  </a:cubicBezTo>
                  <a:cubicBezTo>
                    <a:pt x="4851" y="4176"/>
                    <a:pt x="4991" y="4270"/>
                    <a:pt x="5124" y="4270"/>
                  </a:cubicBezTo>
                  <a:cubicBezTo>
                    <a:pt x="5258" y="4270"/>
                    <a:pt x="5398" y="4177"/>
                    <a:pt x="5535" y="4023"/>
                  </a:cubicBezTo>
                  <a:cubicBezTo>
                    <a:pt x="6192" y="3288"/>
                    <a:pt x="6998" y="2424"/>
                    <a:pt x="8062" y="2424"/>
                  </a:cubicBezTo>
                  <a:cubicBezTo>
                    <a:pt x="9049" y="2424"/>
                    <a:pt x="9820" y="3202"/>
                    <a:pt x="10174" y="4554"/>
                  </a:cubicBezTo>
                  <a:cubicBezTo>
                    <a:pt x="10248" y="2775"/>
                    <a:pt x="9561" y="7"/>
                    <a:pt x="5124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0" name="Google Shape;2079;p32">
              <a:extLst>
                <a:ext uri="{FF2B5EF4-FFF2-40B4-BE49-F238E27FC236}">
                  <a16:creationId xmlns:a16="http://schemas.microsoft.com/office/drawing/2014/main" id="{12525386-8819-22FA-D778-4CC7DA9F5F5C}"/>
                </a:ext>
              </a:extLst>
            </p:cNvPr>
            <p:cNvSpPr/>
            <p:nvPr/>
          </p:nvSpPr>
          <p:spPr>
            <a:xfrm>
              <a:off x="3877193" y="1831238"/>
              <a:ext cx="177602" cy="87068"/>
            </a:xfrm>
            <a:custGeom>
              <a:avLst/>
              <a:gdLst/>
              <a:ahLst/>
              <a:cxnLst/>
              <a:rect l="l" t="t" r="r" b="b"/>
              <a:pathLst>
                <a:path w="2050" h="1005" extrusionOk="0">
                  <a:moveTo>
                    <a:pt x="61" y="0"/>
                  </a:moveTo>
                  <a:cubicBezTo>
                    <a:pt x="35" y="0"/>
                    <a:pt x="13" y="17"/>
                    <a:pt x="6" y="42"/>
                  </a:cubicBezTo>
                  <a:cubicBezTo>
                    <a:pt x="1" y="71"/>
                    <a:pt x="19" y="99"/>
                    <a:pt x="48" y="106"/>
                  </a:cubicBezTo>
                  <a:cubicBezTo>
                    <a:pt x="814" y="278"/>
                    <a:pt x="1457" y="576"/>
                    <a:pt x="1957" y="992"/>
                  </a:cubicBezTo>
                  <a:cubicBezTo>
                    <a:pt x="1965" y="1002"/>
                    <a:pt x="1978" y="1005"/>
                    <a:pt x="1991" y="1005"/>
                  </a:cubicBezTo>
                  <a:cubicBezTo>
                    <a:pt x="2007" y="1005"/>
                    <a:pt x="2021" y="999"/>
                    <a:pt x="2032" y="983"/>
                  </a:cubicBezTo>
                  <a:cubicBezTo>
                    <a:pt x="2049" y="960"/>
                    <a:pt x="2048" y="927"/>
                    <a:pt x="2025" y="907"/>
                  </a:cubicBezTo>
                  <a:cubicBezTo>
                    <a:pt x="1513" y="482"/>
                    <a:pt x="854" y="176"/>
                    <a:pt x="71" y="1"/>
                  </a:cubicBezTo>
                  <a:cubicBezTo>
                    <a:pt x="67" y="0"/>
                    <a:pt x="64" y="0"/>
                    <a:pt x="6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1" name="Google Shape;2080;p32">
              <a:extLst>
                <a:ext uri="{FF2B5EF4-FFF2-40B4-BE49-F238E27FC236}">
                  <a16:creationId xmlns:a16="http://schemas.microsoft.com/office/drawing/2014/main" id="{098035AB-8D9E-A677-EE7E-C3EF041B8539}"/>
                </a:ext>
              </a:extLst>
            </p:cNvPr>
            <p:cNvSpPr/>
            <p:nvPr/>
          </p:nvSpPr>
          <p:spPr>
            <a:xfrm>
              <a:off x="3404087" y="1831411"/>
              <a:ext cx="178035" cy="86895"/>
            </a:xfrm>
            <a:custGeom>
              <a:avLst/>
              <a:gdLst/>
              <a:ahLst/>
              <a:cxnLst/>
              <a:rect l="l" t="t" r="r" b="b"/>
              <a:pathLst>
                <a:path w="2055" h="1003" extrusionOk="0">
                  <a:moveTo>
                    <a:pt x="1994" y="1"/>
                  </a:moveTo>
                  <a:cubicBezTo>
                    <a:pt x="1991" y="1"/>
                    <a:pt x="1987" y="1"/>
                    <a:pt x="1983" y="2"/>
                  </a:cubicBezTo>
                  <a:cubicBezTo>
                    <a:pt x="1201" y="174"/>
                    <a:pt x="543" y="480"/>
                    <a:pt x="27" y="908"/>
                  </a:cubicBezTo>
                  <a:cubicBezTo>
                    <a:pt x="4" y="927"/>
                    <a:pt x="0" y="960"/>
                    <a:pt x="20" y="983"/>
                  </a:cubicBezTo>
                  <a:cubicBezTo>
                    <a:pt x="30" y="995"/>
                    <a:pt x="44" y="1003"/>
                    <a:pt x="62" y="1003"/>
                  </a:cubicBezTo>
                  <a:cubicBezTo>
                    <a:pt x="73" y="1003"/>
                    <a:pt x="86" y="1000"/>
                    <a:pt x="94" y="993"/>
                  </a:cubicBezTo>
                  <a:cubicBezTo>
                    <a:pt x="598" y="574"/>
                    <a:pt x="1241" y="276"/>
                    <a:pt x="2006" y="107"/>
                  </a:cubicBezTo>
                  <a:cubicBezTo>
                    <a:pt x="2035" y="100"/>
                    <a:pt x="2055" y="72"/>
                    <a:pt x="2048" y="43"/>
                  </a:cubicBezTo>
                  <a:cubicBezTo>
                    <a:pt x="2041" y="17"/>
                    <a:pt x="2019" y="1"/>
                    <a:pt x="1994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2" name="Google Shape;2081;p32">
              <a:extLst>
                <a:ext uri="{FF2B5EF4-FFF2-40B4-BE49-F238E27FC236}">
                  <a16:creationId xmlns:a16="http://schemas.microsoft.com/office/drawing/2014/main" id="{C26CCC41-8D36-83BB-B1C1-E56D17572C40}"/>
                </a:ext>
              </a:extLst>
            </p:cNvPr>
            <p:cNvSpPr/>
            <p:nvPr/>
          </p:nvSpPr>
          <p:spPr>
            <a:xfrm>
              <a:off x="3487516" y="2566410"/>
              <a:ext cx="484030" cy="129433"/>
            </a:xfrm>
            <a:custGeom>
              <a:avLst/>
              <a:gdLst/>
              <a:ahLst/>
              <a:cxnLst/>
              <a:rect l="l" t="t" r="r" b="b"/>
              <a:pathLst>
                <a:path w="5587" h="1494" extrusionOk="0">
                  <a:moveTo>
                    <a:pt x="2794" y="0"/>
                  </a:moveTo>
                  <a:lnTo>
                    <a:pt x="2742" y="302"/>
                  </a:lnTo>
                  <a:cubicBezTo>
                    <a:pt x="2671" y="707"/>
                    <a:pt x="2448" y="1385"/>
                    <a:pt x="1740" y="1385"/>
                  </a:cubicBezTo>
                  <a:cubicBezTo>
                    <a:pt x="1719" y="1386"/>
                    <a:pt x="1697" y="1387"/>
                    <a:pt x="1675" y="1387"/>
                  </a:cubicBezTo>
                  <a:cubicBezTo>
                    <a:pt x="1159" y="1387"/>
                    <a:pt x="520" y="1065"/>
                    <a:pt x="101" y="586"/>
                  </a:cubicBezTo>
                  <a:cubicBezTo>
                    <a:pt x="90" y="573"/>
                    <a:pt x="75" y="567"/>
                    <a:pt x="60" y="567"/>
                  </a:cubicBezTo>
                  <a:cubicBezTo>
                    <a:pt x="48" y="567"/>
                    <a:pt x="36" y="571"/>
                    <a:pt x="27" y="580"/>
                  </a:cubicBezTo>
                  <a:cubicBezTo>
                    <a:pt x="2" y="600"/>
                    <a:pt x="1" y="634"/>
                    <a:pt x="21" y="656"/>
                  </a:cubicBezTo>
                  <a:cubicBezTo>
                    <a:pt x="466" y="1164"/>
                    <a:pt x="1120" y="1494"/>
                    <a:pt x="1670" y="1494"/>
                  </a:cubicBezTo>
                  <a:cubicBezTo>
                    <a:pt x="1694" y="1494"/>
                    <a:pt x="1719" y="1492"/>
                    <a:pt x="1741" y="1491"/>
                  </a:cubicBezTo>
                  <a:cubicBezTo>
                    <a:pt x="2251" y="1491"/>
                    <a:pt x="2627" y="1154"/>
                    <a:pt x="2794" y="554"/>
                  </a:cubicBezTo>
                  <a:cubicBezTo>
                    <a:pt x="2962" y="1154"/>
                    <a:pt x="3336" y="1491"/>
                    <a:pt x="3843" y="1491"/>
                  </a:cubicBezTo>
                  <a:cubicBezTo>
                    <a:pt x="3868" y="1492"/>
                    <a:pt x="3893" y="1493"/>
                    <a:pt x="3918" y="1493"/>
                  </a:cubicBezTo>
                  <a:cubicBezTo>
                    <a:pt x="4471" y="1493"/>
                    <a:pt x="5124" y="1164"/>
                    <a:pt x="5568" y="656"/>
                  </a:cubicBezTo>
                  <a:cubicBezTo>
                    <a:pt x="5587" y="634"/>
                    <a:pt x="5584" y="600"/>
                    <a:pt x="5562" y="580"/>
                  </a:cubicBezTo>
                  <a:cubicBezTo>
                    <a:pt x="5553" y="572"/>
                    <a:pt x="5541" y="568"/>
                    <a:pt x="5528" y="568"/>
                  </a:cubicBezTo>
                  <a:cubicBezTo>
                    <a:pt x="5513" y="568"/>
                    <a:pt x="5498" y="574"/>
                    <a:pt x="5488" y="586"/>
                  </a:cubicBezTo>
                  <a:cubicBezTo>
                    <a:pt x="5067" y="1064"/>
                    <a:pt x="4432" y="1387"/>
                    <a:pt x="3914" y="1387"/>
                  </a:cubicBezTo>
                  <a:cubicBezTo>
                    <a:pt x="3891" y="1387"/>
                    <a:pt x="3868" y="1387"/>
                    <a:pt x="3846" y="1385"/>
                  </a:cubicBezTo>
                  <a:cubicBezTo>
                    <a:pt x="3138" y="1385"/>
                    <a:pt x="2915" y="707"/>
                    <a:pt x="2847" y="302"/>
                  </a:cubicBezTo>
                  <a:lnTo>
                    <a:pt x="2794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3" name="Google Shape;2082;p32">
              <a:extLst>
                <a:ext uri="{FF2B5EF4-FFF2-40B4-BE49-F238E27FC236}">
                  <a16:creationId xmlns:a16="http://schemas.microsoft.com/office/drawing/2014/main" id="{83024EE9-1E23-7FA6-DAB1-B90649DE2662}"/>
                </a:ext>
              </a:extLst>
            </p:cNvPr>
            <p:cNvSpPr/>
            <p:nvPr/>
          </p:nvSpPr>
          <p:spPr>
            <a:xfrm>
              <a:off x="3635139" y="2447809"/>
              <a:ext cx="188951" cy="136450"/>
            </a:xfrm>
            <a:custGeom>
              <a:avLst/>
              <a:gdLst/>
              <a:ahLst/>
              <a:cxnLst/>
              <a:rect l="l" t="t" r="r" b="b"/>
              <a:pathLst>
                <a:path w="2181" h="1575" extrusionOk="0">
                  <a:moveTo>
                    <a:pt x="1090" y="0"/>
                  </a:moveTo>
                  <a:cubicBezTo>
                    <a:pt x="707" y="0"/>
                    <a:pt x="150" y="24"/>
                    <a:pt x="55" y="311"/>
                  </a:cubicBezTo>
                  <a:cubicBezTo>
                    <a:pt x="0" y="478"/>
                    <a:pt x="86" y="653"/>
                    <a:pt x="166" y="772"/>
                  </a:cubicBezTo>
                  <a:cubicBezTo>
                    <a:pt x="373" y="1089"/>
                    <a:pt x="857" y="1575"/>
                    <a:pt x="1093" y="1575"/>
                  </a:cubicBezTo>
                  <a:cubicBezTo>
                    <a:pt x="1327" y="1575"/>
                    <a:pt x="1811" y="1089"/>
                    <a:pt x="2018" y="772"/>
                  </a:cubicBezTo>
                  <a:cubicBezTo>
                    <a:pt x="2095" y="653"/>
                    <a:pt x="2181" y="478"/>
                    <a:pt x="2125" y="311"/>
                  </a:cubicBezTo>
                  <a:cubicBezTo>
                    <a:pt x="2031" y="21"/>
                    <a:pt x="1474" y="0"/>
                    <a:pt x="109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4" name="Google Shape;2083;p32">
              <a:extLst>
                <a:ext uri="{FF2B5EF4-FFF2-40B4-BE49-F238E27FC236}">
                  <a16:creationId xmlns:a16="http://schemas.microsoft.com/office/drawing/2014/main" id="{304A5D3F-FA8D-E3B4-B032-CFDFA5EE61AF}"/>
                </a:ext>
              </a:extLst>
            </p:cNvPr>
            <p:cNvSpPr/>
            <p:nvPr/>
          </p:nvSpPr>
          <p:spPr>
            <a:xfrm>
              <a:off x="3581080" y="2593353"/>
              <a:ext cx="296985" cy="181674"/>
            </a:xfrm>
            <a:custGeom>
              <a:avLst/>
              <a:gdLst/>
              <a:ahLst/>
              <a:cxnLst/>
              <a:rect l="l" t="t" r="r" b="b"/>
              <a:pathLst>
                <a:path w="3428" h="2097" extrusionOk="0">
                  <a:moveTo>
                    <a:pt x="1714" y="1"/>
                  </a:moveTo>
                  <a:cubicBezTo>
                    <a:pt x="1604" y="640"/>
                    <a:pt x="1274" y="1129"/>
                    <a:pt x="663" y="1129"/>
                  </a:cubicBezTo>
                  <a:cubicBezTo>
                    <a:pt x="642" y="1130"/>
                    <a:pt x="621" y="1130"/>
                    <a:pt x="600" y="1130"/>
                  </a:cubicBezTo>
                  <a:cubicBezTo>
                    <a:pt x="406" y="1130"/>
                    <a:pt x="203" y="1089"/>
                    <a:pt x="0" y="1011"/>
                  </a:cubicBezTo>
                  <a:lnTo>
                    <a:pt x="0" y="1011"/>
                  </a:lnTo>
                  <a:cubicBezTo>
                    <a:pt x="317" y="1654"/>
                    <a:pt x="967" y="2097"/>
                    <a:pt x="1714" y="2097"/>
                  </a:cubicBezTo>
                  <a:cubicBezTo>
                    <a:pt x="2462" y="2097"/>
                    <a:pt x="3112" y="1657"/>
                    <a:pt x="3427" y="1011"/>
                  </a:cubicBezTo>
                  <a:lnTo>
                    <a:pt x="3427" y="1011"/>
                  </a:lnTo>
                  <a:cubicBezTo>
                    <a:pt x="3226" y="1089"/>
                    <a:pt x="3022" y="1130"/>
                    <a:pt x="2829" y="1130"/>
                  </a:cubicBezTo>
                  <a:cubicBezTo>
                    <a:pt x="2808" y="1130"/>
                    <a:pt x="2787" y="1130"/>
                    <a:pt x="2766" y="1129"/>
                  </a:cubicBezTo>
                  <a:cubicBezTo>
                    <a:pt x="2155" y="1129"/>
                    <a:pt x="1825" y="639"/>
                    <a:pt x="1714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5" name="Google Shape;2084;p32">
              <a:extLst>
                <a:ext uri="{FF2B5EF4-FFF2-40B4-BE49-F238E27FC236}">
                  <a16:creationId xmlns:a16="http://schemas.microsoft.com/office/drawing/2014/main" id="{DD291512-36B6-9EAF-6736-68E04DE85AEE}"/>
                </a:ext>
              </a:extLst>
            </p:cNvPr>
            <p:cNvSpPr/>
            <p:nvPr/>
          </p:nvSpPr>
          <p:spPr>
            <a:xfrm>
              <a:off x="3611835" y="2704764"/>
              <a:ext cx="235561" cy="213035"/>
            </a:xfrm>
            <a:custGeom>
              <a:avLst/>
              <a:gdLst/>
              <a:ahLst/>
              <a:cxnLst/>
              <a:rect l="l" t="t" r="r" b="b"/>
              <a:pathLst>
                <a:path w="2719" h="2459" extrusionOk="0">
                  <a:moveTo>
                    <a:pt x="322" y="1"/>
                  </a:moveTo>
                  <a:cubicBezTo>
                    <a:pt x="122" y="1"/>
                    <a:pt x="1" y="95"/>
                    <a:pt x="1" y="437"/>
                  </a:cubicBezTo>
                  <a:cubicBezTo>
                    <a:pt x="1" y="1620"/>
                    <a:pt x="278" y="2458"/>
                    <a:pt x="1359" y="2458"/>
                  </a:cubicBezTo>
                  <a:cubicBezTo>
                    <a:pt x="2440" y="2458"/>
                    <a:pt x="2718" y="1622"/>
                    <a:pt x="2718" y="437"/>
                  </a:cubicBezTo>
                  <a:cubicBezTo>
                    <a:pt x="2718" y="95"/>
                    <a:pt x="2597" y="1"/>
                    <a:pt x="2397" y="1"/>
                  </a:cubicBezTo>
                  <a:cubicBezTo>
                    <a:pt x="2148" y="1"/>
                    <a:pt x="1776" y="147"/>
                    <a:pt x="1359" y="147"/>
                  </a:cubicBezTo>
                  <a:cubicBezTo>
                    <a:pt x="943" y="147"/>
                    <a:pt x="571" y="1"/>
                    <a:pt x="322" y="1"/>
                  </a:cubicBezTo>
                  <a:close/>
                </a:path>
              </a:pathLst>
            </a:custGeom>
            <a:solidFill>
              <a:srgbClr val="A20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6" name="Google Shape;2085;p32">
              <a:extLst>
                <a:ext uri="{FF2B5EF4-FFF2-40B4-BE49-F238E27FC236}">
                  <a16:creationId xmlns:a16="http://schemas.microsoft.com/office/drawing/2014/main" id="{3DCF5A25-6DB6-BAA3-327D-11B85C97B2C2}"/>
                </a:ext>
              </a:extLst>
            </p:cNvPr>
            <p:cNvSpPr/>
            <p:nvPr/>
          </p:nvSpPr>
          <p:spPr>
            <a:xfrm>
              <a:off x="3723852" y="2732487"/>
              <a:ext cx="11696" cy="176649"/>
            </a:xfrm>
            <a:custGeom>
              <a:avLst/>
              <a:gdLst/>
              <a:ahLst/>
              <a:cxnLst/>
              <a:rect l="l" t="t" r="r" b="b"/>
              <a:pathLst>
                <a:path w="135" h="2039" extrusionOk="0">
                  <a:moveTo>
                    <a:pt x="66" y="1"/>
                  </a:moveTo>
                  <a:cubicBezTo>
                    <a:pt x="30" y="1"/>
                    <a:pt x="0" y="31"/>
                    <a:pt x="0" y="67"/>
                  </a:cubicBezTo>
                  <a:lnTo>
                    <a:pt x="0" y="1973"/>
                  </a:lnTo>
                  <a:cubicBezTo>
                    <a:pt x="0" y="2008"/>
                    <a:pt x="30" y="2038"/>
                    <a:pt x="66" y="2038"/>
                  </a:cubicBezTo>
                  <a:cubicBezTo>
                    <a:pt x="104" y="2038"/>
                    <a:pt x="134" y="2010"/>
                    <a:pt x="133" y="1973"/>
                  </a:cubicBezTo>
                  <a:lnTo>
                    <a:pt x="133" y="67"/>
                  </a:lnTo>
                  <a:cubicBezTo>
                    <a:pt x="133" y="31"/>
                    <a:pt x="10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7" name="Google Shape;2086;p32">
              <a:extLst>
                <a:ext uri="{FF2B5EF4-FFF2-40B4-BE49-F238E27FC236}">
                  <a16:creationId xmlns:a16="http://schemas.microsoft.com/office/drawing/2014/main" id="{0F8AD4B0-4F5C-E780-05C4-6D5C042B34EB}"/>
                </a:ext>
              </a:extLst>
            </p:cNvPr>
            <p:cNvSpPr/>
            <p:nvPr/>
          </p:nvSpPr>
          <p:spPr>
            <a:xfrm>
              <a:off x="3408159" y="2201596"/>
              <a:ext cx="173010" cy="145633"/>
            </a:xfrm>
            <a:custGeom>
              <a:avLst/>
              <a:gdLst/>
              <a:ahLst/>
              <a:cxnLst/>
              <a:rect l="l" t="t" r="r" b="b"/>
              <a:pathLst>
                <a:path w="1997" h="1681" extrusionOk="0">
                  <a:moveTo>
                    <a:pt x="920" y="0"/>
                  </a:moveTo>
                  <a:cubicBezTo>
                    <a:pt x="413" y="0"/>
                    <a:pt x="11" y="329"/>
                    <a:pt x="7" y="765"/>
                  </a:cubicBezTo>
                  <a:cubicBezTo>
                    <a:pt x="0" y="1227"/>
                    <a:pt x="440" y="1635"/>
                    <a:pt x="988" y="1677"/>
                  </a:cubicBezTo>
                  <a:cubicBezTo>
                    <a:pt x="1019" y="1679"/>
                    <a:pt x="1048" y="1680"/>
                    <a:pt x="1078" y="1680"/>
                  </a:cubicBezTo>
                  <a:cubicBezTo>
                    <a:pt x="1585" y="1680"/>
                    <a:pt x="1987" y="1352"/>
                    <a:pt x="1992" y="914"/>
                  </a:cubicBezTo>
                  <a:cubicBezTo>
                    <a:pt x="1996" y="452"/>
                    <a:pt x="1557" y="43"/>
                    <a:pt x="1010" y="3"/>
                  </a:cubicBezTo>
                  <a:cubicBezTo>
                    <a:pt x="979" y="1"/>
                    <a:pt x="950" y="0"/>
                    <a:pt x="92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8" name="Google Shape;2087;p32">
              <a:extLst>
                <a:ext uri="{FF2B5EF4-FFF2-40B4-BE49-F238E27FC236}">
                  <a16:creationId xmlns:a16="http://schemas.microsoft.com/office/drawing/2014/main" id="{FE76BE14-9191-124B-2367-DC8771EA2FA8}"/>
                </a:ext>
              </a:extLst>
            </p:cNvPr>
            <p:cNvSpPr/>
            <p:nvPr/>
          </p:nvSpPr>
          <p:spPr>
            <a:xfrm>
              <a:off x="3481278" y="2225334"/>
              <a:ext cx="61164" cy="48689"/>
            </a:xfrm>
            <a:custGeom>
              <a:avLst/>
              <a:gdLst/>
              <a:ahLst/>
              <a:cxnLst/>
              <a:rect l="l" t="t" r="r" b="b"/>
              <a:pathLst>
                <a:path w="706" h="562" extrusionOk="0">
                  <a:moveTo>
                    <a:pt x="254" y="1"/>
                  </a:moveTo>
                  <a:cubicBezTo>
                    <a:pt x="186" y="1"/>
                    <a:pt x="126" y="23"/>
                    <a:pt x="87" y="68"/>
                  </a:cubicBezTo>
                  <a:cubicBezTo>
                    <a:pt x="0" y="168"/>
                    <a:pt x="49" y="345"/>
                    <a:pt x="194" y="462"/>
                  </a:cubicBezTo>
                  <a:cubicBezTo>
                    <a:pt x="275" y="527"/>
                    <a:pt x="369" y="561"/>
                    <a:pt x="452" y="561"/>
                  </a:cubicBezTo>
                  <a:cubicBezTo>
                    <a:pt x="518" y="561"/>
                    <a:pt x="578" y="539"/>
                    <a:pt x="617" y="493"/>
                  </a:cubicBezTo>
                  <a:cubicBezTo>
                    <a:pt x="705" y="392"/>
                    <a:pt x="657" y="216"/>
                    <a:pt x="510" y="98"/>
                  </a:cubicBezTo>
                  <a:cubicBezTo>
                    <a:pt x="430" y="34"/>
                    <a:pt x="336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9" name="Google Shape;2088;p32">
              <a:extLst>
                <a:ext uri="{FF2B5EF4-FFF2-40B4-BE49-F238E27FC236}">
                  <a16:creationId xmlns:a16="http://schemas.microsoft.com/office/drawing/2014/main" id="{7A0CC1F0-6F04-4361-D10F-24D516759BAC}"/>
                </a:ext>
              </a:extLst>
            </p:cNvPr>
            <p:cNvSpPr/>
            <p:nvPr/>
          </p:nvSpPr>
          <p:spPr>
            <a:xfrm>
              <a:off x="3877973" y="2201596"/>
              <a:ext cx="173097" cy="145633"/>
            </a:xfrm>
            <a:custGeom>
              <a:avLst/>
              <a:gdLst/>
              <a:ahLst/>
              <a:cxnLst/>
              <a:rect l="l" t="t" r="r" b="b"/>
              <a:pathLst>
                <a:path w="1998" h="1681" extrusionOk="0">
                  <a:moveTo>
                    <a:pt x="1078" y="0"/>
                  </a:moveTo>
                  <a:cubicBezTo>
                    <a:pt x="1048" y="0"/>
                    <a:pt x="1018" y="1"/>
                    <a:pt x="988" y="3"/>
                  </a:cubicBezTo>
                  <a:cubicBezTo>
                    <a:pt x="441" y="43"/>
                    <a:pt x="0" y="452"/>
                    <a:pt x="6" y="914"/>
                  </a:cubicBezTo>
                  <a:cubicBezTo>
                    <a:pt x="11" y="1352"/>
                    <a:pt x="413" y="1680"/>
                    <a:pt x="920" y="1680"/>
                  </a:cubicBezTo>
                  <a:cubicBezTo>
                    <a:pt x="949" y="1680"/>
                    <a:pt x="979" y="1679"/>
                    <a:pt x="1010" y="1677"/>
                  </a:cubicBezTo>
                  <a:cubicBezTo>
                    <a:pt x="1556" y="1635"/>
                    <a:pt x="1998" y="1227"/>
                    <a:pt x="1991" y="765"/>
                  </a:cubicBezTo>
                  <a:cubicBezTo>
                    <a:pt x="1985" y="329"/>
                    <a:pt x="1583" y="0"/>
                    <a:pt x="1078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0" name="Google Shape;2089;p32">
              <a:extLst>
                <a:ext uri="{FF2B5EF4-FFF2-40B4-BE49-F238E27FC236}">
                  <a16:creationId xmlns:a16="http://schemas.microsoft.com/office/drawing/2014/main" id="{0A012C5C-C309-FD6C-1293-F64134321C06}"/>
                </a:ext>
              </a:extLst>
            </p:cNvPr>
            <p:cNvSpPr/>
            <p:nvPr/>
          </p:nvSpPr>
          <p:spPr>
            <a:xfrm>
              <a:off x="3968245" y="2225334"/>
              <a:ext cx="61164" cy="48689"/>
            </a:xfrm>
            <a:custGeom>
              <a:avLst/>
              <a:gdLst/>
              <a:ahLst/>
              <a:cxnLst/>
              <a:rect l="l" t="t" r="r" b="b"/>
              <a:pathLst>
                <a:path w="706" h="562" extrusionOk="0">
                  <a:moveTo>
                    <a:pt x="256" y="1"/>
                  </a:moveTo>
                  <a:cubicBezTo>
                    <a:pt x="189" y="1"/>
                    <a:pt x="128" y="23"/>
                    <a:pt x="89" y="68"/>
                  </a:cubicBezTo>
                  <a:cubicBezTo>
                    <a:pt x="0" y="168"/>
                    <a:pt x="49" y="345"/>
                    <a:pt x="196" y="462"/>
                  </a:cubicBezTo>
                  <a:cubicBezTo>
                    <a:pt x="276" y="527"/>
                    <a:pt x="370" y="561"/>
                    <a:pt x="453" y="561"/>
                  </a:cubicBezTo>
                  <a:cubicBezTo>
                    <a:pt x="520" y="561"/>
                    <a:pt x="580" y="539"/>
                    <a:pt x="619" y="493"/>
                  </a:cubicBezTo>
                  <a:cubicBezTo>
                    <a:pt x="706" y="392"/>
                    <a:pt x="657" y="216"/>
                    <a:pt x="512" y="98"/>
                  </a:cubicBezTo>
                  <a:cubicBezTo>
                    <a:pt x="432" y="34"/>
                    <a:pt x="339" y="1"/>
                    <a:pt x="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51" name="Google Shape;2090;p32">
            <a:extLst>
              <a:ext uri="{FF2B5EF4-FFF2-40B4-BE49-F238E27FC236}">
                <a16:creationId xmlns:a16="http://schemas.microsoft.com/office/drawing/2014/main" id="{273CE544-81B6-90B3-2526-1DEFD0A1E0AF}"/>
              </a:ext>
            </a:extLst>
          </p:cNvPr>
          <p:cNvGrpSpPr/>
          <p:nvPr/>
        </p:nvGrpSpPr>
        <p:grpSpPr>
          <a:xfrm>
            <a:off x="5451434" y="3661648"/>
            <a:ext cx="2268844" cy="1506830"/>
            <a:chOff x="1349975" y="666050"/>
            <a:chExt cx="6264064" cy="4160215"/>
          </a:xfrm>
        </p:grpSpPr>
        <p:sp>
          <p:nvSpPr>
            <p:cNvPr id="1352" name="Google Shape;2091;p32">
              <a:extLst>
                <a:ext uri="{FF2B5EF4-FFF2-40B4-BE49-F238E27FC236}">
                  <a16:creationId xmlns:a16="http://schemas.microsoft.com/office/drawing/2014/main" id="{23C9A0E9-F0C3-707D-3BD6-EBF5B89CCD39}"/>
                </a:ext>
              </a:extLst>
            </p:cNvPr>
            <p:cNvSpPr/>
            <p:nvPr/>
          </p:nvSpPr>
          <p:spPr>
            <a:xfrm>
              <a:off x="6102837" y="2561860"/>
              <a:ext cx="1511202" cy="1369353"/>
            </a:xfrm>
            <a:custGeom>
              <a:avLst/>
              <a:gdLst/>
              <a:ahLst/>
              <a:cxnLst/>
              <a:rect l="l" t="t" r="r" b="b"/>
              <a:pathLst>
                <a:path w="11508" h="10428" extrusionOk="0">
                  <a:moveTo>
                    <a:pt x="2810" y="0"/>
                  </a:moveTo>
                  <a:cubicBezTo>
                    <a:pt x="2124" y="0"/>
                    <a:pt x="1291" y="346"/>
                    <a:pt x="790" y="1055"/>
                  </a:cubicBezTo>
                  <a:cubicBezTo>
                    <a:pt x="0" y="2172"/>
                    <a:pt x="240" y="2967"/>
                    <a:pt x="306" y="4003"/>
                  </a:cubicBezTo>
                  <a:cubicBezTo>
                    <a:pt x="383" y="5197"/>
                    <a:pt x="614" y="6405"/>
                    <a:pt x="1104" y="7493"/>
                  </a:cubicBezTo>
                  <a:cubicBezTo>
                    <a:pt x="1258" y="7837"/>
                    <a:pt x="1441" y="8168"/>
                    <a:pt x="1655" y="8478"/>
                  </a:cubicBezTo>
                  <a:cubicBezTo>
                    <a:pt x="2421" y="9580"/>
                    <a:pt x="3714" y="9713"/>
                    <a:pt x="5026" y="9713"/>
                  </a:cubicBezTo>
                  <a:cubicBezTo>
                    <a:pt x="5443" y="9713"/>
                    <a:pt x="5863" y="9699"/>
                    <a:pt x="6268" y="9699"/>
                  </a:cubicBezTo>
                  <a:cubicBezTo>
                    <a:pt x="6730" y="9699"/>
                    <a:pt x="7173" y="9717"/>
                    <a:pt x="7573" y="9792"/>
                  </a:cubicBezTo>
                  <a:cubicBezTo>
                    <a:pt x="8222" y="9913"/>
                    <a:pt x="9196" y="10427"/>
                    <a:pt x="9994" y="10427"/>
                  </a:cubicBezTo>
                  <a:cubicBezTo>
                    <a:pt x="10440" y="10427"/>
                    <a:pt x="10830" y="10267"/>
                    <a:pt x="11079" y="9789"/>
                  </a:cubicBezTo>
                  <a:cubicBezTo>
                    <a:pt x="11507" y="8967"/>
                    <a:pt x="10903" y="8157"/>
                    <a:pt x="10225" y="7761"/>
                  </a:cubicBezTo>
                  <a:cubicBezTo>
                    <a:pt x="9480" y="7327"/>
                    <a:pt x="8546" y="6953"/>
                    <a:pt x="7723" y="6776"/>
                  </a:cubicBezTo>
                  <a:cubicBezTo>
                    <a:pt x="6667" y="6551"/>
                    <a:pt x="5226" y="6608"/>
                    <a:pt x="4604" y="6274"/>
                  </a:cubicBezTo>
                  <a:cubicBezTo>
                    <a:pt x="4271" y="5268"/>
                    <a:pt x="4398" y="4125"/>
                    <a:pt x="4428" y="3078"/>
                  </a:cubicBezTo>
                  <a:cubicBezTo>
                    <a:pt x="4459" y="2034"/>
                    <a:pt x="4192" y="578"/>
                    <a:pt x="3571" y="190"/>
                  </a:cubicBezTo>
                  <a:cubicBezTo>
                    <a:pt x="3370" y="64"/>
                    <a:pt x="3103" y="0"/>
                    <a:pt x="2810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3" name="Google Shape;2092;p32">
              <a:extLst>
                <a:ext uri="{FF2B5EF4-FFF2-40B4-BE49-F238E27FC236}">
                  <a16:creationId xmlns:a16="http://schemas.microsoft.com/office/drawing/2014/main" id="{6A3A91B9-5F80-541F-04A0-D153F1A3B5AB}"/>
                </a:ext>
              </a:extLst>
            </p:cNvPr>
            <p:cNvSpPr/>
            <p:nvPr/>
          </p:nvSpPr>
          <p:spPr>
            <a:xfrm>
              <a:off x="7303593" y="3678966"/>
              <a:ext cx="140904" cy="259084"/>
            </a:xfrm>
            <a:custGeom>
              <a:avLst/>
              <a:gdLst/>
              <a:ahLst/>
              <a:cxnLst/>
              <a:rect l="l" t="t" r="r" b="b"/>
              <a:pathLst>
                <a:path w="1073" h="1973" extrusionOk="0">
                  <a:moveTo>
                    <a:pt x="62" y="1"/>
                  </a:moveTo>
                  <a:cubicBezTo>
                    <a:pt x="40" y="1"/>
                    <a:pt x="19" y="14"/>
                    <a:pt x="10" y="35"/>
                  </a:cubicBezTo>
                  <a:cubicBezTo>
                    <a:pt x="0" y="63"/>
                    <a:pt x="14" y="94"/>
                    <a:pt x="41" y="105"/>
                  </a:cubicBezTo>
                  <a:cubicBezTo>
                    <a:pt x="49" y="108"/>
                    <a:pt x="694" y="374"/>
                    <a:pt x="824" y="828"/>
                  </a:cubicBezTo>
                  <a:cubicBezTo>
                    <a:pt x="962" y="1300"/>
                    <a:pt x="778" y="1900"/>
                    <a:pt x="777" y="1906"/>
                  </a:cubicBezTo>
                  <a:cubicBezTo>
                    <a:pt x="770" y="1932"/>
                    <a:pt x="784" y="1963"/>
                    <a:pt x="812" y="1972"/>
                  </a:cubicBezTo>
                  <a:cubicBezTo>
                    <a:pt x="817" y="1973"/>
                    <a:pt x="822" y="1973"/>
                    <a:pt x="828" y="1973"/>
                  </a:cubicBezTo>
                  <a:cubicBezTo>
                    <a:pt x="851" y="1973"/>
                    <a:pt x="872" y="1959"/>
                    <a:pt x="877" y="1934"/>
                  </a:cubicBezTo>
                  <a:cubicBezTo>
                    <a:pt x="885" y="1909"/>
                    <a:pt x="1072" y="1300"/>
                    <a:pt x="927" y="795"/>
                  </a:cubicBezTo>
                  <a:cubicBezTo>
                    <a:pt x="780" y="292"/>
                    <a:pt x="109" y="15"/>
                    <a:pt x="80" y="4"/>
                  </a:cubicBezTo>
                  <a:cubicBezTo>
                    <a:pt x="74" y="2"/>
                    <a:pt x="68" y="1"/>
                    <a:pt x="62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4" name="Google Shape;2093;p32">
              <a:extLst>
                <a:ext uri="{FF2B5EF4-FFF2-40B4-BE49-F238E27FC236}">
                  <a16:creationId xmlns:a16="http://schemas.microsoft.com/office/drawing/2014/main" id="{F6515E3B-8DBB-2EB8-0CB9-9CD8482BB1C3}"/>
                </a:ext>
              </a:extLst>
            </p:cNvPr>
            <p:cNvSpPr/>
            <p:nvPr/>
          </p:nvSpPr>
          <p:spPr>
            <a:xfrm>
              <a:off x="7423485" y="3622369"/>
              <a:ext cx="136176" cy="255539"/>
            </a:xfrm>
            <a:custGeom>
              <a:avLst/>
              <a:gdLst/>
              <a:ahLst/>
              <a:cxnLst/>
              <a:rect l="l" t="t" r="r" b="b"/>
              <a:pathLst>
                <a:path w="1037" h="1946" extrusionOk="0">
                  <a:moveTo>
                    <a:pt x="61" y="0"/>
                  </a:moveTo>
                  <a:cubicBezTo>
                    <a:pt x="40" y="0"/>
                    <a:pt x="20" y="12"/>
                    <a:pt x="11" y="32"/>
                  </a:cubicBezTo>
                  <a:cubicBezTo>
                    <a:pt x="1" y="60"/>
                    <a:pt x="14" y="91"/>
                    <a:pt x="39" y="102"/>
                  </a:cubicBezTo>
                  <a:cubicBezTo>
                    <a:pt x="45" y="105"/>
                    <a:pt x="673" y="375"/>
                    <a:pt x="823" y="826"/>
                  </a:cubicBezTo>
                  <a:cubicBezTo>
                    <a:pt x="915" y="1098"/>
                    <a:pt x="928" y="1464"/>
                    <a:pt x="859" y="1886"/>
                  </a:cubicBezTo>
                  <a:cubicBezTo>
                    <a:pt x="856" y="1914"/>
                    <a:pt x="875" y="1940"/>
                    <a:pt x="903" y="1946"/>
                  </a:cubicBezTo>
                  <a:lnTo>
                    <a:pt x="913" y="1946"/>
                  </a:lnTo>
                  <a:cubicBezTo>
                    <a:pt x="939" y="1946"/>
                    <a:pt x="960" y="1926"/>
                    <a:pt x="965" y="1901"/>
                  </a:cubicBezTo>
                  <a:cubicBezTo>
                    <a:pt x="1036" y="1464"/>
                    <a:pt x="1022" y="1080"/>
                    <a:pt x="925" y="793"/>
                  </a:cubicBezTo>
                  <a:cubicBezTo>
                    <a:pt x="759" y="297"/>
                    <a:pt x="108" y="17"/>
                    <a:pt x="81" y="4"/>
                  </a:cubicBezTo>
                  <a:cubicBezTo>
                    <a:pt x="74" y="1"/>
                    <a:pt x="67" y="0"/>
                    <a:pt x="6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5" name="Google Shape;2094;p32">
              <a:extLst>
                <a:ext uri="{FF2B5EF4-FFF2-40B4-BE49-F238E27FC236}">
                  <a16:creationId xmlns:a16="http://schemas.microsoft.com/office/drawing/2014/main" id="{FFA4E3B7-CB49-9A61-5271-B023D576ADBE}"/>
                </a:ext>
              </a:extLst>
            </p:cNvPr>
            <p:cNvSpPr/>
            <p:nvPr/>
          </p:nvSpPr>
          <p:spPr>
            <a:xfrm>
              <a:off x="6143151" y="3027507"/>
              <a:ext cx="501502" cy="771607"/>
            </a:xfrm>
            <a:custGeom>
              <a:avLst/>
              <a:gdLst/>
              <a:ahLst/>
              <a:cxnLst/>
              <a:rect l="l" t="t" r="r" b="b"/>
              <a:pathLst>
                <a:path w="3819" h="5876" extrusionOk="0">
                  <a:moveTo>
                    <a:pt x="3081" y="1"/>
                  </a:moveTo>
                  <a:lnTo>
                    <a:pt x="0" y="457"/>
                  </a:lnTo>
                  <a:cubicBezTo>
                    <a:pt x="77" y="1651"/>
                    <a:pt x="309" y="2860"/>
                    <a:pt x="798" y="3947"/>
                  </a:cubicBezTo>
                  <a:cubicBezTo>
                    <a:pt x="955" y="4291"/>
                    <a:pt x="1137" y="4624"/>
                    <a:pt x="1351" y="4932"/>
                  </a:cubicBezTo>
                  <a:cubicBezTo>
                    <a:pt x="1677" y="5402"/>
                    <a:pt x="2098" y="5695"/>
                    <a:pt x="2575" y="5876"/>
                  </a:cubicBezTo>
                  <a:cubicBezTo>
                    <a:pt x="3818" y="3696"/>
                    <a:pt x="3243" y="1043"/>
                    <a:pt x="308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6" name="Google Shape;2095;p32">
              <a:extLst>
                <a:ext uri="{FF2B5EF4-FFF2-40B4-BE49-F238E27FC236}">
                  <a16:creationId xmlns:a16="http://schemas.microsoft.com/office/drawing/2014/main" id="{FD80AB77-02A8-2C40-7D8A-9500725AB5DE}"/>
                </a:ext>
              </a:extLst>
            </p:cNvPr>
            <p:cNvSpPr/>
            <p:nvPr/>
          </p:nvSpPr>
          <p:spPr>
            <a:xfrm>
              <a:off x="1349975" y="1015876"/>
              <a:ext cx="1545082" cy="2497217"/>
            </a:xfrm>
            <a:custGeom>
              <a:avLst/>
              <a:gdLst/>
              <a:ahLst/>
              <a:cxnLst/>
              <a:rect l="l" t="t" r="r" b="b"/>
              <a:pathLst>
                <a:path w="11766" h="19017" extrusionOk="0">
                  <a:moveTo>
                    <a:pt x="8362" y="0"/>
                  </a:moveTo>
                  <a:cubicBezTo>
                    <a:pt x="8201" y="0"/>
                    <a:pt x="8038" y="39"/>
                    <a:pt x="7888" y="122"/>
                  </a:cubicBezTo>
                  <a:cubicBezTo>
                    <a:pt x="5912" y="1210"/>
                    <a:pt x="4197" y="2778"/>
                    <a:pt x="2937" y="4667"/>
                  </a:cubicBezTo>
                  <a:cubicBezTo>
                    <a:pt x="1034" y="7518"/>
                    <a:pt x="0" y="11364"/>
                    <a:pt x="1275" y="14677"/>
                  </a:cubicBezTo>
                  <a:cubicBezTo>
                    <a:pt x="2226" y="17160"/>
                    <a:pt x="4501" y="18682"/>
                    <a:pt x="7100" y="18973"/>
                  </a:cubicBezTo>
                  <a:cubicBezTo>
                    <a:pt x="7325" y="18998"/>
                    <a:pt x="7699" y="19016"/>
                    <a:pt x="8135" y="19016"/>
                  </a:cubicBezTo>
                  <a:cubicBezTo>
                    <a:pt x="9199" y="19016"/>
                    <a:pt x="10631" y="18909"/>
                    <a:pt x="11163" y="18538"/>
                  </a:cubicBezTo>
                  <a:cubicBezTo>
                    <a:pt x="11576" y="18248"/>
                    <a:pt x="11766" y="17718"/>
                    <a:pt x="11661" y="17221"/>
                  </a:cubicBezTo>
                  <a:cubicBezTo>
                    <a:pt x="11529" y="16605"/>
                    <a:pt x="10985" y="16181"/>
                    <a:pt x="10378" y="16181"/>
                  </a:cubicBezTo>
                  <a:cubicBezTo>
                    <a:pt x="10287" y="16181"/>
                    <a:pt x="10194" y="16190"/>
                    <a:pt x="10101" y="16210"/>
                  </a:cubicBezTo>
                  <a:lnTo>
                    <a:pt x="10087" y="16213"/>
                  </a:lnTo>
                  <a:cubicBezTo>
                    <a:pt x="9366" y="16366"/>
                    <a:pt x="8642" y="16464"/>
                    <a:pt x="7943" y="16464"/>
                  </a:cubicBezTo>
                  <a:cubicBezTo>
                    <a:pt x="7742" y="16464"/>
                    <a:pt x="7543" y="16456"/>
                    <a:pt x="7347" y="16439"/>
                  </a:cubicBezTo>
                  <a:cubicBezTo>
                    <a:pt x="5646" y="16298"/>
                    <a:pt x="4145" y="15377"/>
                    <a:pt x="3484" y="13790"/>
                  </a:cubicBezTo>
                  <a:cubicBezTo>
                    <a:pt x="2403" y="11199"/>
                    <a:pt x="3312" y="8075"/>
                    <a:pt x="4725" y="5830"/>
                  </a:cubicBezTo>
                  <a:cubicBezTo>
                    <a:pt x="5753" y="4198"/>
                    <a:pt x="7181" y="2818"/>
                    <a:pt x="8857" y="1838"/>
                  </a:cubicBezTo>
                  <a:lnTo>
                    <a:pt x="8863" y="1838"/>
                  </a:lnTo>
                  <a:cubicBezTo>
                    <a:pt x="9321" y="1568"/>
                    <a:pt x="9485" y="981"/>
                    <a:pt x="9227" y="512"/>
                  </a:cubicBezTo>
                  <a:cubicBezTo>
                    <a:pt x="9047" y="184"/>
                    <a:pt x="8710" y="0"/>
                    <a:pt x="8362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7" name="Google Shape;2096;p32">
              <a:extLst>
                <a:ext uri="{FF2B5EF4-FFF2-40B4-BE49-F238E27FC236}">
                  <a16:creationId xmlns:a16="http://schemas.microsoft.com/office/drawing/2014/main" id="{A9978F55-A296-D7E6-B3B3-A45E530ADCBB}"/>
                </a:ext>
              </a:extLst>
            </p:cNvPr>
            <p:cNvSpPr/>
            <p:nvPr/>
          </p:nvSpPr>
          <p:spPr>
            <a:xfrm>
              <a:off x="2380020" y="3140570"/>
              <a:ext cx="515027" cy="372541"/>
            </a:xfrm>
            <a:custGeom>
              <a:avLst/>
              <a:gdLst/>
              <a:ahLst/>
              <a:cxnLst/>
              <a:rect l="l" t="t" r="r" b="b"/>
              <a:pathLst>
                <a:path w="3922" h="2837" extrusionOk="0">
                  <a:moveTo>
                    <a:pt x="2531" y="0"/>
                  </a:moveTo>
                  <a:cubicBezTo>
                    <a:pt x="2441" y="0"/>
                    <a:pt x="2349" y="10"/>
                    <a:pt x="2257" y="29"/>
                  </a:cubicBezTo>
                  <a:lnTo>
                    <a:pt x="2243" y="32"/>
                  </a:lnTo>
                  <a:cubicBezTo>
                    <a:pt x="1739" y="139"/>
                    <a:pt x="1230" y="219"/>
                    <a:pt x="733" y="257"/>
                  </a:cubicBezTo>
                  <a:cubicBezTo>
                    <a:pt x="448" y="682"/>
                    <a:pt x="35" y="1511"/>
                    <a:pt x="1" y="2832"/>
                  </a:cubicBezTo>
                  <a:lnTo>
                    <a:pt x="1" y="2835"/>
                  </a:lnTo>
                  <a:cubicBezTo>
                    <a:pt x="87" y="2836"/>
                    <a:pt x="178" y="2837"/>
                    <a:pt x="271" y="2837"/>
                  </a:cubicBezTo>
                  <a:cubicBezTo>
                    <a:pt x="1337" y="2837"/>
                    <a:pt x="2782" y="2732"/>
                    <a:pt x="3318" y="2358"/>
                  </a:cubicBezTo>
                  <a:cubicBezTo>
                    <a:pt x="3732" y="2068"/>
                    <a:pt x="3922" y="1538"/>
                    <a:pt x="3817" y="1040"/>
                  </a:cubicBezTo>
                  <a:cubicBezTo>
                    <a:pt x="3684" y="422"/>
                    <a:pt x="3139" y="0"/>
                    <a:pt x="2531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8" name="Google Shape;2097;p32">
              <a:extLst>
                <a:ext uri="{FF2B5EF4-FFF2-40B4-BE49-F238E27FC236}">
                  <a16:creationId xmlns:a16="http://schemas.microsoft.com/office/drawing/2014/main" id="{CDD82D59-0EF6-E024-E743-0E028F1CAC19}"/>
                </a:ext>
              </a:extLst>
            </p:cNvPr>
            <p:cNvSpPr/>
            <p:nvPr/>
          </p:nvSpPr>
          <p:spPr>
            <a:xfrm>
              <a:off x="2408253" y="1944018"/>
              <a:ext cx="4284759" cy="2024877"/>
            </a:xfrm>
            <a:custGeom>
              <a:avLst/>
              <a:gdLst/>
              <a:ahLst/>
              <a:cxnLst/>
              <a:rect l="l" t="t" r="r" b="b"/>
              <a:pathLst>
                <a:path w="32629" h="15420" extrusionOk="0">
                  <a:moveTo>
                    <a:pt x="21379" y="0"/>
                  </a:moveTo>
                  <a:cubicBezTo>
                    <a:pt x="21130" y="753"/>
                    <a:pt x="21123" y="1945"/>
                    <a:pt x="20668" y="2349"/>
                  </a:cubicBezTo>
                  <a:cubicBezTo>
                    <a:pt x="20301" y="2677"/>
                    <a:pt x="19739" y="2747"/>
                    <a:pt x="19173" y="2747"/>
                  </a:cubicBezTo>
                  <a:cubicBezTo>
                    <a:pt x="18746" y="2747"/>
                    <a:pt x="18317" y="2708"/>
                    <a:pt x="17965" y="2708"/>
                  </a:cubicBezTo>
                  <a:cubicBezTo>
                    <a:pt x="17932" y="2708"/>
                    <a:pt x="17900" y="2708"/>
                    <a:pt x="17868" y="2709"/>
                  </a:cubicBezTo>
                  <a:cubicBezTo>
                    <a:pt x="15683" y="2762"/>
                    <a:pt x="13213" y="2899"/>
                    <a:pt x="11044" y="3176"/>
                  </a:cubicBezTo>
                  <a:cubicBezTo>
                    <a:pt x="9145" y="3418"/>
                    <a:pt x="7202" y="3772"/>
                    <a:pt x="5396" y="4454"/>
                  </a:cubicBezTo>
                  <a:cubicBezTo>
                    <a:pt x="4182" y="4912"/>
                    <a:pt x="2936" y="5546"/>
                    <a:pt x="2082" y="6564"/>
                  </a:cubicBezTo>
                  <a:cubicBezTo>
                    <a:pt x="0" y="9037"/>
                    <a:pt x="984" y="13172"/>
                    <a:pt x="4099" y="14228"/>
                  </a:cubicBezTo>
                  <a:lnTo>
                    <a:pt x="6401" y="14991"/>
                  </a:lnTo>
                  <a:cubicBezTo>
                    <a:pt x="7268" y="15277"/>
                    <a:pt x="8171" y="15420"/>
                    <a:pt x="9078" y="15420"/>
                  </a:cubicBezTo>
                  <a:cubicBezTo>
                    <a:pt x="9622" y="15420"/>
                    <a:pt x="10167" y="15369"/>
                    <a:pt x="10706" y="15266"/>
                  </a:cubicBezTo>
                  <a:cubicBezTo>
                    <a:pt x="13598" y="14717"/>
                    <a:pt x="16531" y="14334"/>
                    <a:pt x="19457" y="14334"/>
                  </a:cubicBezTo>
                  <a:cubicBezTo>
                    <a:pt x="20657" y="14334"/>
                    <a:pt x="21857" y="14399"/>
                    <a:pt x="23052" y="14542"/>
                  </a:cubicBezTo>
                  <a:cubicBezTo>
                    <a:pt x="23772" y="14629"/>
                    <a:pt x="24436" y="14670"/>
                    <a:pt x="25047" y="14670"/>
                  </a:cubicBezTo>
                  <a:cubicBezTo>
                    <a:pt x="32629" y="14670"/>
                    <a:pt x="32180" y="8440"/>
                    <a:pt x="32177" y="6699"/>
                  </a:cubicBezTo>
                  <a:cubicBezTo>
                    <a:pt x="32175" y="3917"/>
                    <a:pt x="30710" y="2275"/>
                    <a:pt x="30089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9" name="Google Shape;2098;p32">
              <a:extLst>
                <a:ext uri="{FF2B5EF4-FFF2-40B4-BE49-F238E27FC236}">
                  <a16:creationId xmlns:a16="http://schemas.microsoft.com/office/drawing/2014/main" id="{6FE2B370-7C9D-EE82-09A1-D0FAEE73D31D}"/>
                </a:ext>
              </a:extLst>
            </p:cNvPr>
            <p:cNvSpPr/>
            <p:nvPr/>
          </p:nvSpPr>
          <p:spPr>
            <a:xfrm>
              <a:off x="5115207" y="2097001"/>
              <a:ext cx="73669" cy="348510"/>
            </a:xfrm>
            <a:custGeom>
              <a:avLst/>
              <a:gdLst/>
              <a:ahLst/>
              <a:cxnLst/>
              <a:rect l="l" t="t" r="r" b="b"/>
              <a:pathLst>
                <a:path w="561" h="2654" extrusionOk="0">
                  <a:moveTo>
                    <a:pt x="499" y="0"/>
                  </a:moveTo>
                  <a:cubicBezTo>
                    <a:pt x="476" y="0"/>
                    <a:pt x="457" y="17"/>
                    <a:pt x="451" y="40"/>
                  </a:cubicBezTo>
                  <a:cubicBezTo>
                    <a:pt x="448" y="52"/>
                    <a:pt x="182" y="1093"/>
                    <a:pt x="4" y="2595"/>
                  </a:cubicBezTo>
                  <a:cubicBezTo>
                    <a:pt x="1" y="2623"/>
                    <a:pt x="22" y="2650"/>
                    <a:pt x="51" y="2653"/>
                  </a:cubicBezTo>
                  <a:lnTo>
                    <a:pt x="58" y="2653"/>
                  </a:lnTo>
                  <a:cubicBezTo>
                    <a:pt x="84" y="2653"/>
                    <a:pt x="108" y="2633"/>
                    <a:pt x="108" y="2607"/>
                  </a:cubicBezTo>
                  <a:cubicBezTo>
                    <a:pt x="284" y="1113"/>
                    <a:pt x="548" y="77"/>
                    <a:pt x="552" y="67"/>
                  </a:cubicBezTo>
                  <a:cubicBezTo>
                    <a:pt x="561" y="39"/>
                    <a:pt x="544" y="10"/>
                    <a:pt x="515" y="3"/>
                  </a:cubicBezTo>
                  <a:cubicBezTo>
                    <a:pt x="510" y="1"/>
                    <a:pt x="504" y="0"/>
                    <a:pt x="499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0" name="Google Shape;2099;p32">
              <a:extLst>
                <a:ext uri="{FF2B5EF4-FFF2-40B4-BE49-F238E27FC236}">
                  <a16:creationId xmlns:a16="http://schemas.microsoft.com/office/drawing/2014/main" id="{3864D509-0047-82A6-0B48-46D45BFFFCCC}"/>
                </a:ext>
              </a:extLst>
            </p:cNvPr>
            <p:cNvSpPr/>
            <p:nvPr/>
          </p:nvSpPr>
          <p:spPr>
            <a:xfrm>
              <a:off x="5221573" y="1944018"/>
              <a:ext cx="1242526" cy="481401"/>
            </a:xfrm>
            <a:custGeom>
              <a:avLst/>
              <a:gdLst/>
              <a:ahLst/>
              <a:cxnLst/>
              <a:rect l="l" t="t" r="r" b="b"/>
              <a:pathLst>
                <a:path w="9462" h="3666" extrusionOk="0">
                  <a:moveTo>
                    <a:pt x="1" y="0"/>
                  </a:moveTo>
                  <a:cubicBezTo>
                    <a:pt x="350" y="1730"/>
                    <a:pt x="2713" y="3665"/>
                    <a:pt x="5446" y="3665"/>
                  </a:cubicBezTo>
                  <a:cubicBezTo>
                    <a:pt x="6760" y="3665"/>
                    <a:pt x="8159" y="3218"/>
                    <a:pt x="9461" y="2085"/>
                  </a:cubicBezTo>
                  <a:cubicBezTo>
                    <a:pt x="9159" y="1418"/>
                    <a:pt x="8866" y="743"/>
                    <a:pt x="8663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1" name="Google Shape;2100;p32">
              <a:extLst>
                <a:ext uri="{FF2B5EF4-FFF2-40B4-BE49-F238E27FC236}">
                  <a16:creationId xmlns:a16="http://schemas.microsoft.com/office/drawing/2014/main" id="{78FA023C-1796-D7F9-A13B-319FC77C5600}"/>
                </a:ext>
              </a:extLst>
            </p:cNvPr>
            <p:cNvSpPr/>
            <p:nvPr/>
          </p:nvSpPr>
          <p:spPr>
            <a:xfrm>
              <a:off x="6103756" y="2816614"/>
              <a:ext cx="546543" cy="999307"/>
            </a:xfrm>
            <a:custGeom>
              <a:avLst/>
              <a:gdLst/>
              <a:ahLst/>
              <a:cxnLst/>
              <a:rect l="l" t="t" r="r" b="b"/>
              <a:pathLst>
                <a:path w="4162" h="7610" extrusionOk="0">
                  <a:moveTo>
                    <a:pt x="4035" y="0"/>
                  </a:moveTo>
                  <a:cubicBezTo>
                    <a:pt x="4005" y="0"/>
                    <a:pt x="3983" y="26"/>
                    <a:pt x="3983" y="54"/>
                  </a:cubicBezTo>
                  <a:cubicBezTo>
                    <a:pt x="3983" y="136"/>
                    <a:pt x="3983" y="227"/>
                    <a:pt x="3984" y="329"/>
                  </a:cubicBezTo>
                  <a:cubicBezTo>
                    <a:pt x="4005" y="2062"/>
                    <a:pt x="4054" y="6123"/>
                    <a:pt x="42" y="7505"/>
                  </a:cubicBezTo>
                  <a:cubicBezTo>
                    <a:pt x="15" y="7515"/>
                    <a:pt x="0" y="7545"/>
                    <a:pt x="9" y="7573"/>
                  </a:cubicBezTo>
                  <a:cubicBezTo>
                    <a:pt x="16" y="7595"/>
                    <a:pt x="38" y="7609"/>
                    <a:pt x="59" y="7609"/>
                  </a:cubicBezTo>
                  <a:cubicBezTo>
                    <a:pt x="65" y="7609"/>
                    <a:pt x="72" y="7609"/>
                    <a:pt x="78" y="7605"/>
                  </a:cubicBezTo>
                  <a:cubicBezTo>
                    <a:pt x="4161" y="6197"/>
                    <a:pt x="4113" y="2083"/>
                    <a:pt x="4091" y="327"/>
                  </a:cubicBezTo>
                  <a:cubicBezTo>
                    <a:pt x="4091" y="227"/>
                    <a:pt x="4090" y="136"/>
                    <a:pt x="4090" y="54"/>
                  </a:cubicBezTo>
                  <a:cubicBezTo>
                    <a:pt x="4090" y="23"/>
                    <a:pt x="4064" y="0"/>
                    <a:pt x="403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2" name="Google Shape;2101;p32">
              <a:extLst>
                <a:ext uri="{FF2B5EF4-FFF2-40B4-BE49-F238E27FC236}">
                  <a16:creationId xmlns:a16="http://schemas.microsoft.com/office/drawing/2014/main" id="{30B7C7BD-E779-8A28-EB41-D1F6559CA77A}"/>
                </a:ext>
              </a:extLst>
            </p:cNvPr>
            <p:cNvSpPr/>
            <p:nvPr/>
          </p:nvSpPr>
          <p:spPr>
            <a:xfrm>
              <a:off x="3797579" y="2938212"/>
              <a:ext cx="1194070" cy="737859"/>
            </a:xfrm>
            <a:custGeom>
              <a:avLst/>
              <a:gdLst/>
              <a:ahLst/>
              <a:cxnLst/>
              <a:rect l="l" t="t" r="r" b="b"/>
              <a:pathLst>
                <a:path w="9093" h="5619" extrusionOk="0">
                  <a:moveTo>
                    <a:pt x="6890" y="0"/>
                  </a:moveTo>
                  <a:cubicBezTo>
                    <a:pt x="6706" y="0"/>
                    <a:pt x="6543" y="15"/>
                    <a:pt x="6351" y="68"/>
                  </a:cubicBezTo>
                  <a:cubicBezTo>
                    <a:pt x="6137" y="129"/>
                    <a:pt x="5883" y="161"/>
                    <a:pt x="5662" y="178"/>
                  </a:cubicBezTo>
                  <a:cubicBezTo>
                    <a:pt x="5547" y="186"/>
                    <a:pt x="5418" y="197"/>
                    <a:pt x="5292" y="197"/>
                  </a:cubicBezTo>
                  <a:cubicBezTo>
                    <a:pt x="5187" y="197"/>
                    <a:pt x="5083" y="189"/>
                    <a:pt x="4990" y="166"/>
                  </a:cubicBezTo>
                  <a:cubicBezTo>
                    <a:pt x="4880" y="139"/>
                    <a:pt x="4781" y="95"/>
                    <a:pt x="4664" y="95"/>
                  </a:cubicBezTo>
                  <a:cubicBezTo>
                    <a:pt x="4661" y="95"/>
                    <a:pt x="4657" y="95"/>
                    <a:pt x="4653" y="95"/>
                  </a:cubicBezTo>
                  <a:cubicBezTo>
                    <a:pt x="4534" y="99"/>
                    <a:pt x="4412" y="131"/>
                    <a:pt x="4295" y="149"/>
                  </a:cubicBezTo>
                  <a:cubicBezTo>
                    <a:pt x="4084" y="181"/>
                    <a:pt x="3942" y="275"/>
                    <a:pt x="3745" y="336"/>
                  </a:cubicBezTo>
                  <a:cubicBezTo>
                    <a:pt x="3704" y="349"/>
                    <a:pt x="3665" y="354"/>
                    <a:pt x="3626" y="354"/>
                  </a:cubicBezTo>
                  <a:cubicBezTo>
                    <a:pt x="3481" y="354"/>
                    <a:pt x="3348" y="284"/>
                    <a:pt x="3201" y="284"/>
                  </a:cubicBezTo>
                  <a:cubicBezTo>
                    <a:pt x="3183" y="284"/>
                    <a:pt x="3164" y="285"/>
                    <a:pt x="3146" y="288"/>
                  </a:cubicBezTo>
                  <a:cubicBezTo>
                    <a:pt x="2940" y="315"/>
                    <a:pt x="2722" y="438"/>
                    <a:pt x="2519" y="493"/>
                  </a:cubicBezTo>
                  <a:cubicBezTo>
                    <a:pt x="2291" y="555"/>
                    <a:pt x="2118" y="597"/>
                    <a:pt x="1892" y="597"/>
                  </a:cubicBezTo>
                  <a:cubicBezTo>
                    <a:pt x="1877" y="597"/>
                    <a:pt x="1863" y="597"/>
                    <a:pt x="1848" y="596"/>
                  </a:cubicBezTo>
                  <a:cubicBezTo>
                    <a:pt x="1842" y="596"/>
                    <a:pt x="1837" y="596"/>
                    <a:pt x="1832" y="596"/>
                  </a:cubicBezTo>
                  <a:cubicBezTo>
                    <a:pt x="1604" y="596"/>
                    <a:pt x="1380" y="684"/>
                    <a:pt x="1164" y="752"/>
                  </a:cubicBezTo>
                  <a:cubicBezTo>
                    <a:pt x="965" y="816"/>
                    <a:pt x="811" y="950"/>
                    <a:pt x="628" y="1049"/>
                  </a:cubicBezTo>
                  <a:cubicBezTo>
                    <a:pt x="486" y="1125"/>
                    <a:pt x="313" y="1186"/>
                    <a:pt x="214" y="1323"/>
                  </a:cubicBezTo>
                  <a:cubicBezTo>
                    <a:pt x="94" y="1493"/>
                    <a:pt x="77" y="1788"/>
                    <a:pt x="69" y="1987"/>
                  </a:cubicBezTo>
                  <a:cubicBezTo>
                    <a:pt x="59" y="2207"/>
                    <a:pt x="97" y="2407"/>
                    <a:pt x="49" y="2627"/>
                  </a:cubicBezTo>
                  <a:cubicBezTo>
                    <a:pt x="0" y="2849"/>
                    <a:pt x="6" y="2986"/>
                    <a:pt x="100" y="3188"/>
                  </a:cubicBezTo>
                  <a:cubicBezTo>
                    <a:pt x="190" y="3381"/>
                    <a:pt x="212" y="3576"/>
                    <a:pt x="240" y="3787"/>
                  </a:cubicBezTo>
                  <a:cubicBezTo>
                    <a:pt x="297" y="4204"/>
                    <a:pt x="244" y="4704"/>
                    <a:pt x="493" y="5058"/>
                  </a:cubicBezTo>
                  <a:cubicBezTo>
                    <a:pt x="717" y="5380"/>
                    <a:pt x="1026" y="5618"/>
                    <a:pt x="1439" y="5618"/>
                  </a:cubicBezTo>
                  <a:cubicBezTo>
                    <a:pt x="1446" y="5618"/>
                    <a:pt x="1454" y="5618"/>
                    <a:pt x="1461" y="5618"/>
                  </a:cubicBezTo>
                  <a:cubicBezTo>
                    <a:pt x="1905" y="5609"/>
                    <a:pt x="2315" y="5522"/>
                    <a:pt x="2743" y="5377"/>
                  </a:cubicBezTo>
                  <a:cubicBezTo>
                    <a:pt x="2811" y="5353"/>
                    <a:pt x="2873" y="5345"/>
                    <a:pt x="2931" y="5345"/>
                  </a:cubicBezTo>
                  <a:cubicBezTo>
                    <a:pt x="3091" y="5345"/>
                    <a:pt x="3225" y="5409"/>
                    <a:pt x="3401" y="5409"/>
                  </a:cubicBezTo>
                  <a:cubicBezTo>
                    <a:pt x="3414" y="5409"/>
                    <a:pt x="3427" y="5409"/>
                    <a:pt x="3440" y="5408"/>
                  </a:cubicBezTo>
                  <a:cubicBezTo>
                    <a:pt x="3691" y="5395"/>
                    <a:pt x="3962" y="5324"/>
                    <a:pt x="4209" y="5267"/>
                  </a:cubicBezTo>
                  <a:cubicBezTo>
                    <a:pt x="4755" y="5141"/>
                    <a:pt x="5283" y="5151"/>
                    <a:pt x="5834" y="5134"/>
                  </a:cubicBezTo>
                  <a:cubicBezTo>
                    <a:pt x="6076" y="5127"/>
                    <a:pt x="6348" y="5085"/>
                    <a:pt x="6584" y="5028"/>
                  </a:cubicBezTo>
                  <a:cubicBezTo>
                    <a:pt x="6696" y="5001"/>
                    <a:pt x="6803" y="4964"/>
                    <a:pt x="6915" y="4964"/>
                  </a:cubicBezTo>
                  <a:cubicBezTo>
                    <a:pt x="6928" y="4964"/>
                    <a:pt x="6941" y="4964"/>
                    <a:pt x="6954" y="4965"/>
                  </a:cubicBezTo>
                  <a:cubicBezTo>
                    <a:pt x="7069" y="4974"/>
                    <a:pt x="7179" y="5025"/>
                    <a:pt x="7294" y="5041"/>
                  </a:cubicBezTo>
                  <a:cubicBezTo>
                    <a:pt x="7322" y="5045"/>
                    <a:pt x="7350" y="5047"/>
                    <a:pt x="7379" y="5047"/>
                  </a:cubicBezTo>
                  <a:cubicBezTo>
                    <a:pt x="7545" y="5047"/>
                    <a:pt x="7710" y="4986"/>
                    <a:pt x="7876" y="4986"/>
                  </a:cubicBezTo>
                  <a:cubicBezTo>
                    <a:pt x="7897" y="4986"/>
                    <a:pt x="7919" y="4987"/>
                    <a:pt x="7940" y="4990"/>
                  </a:cubicBezTo>
                  <a:cubicBezTo>
                    <a:pt x="8073" y="5002"/>
                    <a:pt x="8190" y="5041"/>
                    <a:pt x="8313" y="5041"/>
                  </a:cubicBezTo>
                  <a:cubicBezTo>
                    <a:pt x="8371" y="5041"/>
                    <a:pt x="8431" y="5033"/>
                    <a:pt x="8494" y="5008"/>
                  </a:cubicBezTo>
                  <a:cubicBezTo>
                    <a:pt x="8897" y="4854"/>
                    <a:pt x="9093" y="4479"/>
                    <a:pt x="9085" y="4072"/>
                  </a:cubicBezTo>
                  <a:cubicBezTo>
                    <a:pt x="9075" y="3629"/>
                    <a:pt x="8828" y="3192"/>
                    <a:pt x="8897" y="2745"/>
                  </a:cubicBezTo>
                  <a:cubicBezTo>
                    <a:pt x="8931" y="2521"/>
                    <a:pt x="8968" y="2295"/>
                    <a:pt x="9004" y="2071"/>
                  </a:cubicBezTo>
                  <a:cubicBezTo>
                    <a:pt x="9038" y="1858"/>
                    <a:pt x="8954" y="1680"/>
                    <a:pt x="8958" y="1473"/>
                  </a:cubicBezTo>
                  <a:cubicBezTo>
                    <a:pt x="8961" y="1244"/>
                    <a:pt x="9054" y="1050"/>
                    <a:pt x="8974" y="825"/>
                  </a:cubicBezTo>
                  <a:cubicBezTo>
                    <a:pt x="8917" y="668"/>
                    <a:pt x="8837" y="499"/>
                    <a:pt x="8761" y="349"/>
                  </a:cubicBezTo>
                  <a:cubicBezTo>
                    <a:pt x="8653" y="131"/>
                    <a:pt x="8487" y="137"/>
                    <a:pt x="8266" y="128"/>
                  </a:cubicBezTo>
                  <a:cubicBezTo>
                    <a:pt x="8060" y="118"/>
                    <a:pt x="7846" y="128"/>
                    <a:pt x="7643" y="111"/>
                  </a:cubicBezTo>
                  <a:cubicBezTo>
                    <a:pt x="7533" y="102"/>
                    <a:pt x="7439" y="59"/>
                    <a:pt x="7336" y="31"/>
                  </a:cubicBezTo>
                  <a:cubicBezTo>
                    <a:pt x="7232" y="2"/>
                    <a:pt x="7132" y="4"/>
                    <a:pt x="7025" y="2"/>
                  </a:cubicBezTo>
                  <a:cubicBezTo>
                    <a:pt x="6978" y="1"/>
                    <a:pt x="6933" y="0"/>
                    <a:pt x="6890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3" name="Google Shape;2102;p32">
              <a:extLst>
                <a:ext uri="{FF2B5EF4-FFF2-40B4-BE49-F238E27FC236}">
                  <a16:creationId xmlns:a16="http://schemas.microsoft.com/office/drawing/2014/main" id="{7B57BA20-389E-41BE-2C4F-E82F531324F5}"/>
                </a:ext>
              </a:extLst>
            </p:cNvPr>
            <p:cNvSpPr/>
            <p:nvPr/>
          </p:nvSpPr>
          <p:spPr>
            <a:xfrm>
              <a:off x="3789832" y="2930859"/>
              <a:ext cx="1208384" cy="752304"/>
            </a:xfrm>
            <a:custGeom>
              <a:avLst/>
              <a:gdLst/>
              <a:ahLst/>
              <a:cxnLst/>
              <a:rect l="l" t="t" r="r" b="b"/>
              <a:pathLst>
                <a:path w="9202" h="5729" extrusionOk="0">
                  <a:moveTo>
                    <a:pt x="6955" y="1"/>
                  </a:moveTo>
                  <a:cubicBezTo>
                    <a:pt x="6756" y="1"/>
                    <a:pt x="6588" y="17"/>
                    <a:pt x="6396" y="71"/>
                  </a:cubicBezTo>
                  <a:cubicBezTo>
                    <a:pt x="6167" y="135"/>
                    <a:pt x="5900" y="164"/>
                    <a:pt x="5718" y="178"/>
                  </a:cubicBezTo>
                  <a:lnTo>
                    <a:pt x="5676" y="181"/>
                  </a:lnTo>
                  <a:cubicBezTo>
                    <a:pt x="5568" y="189"/>
                    <a:pt x="5453" y="197"/>
                    <a:pt x="5342" y="197"/>
                  </a:cubicBezTo>
                  <a:cubicBezTo>
                    <a:pt x="5243" y="197"/>
                    <a:pt x="5148" y="190"/>
                    <a:pt x="5062" y="170"/>
                  </a:cubicBezTo>
                  <a:cubicBezTo>
                    <a:pt x="5029" y="160"/>
                    <a:pt x="4999" y="151"/>
                    <a:pt x="4969" y="143"/>
                  </a:cubicBezTo>
                  <a:cubicBezTo>
                    <a:pt x="4893" y="121"/>
                    <a:pt x="4814" y="95"/>
                    <a:pt x="4722" y="95"/>
                  </a:cubicBezTo>
                  <a:cubicBezTo>
                    <a:pt x="4718" y="95"/>
                    <a:pt x="4713" y="95"/>
                    <a:pt x="4708" y="95"/>
                  </a:cubicBezTo>
                  <a:cubicBezTo>
                    <a:pt x="4623" y="100"/>
                    <a:pt x="4537" y="115"/>
                    <a:pt x="4454" y="131"/>
                  </a:cubicBezTo>
                  <a:cubicBezTo>
                    <a:pt x="4415" y="138"/>
                    <a:pt x="4378" y="145"/>
                    <a:pt x="4343" y="151"/>
                  </a:cubicBezTo>
                  <a:cubicBezTo>
                    <a:pt x="4208" y="173"/>
                    <a:pt x="4100" y="217"/>
                    <a:pt x="3994" y="262"/>
                  </a:cubicBezTo>
                  <a:cubicBezTo>
                    <a:pt x="3930" y="288"/>
                    <a:pt x="3863" y="317"/>
                    <a:pt x="3787" y="341"/>
                  </a:cubicBezTo>
                  <a:cubicBezTo>
                    <a:pt x="3753" y="352"/>
                    <a:pt x="3719" y="356"/>
                    <a:pt x="3686" y="356"/>
                  </a:cubicBezTo>
                  <a:cubicBezTo>
                    <a:pt x="3620" y="356"/>
                    <a:pt x="3555" y="339"/>
                    <a:pt x="3487" y="322"/>
                  </a:cubicBezTo>
                  <a:cubicBezTo>
                    <a:pt x="3416" y="305"/>
                    <a:pt x="3341" y="287"/>
                    <a:pt x="3262" y="287"/>
                  </a:cubicBezTo>
                  <a:cubicBezTo>
                    <a:pt x="3241" y="287"/>
                    <a:pt x="3219" y="288"/>
                    <a:pt x="3198" y="291"/>
                  </a:cubicBezTo>
                  <a:cubicBezTo>
                    <a:pt x="3069" y="308"/>
                    <a:pt x="2936" y="360"/>
                    <a:pt x="2808" y="410"/>
                  </a:cubicBezTo>
                  <a:cubicBezTo>
                    <a:pt x="2722" y="444"/>
                    <a:pt x="2642" y="477"/>
                    <a:pt x="2564" y="498"/>
                  </a:cubicBezTo>
                  <a:cubicBezTo>
                    <a:pt x="2342" y="558"/>
                    <a:pt x="2168" y="600"/>
                    <a:pt x="1930" y="600"/>
                  </a:cubicBezTo>
                  <a:cubicBezTo>
                    <a:pt x="1922" y="600"/>
                    <a:pt x="1915" y="600"/>
                    <a:pt x="1907" y="599"/>
                  </a:cubicBezTo>
                  <a:cubicBezTo>
                    <a:pt x="1900" y="599"/>
                    <a:pt x="1894" y="599"/>
                    <a:pt x="1887" y="599"/>
                  </a:cubicBezTo>
                  <a:cubicBezTo>
                    <a:pt x="1690" y="599"/>
                    <a:pt x="1495" y="661"/>
                    <a:pt x="1307" y="724"/>
                  </a:cubicBezTo>
                  <a:cubicBezTo>
                    <a:pt x="1273" y="735"/>
                    <a:pt x="1241" y="745"/>
                    <a:pt x="1207" y="756"/>
                  </a:cubicBezTo>
                  <a:cubicBezTo>
                    <a:pt x="1070" y="801"/>
                    <a:pt x="953" y="876"/>
                    <a:pt x="842" y="948"/>
                  </a:cubicBezTo>
                  <a:cubicBezTo>
                    <a:pt x="782" y="985"/>
                    <a:pt x="723" y="1022"/>
                    <a:pt x="660" y="1056"/>
                  </a:cubicBezTo>
                  <a:cubicBezTo>
                    <a:pt x="630" y="1072"/>
                    <a:pt x="599" y="1088"/>
                    <a:pt x="566" y="1105"/>
                  </a:cubicBezTo>
                  <a:cubicBezTo>
                    <a:pt x="442" y="1166"/>
                    <a:pt x="313" y="1229"/>
                    <a:pt x="228" y="1349"/>
                  </a:cubicBezTo>
                  <a:cubicBezTo>
                    <a:pt x="95" y="1536"/>
                    <a:pt x="79" y="1864"/>
                    <a:pt x="72" y="2042"/>
                  </a:cubicBezTo>
                  <a:cubicBezTo>
                    <a:pt x="68" y="2123"/>
                    <a:pt x="72" y="2201"/>
                    <a:pt x="73" y="2277"/>
                  </a:cubicBezTo>
                  <a:cubicBezTo>
                    <a:pt x="79" y="2411"/>
                    <a:pt x="82" y="2537"/>
                    <a:pt x="53" y="2671"/>
                  </a:cubicBezTo>
                  <a:cubicBezTo>
                    <a:pt x="1" y="2914"/>
                    <a:pt x="15" y="3064"/>
                    <a:pt x="109" y="3268"/>
                  </a:cubicBezTo>
                  <a:cubicBezTo>
                    <a:pt x="188" y="3439"/>
                    <a:pt x="213" y="3615"/>
                    <a:pt x="238" y="3803"/>
                  </a:cubicBezTo>
                  <a:lnTo>
                    <a:pt x="245" y="3852"/>
                  </a:lnTo>
                  <a:cubicBezTo>
                    <a:pt x="261" y="3962"/>
                    <a:pt x="268" y="4076"/>
                    <a:pt x="275" y="4198"/>
                  </a:cubicBezTo>
                  <a:cubicBezTo>
                    <a:pt x="295" y="4530"/>
                    <a:pt x="318" y="4876"/>
                    <a:pt x="508" y="5147"/>
                  </a:cubicBezTo>
                  <a:cubicBezTo>
                    <a:pt x="777" y="5533"/>
                    <a:pt x="1110" y="5728"/>
                    <a:pt x="1498" y="5728"/>
                  </a:cubicBezTo>
                  <a:cubicBezTo>
                    <a:pt x="1506" y="5728"/>
                    <a:pt x="1513" y="5728"/>
                    <a:pt x="1523" y="5724"/>
                  </a:cubicBezTo>
                  <a:cubicBezTo>
                    <a:pt x="1553" y="5724"/>
                    <a:pt x="1577" y="5698"/>
                    <a:pt x="1577" y="5668"/>
                  </a:cubicBezTo>
                  <a:cubicBezTo>
                    <a:pt x="1577" y="5638"/>
                    <a:pt x="1556" y="5614"/>
                    <a:pt x="1521" y="5614"/>
                  </a:cubicBezTo>
                  <a:lnTo>
                    <a:pt x="1501" y="5614"/>
                  </a:lnTo>
                  <a:cubicBezTo>
                    <a:pt x="1151" y="5614"/>
                    <a:pt x="849" y="5434"/>
                    <a:pt x="600" y="5079"/>
                  </a:cubicBezTo>
                  <a:cubicBezTo>
                    <a:pt x="428" y="4831"/>
                    <a:pt x="406" y="4503"/>
                    <a:pt x="386" y="4185"/>
                  </a:cubicBezTo>
                  <a:cubicBezTo>
                    <a:pt x="379" y="4068"/>
                    <a:pt x="372" y="3946"/>
                    <a:pt x="356" y="3832"/>
                  </a:cubicBezTo>
                  <a:lnTo>
                    <a:pt x="349" y="3782"/>
                  </a:lnTo>
                  <a:cubicBezTo>
                    <a:pt x="323" y="3586"/>
                    <a:pt x="299" y="3401"/>
                    <a:pt x="211" y="3215"/>
                  </a:cubicBezTo>
                  <a:cubicBezTo>
                    <a:pt x="125" y="3034"/>
                    <a:pt x="115" y="2911"/>
                    <a:pt x="163" y="2690"/>
                  </a:cubicBezTo>
                  <a:cubicBezTo>
                    <a:pt x="195" y="2543"/>
                    <a:pt x="192" y="2404"/>
                    <a:pt x="186" y="2269"/>
                  </a:cubicBezTo>
                  <a:cubicBezTo>
                    <a:pt x="182" y="2194"/>
                    <a:pt x="181" y="2119"/>
                    <a:pt x="185" y="2042"/>
                  </a:cubicBezTo>
                  <a:cubicBezTo>
                    <a:pt x="192" y="1877"/>
                    <a:pt x="206" y="1569"/>
                    <a:pt x="320" y="1408"/>
                  </a:cubicBezTo>
                  <a:cubicBezTo>
                    <a:pt x="389" y="1312"/>
                    <a:pt x="506" y="1255"/>
                    <a:pt x="617" y="1199"/>
                  </a:cubicBezTo>
                  <a:cubicBezTo>
                    <a:pt x="652" y="1183"/>
                    <a:pt x="685" y="1165"/>
                    <a:pt x="716" y="1149"/>
                  </a:cubicBezTo>
                  <a:cubicBezTo>
                    <a:pt x="782" y="1113"/>
                    <a:pt x="843" y="1073"/>
                    <a:pt x="903" y="1035"/>
                  </a:cubicBezTo>
                  <a:cubicBezTo>
                    <a:pt x="1014" y="964"/>
                    <a:pt x="1120" y="895"/>
                    <a:pt x="1243" y="856"/>
                  </a:cubicBezTo>
                  <a:cubicBezTo>
                    <a:pt x="1277" y="845"/>
                    <a:pt x="1310" y="834"/>
                    <a:pt x="1344" y="822"/>
                  </a:cubicBezTo>
                  <a:cubicBezTo>
                    <a:pt x="1526" y="764"/>
                    <a:pt x="1718" y="702"/>
                    <a:pt x="1896" y="702"/>
                  </a:cubicBezTo>
                  <a:cubicBezTo>
                    <a:pt x="1900" y="702"/>
                    <a:pt x="1904" y="702"/>
                    <a:pt x="1908" y="702"/>
                  </a:cubicBezTo>
                  <a:cubicBezTo>
                    <a:pt x="1920" y="702"/>
                    <a:pt x="1932" y="703"/>
                    <a:pt x="1943" y="703"/>
                  </a:cubicBezTo>
                  <a:cubicBezTo>
                    <a:pt x="2190" y="703"/>
                    <a:pt x="2370" y="659"/>
                    <a:pt x="2595" y="598"/>
                  </a:cubicBezTo>
                  <a:cubicBezTo>
                    <a:pt x="2679" y="574"/>
                    <a:pt x="2766" y="541"/>
                    <a:pt x="2851" y="507"/>
                  </a:cubicBezTo>
                  <a:cubicBezTo>
                    <a:pt x="2972" y="458"/>
                    <a:pt x="3099" y="408"/>
                    <a:pt x="3215" y="394"/>
                  </a:cubicBezTo>
                  <a:cubicBezTo>
                    <a:pt x="3231" y="392"/>
                    <a:pt x="3247" y="391"/>
                    <a:pt x="3263" y="391"/>
                  </a:cubicBezTo>
                  <a:cubicBezTo>
                    <a:pt x="3330" y="391"/>
                    <a:pt x="3395" y="406"/>
                    <a:pt x="3465" y="424"/>
                  </a:cubicBezTo>
                  <a:cubicBezTo>
                    <a:pt x="3538" y="441"/>
                    <a:pt x="3612" y="460"/>
                    <a:pt x="3691" y="460"/>
                  </a:cubicBezTo>
                  <a:cubicBezTo>
                    <a:pt x="3733" y="460"/>
                    <a:pt x="3777" y="455"/>
                    <a:pt x="3823" y="441"/>
                  </a:cubicBezTo>
                  <a:cubicBezTo>
                    <a:pt x="3901" y="417"/>
                    <a:pt x="3973" y="387"/>
                    <a:pt x="4041" y="358"/>
                  </a:cubicBezTo>
                  <a:cubicBezTo>
                    <a:pt x="4144" y="315"/>
                    <a:pt x="4243" y="274"/>
                    <a:pt x="4364" y="255"/>
                  </a:cubicBezTo>
                  <a:cubicBezTo>
                    <a:pt x="4401" y="250"/>
                    <a:pt x="4441" y="242"/>
                    <a:pt x="4478" y="235"/>
                  </a:cubicBezTo>
                  <a:cubicBezTo>
                    <a:pt x="4558" y="221"/>
                    <a:pt x="4641" y="205"/>
                    <a:pt x="4718" y="203"/>
                  </a:cubicBezTo>
                  <a:cubicBezTo>
                    <a:pt x="4721" y="202"/>
                    <a:pt x="4723" y="202"/>
                    <a:pt x="4726" y="202"/>
                  </a:cubicBezTo>
                  <a:cubicBezTo>
                    <a:pt x="4801" y="202"/>
                    <a:pt x="4870" y="223"/>
                    <a:pt x="4942" y="245"/>
                  </a:cubicBezTo>
                  <a:cubicBezTo>
                    <a:pt x="4975" y="257"/>
                    <a:pt x="5007" y="265"/>
                    <a:pt x="5041" y="274"/>
                  </a:cubicBezTo>
                  <a:cubicBezTo>
                    <a:pt x="5138" y="298"/>
                    <a:pt x="5245" y="306"/>
                    <a:pt x="5353" y="306"/>
                  </a:cubicBezTo>
                  <a:cubicBezTo>
                    <a:pt x="5466" y="306"/>
                    <a:pt x="5581" y="297"/>
                    <a:pt x="5689" y="288"/>
                  </a:cubicBezTo>
                  <a:lnTo>
                    <a:pt x="5729" y="285"/>
                  </a:lnTo>
                  <a:cubicBezTo>
                    <a:pt x="5919" y="271"/>
                    <a:pt x="6193" y="241"/>
                    <a:pt x="6429" y="174"/>
                  </a:cubicBezTo>
                  <a:cubicBezTo>
                    <a:pt x="6617" y="122"/>
                    <a:pt x="6778" y="109"/>
                    <a:pt x="6980" y="109"/>
                  </a:cubicBezTo>
                  <a:cubicBezTo>
                    <a:pt x="7015" y="109"/>
                    <a:pt x="7051" y="109"/>
                    <a:pt x="7088" y="110"/>
                  </a:cubicBezTo>
                  <a:lnTo>
                    <a:pt x="7127" y="110"/>
                  </a:lnTo>
                  <a:cubicBezTo>
                    <a:pt x="7217" y="113"/>
                    <a:pt x="7303" y="114"/>
                    <a:pt x="7385" y="137"/>
                  </a:cubicBezTo>
                  <a:cubicBezTo>
                    <a:pt x="7418" y="145"/>
                    <a:pt x="7448" y="155"/>
                    <a:pt x="7478" y="165"/>
                  </a:cubicBezTo>
                  <a:cubicBezTo>
                    <a:pt x="7548" y="188"/>
                    <a:pt x="7621" y="212"/>
                    <a:pt x="7704" y="220"/>
                  </a:cubicBezTo>
                  <a:cubicBezTo>
                    <a:pt x="7825" y="228"/>
                    <a:pt x="7952" y="230"/>
                    <a:pt x="8075" y="230"/>
                  </a:cubicBezTo>
                  <a:cubicBezTo>
                    <a:pt x="8161" y="231"/>
                    <a:pt x="8245" y="231"/>
                    <a:pt x="8328" y="235"/>
                  </a:cubicBezTo>
                  <a:lnTo>
                    <a:pt x="8362" y="237"/>
                  </a:lnTo>
                  <a:cubicBezTo>
                    <a:pt x="8566" y="244"/>
                    <a:pt x="8689" y="250"/>
                    <a:pt x="8777" y="427"/>
                  </a:cubicBezTo>
                  <a:cubicBezTo>
                    <a:pt x="8839" y="548"/>
                    <a:pt x="8926" y="728"/>
                    <a:pt x="8987" y="898"/>
                  </a:cubicBezTo>
                  <a:cubicBezTo>
                    <a:pt x="9033" y="1031"/>
                    <a:pt x="9013" y="1158"/>
                    <a:pt x="8992" y="1292"/>
                  </a:cubicBezTo>
                  <a:cubicBezTo>
                    <a:pt x="8980" y="1366"/>
                    <a:pt x="8967" y="1445"/>
                    <a:pt x="8966" y="1528"/>
                  </a:cubicBezTo>
                  <a:cubicBezTo>
                    <a:pt x="8963" y="1622"/>
                    <a:pt x="8980" y="1709"/>
                    <a:pt x="8995" y="1793"/>
                  </a:cubicBezTo>
                  <a:cubicBezTo>
                    <a:pt x="9012" y="1902"/>
                    <a:pt x="9030" y="2006"/>
                    <a:pt x="9012" y="2119"/>
                  </a:cubicBezTo>
                  <a:lnTo>
                    <a:pt x="8997" y="2206"/>
                  </a:lnTo>
                  <a:cubicBezTo>
                    <a:pt x="8967" y="2401"/>
                    <a:pt x="8935" y="2597"/>
                    <a:pt x="8905" y="2793"/>
                  </a:cubicBezTo>
                  <a:cubicBezTo>
                    <a:pt x="8863" y="3058"/>
                    <a:pt x="8930" y="3319"/>
                    <a:pt x="8995" y="3571"/>
                  </a:cubicBezTo>
                  <a:cubicBezTo>
                    <a:pt x="9040" y="3755"/>
                    <a:pt x="9089" y="3943"/>
                    <a:pt x="9092" y="4128"/>
                  </a:cubicBezTo>
                  <a:cubicBezTo>
                    <a:pt x="9092" y="4156"/>
                    <a:pt x="9116" y="4182"/>
                    <a:pt x="9143" y="4182"/>
                  </a:cubicBezTo>
                  <a:cubicBezTo>
                    <a:pt x="9145" y="4182"/>
                    <a:pt x="9146" y="4182"/>
                    <a:pt x="9147" y="4182"/>
                  </a:cubicBezTo>
                  <a:cubicBezTo>
                    <a:pt x="9177" y="4182"/>
                    <a:pt x="9202" y="4156"/>
                    <a:pt x="9202" y="4126"/>
                  </a:cubicBezTo>
                  <a:cubicBezTo>
                    <a:pt x="9197" y="3928"/>
                    <a:pt x="9147" y="3734"/>
                    <a:pt x="9099" y="3544"/>
                  </a:cubicBezTo>
                  <a:cubicBezTo>
                    <a:pt x="9034" y="3291"/>
                    <a:pt x="8975" y="3054"/>
                    <a:pt x="9012" y="2808"/>
                  </a:cubicBezTo>
                  <a:cubicBezTo>
                    <a:pt x="9042" y="2613"/>
                    <a:pt x="9073" y="2418"/>
                    <a:pt x="9104" y="2221"/>
                  </a:cubicBezTo>
                  <a:lnTo>
                    <a:pt x="9119" y="2134"/>
                  </a:lnTo>
                  <a:cubicBezTo>
                    <a:pt x="9139" y="2004"/>
                    <a:pt x="9119" y="1886"/>
                    <a:pt x="9099" y="1773"/>
                  </a:cubicBezTo>
                  <a:cubicBezTo>
                    <a:pt x="9084" y="1692"/>
                    <a:pt x="9070" y="1613"/>
                    <a:pt x="9073" y="1529"/>
                  </a:cubicBezTo>
                  <a:cubicBezTo>
                    <a:pt x="9074" y="1455"/>
                    <a:pt x="9087" y="1380"/>
                    <a:pt x="9097" y="1309"/>
                  </a:cubicBezTo>
                  <a:cubicBezTo>
                    <a:pt x="9120" y="1169"/>
                    <a:pt x="9144" y="1022"/>
                    <a:pt x="9087" y="862"/>
                  </a:cubicBezTo>
                  <a:cubicBezTo>
                    <a:pt x="9024" y="687"/>
                    <a:pt x="8935" y="502"/>
                    <a:pt x="8873" y="380"/>
                  </a:cubicBezTo>
                  <a:cubicBezTo>
                    <a:pt x="8755" y="144"/>
                    <a:pt x="8573" y="138"/>
                    <a:pt x="8363" y="130"/>
                  </a:cubicBezTo>
                  <a:lnTo>
                    <a:pt x="8331" y="128"/>
                  </a:lnTo>
                  <a:cubicBezTo>
                    <a:pt x="8246" y="124"/>
                    <a:pt x="8159" y="123"/>
                    <a:pt x="8074" y="123"/>
                  </a:cubicBezTo>
                  <a:cubicBezTo>
                    <a:pt x="7952" y="123"/>
                    <a:pt x="7827" y="121"/>
                    <a:pt x="7709" y="113"/>
                  </a:cubicBezTo>
                  <a:cubicBezTo>
                    <a:pt x="7641" y="107"/>
                    <a:pt x="7577" y="85"/>
                    <a:pt x="7510" y="64"/>
                  </a:cubicBezTo>
                  <a:cubicBezTo>
                    <a:pt x="7477" y="53"/>
                    <a:pt x="7445" y="43"/>
                    <a:pt x="7411" y="34"/>
                  </a:cubicBezTo>
                  <a:cubicBezTo>
                    <a:pt x="7313" y="7"/>
                    <a:pt x="7221" y="5"/>
                    <a:pt x="7125" y="3"/>
                  </a:cubicBezTo>
                  <a:lnTo>
                    <a:pt x="7086" y="3"/>
                  </a:lnTo>
                  <a:cubicBezTo>
                    <a:pt x="7040" y="1"/>
                    <a:pt x="6997" y="1"/>
                    <a:pt x="6955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64" name="Google Shape;2103;p32">
              <a:extLst>
                <a:ext uri="{FF2B5EF4-FFF2-40B4-BE49-F238E27FC236}">
                  <a16:creationId xmlns:a16="http://schemas.microsoft.com/office/drawing/2014/main" id="{BE32525F-C119-4739-23BA-34FC01C0875F}"/>
                </a:ext>
              </a:extLst>
            </p:cNvPr>
            <p:cNvGrpSpPr/>
            <p:nvPr/>
          </p:nvGrpSpPr>
          <p:grpSpPr>
            <a:xfrm>
              <a:off x="3926138" y="3092509"/>
              <a:ext cx="931041" cy="457502"/>
              <a:chOff x="3926138" y="3092509"/>
              <a:chExt cx="931041" cy="457502"/>
            </a:xfrm>
          </p:grpSpPr>
          <p:sp>
            <p:nvSpPr>
              <p:cNvPr id="1414" name="Google Shape;2104;p32">
                <a:extLst>
                  <a:ext uri="{FF2B5EF4-FFF2-40B4-BE49-F238E27FC236}">
                    <a16:creationId xmlns:a16="http://schemas.microsoft.com/office/drawing/2014/main" id="{8D17AC68-A2D9-7DA4-1571-7272EB5AC6A7}"/>
                  </a:ext>
                </a:extLst>
              </p:cNvPr>
              <p:cNvSpPr/>
              <p:nvPr/>
            </p:nvSpPr>
            <p:spPr>
              <a:xfrm>
                <a:off x="3926138" y="3255997"/>
                <a:ext cx="931041" cy="152194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1159" extrusionOk="0">
                    <a:moveTo>
                      <a:pt x="6840" y="1"/>
                    </a:moveTo>
                    <a:cubicBezTo>
                      <a:pt x="3757" y="1"/>
                      <a:pt x="177" y="846"/>
                      <a:pt x="141" y="853"/>
                    </a:cubicBezTo>
                    <a:cubicBezTo>
                      <a:pt x="65" y="871"/>
                      <a:pt x="15" y="906"/>
                      <a:pt x="11" y="982"/>
                    </a:cubicBezTo>
                    <a:cubicBezTo>
                      <a:pt x="0" y="1112"/>
                      <a:pt x="81" y="1159"/>
                      <a:pt x="157" y="1159"/>
                    </a:cubicBezTo>
                    <a:cubicBezTo>
                      <a:pt x="173" y="1159"/>
                      <a:pt x="189" y="1157"/>
                      <a:pt x="203" y="1153"/>
                    </a:cubicBezTo>
                    <a:cubicBezTo>
                      <a:pt x="239" y="1143"/>
                      <a:pt x="3785" y="266"/>
                      <a:pt x="6837" y="266"/>
                    </a:cubicBezTo>
                    <a:cubicBezTo>
                      <a:pt x="6873" y="266"/>
                      <a:pt x="6909" y="266"/>
                      <a:pt x="6946" y="267"/>
                    </a:cubicBezTo>
                    <a:cubicBezTo>
                      <a:pt x="7023" y="267"/>
                      <a:pt x="7090" y="225"/>
                      <a:pt x="7090" y="150"/>
                    </a:cubicBezTo>
                    <a:cubicBezTo>
                      <a:pt x="7090" y="72"/>
                      <a:pt x="7024" y="1"/>
                      <a:pt x="6947" y="1"/>
                    </a:cubicBezTo>
                    <a:cubicBezTo>
                      <a:pt x="6912" y="1"/>
                      <a:pt x="6876" y="1"/>
                      <a:pt x="6840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Google Shape;2105;p32">
                <a:extLst>
                  <a:ext uri="{FF2B5EF4-FFF2-40B4-BE49-F238E27FC236}">
                    <a16:creationId xmlns:a16="http://schemas.microsoft.com/office/drawing/2014/main" id="{F09BE9C2-DC7B-BD7C-E045-496326B5F0DE}"/>
                  </a:ext>
                </a:extLst>
              </p:cNvPr>
              <p:cNvSpPr/>
              <p:nvPr/>
            </p:nvSpPr>
            <p:spPr>
              <a:xfrm>
                <a:off x="4351340" y="3104065"/>
                <a:ext cx="78134" cy="402612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066" extrusionOk="0">
                    <a:moveTo>
                      <a:pt x="150" y="1"/>
                    </a:moveTo>
                    <a:cubicBezTo>
                      <a:pt x="143" y="1"/>
                      <a:pt x="135" y="1"/>
                      <a:pt x="128" y="3"/>
                    </a:cubicBezTo>
                    <a:cubicBezTo>
                      <a:pt x="52" y="19"/>
                      <a:pt x="1" y="121"/>
                      <a:pt x="17" y="196"/>
                    </a:cubicBezTo>
                    <a:cubicBezTo>
                      <a:pt x="21" y="210"/>
                      <a:pt x="347" y="1686"/>
                      <a:pt x="339" y="2930"/>
                    </a:cubicBezTo>
                    <a:cubicBezTo>
                      <a:pt x="338" y="3004"/>
                      <a:pt x="394" y="3061"/>
                      <a:pt x="471" y="3061"/>
                    </a:cubicBezTo>
                    <a:lnTo>
                      <a:pt x="471" y="3066"/>
                    </a:lnTo>
                    <a:cubicBezTo>
                      <a:pt x="545" y="3066"/>
                      <a:pt x="585" y="3007"/>
                      <a:pt x="586" y="2931"/>
                    </a:cubicBezTo>
                    <a:cubicBezTo>
                      <a:pt x="595" y="1658"/>
                      <a:pt x="331" y="191"/>
                      <a:pt x="318" y="131"/>
                    </a:cubicBezTo>
                    <a:cubicBezTo>
                      <a:pt x="304" y="64"/>
                      <a:pt x="221" y="1"/>
                      <a:pt x="150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Google Shape;2106;p32">
                <a:extLst>
                  <a:ext uri="{FF2B5EF4-FFF2-40B4-BE49-F238E27FC236}">
                    <a16:creationId xmlns:a16="http://schemas.microsoft.com/office/drawing/2014/main" id="{B740E482-1FEC-4C37-FD9A-3CCFEFB3B55A}"/>
                  </a:ext>
                </a:extLst>
              </p:cNvPr>
              <p:cNvSpPr/>
              <p:nvPr/>
            </p:nvSpPr>
            <p:spPr>
              <a:xfrm>
                <a:off x="4623690" y="3092509"/>
                <a:ext cx="60406" cy="399198"/>
              </a:xfrm>
              <a:custGeom>
                <a:avLst/>
                <a:gdLst/>
                <a:ahLst/>
                <a:cxnLst/>
                <a:rect l="l" t="t" r="r" b="b"/>
                <a:pathLst>
                  <a:path w="460" h="3040" extrusionOk="0">
                    <a:moveTo>
                      <a:pt x="169" y="1"/>
                    </a:moveTo>
                    <a:cubicBezTo>
                      <a:pt x="162" y="1"/>
                      <a:pt x="154" y="1"/>
                      <a:pt x="147" y="2"/>
                    </a:cubicBezTo>
                    <a:cubicBezTo>
                      <a:pt x="70" y="11"/>
                      <a:pt x="0" y="74"/>
                      <a:pt x="10" y="148"/>
                    </a:cubicBezTo>
                    <a:cubicBezTo>
                      <a:pt x="12" y="162"/>
                      <a:pt x="186" y="1659"/>
                      <a:pt x="72" y="2897"/>
                    </a:cubicBezTo>
                    <a:cubicBezTo>
                      <a:pt x="64" y="2974"/>
                      <a:pt x="146" y="3032"/>
                      <a:pt x="221" y="3039"/>
                    </a:cubicBezTo>
                    <a:lnTo>
                      <a:pt x="234" y="3039"/>
                    </a:lnTo>
                    <a:cubicBezTo>
                      <a:pt x="306" y="3039"/>
                      <a:pt x="336" y="2994"/>
                      <a:pt x="341" y="2922"/>
                    </a:cubicBezTo>
                    <a:cubicBezTo>
                      <a:pt x="460" y="1653"/>
                      <a:pt x="320" y="174"/>
                      <a:pt x="313" y="111"/>
                    </a:cubicBezTo>
                    <a:cubicBezTo>
                      <a:pt x="305" y="43"/>
                      <a:pt x="237" y="1"/>
                      <a:pt x="169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Google Shape;2107;p32">
                <a:extLst>
                  <a:ext uri="{FF2B5EF4-FFF2-40B4-BE49-F238E27FC236}">
                    <a16:creationId xmlns:a16="http://schemas.microsoft.com/office/drawing/2014/main" id="{4279F6CD-3EA6-5BAB-4CB8-74DF5CA30800}"/>
                  </a:ext>
                </a:extLst>
              </p:cNvPr>
              <p:cNvSpPr/>
              <p:nvPr/>
            </p:nvSpPr>
            <p:spPr>
              <a:xfrm>
                <a:off x="4103284" y="3153571"/>
                <a:ext cx="100064" cy="39644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3019" extrusionOk="0">
                    <a:moveTo>
                      <a:pt x="117" y="0"/>
                    </a:moveTo>
                    <a:cubicBezTo>
                      <a:pt x="109" y="0"/>
                      <a:pt x="100" y="2"/>
                      <a:pt x="91" y="4"/>
                    </a:cubicBezTo>
                    <a:cubicBezTo>
                      <a:pt x="18" y="26"/>
                      <a:pt x="1" y="120"/>
                      <a:pt x="22" y="194"/>
                    </a:cubicBezTo>
                    <a:cubicBezTo>
                      <a:pt x="28" y="208"/>
                      <a:pt x="385" y="1669"/>
                      <a:pt x="458" y="2911"/>
                    </a:cubicBezTo>
                    <a:cubicBezTo>
                      <a:pt x="462" y="2986"/>
                      <a:pt x="549" y="3018"/>
                      <a:pt x="622" y="3018"/>
                    </a:cubicBezTo>
                    <a:cubicBezTo>
                      <a:pt x="625" y="3018"/>
                      <a:pt x="626" y="3014"/>
                      <a:pt x="629" y="3011"/>
                    </a:cubicBezTo>
                    <a:cubicBezTo>
                      <a:pt x="706" y="3008"/>
                      <a:pt x="762" y="2970"/>
                      <a:pt x="756" y="2894"/>
                    </a:cubicBezTo>
                    <a:cubicBezTo>
                      <a:pt x="682" y="1623"/>
                      <a:pt x="271" y="190"/>
                      <a:pt x="254" y="130"/>
                    </a:cubicBezTo>
                    <a:cubicBezTo>
                      <a:pt x="235" y="64"/>
                      <a:pt x="180" y="0"/>
                      <a:pt x="117" y="0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65" name="Google Shape;2108;p32">
              <a:extLst>
                <a:ext uri="{FF2B5EF4-FFF2-40B4-BE49-F238E27FC236}">
                  <a16:creationId xmlns:a16="http://schemas.microsoft.com/office/drawing/2014/main" id="{6A7D7E86-27FF-1796-E495-AFD0DA56306E}"/>
                </a:ext>
              </a:extLst>
            </p:cNvPr>
            <p:cNvSpPr/>
            <p:nvPr/>
          </p:nvSpPr>
          <p:spPr>
            <a:xfrm>
              <a:off x="2813364" y="3265846"/>
              <a:ext cx="896767" cy="649221"/>
            </a:xfrm>
            <a:custGeom>
              <a:avLst/>
              <a:gdLst/>
              <a:ahLst/>
              <a:cxnLst/>
              <a:rect l="l" t="t" r="r" b="b"/>
              <a:pathLst>
                <a:path w="6829" h="4944" extrusionOk="0">
                  <a:moveTo>
                    <a:pt x="6828" y="0"/>
                  </a:moveTo>
                  <a:lnTo>
                    <a:pt x="1" y="3667"/>
                  </a:lnTo>
                  <a:cubicBezTo>
                    <a:pt x="308" y="3870"/>
                    <a:pt x="646" y="4038"/>
                    <a:pt x="1013" y="4162"/>
                  </a:cubicBezTo>
                  <a:lnTo>
                    <a:pt x="3316" y="4925"/>
                  </a:lnTo>
                  <a:cubicBezTo>
                    <a:pt x="3335" y="4931"/>
                    <a:pt x="3353" y="4938"/>
                    <a:pt x="3373" y="4943"/>
                  </a:cubicBezTo>
                  <a:cubicBezTo>
                    <a:pt x="6590" y="3124"/>
                    <a:pt x="6828" y="0"/>
                    <a:pt x="6828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6" name="Google Shape;2109;p32">
              <a:extLst>
                <a:ext uri="{FF2B5EF4-FFF2-40B4-BE49-F238E27FC236}">
                  <a16:creationId xmlns:a16="http://schemas.microsoft.com/office/drawing/2014/main" id="{230BF6B3-86B7-94FF-AB0E-4DDC4799A1F5}"/>
                </a:ext>
              </a:extLst>
            </p:cNvPr>
            <p:cNvSpPr/>
            <p:nvPr/>
          </p:nvSpPr>
          <p:spPr>
            <a:xfrm>
              <a:off x="3543614" y="2393251"/>
              <a:ext cx="257120" cy="244377"/>
            </a:xfrm>
            <a:custGeom>
              <a:avLst/>
              <a:gdLst/>
              <a:ahLst/>
              <a:cxnLst/>
              <a:rect l="l" t="t" r="r" b="b"/>
              <a:pathLst>
                <a:path w="1958" h="1861" extrusionOk="0">
                  <a:moveTo>
                    <a:pt x="728" y="0"/>
                  </a:moveTo>
                  <a:cubicBezTo>
                    <a:pt x="485" y="43"/>
                    <a:pt x="242" y="86"/>
                    <a:pt x="1" y="134"/>
                  </a:cubicBezTo>
                  <a:cubicBezTo>
                    <a:pt x="164" y="219"/>
                    <a:pt x="369" y="276"/>
                    <a:pt x="499" y="351"/>
                  </a:cubicBezTo>
                  <a:cubicBezTo>
                    <a:pt x="755" y="497"/>
                    <a:pt x="992" y="676"/>
                    <a:pt x="1212" y="874"/>
                  </a:cubicBezTo>
                  <a:cubicBezTo>
                    <a:pt x="1462" y="1101"/>
                    <a:pt x="1881" y="1504"/>
                    <a:pt x="1957" y="1861"/>
                  </a:cubicBezTo>
                  <a:cubicBezTo>
                    <a:pt x="1831" y="1110"/>
                    <a:pt x="1336" y="461"/>
                    <a:pt x="728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7" name="Google Shape;2110;p32">
              <a:extLst>
                <a:ext uri="{FF2B5EF4-FFF2-40B4-BE49-F238E27FC236}">
                  <a16:creationId xmlns:a16="http://schemas.microsoft.com/office/drawing/2014/main" id="{8A2518BB-FEA1-EBB2-EFFD-25161D57C5E4}"/>
                </a:ext>
              </a:extLst>
            </p:cNvPr>
            <p:cNvSpPr/>
            <p:nvPr/>
          </p:nvSpPr>
          <p:spPr>
            <a:xfrm>
              <a:off x="3979190" y="2338492"/>
              <a:ext cx="141560" cy="274974"/>
            </a:xfrm>
            <a:custGeom>
              <a:avLst/>
              <a:gdLst/>
              <a:ahLst/>
              <a:cxnLst/>
              <a:rect l="l" t="t" r="r" b="b"/>
              <a:pathLst>
                <a:path w="1078" h="2094" extrusionOk="0">
                  <a:moveTo>
                    <a:pt x="635" y="0"/>
                  </a:moveTo>
                  <a:cubicBezTo>
                    <a:pt x="422" y="20"/>
                    <a:pt x="209" y="39"/>
                    <a:pt x="1" y="63"/>
                  </a:cubicBezTo>
                  <a:cubicBezTo>
                    <a:pt x="86" y="169"/>
                    <a:pt x="192" y="266"/>
                    <a:pt x="239" y="336"/>
                  </a:cubicBezTo>
                  <a:cubicBezTo>
                    <a:pt x="616" y="871"/>
                    <a:pt x="895" y="1457"/>
                    <a:pt x="1046" y="2093"/>
                  </a:cubicBezTo>
                  <a:cubicBezTo>
                    <a:pt x="1077" y="1380"/>
                    <a:pt x="937" y="650"/>
                    <a:pt x="63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8" name="Google Shape;2111;p32">
              <a:extLst>
                <a:ext uri="{FF2B5EF4-FFF2-40B4-BE49-F238E27FC236}">
                  <a16:creationId xmlns:a16="http://schemas.microsoft.com/office/drawing/2014/main" id="{015CB2AA-D6C4-7EC7-BD0B-A948CEAD064C}"/>
                </a:ext>
              </a:extLst>
            </p:cNvPr>
            <p:cNvSpPr/>
            <p:nvPr/>
          </p:nvSpPr>
          <p:spPr>
            <a:xfrm>
              <a:off x="4428029" y="2308026"/>
              <a:ext cx="103347" cy="288499"/>
            </a:xfrm>
            <a:custGeom>
              <a:avLst/>
              <a:gdLst/>
              <a:ahLst/>
              <a:cxnLst/>
              <a:rect l="l" t="t" r="r" b="b"/>
              <a:pathLst>
                <a:path w="787" h="2197" extrusionOk="0">
                  <a:moveTo>
                    <a:pt x="639" y="1"/>
                  </a:moveTo>
                  <a:lnTo>
                    <a:pt x="639" y="1"/>
                  </a:lnTo>
                  <a:cubicBezTo>
                    <a:pt x="426" y="10"/>
                    <a:pt x="215" y="20"/>
                    <a:pt x="1" y="31"/>
                  </a:cubicBezTo>
                  <a:cubicBezTo>
                    <a:pt x="47" y="145"/>
                    <a:pt x="125" y="258"/>
                    <a:pt x="161" y="345"/>
                  </a:cubicBezTo>
                  <a:cubicBezTo>
                    <a:pt x="396" y="938"/>
                    <a:pt x="504" y="1560"/>
                    <a:pt x="474" y="2197"/>
                  </a:cubicBezTo>
                  <a:cubicBezTo>
                    <a:pt x="705" y="1497"/>
                    <a:pt x="786" y="729"/>
                    <a:pt x="639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9" name="Google Shape;2112;p32">
              <a:extLst>
                <a:ext uri="{FF2B5EF4-FFF2-40B4-BE49-F238E27FC236}">
                  <a16:creationId xmlns:a16="http://schemas.microsoft.com/office/drawing/2014/main" id="{9647506C-5F97-7493-5939-D775240533C7}"/>
                </a:ext>
              </a:extLst>
            </p:cNvPr>
            <p:cNvSpPr/>
            <p:nvPr/>
          </p:nvSpPr>
          <p:spPr>
            <a:xfrm>
              <a:off x="4794270" y="2300016"/>
              <a:ext cx="103216" cy="276943"/>
            </a:xfrm>
            <a:custGeom>
              <a:avLst/>
              <a:gdLst/>
              <a:ahLst/>
              <a:cxnLst/>
              <a:rect l="l" t="t" r="r" b="b"/>
              <a:pathLst>
                <a:path w="786" h="2109" extrusionOk="0">
                  <a:moveTo>
                    <a:pt x="0" y="1"/>
                  </a:moveTo>
                  <a:lnTo>
                    <a:pt x="0" y="1"/>
                  </a:lnTo>
                  <a:cubicBezTo>
                    <a:pt x="60" y="109"/>
                    <a:pt x="135" y="215"/>
                    <a:pt x="165" y="286"/>
                  </a:cubicBezTo>
                  <a:cubicBezTo>
                    <a:pt x="413" y="866"/>
                    <a:pt x="540" y="1480"/>
                    <a:pt x="533" y="2108"/>
                  </a:cubicBezTo>
                  <a:cubicBezTo>
                    <a:pt x="733" y="1441"/>
                    <a:pt x="786" y="714"/>
                    <a:pt x="643" y="28"/>
                  </a:cubicBezTo>
                  <a:cubicBezTo>
                    <a:pt x="420" y="21"/>
                    <a:pt x="200" y="6"/>
                    <a:pt x="0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0" name="Google Shape;2113;p32">
              <a:extLst>
                <a:ext uri="{FF2B5EF4-FFF2-40B4-BE49-F238E27FC236}">
                  <a16:creationId xmlns:a16="http://schemas.microsoft.com/office/drawing/2014/main" id="{C47A8CAB-A901-4A7F-789F-1B1FC1B32930}"/>
                </a:ext>
              </a:extLst>
            </p:cNvPr>
            <p:cNvSpPr/>
            <p:nvPr/>
          </p:nvSpPr>
          <p:spPr>
            <a:xfrm>
              <a:off x="3443945" y="4327799"/>
              <a:ext cx="2758" cy="2232"/>
            </a:xfrm>
            <a:custGeom>
              <a:avLst/>
              <a:gdLst/>
              <a:ahLst/>
              <a:cxnLst/>
              <a:rect l="l" t="t" r="r" b="b"/>
              <a:pathLst>
                <a:path w="21" h="17" extrusionOk="0">
                  <a:moveTo>
                    <a:pt x="0" y="0"/>
                  </a:moveTo>
                  <a:cubicBezTo>
                    <a:pt x="10" y="9"/>
                    <a:pt x="21" y="17"/>
                    <a:pt x="21" y="17"/>
                  </a:cubicBezTo>
                  <a:cubicBezTo>
                    <a:pt x="21" y="17"/>
                    <a:pt x="15" y="13"/>
                    <a:pt x="0" y="0"/>
                  </a:cubicBezTo>
                  <a:close/>
                </a:path>
              </a:pathLst>
            </a:custGeom>
            <a:solidFill>
              <a:srgbClr val="599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1" name="Google Shape;2114;p32">
              <a:extLst>
                <a:ext uri="{FF2B5EF4-FFF2-40B4-BE49-F238E27FC236}">
                  <a16:creationId xmlns:a16="http://schemas.microsoft.com/office/drawing/2014/main" id="{B8ED9076-0BEB-335F-2BA2-1F607C904898}"/>
                </a:ext>
              </a:extLst>
            </p:cNvPr>
            <p:cNvSpPr/>
            <p:nvPr/>
          </p:nvSpPr>
          <p:spPr>
            <a:xfrm>
              <a:off x="2648562" y="3638127"/>
              <a:ext cx="1522364" cy="1188138"/>
            </a:xfrm>
            <a:custGeom>
              <a:avLst/>
              <a:gdLst/>
              <a:ahLst/>
              <a:cxnLst/>
              <a:rect l="l" t="t" r="r" b="b"/>
              <a:pathLst>
                <a:path w="11593" h="9048" extrusionOk="0">
                  <a:moveTo>
                    <a:pt x="9123" y="0"/>
                  </a:moveTo>
                  <a:cubicBezTo>
                    <a:pt x="8332" y="0"/>
                    <a:pt x="7664" y="260"/>
                    <a:pt x="7020" y="568"/>
                  </a:cubicBezTo>
                  <a:cubicBezTo>
                    <a:pt x="6164" y="976"/>
                    <a:pt x="5545" y="1690"/>
                    <a:pt x="4649" y="2064"/>
                  </a:cubicBezTo>
                  <a:cubicBezTo>
                    <a:pt x="3666" y="2474"/>
                    <a:pt x="2669" y="2641"/>
                    <a:pt x="1627" y="2797"/>
                  </a:cubicBezTo>
                  <a:cubicBezTo>
                    <a:pt x="803" y="2919"/>
                    <a:pt x="50" y="3461"/>
                    <a:pt x="30" y="4363"/>
                  </a:cubicBezTo>
                  <a:cubicBezTo>
                    <a:pt x="1" y="5629"/>
                    <a:pt x="1274" y="6259"/>
                    <a:pt x="2225" y="6766"/>
                  </a:cubicBezTo>
                  <a:cubicBezTo>
                    <a:pt x="2725" y="7033"/>
                    <a:pt x="3192" y="7286"/>
                    <a:pt x="3589" y="7544"/>
                  </a:cubicBezTo>
                  <a:cubicBezTo>
                    <a:pt x="3804" y="7685"/>
                    <a:pt x="4103" y="7865"/>
                    <a:pt x="4220" y="8108"/>
                  </a:cubicBezTo>
                  <a:cubicBezTo>
                    <a:pt x="4503" y="8701"/>
                    <a:pt x="5094" y="9048"/>
                    <a:pt x="5711" y="9048"/>
                  </a:cubicBezTo>
                  <a:cubicBezTo>
                    <a:pt x="5949" y="9048"/>
                    <a:pt x="6192" y="8996"/>
                    <a:pt x="6421" y="8886"/>
                  </a:cubicBezTo>
                  <a:cubicBezTo>
                    <a:pt x="7244" y="8494"/>
                    <a:pt x="7594" y="7507"/>
                    <a:pt x="7201" y="6685"/>
                  </a:cubicBezTo>
                  <a:cubicBezTo>
                    <a:pt x="6988" y="6209"/>
                    <a:pt x="6437" y="5602"/>
                    <a:pt x="6057" y="5252"/>
                  </a:cubicBezTo>
                  <a:cubicBezTo>
                    <a:pt x="6314" y="5201"/>
                    <a:pt x="6574" y="5158"/>
                    <a:pt x="6830" y="5151"/>
                  </a:cubicBezTo>
                  <a:cubicBezTo>
                    <a:pt x="7915" y="5118"/>
                    <a:pt x="8964" y="4844"/>
                    <a:pt x="9934" y="4356"/>
                  </a:cubicBezTo>
                  <a:cubicBezTo>
                    <a:pt x="11112" y="3766"/>
                    <a:pt x="11593" y="2374"/>
                    <a:pt x="11236" y="1323"/>
                  </a:cubicBezTo>
                  <a:cubicBezTo>
                    <a:pt x="11008" y="645"/>
                    <a:pt x="10429" y="107"/>
                    <a:pt x="9466" y="17"/>
                  </a:cubicBezTo>
                  <a:cubicBezTo>
                    <a:pt x="9349" y="6"/>
                    <a:pt x="9235" y="0"/>
                    <a:pt x="9123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2" name="Google Shape;2115;p32">
              <a:extLst>
                <a:ext uri="{FF2B5EF4-FFF2-40B4-BE49-F238E27FC236}">
                  <a16:creationId xmlns:a16="http://schemas.microsoft.com/office/drawing/2014/main" id="{97E101A5-9701-5F13-C8A6-ACA1E4F3F21F}"/>
                </a:ext>
              </a:extLst>
            </p:cNvPr>
            <p:cNvSpPr/>
            <p:nvPr/>
          </p:nvSpPr>
          <p:spPr>
            <a:xfrm>
              <a:off x="3190110" y="4184533"/>
              <a:ext cx="261978" cy="150487"/>
            </a:xfrm>
            <a:custGeom>
              <a:avLst/>
              <a:gdLst/>
              <a:ahLst/>
              <a:cxnLst/>
              <a:rect l="l" t="t" r="r" b="b"/>
              <a:pathLst>
                <a:path w="1995" h="1146" extrusionOk="0">
                  <a:moveTo>
                    <a:pt x="62" y="0"/>
                  </a:moveTo>
                  <a:cubicBezTo>
                    <a:pt x="41" y="0"/>
                    <a:pt x="20" y="13"/>
                    <a:pt x="13" y="33"/>
                  </a:cubicBezTo>
                  <a:cubicBezTo>
                    <a:pt x="0" y="61"/>
                    <a:pt x="14" y="92"/>
                    <a:pt x="41" y="103"/>
                  </a:cubicBezTo>
                  <a:cubicBezTo>
                    <a:pt x="585" y="325"/>
                    <a:pt x="1282" y="710"/>
                    <a:pt x="1903" y="1136"/>
                  </a:cubicBezTo>
                  <a:cubicBezTo>
                    <a:pt x="1912" y="1141"/>
                    <a:pt x="1922" y="1146"/>
                    <a:pt x="1933" y="1146"/>
                  </a:cubicBezTo>
                  <a:cubicBezTo>
                    <a:pt x="1950" y="1146"/>
                    <a:pt x="1968" y="1136"/>
                    <a:pt x="1979" y="1121"/>
                  </a:cubicBezTo>
                  <a:cubicBezTo>
                    <a:pt x="1995" y="1099"/>
                    <a:pt x="1990" y="1064"/>
                    <a:pt x="1965" y="1049"/>
                  </a:cubicBezTo>
                  <a:cubicBezTo>
                    <a:pt x="1338" y="619"/>
                    <a:pt x="634" y="229"/>
                    <a:pt x="83" y="5"/>
                  </a:cubicBezTo>
                  <a:cubicBezTo>
                    <a:pt x="76" y="2"/>
                    <a:pt x="69" y="0"/>
                    <a:pt x="62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3" name="Google Shape;2116;p32">
              <a:extLst>
                <a:ext uri="{FF2B5EF4-FFF2-40B4-BE49-F238E27FC236}">
                  <a16:creationId xmlns:a16="http://schemas.microsoft.com/office/drawing/2014/main" id="{BD79B1D4-6B30-FB92-06D5-70ABB7C97B36}"/>
                </a:ext>
              </a:extLst>
            </p:cNvPr>
            <p:cNvSpPr/>
            <p:nvPr/>
          </p:nvSpPr>
          <p:spPr>
            <a:xfrm>
              <a:off x="3405863" y="4549198"/>
              <a:ext cx="212603" cy="57122"/>
            </a:xfrm>
            <a:custGeom>
              <a:avLst/>
              <a:gdLst/>
              <a:ahLst/>
              <a:cxnLst/>
              <a:rect l="l" t="t" r="r" b="b"/>
              <a:pathLst>
                <a:path w="1619" h="435" extrusionOk="0">
                  <a:moveTo>
                    <a:pt x="61" y="1"/>
                  </a:moveTo>
                  <a:cubicBezTo>
                    <a:pt x="50" y="1"/>
                    <a:pt x="39" y="4"/>
                    <a:pt x="29" y="11"/>
                  </a:cubicBezTo>
                  <a:cubicBezTo>
                    <a:pt x="6" y="28"/>
                    <a:pt x="0" y="62"/>
                    <a:pt x="18" y="85"/>
                  </a:cubicBezTo>
                  <a:cubicBezTo>
                    <a:pt x="192" y="333"/>
                    <a:pt x="450" y="435"/>
                    <a:pt x="733" y="435"/>
                  </a:cubicBezTo>
                  <a:cubicBezTo>
                    <a:pt x="1014" y="435"/>
                    <a:pt x="1320" y="333"/>
                    <a:pt x="1585" y="175"/>
                  </a:cubicBezTo>
                  <a:cubicBezTo>
                    <a:pt x="1611" y="158"/>
                    <a:pt x="1618" y="126"/>
                    <a:pt x="1604" y="101"/>
                  </a:cubicBezTo>
                  <a:cubicBezTo>
                    <a:pt x="1593" y="85"/>
                    <a:pt x="1575" y="76"/>
                    <a:pt x="1558" y="76"/>
                  </a:cubicBezTo>
                  <a:cubicBezTo>
                    <a:pt x="1548" y="76"/>
                    <a:pt x="1539" y="79"/>
                    <a:pt x="1530" y="84"/>
                  </a:cubicBezTo>
                  <a:cubicBezTo>
                    <a:pt x="1281" y="230"/>
                    <a:pt x="995" y="326"/>
                    <a:pt x="734" y="326"/>
                  </a:cubicBezTo>
                  <a:cubicBezTo>
                    <a:pt x="483" y="326"/>
                    <a:pt x="256" y="238"/>
                    <a:pt x="105" y="22"/>
                  </a:cubicBezTo>
                  <a:cubicBezTo>
                    <a:pt x="93" y="8"/>
                    <a:pt x="78" y="1"/>
                    <a:pt x="61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4" name="Google Shape;2117;p32">
              <a:extLst>
                <a:ext uri="{FF2B5EF4-FFF2-40B4-BE49-F238E27FC236}">
                  <a16:creationId xmlns:a16="http://schemas.microsoft.com/office/drawing/2014/main" id="{5F25DB34-4C2C-DB57-4C06-598DA6B1C3E8}"/>
                </a:ext>
              </a:extLst>
            </p:cNvPr>
            <p:cNvSpPr/>
            <p:nvPr/>
          </p:nvSpPr>
          <p:spPr>
            <a:xfrm>
              <a:off x="3340599" y="4719778"/>
              <a:ext cx="229806" cy="64344"/>
            </a:xfrm>
            <a:custGeom>
              <a:avLst/>
              <a:gdLst/>
              <a:ahLst/>
              <a:cxnLst/>
              <a:rect l="l" t="t" r="r" b="b"/>
              <a:pathLst>
                <a:path w="1750" h="490" extrusionOk="0">
                  <a:moveTo>
                    <a:pt x="61" y="0"/>
                  </a:moveTo>
                  <a:cubicBezTo>
                    <a:pt x="54" y="0"/>
                    <a:pt x="46" y="2"/>
                    <a:pt x="39" y="5"/>
                  </a:cubicBezTo>
                  <a:cubicBezTo>
                    <a:pt x="12" y="18"/>
                    <a:pt x="1" y="50"/>
                    <a:pt x="12" y="77"/>
                  </a:cubicBezTo>
                  <a:cubicBezTo>
                    <a:pt x="138" y="347"/>
                    <a:pt x="448" y="489"/>
                    <a:pt x="840" y="489"/>
                  </a:cubicBezTo>
                  <a:cubicBezTo>
                    <a:pt x="1103" y="489"/>
                    <a:pt x="1403" y="425"/>
                    <a:pt x="1708" y="294"/>
                  </a:cubicBezTo>
                  <a:cubicBezTo>
                    <a:pt x="1737" y="284"/>
                    <a:pt x="1750" y="251"/>
                    <a:pt x="1737" y="225"/>
                  </a:cubicBezTo>
                  <a:cubicBezTo>
                    <a:pt x="1728" y="204"/>
                    <a:pt x="1709" y="192"/>
                    <a:pt x="1688" y="192"/>
                  </a:cubicBezTo>
                  <a:cubicBezTo>
                    <a:pt x="1681" y="192"/>
                    <a:pt x="1674" y="194"/>
                    <a:pt x="1667" y="197"/>
                  </a:cubicBezTo>
                  <a:cubicBezTo>
                    <a:pt x="1367" y="326"/>
                    <a:pt x="1089" y="381"/>
                    <a:pt x="852" y="381"/>
                  </a:cubicBezTo>
                  <a:cubicBezTo>
                    <a:pt x="478" y="381"/>
                    <a:pt x="207" y="242"/>
                    <a:pt x="111" y="32"/>
                  </a:cubicBezTo>
                  <a:cubicBezTo>
                    <a:pt x="101" y="13"/>
                    <a:pt x="82" y="0"/>
                    <a:pt x="6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5" name="Google Shape;2118;p32">
              <a:extLst>
                <a:ext uri="{FF2B5EF4-FFF2-40B4-BE49-F238E27FC236}">
                  <a16:creationId xmlns:a16="http://schemas.microsoft.com/office/drawing/2014/main" id="{10C894BC-AB8E-D26C-907F-A9552A4F7632}"/>
                </a:ext>
              </a:extLst>
            </p:cNvPr>
            <p:cNvSpPr/>
            <p:nvPr/>
          </p:nvSpPr>
          <p:spPr>
            <a:xfrm>
              <a:off x="3992322" y="3662421"/>
              <a:ext cx="158238" cy="315681"/>
            </a:xfrm>
            <a:custGeom>
              <a:avLst/>
              <a:gdLst/>
              <a:ahLst/>
              <a:cxnLst/>
              <a:rect l="l" t="t" r="r" b="b"/>
              <a:pathLst>
                <a:path w="1205" h="2404" extrusionOk="0">
                  <a:moveTo>
                    <a:pt x="61" y="1"/>
                  </a:moveTo>
                  <a:cubicBezTo>
                    <a:pt x="41" y="1"/>
                    <a:pt x="21" y="12"/>
                    <a:pt x="12" y="32"/>
                  </a:cubicBezTo>
                  <a:cubicBezTo>
                    <a:pt x="1" y="57"/>
                    <a:pt x="11" y="90"/>
                    <a:pt x="38" y="103"/>
                  </a:cubicBezTo>
                  <a:cubicBezTo>
                    <a:pt x="479" y="320"/>
                    <a:pt x="795" y="683"/>
                    <a:pt x="953" y="1154"/>
                  </a:cubicBezTo>
                  <a:cubicBezTo>
                    <a:pt x="1077" y="1518"/>
                    <a:pt x="1097" y="1928"/>
                    <a:pt x="1017" y="2339"/>
                  </a:cubicBezTo>
                  <a:cubicBezTo>
                    <a:pt x="1010" y="2367"/>
                    <a:pt x="1030" y="2396"/>
                    <a:pt x="1059" y="2402"/>
                  </a:cubicBezTo>
                  <a:cubicBezTo>
                    <a:pt x="1063" y="2403"/>
                    <a:pt x="1066" y="2403"/>
                    <a:pt x="1070" y="2403"/>
                  </a:cubicBezTo>
                  <a:cubicBezTo>
                    <a:pt x="1094" y="2403"/>
                    <a:pt x="1117" y="2385"/>
                    <a:pt x="1122" y="2356"/>
                  </a:cubicBezTo>
                  <a:cubicBezTo>
                    <a:pt x="1204" y="1928"/>
                    <a:pt x="1182" y="1499"/>
                    <a:pt x="1053" y="1118"/>
                  </a:cubicBezTo>
                  <a:cubicBezTo>
                    <a:pt x="883" y="620"/>
                    <a:pt x="550" y="236"/>
                    <a:pt x="84" y="6"/>
                  </a:cubicBezTo>
                  <a:cubicBezTo>
                    <a:pt x="76" y="2"/>
                    <a:pt x="69" y="1"/>
                    <a:pt x="61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6" name="Google Shape;2119;p32">
              <a:extLst>
                <a:ext uri="{FF2B5EF4-FFF2-40B4-BE49-F238E27FC236}">
                  <a16:creationId xmlns:a16="http://schemas.microsoft.com/office/drawing/2014/main" id="{FAA45627-1562-5061-5B63-5F6DA3E3BB4C}"/>
                </a:ext>
              </a:extLst>
            </p:cNvPr>
            <p:cNvSpPr/>
            <p:nvPr/>
          </p:nvSpPr>
          <p:spPr>
            <a:xfrm>
              <a:off x="3251041" y="3705755"/>
              <a:ext cx="327243" cy="210629"/>
            </a:xfrm>
            <a:custGeom>
              <a:avLst/>
              <a:gdLst/>
              <a:ahLst/>
              <a:cxnLst/>
              <a:rect l="l" t="t" r="r" b="b"/>
              <a:pathLst>
                <a:path w="2492" h="1604" extrusionOk="0">
                  <a:moveTo>
                    <a:pt x="2430" y="1"/>
                  </a:moveTo>
                  <a:cubicBezTo>
                    <a:pt x="2423" y="1"/>
                    <a:pt x="2415" y="3"/>
                    <a:pt x="2407" y="6"/>
                  </a:cubicBezTo>
                  <a:cubicBezTo>
                    <a:pt x="2005" y="198"/>
                    <a:pt x="1648" y="463"/>
                    <a:pt x="1304" y="718"/>
                  </a:cubicBezTo>
                  <a:cubicBezTo>
                    <a:pt x="914" y="1008"/>
                    <a:pt x="511" y="1305"/>
                    <a:pt x="40" y="1502"/>
                  </a:cubicBezTo>
                  <a:cubicBezTo>
                    <a:pt x="13" y="1512"/>
                    <a:pt x="0" y="1545"/>
                    <a:pt x="12" y="1572"/>
                  </a:cubicBezTo>
                  <a:cubicBezTo>
                    <a:pt x="20" y="1591"/>
                    <a:pt x="40" y="1603"/>
                    <a:pt x="61" y="1603"/>
                  </a:cubicBezTo>
                  <a:cubicBezTo>
                    <a:pt x="69" y="1603"/>
                    <a:pt x="76" y="1602"/>
                    <a:pt x="80" y="1601"/>
                  </a:cubicBezTo>
                  <a:cubicBezTo>
                    <a:pt x="564" y="1398"/>
                    <a:pt x="972" y="1096"/>
                    <a:pt x="1368" y="804"/>
                  </a:cubicBezTo>
                  <a:cubicBezTo>
                    <a:pt x="1708" y="552"/>
                    <a:pt x="2060" y="291"/>
                    <a:pt x="2455" y="103"/>
                  </a:cubicBezTo>
                  <a:cubicBezTo>
                    <a:pt x="2482" y="90"/>
                    <a:pt x="2492" y="58"/>
                    <a:pt x="2479" y="31"/>
                  </a:cubicBezTo>
                  <a:cubicBezTo>
                    <a:pt x="2471" y="12"/>
                    <a:pt x="2451" y="1"/>
                    <a:pt x="2430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7" name="Google Shape;2120;p32">
              <a:extLst>
                <a:ext uri="{FF2B5EF4-FFF2-40B4-BE49-F238E27FC236}">
                  <a16:creationId xmlns:a16="http://schemas.microsoft.com/office/drawing/2014/main" id="{83ADFDE4-96AF-FA91-0E27-970DCEE28F9A}"/>
                </a:ext>
              </a:extLst>
            </p:cNvPr>
            <p:cNvSpPr/>
            <p:nvPr/>
          </p:nvSpPr>
          <p:spPr>
            <a:xfrm>
              <a:off x="2020213" y="2578931"/>
              <a:ext cx="1760574" cy="2080817"/>
            </a:xfrm>
            <a:custGeom>
              <a:avLst/>
              <a:gdLst/>
              <a:ahLst/>
              <a:cxnLst/>
              <a:rect l="l" t="t" r="r" b="b"/>
              <a:pathLst>
                <a:path w="13407" h="15846" extrusionOk="0">
                  <a:moveTo>
                    <a:pt x="9975" y="0"/>
                  </a:moveTo>
                  <a:cubicBezTo>
                    <a:pt x="9069" y="0"/>
                    <a:pt x="8104" y="208"/>
                    <a:pt x="7260" y="561"/>
                  </a:cubicBezTo>
                  <a:cubicBezTo>
                    <a:pt x="5391" y="1343"/>
                    <a:pt x="3699" y="2788"/>
                    <a:pt x="3699" y="4312"/>
                  </a:cubicBezTo>
                  <a:cubicBezTo>
                    <a:pt x="3699" y="4489"/>
                    <a:pt x="3732" y="4724"/>
                    <a:pt x="3796" y="4986"/>
                  </a:cubicBezTo>
                  <a:cubicBezTo>
                    <a:pt x="4102" y="6206"/>
                    <a:pt x="3673" y="7499"/>
                    <a:pt x="2654" y="8237"/>
                  </a:cubicBezTo>
                  <a:cubicBezTo>
                    <a:pt x="2164" y="8591"/>
                    <a:pt x="1620" y="8884"/>
                    <a:pt x="1203" y="9323"/>
                  </a:cubicBezTo>
                  <a:cubicBezTo>
                    <a:pt x="1" y="10587"/>
                    <a:pt x="775" y="12817"/>
                    <a:pt x="1372" y="14181"/>
                  </a:cubicBezTo>
                  <a:cubicBezTo>
                    <a:pt x="1784" y="15117"/>
                    <a:pt x="2310" y="15216"/>
                    <a:pt x="3348" y="15706"/>
                  </a:cubicBezTo>
                  <a:cubicBezTo>
                    <a:pt x="3552" y="15802"/>
                    <a:pt x="3737" y="15845"/>
                    <a:pt x="3902" y="15845"/>
                  </a:cubicBezTo>
                  <a:cubicBezTo>
                    <a:pt x="4783" y="15845"/>
                    <a:pt x="5111" y="14630"/>
                    <a:pt x="4798" y="13804"/>
                  </a:cubicBezTo>
                  <a:cubicBezTo>
                    <a:pt x="4594" y="13261"/>
                    <a:pt x="4366" y="12732"/>
                    <a:pt x="4132" y="12200"/>
                  </a:cubicBezTo>
                  <a:cubicBezTo>
                    <a:pt x="4132" y="12199"/>
                    <a:pt x="4130" y="12198"/>
                    <a:pt x="4130" y="12196"/>
                  </a:cubicBezTo>
                  <a:cubicBezTo>
                    <a:pt x="3969" y="11821"/>
                    <a:pt x="4127" y="11385"/>
                    <a:pt x="4491" y="11200"/>
                  </a:cubicBezTo>
                  <a:cubicBezTo>
                    <a:pt x="4830" y="11028"/>
                    <a:pt x="5182" y="10854"/>
                    <a:pt x="5512" y="10690"/>
                  </a:cubicBezTo>
                  <a:cubicBezTo>
                    <a:pt x="9463" y="8715"/>
                    <a:pt x="13407" y="7426"/>
                    <a:pt x="13275" y="2695"/>
                  </a:cubicBezTo>
                  <a:cubicBezTo>
                    <a:pt x="13221" y="755"/>
                    <a:pt x="11705" y="0"/>
                    <a:pt x="9975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8" name="Google Shape;2121;p32">
              <a:extLst>
                <a:ext uri="{FF2B5EF4-FFF2-40B4-BE49-F238E27FC236}">
                  <a16:creationId xmlns:a16="http://schemas.microsoft.com/office/drawing/2014/main" id="{548E927D-2F00-7860-A685-BB9B8D8ED314}"/>
                </a:ext>
              </a:extLst>
            </p:cNvPr>
            <p:cNvSpPr/>
            <p:nvPr/>
          </p:nvSpPr>
          <p:spPr>
            <a:xfrm>
              <a:off x="2735625" y="2572234"/>
              <a:ext cx="1050409" cy="1417414"/>
            </a:xfrm>
            <a:custGeom>
              <a:avLst/>
              <a:gdLst/>
              <a:ahLst/>
              <a:cxnLst/>
              <a:rect l="l" t="t" r="r" b="b"/>
              <a:pathLst>
                <a:path w="7999" h="10794" extrusionOk="0">
                  <a:moveTo>
                    <a:pt x="4527" y="1"/>
                  </a:moveTo>
                  <a:cubicBezTo>
                    <a:pt x="4337" y="1"/>
                    <a:pt x="4141" y="10"/>
                    <a:pt x="3941" y="28"/>
                  </a:cubicBezTo>
                  <a:cubicBezTo>
                    <a:pt x="3912" y="29"/>
                    <a:pt x="3889" y="56"/>
                    <a:pt x="3894" y="85"/>
                  </a:cubicBezTo>
                  <a:cubicBezTo>
                    <a:pt x="3895" y="112"/>
                    <a:pt x="3919" y="134"/>
                    <a:pt x="3946" y="134"/>
                  </a:cubicBezTo>
                  <a:cubicBezTo>
                    <a:pt x="3948" y="134"/>
                    <a:pt x="3949" y="134"/>
                    <a:pt x="3951" y="134"/>
                  </a:cubicBezTo>
                  <a:cubicBezTo>
                    <a:pt x="4151" y="115"/>
                    <a:pt x="4347" y="106"/>
                    <a:pt x="4537" y="106"/>
                  </a:cubicBezTo>
                  <a:cubicBezTo>
                    <a:pt x="5555" y="106"/>
                    <a:pt x="6406" y="371"/>
                    <a:pt x="6972" y="875"/>
                  </a:cubicBezTo>
                  <a:cubicBezTo>
                    <a:pt x="7482" y="1327"/>
                    <a:pt x="7752" y="1958"/>
                    <a:pt x="7773" y="2751"/>
                  </a:cubicBezTo>
                  <a:cubicBezTo>
                    <a:pt x="7887" y="6916"/>
                    <a:pt x="4862" y="8369"/>
                    <a:pt x="1359" y="10051"/>
                  </a:cubicBezTo>
                  <a:cubicBezTo>
                    <a:pt x="925" y="10258"/>
                    <a:pt x="478" y="10472"/>
                    <a:pt x="36" y="10694"/>
                  </a:cubicBezTo>
                  <a:cubicBezTo>
                    <a:pt x="11" y="10707"/>
                    <a:pt x="0" y="10739"/>
                    <a:pt x="13" y="10765"/>
                  </a:cubicBezTo>
                  <a:cubicBezTo>
                    <a:pt x="24" y="10784"/>
                    <a:pt x="41" y="10794"/>
                    <a:pt x="61" y="10794"/>
                  </a:cubicBezTo>
                  <a:cubicBezTo>
                    <a:pt x="70" y="10794"/>
                    <a:pt x="77" y="10792"/>
                    <a:pt x="86" y="10791"/>
                  </a:cubicBezTo>
                  <a:cubicBezTo>
                    <a:pt x="528" y="10569"/>
                    <a:pt x="975" y="10355"/>
                    <a:pt x="1406" y="10148"/>
                  </a:cubicBezTo>
                  <a:cubicBezTo>
                    <a:pt x="4943" y="8451"/>
                    <a:pt x="7999" y="6983"/>
                    <a:pt x="7880" y="2748"/>
                  </a:cubicBezTo>
                  <a:cubicBezTo>
                    <a:pt x="7857" y="1925"/>
                    <a:pt x="7575" y="1269"/>
                    <a:pt x="7043" y="796"/>
                  </a:cubicBezTo>
                  <a:cubicBezTo>
                    <a:pt x="6457" y="275"/>
                    <a:pt x="5576" y="1"/>
                    <a:pt x="452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9" name="Google Shape;2122;p32">
              <a:extLst>
                <a:ext uri="{FF2B5EF4-FFF2-40B4-BE49-F238E27FC236}">
                  <a16:creationId xmlns:a16="http://schemas.microsoft.com/office/drawing/2014/main" id="{92AE0B08-5A1A-AD86-79DD-C8C724E9A01E}"/>
                </a:ext>
              </a:extLst>
            </p:cNvPr>
            <p:cNvSpPr/>
            <p:nvPr/>
          </p:nvSpPr>
          <p:spPr>
            <a:xfrm>
              <a:off x="2372141" y="4302455"/>
              <a:ext cx="107418" cy="212205"/>
            </a:xfrm>
            <a:custGeom>
              <a:avLst/>
              <a:gdLst/>
              <a:ahLst/>
              <a:cxnLst/>
              <a:rect l="l" t="t" r="r" b="b"/>
              <a:pathLst>
                <a:path w="818" h="1616" extrusionOk="0">
                  <a:moveTo>
                    <a:pt x="408" y="1"/>
                  </a:moveTo>
                  <a:cubicBezTo>
                    <a:pt x="400" y="1"/>
                    <a:pt x="391" y="3"/>
                    <a:pt x="384" y="6"/>
                  </a:cubicBezTo>
                  <a:cubicBezTo>
                    <a:pt x="358" y="19"/>
                    <a:pt x="346" y="51"/>
                    <a:pt x="359" y="78"/>
                  </a:cubicBezTo>
                  <a:cubicBezTo>
                    <a:pt x="689" y="772"/>
                    <a:pt x="341" y="1159"/>
                    <a:pt x="134" y="1391"/>
                  </a:cubicBezTo>
                  <a:cubicBezTo>
                    <a:pt x="84" y="1444"/>
                    <a:pt x="41" y="1493"/>
                    <a:pt x="17" y="1536"/>
                  </a:cubicBezTo>
                  <a:cubicBezTo>
                    <a:pt x="1" y="1561"/>
                    <a:pt x="9" y="1593"/>
                    <a:pt x="34" y="1608"/>
                  </a:cubicBezTo>
                  <a:cubicBezTo>
                    <a:pt x="41" y="1614"/>
                    <a:pt x="52" y="1616"/>
                    <a:pt x="61" y="1616"/>
                  </a:cubicBezTo>
                  <a:cubicBezTo>
                    <a:pt x="79" y="1616"/>
                    <a:pt x="97" y="1607"/>
                    <a:pt x="109" y="1590"/>
                  </a:cubicBezTo>
                  <a:cubicBezTo>
                    <a:pt x="129" y="1556"/>
                    <a:pt x="168" y="1513"/>
                    <a:pt x="215" y="1461"/>
                  </a:cubicBezTo>
                  <a:cubicBezTo>
                    <a:pt x="425" y="1227"/>
                    <a:pt x="818" y="787"/>
                    <a:pt x="455" y="31"/>
                  </a:cubicBezTo>
                  <a:cubicBezTo>
                    <a:pt x="447" y="11"/>
                    <a:pt x="428" y="1"/>
                    <a:pt x="408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0" name="Google Shape;2123;p32">
              <a:extLst>
                <a:ext uri="{FF2B5EF4-FFF2-40B4-BE49-F238E27FC236}">
                  <a16:creationId xmlns:a16="http://schemas.microsoft.com/office/drawing/2014/main" id="{6DD147D4-BCD1-987A-7FF4-BACBE1FF13A5}"/>
                </a:ext>
              </a:extLst>
            </p:cNvPr>
            <p:cNvSpPr/>
            <p:nvPr/>
          </p:nvSpPr>
          <p:spPr>
            <a:xfrm>
              <a:off x="2548761" y="4408296"/>
              <a:ext cx="109256" cy="207478"/>
            </a:xfrm>
            <a:custGeom>
              <a:avLst/>
              <a:gdLst/>
              <a:ahLst/>
              <a:cxnLst/>
              <a:rect l="l" t="t" r="r" b="b"/>
              <a:pathLst>
                <a:path w="832" h="1580" extrusionOk="0">
                  <a:moveTo>
                    <a:pt x="387" y="1"/>
                  </a:moveTo>
                  <a:cubicBezTo>
                    <a:pt x="380" y="1"/>
                    <a:pt x="372" y="2"/>
                    <a:pt x="365" y="6"/>
                  </a:cubicBezTo>
                  <a:cubicBezTo>
                    <a:pt x="338" y="16"/>
                    <a:pt x="326" y="49"/>
                    <a:pt x="338" y="74"/>
                  </a:cubicBezTo>
                  <a:cubicBezTo>
                    <a:pt x="352" y="108"/>
                    <a:pt x="702" y="914"/>
                    <a:pt x="28" y="1485"/>
                  </a:cubicBezTo>
                  <a:cubicBezTo>
                    <a:pt x="5" y="1505"/>
                    <a:pt x="1" y="1536"/>
                    <a:pt x="21" y="1559"/>
                  </a:cubicBezTo>
                  <a:cubicBezTo>
                    <a:pt x="31" y="1572"/>
                    <a:pt x="48" y="1579"/>
                    <a:pt x="62" y="1579"/>
                  </a:cubicBezTo>
                  <a:cubicBezTo>
                    <a:pt x="74" y="1579"/>
                    <a:pt x="87" y="1576"/>
                    <a:pt x="95" y="1566"/>
                  </a:cubicBezTo>
                  <a:cubicBezTo>
                    <a:pt x="832" y="944"/>
                    <a:pt x="438" y="41"/>
                    <a:pt x="435" y="31"/>
                  </a:cubicBezTo>
                  <a:cubicBezTo>
                    <a:pt x="427" y="13"/>
                    <a:pt x="408" y="1"/>
                    <a:pt x="38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1" name="Google Shape;2124;p32">
              <a:extLst>
                <a:ext uri="{FF2B5EF4-FFF2-40B4-BE49-F238E27FC236}">
                  <a16:creationId xmlns:a16="http://schemas.microsoft.com/office/drawing/2014/main" id="{32A4DE42-982E-9956-E516-9FC0A3CCFA8D}"/>
                </a:ext>
              </a:extLst>
            </p:cNvPr>
            <p:cNvSpPr/>
            <p:nvPr/>
          </p:nvSpPr>
          <p:spPr>
            <a:xfrm>
              <a:off x="5882094" y="666050"/>
              <a:ext cx="682326" cy="601948"/>
            </a:xfrm>
            <a:custGeom>
              <a:avLst/>
              <a:gdLst/>
              <a:ahLst/>
              <a:cxnLst/>
              <a:rect l="l" t="t" r="r" b="b"/>
              <a:pathLst>
                <a:path w="5196" h="4584" extrusionOk="0">
                  <a:moveTo>
                    <a:pt x="3744" y="0"/>
                  </a:moveTo>
                  <a:cubicBezTo>
                    <a:pt x="3744" y="0"/>
                    <a:pt x="875" y="693"/>
                    <a:pt x="1" y="2706"/>
                  </a:cubicBezTo>
                  <a:lnTo>
                    <a:pt x="4321" y="4583"/>
                  </a:lnTo>
                  <a:cubicBezTo>
                    <a:pt x="5195" y="2570"/>
                    <a:pt x="3744" y="0"/>
                    <a:pt x="3744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2" name="Google Shape;2125;p32">
              <a:extLst>
                <a:ext uri="{FF2B5EF4-FFF2-40B4-BE49-F238E27FC236}">
                  <a16:creationId xmlns:a16="http://schemas.microsoft.com/office/drawing/2014/main" id="{E1AA284F-BE66-8A58-7ABD-2CF553EBEF97}"/>
                </a:ext>
              </a:extLst>
            </p:cNvPr>
            <p:cNvSpPr/>
            <p:nvPr/>
          </p:nvSpPr>
          <p:spPr>
            <a:xfrm>
              <a:off x="5953793" y="767032"/>
              <a:ext cx="514896" cy="469845"/>
            </a:xfrm>
            <a:custGeom>
              <a:avLst/>
              <a:gdLst/>
              <a:ahLst/>
              <a:cxnLst/>
              <a:rect l="l" t="t" r="r" b="b"/>
              <a:pathLst>
                <a:path w="3921" h="3578" extrusionOk="0">
                  <a:moveTo>
                    <a:pt x="2864" y="1"/>
                  </a:moveTo>
                  <a:cubicBezTo>
                    <a:pt x="2864" y="1"/>
                    <a:pt x="690" y="585"/>
                    <a:pt x="0" y="2172"/>
                  </a:cubicBezTo>
                  <a:lnTo>
                    <a:pt x="3231" y="3577"/>
                  </a:lnTo>
                  <a:cubicBezTo>
                    <a:pt x="3921" y="1991"/>
                    <a:pt x="2864" y="1"/>
                    <a:pt x="2864" y="1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3" name="Google Shape;2126;p32">
              <a:extLst>
                <a:ext uri="{FF2B5EF4-FFF2-40B4-BE49-F238E27FC236}">
                  <a16:creationId xmlns:a16="http://schemas.microsoft.com/office/drawing/2014/main" id="{206D3EC4-E6B3-0008-18BF-A13148C84846}"/>
                </a:ext>
              </a:extLst>
            </p:cNvPr>
            <p:cNvSpPr/>
            <p:nvPr/>
          </p:nvSpPr>
          <p:spPr>
            <a:xfrm>
              <a:off x="4916657" y="863943"/>
              <a:ext cx="659476" cy="599059"/>
            </a:xfrm>
            <a:custGeom>
              <a:avLst/>
              <a:gdLst/>
              <a:ahLst/>
              <a:cxnLst/>
              <a:rect l="l" t="t" r="r" b="b"/>
              <a:pathLst>
                <a:path w="5022" h="4562" extrusionOk="0">
                  <a:moveTo>
                    <a:pt x="851" y="0"/>
                  </a:moveTo>
                  <a:cubicBezTo>
                    <a:pt x="731" y="0"/>
                    <a:pt x="663" y="4"/>
                    <a:pt x="663" y="4"/>
                  </a:cubicBezTo>
                  <a:cubicBezTo>
                    <a:pt x="663" y="4"/>
                    <a:pt x="1" y="2881"/>
                    <a:pt x="1410" y="4561"/>
                  </a:cubicBezTo>
                  <a:lnTo>
                    <a:pt x="5021" y="1534"/>
                  </a:lnTo>
                  <a:cubicBezTo>
                    <a:pt x="3825" y="108"/>
                    <a:pt x="1521" y="0"/>
                    <a:pt x="851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4" name="Google Shape;2127;p32">
              <a:extLst>
                <a:ext uri="{FF2B5EF4-FFF2-40B4-BE49-F238E27FC236}">
                  <a16:creationId xmlns:a16="http://schemas.microsoft.com/office/drawing/2014/main" id="{327EBFCD-68F2-6615-8DCE-DAABE720FDAB}"/>
                </a:ext>
              </a:extLst>
            </p:cNvPr>
            <p:cNvSpPr/>
            <p:nvPr/>
          </p:nvSpPr>
          <p:spPr>
            <a:xfrm>
              <a:off x="5015538" y="948905"/>
              <a:ext cx="500714" cy="464199"/>
            </a:xfrm>
            <a:custGeom>
              <a:avLst/>
              <a:gdLst/>
              <a:ahLst/>
              <a:cxnLst/>
              <a:rect l="l" t="t" r="r" b="b"/>
              <a:pathLst>
                <a:path w="3813" h="3535" extrusionOk="0">
                  <a:moveTo>
                    <a:pt x="489" y="0"/>
                  </a:moveTo>
                  <a:cubicBezTo>
                    <a:pt x="463" y="0"/>
                    <a:pt x="449" y="1"/>
                    <a:pt x="449" y="1"/>
                  </a:cubicBezTo>
                  <a:cubicBezTo>
                    <a:pt x="449" y="1"/>
                    <a:pt x="0" y="2208"/>
                    <a:pt x="1113" y="3535"/>
                  </a:cubicBezTo>
                  <a:lnTo>
                    <a:pt x="3813" y="1270"/>
                  </a:lnTo>
                  <a:cubicBezTo>
                    <a:pt x="2790" y="49"/>
                    <a:pt x="799" y="0"/>
                    <a:pt x="489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85" name="Google Shape;2128;p32">
              <a:extLst>
                <a:ext uri="{FF2B5EF4-FFF2-40B4-BE49-F238E27FC236}">
                  <a16:creationId xmlns:a16="http://schemas.microsoft.com/office/drawing/2014/main" id="{F89B6488-4D47-47BE-1765-6628C08DA7C7}"/>
                </a:ext>
              </a:extLst>
            </p:cNvPr>
            <p:cNvGrpSpPr/>
            <p:nvPr/>
          </p:nvGrpSpPr>
          <p:grpSpPr>
            <a:xfrm>
              <a:off x="4872666" y="995259"/>
              <a:ext cx="1914595" cy="1340201"/>
              <a:chOff x="4872666" y="995259"/>
              <a:chExt cx="1914595" cy="1340201"/>
            </a:xfrm>
          </p:grpSpPr>
          <p:sp>
            <p:nvSpPr>
              <p:cNvPr id="1406" name="Google Shape;2129;p32">
                <a:extLst>
                  <a:ext uri="{FF2B5EF4-FFF2-40B4-BE49-F238E27FC236}">
                    <a16:creationId xmlns:a16="http://schemas.microsoft.com/office/drawing/2014/main" id="{19766412-0EC9-4823-58C8-500BDB29982C}"/>
                  </a:ext>
                </a:extLst>
              </p:cNvPr>
              <p:cNvSpPr/>
              <p:nvPr/>
            </p:nvSpPr>
            <p:spPr>
              <a:xfrm>
                <a:off x="4973123" y="995259"/>
                <a:ext cx="1715007" cy="1340201"/>
              </a:xfrm>
              <a:custGeom>
                <a:avLst/>
                <a:gdLst/>
                <a:ahLst/>
                <a:cxnLst/>
                <a:rect l="l" t="t" r="r" b="b"/>
                <a:pathLst>
                  <a:path w="13060" h="10206" extrusionOk="0">
                    <a:moveTo>
                      <a:pt x="6589" y="0"/>
                    </a:moveTo>
                    <a:cubicBezTo>
                      <a:pt x="6300" y="0"/>
                      <a:pt x="6007" y="21"/>
                      <a:pt x="5713" y="63"/>
                    </a:cubicBezTo>
                    <a:cubicBezTo>
                      <a:pt x="2329" y="554"/>
                      <a:pt x="1" y="3797"/>
                      <a:pt x="399" y="6568"/>
                    </a:cubicBezTo>
                    <a:cubicBezTo>
                      <a:pt x="741" y="8947"/>
                      <a:pt x="2986" y="10205"/>
                      <a:pt x="5753" y="10205"/>
                    </a:cubicBezTo>
                    <a:cubicBezTo>
                      <a:pt x="6212" y="10205"/>
                      <a:pt x="6685" y="10171"/>
                      <a:pt x="7167" y="10101"/>
                    </a:cubicBezTo>
                    <a:cubicBezTo>
                      <a:pt x="10551" y="9610"/>
                      <a:pt x="13060" y="7565"/>
                      <a:pt x="12654" y="4794"/>
                    </a:cubicBezTo>
                    <a:cubicBezTo>
                      <a:pt x="12285" y="2262"/>
                      <a:pt x="9624" y="0"/>
                      <a:pt x="6589" y="0"/>
                    </a:cubicBezTo>
                    <a:close/>
                  </a:path>
                </a:pathLst>
              </a:custGeom>
              <a:solidFill>
                <a:srgbClr val="FFD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07" name="Google Shape;2130;p32">
                <a:extLst>
                  <a:ext uri="{FF2B5EF4-FFF2-40B4-BE49-F238E27FC236}">
                    <a16:creationId xmlns:a16="http://schemas.microsoft.com/office/drawing/2014/main" id="{E6C97740-A408-52FB-EA60-8BB5596DD6BE}"/>
                  </a:ext>
                </a:extLst>
              </p:cNvPr>
              <p:cNvGrpSpPr/>
              <p:nvPr/>
            </p:nvGrpSpPr>
            <p:grpSpPr>
              <a:xfrm>
                <a:off x="4872666" y="1527484"/>
                <a:ext cx="1914595" cy="719084"/>
                <a:chOff x="4872666" y="1527484"/>
                <a:chExt cx="1914595" cy="719084"/>
              </a:xfrm>
            </p:grpSpPr>
            <p:sp>
              <p:nvSpPr>
                <p:cNvPr id="1408" name="Google Shape;2131;p32">
                  <a:extLst>
                    <a:ext uri="{FF2B5EF4-FFF2-40B4-BE49-F238E27FC236}">
                      <a16:creationId xmlns:a16="http://schemas.microsoft.com/office/drawing/2014/main" id="{DD080CBC-7391-F0D6-C800-0F1133D0D29D}"/>
                    </a:ext>
                  </a:extLst>
                </p:cNvPr>
                <p:cNvSpPr/>
                <p:nvPr/>
              </p:nvSpPr>
              <p:spPr>
                <a:xfrm>
                  <a:off x="4935304" y="1810338"/>
                  <a:ext cx="281676" cy="263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5" h="2007" extrusionOk="0">
                      <a:moveTo>
                        <a:pt x="1938" y="0"/>
                      </a:moveTo>
                      <a:cubicBezTo>
                        <a:pt x="860" y="254"/>
                        <a:pt x="76" y="1072"/>
                        <a:pt x="0" y="2006"/>
                      </a:cubicBezTo>
                      <a:cubicBezTo>
                        <a:pt x="664" y="1736"/>
                        <a:pt x="1385" y="1539"/>
                        <a:pt x="2145" y="1429"/>
                      </a:cubicBezTo>
                      <a:lnTo>
                        <a:pt x="1938" y="0"/>
                      </a:ln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09" name="Google Shape;2132;p32">
                  <a:extLst>
                    <a:ext uri="{FF2B5EF4-FFF2-40B4-BE49-F238E27FC236}">
                      <a16:creationId xmlns:a16="http://schemas.microsoft.com/office/drawing/2014/main" id="{D8BF8208-D6DA-2011-749E-D50756FE85C8}"/>
                    </a:ext>
                  </a:extLst>
                </p:cNvPr>
                <p:cNvSpPr/>
                <p:nvPr/>
              </p:nvSpPr>
              <p:spPr>
                <a:xfrm>
                  <a:off x="5001487" y="1914866"/>
                  <a:ext cx="272352" cy="33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2526" extrusionOk="0">
                      <a:moveTo>
                        <a:pt x="1414" y="1"/>
                      </a:moveTo>
                      <a:cubicBezTo>
                        <a:pt x="477" y="591"/>
                        <a:pt x="0" y="1619"/>
                        <a:pt x="229" y="2525"/>
                      </a:cubicBezTo>
                      <a:cubicBezTo>
                        <a:pt x="770" y="2055"/>
                        <a:pt x="1390" y="1636"/>
                        <a:pt x="2073" y="1286"/>
                      </a:cubicBezTo>
                      <a:lnTo>
                        <a:pt x="1414" y="1"/>
                      </a:ln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0" name="Google Shape;2133;p32">
                  <a:extLst>
                    <a:ext uri="{FF2B5EF4-FFF2-40B4-BE49-F238E27FC236}">
                      <a16:creationId xmlns:a16="http://schemas.microsoft.com/office/drawing/2014/main" id="{64933A02-A9BD-D0B2-5BD2-FCAD984A1976}"/>
                    </a:ext>
                  </a:extLst>
                </p:cNvPr>
                <p:cNvSpPr/>
                <p:nvPr/>
              </p:nvSpPr>
              <p:spPr>
                <a:xfrm>
                  <a:off x="4872666" y="1739034"/>
                  <a:ext cx="342345" cy="18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1445" extrusionOk="0">
                      <a:moveTo>
                        <a:pt x="2013" y="0"/>
                      </a:moveTo>
                      <a:cubicBezTo>
                        <a:pt x="1153" y="0"/>
                        <a:pt x="380" y="393"/>
                        <a:pt x="0" y="1053"/>
                      </a:cubicBezTo>
                      <a:cubicBezTo>
                        <a:pt x="716" y="1093"/>
                        <a:pt x="1451" y="1221"/>
                        <a:pt x="2186" y="1444"/>
                      </a:cubicBezTo>
                      <a:lnTo>
                        <a:pt x="2606" y="62"/>
                      </a:lnTo>
                      <a:cubicBezTo>
                        <a:pt x="2406" y="20"/>
                        <a:pt x="2207" y="0"/>
                        <a:pt x="2013" y="0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1" name="Google Shape;2134;p32">
                  <a:extLst>
                    <a:ext uri="{FF2B5EF4-FFF2-40B4-BE49-F238E27FC236}">
                      <a16:creationId xmlns:a16="http://schemas.microsoft.com/office/drawing/2014/main" id="{1A37EA40-2190-5953-0B29-B113C9092246}"/>
                    </a:ext>
                  </a:extLst>
                </p:cNvPr>
                <p:cNvSpPr/>
                <p:nvPr/>
              </p:nvSpPr>
              <p:spPr>
                <a:xfrm>
                  <a:off x="6463957" y="1625183"/>
                  <a:ext cx="318839" cy="1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1435" extrusionOk="0">
                      <a:moveTo>
                        <a:pt x="165" y="1"/>
                      </a:moveTo>
                      <a:cubicBezTo>
                        <a:pt x="110" y="1"/>
                        <a:pt x="55" y="2"/>
                        <a:pt x="0" y="5"/>
                      </a:cubicBezTo>
                      <a:lnTo>
                        <a:pt x="207" y="1434"/>
                      </a:lnTo>
                      <a:cubicBezTo>
                        <a:pt x="665" y="1368"/>
                        <a:pt x="1118" y="1337"/>
                        <a:pt x="1562" y="1337"/>
                      </a:cubicBezTo>
                      <a:cubicBezTo>
                        <a:pt x="1855" y="1337"/>
                        <a:pt x="2144" y="1351"/>
                        <a:pt x="2428" y="1377"/>
                      </a:cubicBezTo>
                      <a:cubicBezTo>
                        <a:pt x="2106" y="548"/>
                        <a:pt x="1202" y="1"/>
                        <a:pt x="165" y="1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2" name="Google Shape;2135;p32">
                  <a:extLst>
                    <a:ext uri="{FF2B5EF4-FFF2-40B4-BE49-F238E27FC236}">
                      <a16:creationId xmlns:a16="http://schemas.microsoft.com/office/drawing/2014/main" id="{A096ECDD-CD66-9ABE-E205-E2965901C91B}"/>
                    </a:ext>
                  </a:extLst>
                </p:cNvPr>
                <p:cNvSpPr/>
                <p:nvPr/>
              </p:nvSpPr>
              <p:spPr>
                <a:xfrm>
                  <a:off x="6461068" y="1725377"/>
                  <a:ext cx="278656" cy="27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" h="2085" extrusionOk="0">
                      <a:moveTo>
                        <a:pt x="268" y="0"/>
                      </a:moveTo>
                      <a:lnTo>
                        <a:pt x="1" y="1420"/>
                      </a:lnTo>
                      <a:cubicBezTo>
                        <a:pt x="756" y="1561"/>
                        <a:pt x="1469" y="1789"/>
                        <a:pt x="2121" y="2085"/>
                      </a:cubicBezTo>
                      <a:cubicBezTo>
                        <a:pt x="2081" y="1150"/>
                        <a:pt x="1333" y="300"/>
                        <a:pt x="268" y="0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3" name="Google Shape;2136;p32">
                  <a:extLst>
                    <a:ext uri="{FF2B5EF4-FFF2-40B4-BE49-F238E27FC236}">
                      <a16:creationId xmlns:a16="http://schemas.microsoft.com/office/drawing/2014/main" id="{E4639CC9-A091-CD87-8035-FA511AB83561}"/>
                    </a:ext>
                  </a:extLst>
                </p:cNvPr>
                <p:cNvSpPr/>
                <p:nvPr/>
              </p:nvSpPr>
              <p:spPr>
                <a:xfrm>
                  <a:off x="6422067" y="1527484"/>
                  <a:ext cx="365194" cy="203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1549" extrusionOk="0">
                      <a:moveTo>
                        <a:pt x="1313" y="1"/>
                      </a:moveTo>
                      <a:cubicBezTo>
                        <a:pt x="880" y="1"/>
                        <a:pt x="426" y="113"/>
                        <a:pt x="1" y="342"/>
                      </a:cubicBezTo>
                      <a:lnTo>
                        <a:pt x="795" y="1549"/>
                      </a:lnTo>
                      <a:cubicBezTo>
                        <a:pt x="1436" y="1126"/>
                        <a:pt x="2107" y="793"/>
                        <a:pt x="2781" y="552"/>
                      </a:cubicBezTo>
                      <a:cubicBezTo>
                        <a:pt x="2398" y="188"/>
                        <a:pt x="1873" y="1"/>
                        <a:pt x="1313" y="1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86" name="Google Shape;2137;p32">
              <a:extLst>
                <a:ext uri="{FF2B5EF4-FFF2-40B4-BE49-F238E27FC236}">
                  <a16:creationId xmlns:a16="http://schemas.microsoft.com/office/drawing/2014/main" id="{4E941796-CC75-6EA5-8719-D1FA3E204D76}"/>
                </a:ext>
              </a:extLst>
            </p:cNvPr>
            <p:cNvSpPr/>
            <p:nvPr/>
          </p:nvSpPr>
          <p:spPr>
            <a:xfrm>
              <a:off x="5471074" y="1852885"/>
              <a:ext cx="768733" cy="228094"/>
            </a:xfrm>
            <a:custGeom>
              <a:avLst/>
              <a:gdLst/>
              <a:ahLst/>
              <a:cxnLst/>
              <a:rect l="l" t="t" r="r" b="b"/>
              <a:pathLst>
                <a:path w="5854" h="1737" extrusionOk="0">
                  <a:moveTo>
                    <a:pt x="5797" y="1"/>
                  </a:moveTo>
                  <a:cubicBezTo>
                    <a:pt x="5770" y="1"/>
                    <a:pt x="5750" y="18"/>
                    <a:pt x="5744" y="43"/>
                  </a:cubicBezTo>
                  <a:cubicBezTo>
                    <a:pt x="5605" y="658"/>
                    <a:pt x="5117" y="1115"/>
                    <a:pt x="4494" y="1205"/>
                  </a:cubicBezTo>
                  <a:cubicBezTo>
                    <a:pt x="4424" y="1215"/>
                    <a:pt x="4354" y="1220"/>
                    <a:pt x="4285" y="1220"/>
                  </a:cubicBezTo>
                  <a:cubicBezTo>
                    <a:pt x="3746" y="1220"/>
                    <a:pt x="3237" y="923"/>
                    <a:pt x="2975" y="441"/>
                  </a:cubicBezTo>
                  <a:cubicBezTo>
                    <a:pt x="2965" y="424"/>
                    <a:pt x="2949" y="414"/>
                    <a:pt x="2929" y="414"/>
                  </a:cubicBezTo>
                  <a:cubicBezTo>
                    <a:pt x="2926" y="414"/>
                    <a:pt x="2924" y="414"/>
                    <a:pt x="2921" y="414"/>
                  </a:cubicBezTo>
                  <a:cubicBezTo>
                    <a:pt x="2899" y="417"/>
                    <a:pt x="2882" y="434"/>
                    <a:pt x="2877" y="456"/>
                  </a:cubicBezTo>
                  <a:cubicBezTo>
                    <a:pt x="2745" y="1063"/>
                    <a:pt x="2247" y="1529"/>
                    <a:pt x="1634" y="1618"/>
                  </a:cubicBezTo>
                  <a:cubicBezTo>
                    <a:pt x="1562" y="1628"/>
                    <a:pt x="1490" y="1633"/>
                    <a:pt x="1419" y="1633"/>
                  </a:cubicBezTo>
                  <a:cubicBezTo>
                    <a:pt x="878" y="1633"/>
                    <a:pt x="378" y="1342"/>
                    <a:pt x="108" y="854"/>
                  </a:cubicBezTo>
                  <a:cubicBezTo>
                    <a:pt x="100" y="836"/>
                    <a:pt x="82" y="826"/>
                    <a:pt x="63" y="826"/>
                  </a:cubicBezTo>
                  <a:cubicBezTo>
                    <a:pt x="54" y="826"/>
                    <a:pt x="45" y="828"/>
                    <a:pt x="37" y="833"/>
                  </a:cubicBezTo>
                  <a:cubicBezTo>
                    <a:pt x="11" y="844"/>
                    <a:pt x="1" y="878"/>
                    <a:pt x="15" y="904"/>
                  </a:cubicBezTo>
                  <a:cubicBezTo>
                    <a:pt x="299" y="1419"/>
                    <a:pt x="848" y="1736"/>
                    <a:pt x="1426" y="1736"/>
                  </a:cubicBezTo>
                  <a:cubicBezTo>
                    <a:pt x="1499" y="1736"/>
                    <a:pt x="1574" y="1732"/>
                    <a:pt x="1649" y="1721"/>
                  </a:cubicBezTo>
                  <a:cubicBezTo>
                    <a:pt x="2263" y="1634"/>
                    <a:pt x="2769" y="1191"/>
                    <a:pt x="2948" y="601"/>
                  </a:cubicBezTo>
                  <a:cubicBezTo>
                    <a:pt x="3244" y="1053"/>
                    <a:pt x="3752" y="1326"/>
                    <a:pt x="4286" y="1326"/>
                  </a:cubicBezTo>
                  <a:cubicBezTo>
                    <a:pt x="4360" y="1326"/>
                    <a:pt x="4435" y="1320"/>
                    <a:pt x="4510" y="1310"/>
                  </a:cubicBezTo>
                  <a:cubicBezTo>
                    <a:pt x="5167" y="1218"/>
                    <a:pt x="5704" y="716"/>
                    <a:pt x="5848" y="66"/>
                  </a:cubicBezTo>
                  <a:cubicBezTo>
                    <a:pt x="5854" y="36"/>
                    <a:pt x="5836" y="9"/>
                    <a:pt x="5808" y="2"/>
                  </a:cubicBezTo>
                  <a:cubicBezTo>
                    <a:pt x="5804" y="1"/>
                    <a:pt x="5800" y="1"/>
                    <a:pt x="579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7" name="Google Shape;2138;p32">
              <a:extLst>
                <a:ext uri="{FF2B5EF4-FFF2-40B4-BE49-F238E27FC236}">
                  <a16:creationId xmlns:a16="http://schemas.microsoft.com/office/drawing/2014/main" id="{C8E7E302-6011-4B92-6C66-FD1342DFBB81}"/>
                </a:ext>
              </a:extLst>
            </p:cNvPr>
            <p:cNvSpPr/>
            <p:nvPr/>
          </p:nvSpPr>
          <p:spPr>
            <a:xfrm>
              <a:off x="5843093" y="1870350"/>
              <a:ext cx="20092" cy="50819"/>
            </a:xfrm>
            <a:custGeom>
              <a:avLst/>
              <a:gdLst/>
              <a:ahLst/>
              <a:cxnLst/>
              <a:rect l="l" t="t" r="r" b="b"/>
              <a:pathLst>
                <a:path w="153" h="387" extrusionOk="0">
                  <a:moveTo>
                    <a:pt x="57" y="1"/>
                  </a:moveTo>
                  <a:cubicBezTo>
                    <a:pt x="54" y="1"/>
                    <a:pt x="52" y="1"/>
                    <a:pt x="49" y="1"/>
                  </a:cubicBezTo>
                  <a:cubicBezTo>
                    <a:pt x="21" y="6"/>
                    <a:pt x="1" y="33"/>
                    <a:pt x="5" y="61"/>
                  </a:cubicBezTo>
                  <a:lnTo>
                    <a:pt x="44" y="340"/>
                  </a:lnTo>
                  <a:cubicBezTo>
                    <a:pt x="48" y="367"/>
                    <a:pt x="69" y="387"/>
                    <a:pt x="95" y="387"/>
                  </a:cubicBezTo>
                  <a:cubicBezTo>
                    <a:pt x="98" y="387"/>
                    <a:pt x="101" y="386"/>
                    <a:pt x="105" y="386"/>
                  </a:cubicBezTo>
                  <a:cubicBezTo>
                    <a:pt x="134" y="380"/>
                    <a:pt x="152" y="353"/>
                    <a:pt x="149" y="324"/>
                  </a:cubicBezTo>
                  <a:lnTo>
                    <a:pt x="109" y="46"/>
                  </a:lnTo>
                  <a:cubicBezTo>
                    <a:pt x="105" y="20"/>
                    <a:pt x="83" y="1"/>
                    <a:pt x="5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8" name="Google Shape;2139;p32">
              <a:extLst>
                <a:ext uri="{FF2B5EF4-FFF2-40B4-BE49-F238E27FC236}">
                  <a16:creationId xmlns:a16="http://schemas.microsoft.com/office/drawing/2014/main" id="{229E6C0F-3F05-E88C-CC8E-F6F92CB320FD}"/>
                </a:ext>
              </a:extLst>
            </p:cNvPr>
            <p:cNvSpPr/>
            <p:nvPr/>
          </p:nvSpPr>
          <p:spPr>
            <a:xfrm>
              <a:off x="5701141" y="1719468"/>
              <a:ext cx="265130" cy="159679"/>
            </a:xfrm>
            <a:custGeom>
              <a:avLst/>
              <a:gdLst/>
              <a:ahLst/>
              <a:cxnLst/>
              <a:rect l="l" t="t" r="r" b="b"/>
              <a:pathLst>
                <a:path w="2019" h="1216" extrusionOk="0">
                  <a:moveTo>
                    <a:pt x="1854" y="1"/>
                  </a:moveTo>
                  <a:cubicBezTo>
                    <a:pt x="1668" y="1"/>
                    <a:pt x="1309" y="342"/>
                    <a:pt x="1017" y="385"/>
                  </a:cubicBezTo>
                  <a:cubicBezTo>
                    <a:pt x="992" y="389"/>
                    <a:pt x="966" y="390"/>
                    <a:pt x="939" y="390"/>
                  </a:cubicBezTo>
                  <a:cubicBezTo>
                    <a:pt x="685" y="390"/>
                    <a:pt x="358" y="246"/>
                    <a:pt x="172" y="246"/>
                  </a:cubicBezTo>
                  <a:cubicBezTo>
                    <a:pt x="98" y="246"/>
                    <a:pt x="46" y="270"/>
                    <a:pt x="31" y="335"/>
                  </a:cubicBezTo>
                  <a:cubicBezTo>
                    <a:pt x="1" y="478"/>
                    <a:pt x="98" y="604"/>
                    <a:pt x="186" y="692"/>
                  </a:cubicBezTo>
                  <a:cubicBezTo>
                    <a:pt x="405" y="908"/>
                    <a:pt x="873" y="1215"/>
                    <a:pt x="1106" y="1215"/>
                  </a:cubicBezTo>
                  <a:cubicBezTo>
                    <a:pt x="1117" y="1215"/>
                    <a:pt x="1128" y="1215"/>
                    <a:pt x="1137" y="1213"/>
                  </a:cubicBezTo>
                  <a:cubicBezTo>
                    <a:pt x="1354" y="1180"/>
                    <a:pt x="1746" y="725"/>
                    <a:pt x="1901" y="444"/>
                  </a:cubicBezTo>
                  <a:cubicBezTo>
                    <a:pt x="1960" y="332"/>
                    <a:pt x="2018" y="182"/>
                    <a:pt x="1950" y="57"/>
                  </a:cubicBezTo>
                  <a:cubicBezTo>
                    <a:pt x="1928" y="17"/>
                    <a:pt x="1895" y="1"/>
                    <a:pt x="1854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9" name="Google Shape;2140;p32">
              <a:extLst>
                <a:ext uri="{FF2B5EF4-FFF2-40B4-BE49-F238E27FC236}">
                  <a16:creationId xmlns:a16="http://schemas.microsoft.com/office/drawing/2014/main" id="{94E8B2E0-ADD3-E9D7-78F2-DFA03A4E40CF}"/>
                </a:ext>
              </a:extLst>
            </p:cNvPr>
            <p:cNvSpPr/>
            <p:nvPr/>
          </p:nvSpPr>
          <p:spPr>
            <a:xfrm>
              <a:off x="5970864" y="1665365"/>
              <a:ext cx="526714" cy="221528"/>
            </a:xfrm>
            <a:custGeom>
              <a:avLst/>
              <a:gdLst/>
              <a:ahLst/>
              <a:cxnLst/>
              <a:rect l="l" t="t" r="r" b="b"/>
              <a:pathLst>
                <a:path w="4011" h="1687" extrusionOk="0">
                  <a:moveTo>
                    <a:pt x="3958" y="0"/>
                  </a:moveTo>
                  <a:cubicBezTo>
                    <a:pt x="2339" y="28"/>
                    <a:pt x="865" y="626"/>
                    <a:pt x="20" y="1600"/>
                  </a:cubicBezTo>
                  <a:cubicBezTo>
                    <a:pt x="0" y="1621"/>
                    <a:pt x="4" y="1655"/>
                    <a:pt x="26" y="1675"/>
                  </a:cubicBezTo>
                  <a:cubicBezTo>
                    <a:pt x="36" y="1684"/>
                    <a:pt x="49" y="1687"/>
                    <a:pt x="61" y="1687"/>
                  </a:cubicBezTo>
                  <a:cubicBezTo>
                    <a:pt x="76" y="1687"/>
                    <a:pt x="91" y="1682"/>
                    <a:pt x="100" y="1667"/>
                  </a:cubicBezTo>
                  <a:cubicBezTo>
                    <a:pt x="928" y="716"/>
                    <a:pt x="2370" y="132"/>
                    <a:pt x="3959" y="106"/>
                  </a:cubicBezTo>
                  <a:cubicBezTo>
                    <a:pt x="3988" y="106"/>
                    <a:pt x="4011" y="80"/>
                    <a:pt x="4011" y="52"/>
                  </a:cubicBezTo>
                  <a:cubicBezTo>
                    <a:pt x="4011" y="23"/>
                    <a:pt x="3987" y="0"/>
                    <a:pt x="3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0" name="Google Shape;2141;p32">
              <a:extLst>
                <a:ext uri="{FF2B5EF4-FFF2-40B4-BE49-F238E27FC236}">
                  <a16:creationId xmlns:a16="http://schemas.microsoft.com/office/drawing/2014/main" id="{DC1CE102-4754-482E-5D5C-84239560D54C}"/>
                </a:ext>
              </a:extLst>
            </p:cNvPr>
            <p:cNvSpPr/>
            <p:nvPr/>
          </p:nvSpPr>
          <p:spPr>
            <a:xfrm>
              <a:off x="6026936" y="1867198"/>
              <a:ext cx="471824" cy="78789"/>
            </a:xfrm>
            <a:custGeom>
              <a:avLst/>
              <a:gdLst/>
              <a:ahLst/>
              <a:cxnLst/>
              <a:rect l="l" t="t" r="r" b="b"/>
              <a:pathLst>
                <a:path w="3593" h="600" extrusionOk="0">
                  <a:moveTo>
                    <a:pt x="2187" y="1"/>
                  </a:moveTo>
                  <a:cubicBezTo>
                    <a:pt x="1386" y="1"/>
                    <a:pt x="639" y="170"/>
                    <a:pt x="36" y="499"/>
                  </a:cubicBezTo>
                  <a:cubicBezTo>
                    <a:pt x="9" y="512"/>
                    <a:pt x="0" y="547"/>
                    <a:pt x="14" y="571"/>
                  </a:cubicBezTo>
                  <a:cubicBezTo>
                    <a:pt x="23" y="589"/>
                    <a:pt x="41" y="599"/>
                    <a:pt x="61" y="599"/>
                  </a:cubicBezTo>
                  <a:cubicBezTo>
                    <a:pt x="69" y="599"/>
                    <a:pt x="77" y="598"/>
                    <a:pt x="86" y="595"/>
                  </a:cubicBezTo>
                  <a:cubicBezTo>
                    <a:pt x="674" y="272"/>
                    <a:pt x="1402" y="106"/>
                    <a:pt x="2184" y="106"/>
                  </a:cubicBezTo>
                  <a:cubicBezTo>
                    <a:pt x="2618" y="106"/>
                    <a:pt x="3069" y="158"/>
                    <a:pt x="3521" y="261"/>
                  </a:cubicBezTo>
                  <a:cubicBezTo>
                    <a:pt x="3526" y="262"/>
                    <a:pt x="3530" y="263"/>
                    <a:pt x="3534" y="263"/>
                  </a:cubicBezTo>
                  <a:cubicBezTo>
                    <a:pt x="3560" y="263"/>
                    <a:pt x="3579" y="245"/>
                    <a:pt x="3585" y="221"/>
                  </a:cubicBezTo>
                  <a:cubicBezTo>
                    <a:pt x="3592" y="192"/>
                    <a:pt x="3575" y="164"/>
                    <a:pt x="3547" y="157"/>
                  </a:cubicBezTo>
                  <a:cubicBezTo>
                    <a:pt x="3087" y="52"/>
                    <a:pt x="2629" y="1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1" name="Google Shape;2142;p32">
              <a:extLst>
                <a:ext uri="{FF2B5EF4-FFF2-40B4-BE49-F238E27FC236}">
                  <a16:creationId xmlns:a16="http://schemas.microsoft.com/office/drawing/2014/main" id="{CC5355A8-BEC9-8373-2BCB-7A6FE5E97779}"/>
                </a:ext>
              </a:extLst>
            </p:cNvPr>
            <p:cNvSpPr/>
            <p:nvPr/>
          </p:nvSpPr>
          <p:spPr>
            <a:xfrm>
              <a:off x="5170229" y="1823864"/>
              <a:ext cx="565453" cy="99668"/>
            </a:xfrm>
            <a:custGeom>
              <a:avLst/>
              <a:gdLst/>
              <a:ahLst/>
              <a:cxnLst/>
              <a:rect l="l" t="t" r="r" b="b"/>
              <a:pathLst>
                <a:path w="4306" h="759" extrusionOk="0">
                  <a:moveTo>
                    <a:pt x="1778" y="0"/>
                  </a:moveTo>
                  <a:cubicBezTo>
                    <a:pt x="1216" y="0"/>
                    <a:pt x="629" y="80"/>
                    <a:pt x="46" y="243"/>
                  </a:cubicBezTo>
                  <a:cubicBezTo>
                    <a:pt x="16" y="251"/>
                    <a:pt x="0" y="280"/>
                    <a:pt x="7" y="308"/>
                  </a:cubicBezTo>
                  <a:cubicBezTo>
                    <a:pt x="15" y="333"/>
                    <a:pt x="37" y="348"/>
                    <a:pt x="61" y="348"/>
                  </a:cubicBezTo>
                  <a:cubicBezTo>
                    <a:pt x="65" y="348"/>
                    <a:pt x="69" y="348"/>
                    <a:pt x="73" y="347"/>
                  </a:cubicBezTo>
                  <a:cubicBezTo>
                    <a:pt x="648" y="187"/>
                    <a:pt x="1225" y="108"/>
                    <a:pt x="1778" y="108"/>
                  </a:cubicBezTo>
                  <a:cubicBezTo>
                    <a:pt x="2698" y="108"/>
                    <a:pt x="3552" y="326"/>
                    <a:pt x="4217" y="750"/>
                  </a:cubicBezTo>
                  <a:cubicBezTo>
                    <a:pt x="4225" y="755"/>
                    <a:pt x="4234" y="758"/>
                    <a:pt x="4245" y="758"/>
                  </a:cubicBezTo>
                  <a:cubicBezTo>
                    <a:pt x="4262" y="758"/>
                    <a:pt x="4281" y="750"/>
                    <a:pt x="4289" y="732"/>
                  </a:cubicBezTo>
                  <a:cubicBezTo>
                    <a:pt x="4305" y="707"/>
                    <a:pt x="4298" y="674"/>
                    <a:pt x="4274" y="658"/>
                  </a:cubicBezTo>
                  <a:cubicBezTo>
                    <a:pt x="3594" y="224"/>
                    <a:pt x="2720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2" name="Google Shape;2143;p32">
              <a:extLst>
                <a:ext uri="{FF2B5EF4-FFF2-40B4-BE49-F238E27FC236}">
                  <a16:creationId xmlns:a16="http://schemas.microsoft.com/office/drawing/2014/main" id="{F29B56CE-CB4B-3ADE-81EE-12892B029492}"/>
                </a:ext>
              </a:extLst>
            </p:cNvPr>
            <p:cNvSpPr/>
            <p:nvPr/>
          </p:nvSpPr>
          <p:spPr>
            <a:xfrm>
              <a:off x="5232867" y="1971069"/>
              <a:ext cx="465652" cy="111618"/>
            </a:xfrm>
            <a:custGeom>
              <a:avLst/>
              <a:gdLst/>
              <a:ahLst/>
              <a:cxnLst/>
              <a:rect l="l" t="t" r="r" b="b"/>
              <a:pathLst>
                <a:path w="3546" h="850" extrusionOk="0">
                  <a:moveTo>
                    <a:pt x="2697" y="0"/>
                  </a:moveTo>
                  <a:cubicBezTo>
                    <a:pt x="1842" y="0"/>
                    <a:pt x="908" y="259"/>
                    <a:pt x="34" y="749"/>
                  </a:cubicBezTo>
                  <a:cubicBezTo>
                    <a:pt x="9" y="764"/>
                    <a:pt x="0" y="798"/>
                    <a:pt x="14" y="822"/>
                  </a:cubicBezTo>
                  <a:cubicBezTo>
                    <a:pt x="23" y="841"/>
                    <a:pt x="43" y="849"/>
                    <a:pt x="62" y="849"/>
                  </a:cubicBezTo>
                  <a:cubicBezTo>
                    <a:pt x="70" y="849"/>
                    <a:pt x="79" y="848"/>
                    <a:pt x="87" y="841"/>
                  </a:cubicBezTo>
                  <a:cubicBezTo>
                    <a:pt x="946" y="360"/>
                    <a:pt x="1862" y="106"/>
                    <a:pt x="2699" y="106"/>
                  </a:cubicBezTo>
                  <a:cubicBezTo>
                    <a:pt x="2968" y="106"/>
                    <a:pt x="3229" y="132"/>
                    <a:pt x="3477" y="185"/>
                  </a:cubicBezTo>
                  <a:cubicBezTo>
                    <a:pt x="3480" y="186"/>
                    <a:pt x="3484" y="186"/>
                    <a:pt x="3487" y="186"/>
                  </a:cubicBezTo>
                  <a:cubicBezTo>
                    <a:pt x="3512" y="186"/>
                    <a:pt x="3535" y="169"/>
                    <a:pt x="3540" y="144"/>
                  </a:cubicBezTo>
                  <a:cubicBezTo>
                    <a:pt x="3545" y="115"/>
                    <a:pt x="3527" y="87"/>
                    <a:pt x="3498" y="83"/>
                  </a:cubicBezTo>
                  <a:cubicBezTo>
                    <a:pt x="3243" y="27"/>
                    <a:pt x="2974" y="0"/>
                    <a:pt x="2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3" name="Google Shape;2144;p32">
              <a:extLst>
                <a:ext uri="{FF2B5EF4-FFF2-40B4-BE49-F238E27FC236}">
                  <a16:creationId xmlns:a16="http://schemas.microsoft.com/office/drawing/2014/main" id="{CA8E9276-67F3-AE0D-47BC-3B7209F6B00D}"/>
                </a:ext>
              </a:extLst>
            </p:cNvPr>
            <p:cNvSpPr/>
            <p:nvPr/>
          </p:nvSpPr>
          <p:spPr>
            <a:xfrm>
              <a:off x="6016694" y="1402996"/>
              <a:ext cx="289292" cy="223892"/>
            </a:xfrm>
            <a:custGeom>
              <a:avLst/>
              <a:gdLst/>
              <a:ahLst/>
              <a:cxnLst/>
              <a:rect l="l" t="t" r="r" b="b"/>
              <a:pathLst>
                <a:path w="2203" h="1705" extrusionOk="0">
                  <a:moveTo>
                    <a:pt x="1673" y="0"/>
                  </a:moveTo>
                  <a:cubicBezTo>
                    <a:pt x="881" y="0"/>
                    <a:pt x="41" y="435"/>
                    <a:pt x="11" y="1217"/>
                  </a:cubicBezTo>
                  <a:cubicBezTo>
                    <a:pt x="1" y="1436"/>
                    <a:pt x="79" y="1569"/>
                    <a:pt x="207" y="1640"/>
                  </a:cubicBezTo>
                  <a:cubicBezTo>
                    <a:pt x="289" y="1685"/>
                    <a:pt x="391" y="1705"/>
                    <a:pt x="504" y="1705"/>
                  </a:cubicBezTo>
                  <a:cubicBezTo>
                    <a:pt x="873" y="1705"/>
                    <a:pt x="1351" y="1497"/>
                    <a:pt x="1586" y="1306"/>
                  </a:cubicBezTo>
                  <a:cubicBezTo>
                    <a:pt x="1971" y="993"/>
                    <a:pt x="2188" y="532"/>
                    <a:pt x="2203" y="71"/>
                  </a:cubicBezTo>
                  <a:cubicBezTo>
                    <a:pt x="2036" y="23"/>
                    <a:pt x="1856" y="0"/>
                    <a:pt x="1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4" name="Google Shape;2145;p32">
              <a:extLst>
                <a:ext uri="{FF2B5EF4-FFF2-40B4-BE49-F238E27FC236}">
                  <a16:creationId xmlns:a16="http://schemas.microsoft.com/office/drawing/2014/main" id="{B7A1CA5F-DF3E-A87E-B83F-A617D126DCDA}"/>
                </a:ext>
              </a:extLst>
            </p:cNvPr>
            <p:cNvSpPr/>
            <p:nvPr/>
          </p:nvSpPr>
          <p:spPr>
            <a:xfrm>
              <a:off x="6085897" y="1414420"/>
              <a:ext cx="146419" cy="183184"/>
            </a:xfrm>
            <a:custGeom>
              <a:avLst/>
              <a:gdLst/>
              <a:ahLst/>
              <a:cxnLst/>
              <a:rect l="l" t="t" r="r" b="b"/>
              <a:pathLst>
                <a:path w="1115" h="1395" extrusionOk="0">
                  <a:moveTo>
                    <a:pt x="522" y="1"/>
                  </a:moveTo>
                  <a:cubicBezTo>
                    <a:pt x="519" y="1"/>
                    <a:pt x="516" y="1"/>
                    <a:pt x="513" y="1"/>
                  </a:cubicBezTo>
                  <a:cubicBezTo>
                    <a:pt x="319" y="5"/>
                    <a:pt x="156" y="158"/>
                    <a:pt x="99" y="327"/>
                  </a:cubicBezTo>
                  <a:cubicBezTo>
                    <a:pt x="1" y="611"/>
                    <a:pt x="84" y="996"/>
                    <a:pt x="295" y="1225"/>
                  </a:cubicBezTo>
                  <a:cubicBezTo>
                    <a:pt x="397" y="1333"/>
                    <a:pt x="538" y="1394"/>
                    <a:pt x="674" y="1394"/>
                  </a:cubicBezTo>
                  <a:cubicBezTo>
                    <a:pt x="817" y="1394"/>
                    <a:pt x="955" y="1328"/>
                    <a:pt x="1040" y="1180"/>
                  </a:cubicBezTo>
                  <a:cubicBezTo>
                    <a:pt x="1092" y="1089"/>
                    <a:pt x="1107" y="985"/>
                    <a:pt x="1109" y="883"/>
                  </a:cubicBezTo>
                  <a:cubicBezTo>
                    <a:pt x="1114" y="675"/>
                    <a:pt x="1069" y="464"/>
                    <a:pt x="956" y="284"/>
                  </a:cubicBezTo>
                  <a:cubicBezTo>
                    <a:pt x="866" y="136"/>
                    <a:pt x="708" y="1"/>
                    <a:pt x="522" y="1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5" name="Google Shape;2146;p32">
              <a:extLst>
                <a:ext uri="{FF2B5EF4-FFF2-40B4-BE49-F238E27FC236}">
                  <a16:creationId xmlns:a16="http://schemas.microsoft.com/office/drawing/2014/main" id="{1AEFEB1B-1F52-9AD8-1EC7-3FCE99DBEC3F}"/>
                </a:ext>
              </a:extLst>
            </p:cNvPr>
            <p:cNvSpPr/>
            <p:nvPr/>
          </p:nvSpPr>
          <p:spPr>
            <a:xfrm>
              <a:off x="5284999" y="1535888"/>
              <a:ext cx="331577" cy="187387"/>
            </a:xfrm>
            <a:custGeom>
              <a:avLst/>
              <a:gdLst/>
              <a:ahLst/>
              <a:cxnLst/>
              <a:rect l="l" t="t" r="r" b="b"/>
              <a:pathLst>
                <a:path w="2525" h="1427" extrusionOk="0">
                  <a:moveTo>
                    <a:pt x="1188" y="0"/>
                  </a:moveTo>
                  <a:cubicBezTo>
                    <a:pt x="768" y="0"/>
                    <a:pt x="330" y="131"/>
                    <a:pt x="0" y="362"/>
                  </a:cubicBezTo>
                  <a:cubicBezTo>
                    <a:pt x="164" y="792"/>
                    <a:pt x="518" y="1158"/>
                    <a:pt x="982" y="1328"/>
                  </a:cubicBezTo>
                  <a:cubicBezTo>
                    <a:pt x="1146" y="1387"/>
                    <a:pt x="1386" y="1426"/>
                    <a:pt x="1625" y="1426"/>
                  </a:cubicBezTo>
                  <a:cubicBezTo>
                    <a:pt x="1935" y="1426"/>
                    <a:pt x="2246" y="1362"/>
                    <a:pt x="2396" y="1193"/>
                  </a:cubicBezTo>
                  <a:cubicBezTo>
                    <a:pt x="2495" y="1085"/>
                    <a:pt x="2524" y="935"/>
                    <a:pt x="2445" y="729"/>
                  </a:cubicBezTo>
                  <a:cubicBezTo>
                    <a:pt x="2248" y="222"/>
                    <a:pt x="1734" y="0"/>
                    <a:pt x="1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6" name="Google Shape;2147;p32">
              <a:extLst>
                <a:ext uri="{FF2B5EF4-FFF2-40B4-BE49-F238E27FC236}">
                  <a16:creationId xmlns:a16="http://schemas.microsoft.com/office/drawing/2014/main" id="{E69F19F2-87DB-FCED-8CD0-DBDC55DA1584}"/>
                </a:ext>
              </a:extLst>
            </p:cNvPr>
            <p:cNvSpPr/>
            <p:nvPr/>
          </p:nvSpPr>
          <p:spPr>
            <a:xfrm>
              <a:off x="5380729" y="1533393"/>
              <a:ext cx="145237" cy="185417"/>
            </a:xfrm>
            <a:custGeom>
              <a:avLst/>
              <a:gdLst/>
              <a:ahLst/>
              <a:cxnLst/>
              <a:rect l="l" t="t" r="r" b="b"/>
              <a:pathLst>
                <a:path w="1106" h="1412" extrusionOk="0">
                  <a:moveTo>
                    <a:pt x="494" y="0"/>
                  </a:moveTo>
                  <a:cubicBezTo>
                    <a:pt x="454" y="0"/>
                    <a:pt x="413" y="6"/>
                    <a:pt x="373" y="19"/>
                  </a:cubicBezTo>
                  <a:cubicBezTo>
                    <a:pt x="192" y="76"/>
                    <a:pt x="85" y="257"/>
                    <a:pt x="46" y="429"/>
                  </a:cubicBezTo>
                  <a:cubicBezTo>
                    <a:pt x="1" y="638"/>
                    <a:pt x="25" y="853"/>
                    <a:pt x="99" y="1047"/>
                  </a:cubicBezTo>
                  <a:cubicBezTo>
                    <a:pt x="135" y="1141"/>
                    <a:pt x="182" y="1234"/>
                    <a:pt x="261" y="1304"/>
                  </a:cubicBezTo>
                  <a:cubicBezTo>
                    <a:pt x="346" y="1379"/>
                    <a:pt x="441" y="1412"/>
                    <a:pt x="536" y="1412"/>
                  </a:cubicBezTo>
                  <a:cubicBezTo>
                    <a:pt x="719" y="1412"/>
                    <a:pt x="896" y="1288"/>
                    <a:pt x="979" y="1104"/>
                  </a:cubicBezTo>
                  <a:cubicBezTo>
                    <a:pt x="1106" y="820"/>
                    <a:pt x="1059" y="427"/>
                    <a:pt x="872" y="190"/>
                  </a:cubicBezTo>
                  <a:cubicBezTo>
                    <a:pt x="786" y="80"/>
                    <a:pt x="642" y="0"/>
                    <a:pt x="494" y="0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7" name="Google Shape;2148;p32">
              <a:extLst>
                <a:ext uri="{FF2B5EF4-FFF2-40B4-BE49-F238E27FC236}">
                  <a16:creationId xmlns:a16="http://schemas.microsoft.com/office/drawing/2014/main" id="{986F203E-DED2-CCE2-9912-6F8C78DC204E}"/>
                </a:ext>
              </a:extLst>
            </p:cNvPr>
            <p:cNvSpPr/>
            <p:nvPr/>
          </p:nvSpPr>
          <p:spPr>
            <a:xfrm>
              <a:off x="5365890" y="1101757"/>
              <a:ext cx="298879" cy="337086"/>
            </a:xfrm>
            <a:custGeom>
              <a:avLst/>
              <a:gdLst/>
              <a:ahLst/>
              <a:cxnLst/>
              <a:rect l="l" t="t" r="r" b="b"/>
              <a:pathLst>
                <a:path w="2276" h="2567" extrusionOk="0">
                  <a:moveTo>
                    <a:pt x="555" y="0"/>
                  </a:moveTo>
                  <a:cubicBezTo>
                    <a:pt x="364" y="110"/>
                    <a:pt x="179" y="229"/>
                    <a:pt x="1" y="354"/>
                  </a:cubicBezTo>
                  <a:cubicBezTo>
                    <a:pt x="188" y="487"/>
                    <a:pt x="409" y="609"/>
                    <a:pt x="531" y="706"/>
                  </a:cubicBezTo>
                  <a:cubicBezTo>
                    <a:pt x="1197" y="1243"/>
                    <a:pt x="1777" y="1869"/>
                    <a:pt x="2275" y="2566"/>
                  </a:cubicBezTo>
                  <a:cubicBezTo>
                    <a:pt x="1844" y="1634"/>
                    <a:pt x="1270" y="744"/>
                    <a:pt x="55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8" name="Google Shape;2149;p32">
              <a:extLst>
                <a:ext uri="{FF2B5EF4-FFF2-40B4-BE49-F238E27FC236}">
                  <a16:creationId xmlns:a16="http://schemas.microsoft.com/office/drawing/2014/main" id="{0148DD4F-D38D-781C-4DD8-78A88922918F}"/>
                </a:ext>
              </a:extLst>
            </p:cNvPr>
            <p:cNvSpPr/>
            <p:nvPr/>
          </p:nvSpPr>
          <p:spPr>
            <a:xfrm>
              <a:off x="5682100" y="998674"/>
              <a:ext cx="119105" cy="389874"/>
            </a:xfrm>
            <a:custGeom>
              <a:avLst/>
              <a:gdLst/>
              <a:ahLst/>
              <a:cxnLst/>
              <a:rect l="l" t="t" r="r" b="b"/>
              <a:pathLst>
                <a:path w="907" h="2969" extrusionOk="0">
                  <a:moveTo>
                    <a:pt x="606" y="0"/>
                  </a:moveTo>
                  <a:cubicBezTo>
                    <a:pt x="507" y="9"/>
                    <a:pt x="411" y="21"/>
                    <a:pt x="313" y="36"/>
                  </a:cubicBezTo>
                  <a:cubicBezTo>
                    <a:pt x="207" y="51"/>
                    <a:pt x="103" y="67"/>
                    <a:pt x="0" y="89"/>
                  </a:cubicBezTo>
                  <a:cubicBezTo>
                    <a:pt x="83" y="241"/>
                    <a:pt x="170" y="386"/>
                    <a:pt x="213" y="493"/>
                  </a:cubicBezTo>
                  <a:cubicBezTo>
                    <a:pt x="534" y="1288"/>
                    <a:pt x="738" y="2119"/>
                    <a:pt x="834" y="2969"/>
                  </a:cubicBezTo>
                  <a:cubicBezTo>
                    <a:pt x="907" y="1983"/>
                    <a:pt x="846" y="967"/>
                    <a:pt x="606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9" name="Google Shape;2150;p32">
              <a:extLst>
                <a:ext uri="{FF2B5EF4-FFF2-40B4-BE49-F238E27FC236}">
                  <a16:creationId xmlns:a16="http://schemas.microsoft.com/office/drawing/2014/main" id="{0A403BC2-709B-DE9B-8F53-E23CE3653BDC}"/>
                </a:ext>
              </a:extLst>
            </p:cNvPr>
            <p:cNvSpPr/>
            <p:nvPr/>
          </p:nvSpPr>
          <p:spPr>
            <a:xfrm>
              <a:off x="5920964" y="1013118"/>
              <a:ext cx="160995" cy="381470"/>
            </a:xfrm>
            <a:custGeom>
              <a:avLst/>
              <a:gdLst/>
              <a:ahLst/>
              <a:cxnLst/>
              <a:rect l="l" t="t" r="r" b="b"/>
              <a:pathLst>
                <a:path w="1226" h="2905" extrusionOk="0">
                  <a:moveTo>
                    <a:pt x="651" y="0"/>
                  </a:moveTo>
                  <a:cubicBezTo>
                    <a:pt x="613" y="123"/>
                    <a:pt x="579" y="240"/>
                    <a:pt x="550" y="316"/>
                  </a:cubicBezTo>
                  <a:cubicBezTo>
                    <a:pt x="249" y="1152"/>
                    <a:pt x="66" y="2019"/>
                    <a:pt x="0" y="2904"/>
                  </a:cubicBezTo>
                  <a:cubicBezTo>
                    <a:pt x="259" y="1939"/>
                    <a:pt x="657" y="982"/>
                    <a:pt x="1225" y="149"/>
                  </a:cubicBezTo>
                  <a:cubicBezTo>
                    <a:pt x="1037" y="90"/>
                    <a:pt x="847" y="40"/>
                    <a:pt x="65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0" name="Google Shape;2151;p32">
              <a:extLst>
                <a:ext uri="{FF2B5EF4-FFF2-40B4-BE49-F238E27FC236}">
                  <a16:creationId xmlns:a16="http://schemas.microsoft.com/office/drawing/2014/main" id="{64C7CADC-5373-8019-3A96-966CD613F2B1}"/>
                </a:ext>
              </a:extLst>
            </p:cNvPr>
            <p:cNvSpPr/>
            <p:nvPr/>
          </p:nvSpPr>
          <p:spPr>
            <a:xfrm>
              <a:off x="5265433" y="2128649"/>
              <a:ext cx="1142331" cy="213650"/>
            </a:xfrm>
            <a:custGeom>
              <a:avLst/>
              <a:gdLst/>
              <a:ahLst/>
              <a:cxnLst/>
              <a:rect l="l" t="t" r="r" b="b"/>
              <a:pathLst>
                <a:path w="8699" h="1627" extrusionOk="0">
                  <a:moveTo>
                    <a:pt x="8638" y="1"/>
                  </a:moveTo>
                  <a:cubicBezTo>
                    <a:pt x="8627" y="1"/>
                    <a:pt x="8616" y="4"/>
                    <a:pt x="8606" y="12"/>
                  </a:cubicBezTo>
                  <a:cubicBezTo>
                    <a:pt x="7642" y="722"/>
                    <a:pt x="6372" y="1207"/>
                    <a:pt x="4934" y="1416"/>
                  </a:cubicBezTo>
                  <a:cubicBezTo>
                    <a:pt x="4448" y="1486"/>
                    <a:pt x="3973" y="1521"/>
                    <a:pt x="3514" y="1521"/>
                  </a:cubicBezTo>
                  <a:cubicBezTo>
                    <a:pt x="2198" y="1521"/>
                    <a:pt x="1014" y="1233"/>
                    <a:pt x="89" y="677"/>
                  </a:cubicBezTo>
                  <a:cubicBezTo>
                    <a:pt x="81" y="672"/>
                    <a:pt x="71" y="669"/>
                    <a:pt x="62" y="669"/>
                  </a:cubicBezTo>
                  <a:cubicBezTo>
                    <a:pt x="44" y="669"/>
                    <a:pt x="27" y="679"/>
                    <a:pt x="16" y="694"/>
                  </a:cubicBezTo>
                  <a:cubicBezTo>
                    <a:pt x="1" y="720"/>
                    <a:pt x="9" y="754"/>
                    <a:pt x="35" y="769"/>
                  </a:cubicBezTo>
                  <a:cubicBezTo>
                    <a:pt x="977" y="1334"/>
                    <a:pt x="2181" y="1627"/>
                    <a:pt x="3520" y="1627"/>
                  </a:cubicBezTo>
                  <a:cubicBezTo>
                    <a:pt x="3983" y="1627"/>
                    <a:pt x="4461" y="1593"/>
                    <a:pt x="4949" y="1521"/>
                  </a:cubicBezTo>
                  <a:cubicBezTo>
                    <a:pt x="6404" y="1311"/>
                    <a:pt x="7691" y="819"/>
                    <a:pt x="8670" y="98"/>
                  </a:cubicBezTo>
                  <a:cubicBezTo>
                    <a:pt x="8695" y="79"/>
                    <a:pt x="8699" y="46"/>
                    <a:pt x="8682" y="22"/>
                  </a:cubicBezTo>
                  <a:cubicBezTo>
                    <a:pt x="8671" y="8"/>
                    <a:pt x="8655" y="1"/>
                    <a:pt x="8638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1" name="Google Shape;2152;p32">
              <a:extLst>
                <a:ext uri="{FF2B5EF4-FFF2-40B4-BE49-F238E27FC236}">
                  <a16:creationId xmlns:a16="http://schemas.microsoft.com/office/drawing/2014/main" id="{FA8682D3-0932-357F-BA71-E820AE993354}"/>
                </a:ext>
              </a:extLst>
            </p:cNvPr>
            <p:cNvSpPr/>
            <p:nvPr/>
          </p:nvSpPr>
          <p:spPr>
            <a:xfrm>
              <a:off x="5101550" y="2586942"/>
              <a:ext cx="1706208" cy="1680175"/>
            </a:xfrm>
            <a:custGeom>
              <a:avLst/>
              <a:gdLst/>
              <a:ahLst/>
              <a:cxnLst/>
              <a:rect l="l" t="t" r="r" b="b"/>
              <a:pathLst>
                <a:path w="12993" h="12795" extrusionOk="0">
                  <a:moveTo>
                    <a:pt x="3358" y="0"/>
                  </a:moveTo>
                  <a:cubicBezTo>
                    <a:pt x="3308" y="0"/>
                    <a:pt x="3258" y="1"/>
                    <a:pt x="3206" y="4"/>
                  </a:cubicBezTo>
                  <a:cubicBezTo>
                    <a:pt x="2394" y="50"/>
                    <a:pt x="1623" y="516"/>
                    <a:pt x="1166" y="1237"/>
                  </a:cubicBezTo>
                  <a:cubicBezTo>
                    <a:pt x="1" y="3070"/>
                    <a:pt x="1052" y="5746"/>
                    <a:pt x="1787" y="7436"/>
                  </a:cubicBezTo>
                  <a:cubicBezTo>
                    <a:pt x="2111" y="8174"/>
                    <a:pt x="2418" y="8944"/>
                    <a:pt x="2918" y="9571"/>
                  </a:cubicBezTo>
                  <a:cubicBezTo>
                    <a:pt x="3482" y="10278"/>
                    <a:pt x="4228" y="10589"/>
                    <a:pt x="5092" y="10743"/>
                  </a:cubicBezTo>
                  <a:cubicBezTo>
                    <a:pt x="6512" y="10994"/>
                    <a:pt x="7004" y="10996"/>
                    <a:pt x="8348" y="11541"/>
                  </a:cubicBezTo>
                  <a:cubicBezTo>
                    <a:pt x="9062" y="11828"/>
                    <a:pt x="9858" y="12064"/>
                    <a:pt x="10481" y="12529"/>
                  </a:cubicBezTo>
                  <a:cubicBezTo>
                    <a:pt x="10715" y="12704"/>
                    <a:pt x="11002" y="12794"/>
                    <a:pt x="11287" y="12794"/>
                  </a:cubicBezTo>
                  <a:cubicBezTo>
                    <a:pt x="11696" y="12794"/>
                    <a:pt x="12098" y="12608"/>
                    <a:pt x="12323" y="12221"/>
                  </a:cubicBezTo>
                  <a:cubicBezTo>
                    <a:pt x="12992" y="11074"/>
                    <a:pt x="11844" y="9926"/>
                    <a:pt x="10968" y="9354"/>
                  </a:cubicBezTo>
                  <a:cubicBezTo>
                    <a:pt x="10392" y="8978"/>
                    <a:pt x="8636" y="8219"/>
                    <a:pt x="7203" y="7693"/>
                  </a:cubicBezTo>
                  <a:cubicBezTo>
                    <a:pt x="6449" y="7415"/>
                    <a:pt x="5878" y="6705"/>
                    <a:pt x="5848" y="5870"/>
                  </a:cubicBezTo>
                  <a:cubicBezTo>
                    <a:pt x="5825" y="5220"/>
                    <a:pt x="5792" y="3510"/>
                    <a:pt x="5752" y="2739"/>
                  </a:cubicBezTo>
                  <a:cubicBezTo>
                    <a:pt x="5672" y="1277"/>
                    <a:pt x="4846" y="0"/>
                    <a:pt x="3358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2" name="Google Shape;2153;p32">
              <a:extLst>
                <a:ext uri="{FF2B5EF4-FFF2-40B4-BE49-F238E27FC236}">
                  <a16:creationId xmlns:a16="http://schemas.microsoft.com/office/drawing/2014/main" id="{6B91C439-237F-06B1-2C43-D5819103A15F}"/>
                </a:ext>
              </a:extLst>
            </p:cNvPr>
            <p:cNvSpPr/>
            <p:nvPr/>
          </p:nvSpPr>
          <p:spPr>
            <a:xfrm>
              <a:off x="5186118" y="3103933"/>
              <a:ext cx="592111" cy="900558"/>
            </a:xfrm>
            <a:custGeom>
              <a:avLst/>
              <a:gdLst/>
              <a:ahLst/>
              <a:cxnLst/>
              <a:rect l="l" t="t" r="r" b="b"/>
              <a:pathLst>
                <a:path w="4509" h="6858" extrusionOk="0">
                  <a:moveTo>
                    <a:pt x="58" y="0"/>
                  </a:moveTo>
                  <a:cubicBezTo>
                    <a:pt x="56" y="0"/>
                    <a:pt x="53" y="1"/>
                    <a:pt x="51" y="1"/>
                  </a:cubicBezTo>
                  <a:cubicBezTo>
                    <a:pt x="21" y="4"/>
                    <a:pt x="1" y="31"/>
                    <a:pt x="5" y="60"/>
                  </a:cubicBezTo>
                  <a:cubicBezTo>
                    <a:pt x="165" y="1268"/>
                    <a:pt x="647" y="2487"/>
                    <a:pt x="1097" y="3521"/>
                  </a:cubicBezTo>
                  <a:lnTo>
                    <a:pt x="1189" y="3731"/>
                  </a:lnTo>
                  <a:cubicBezTo>
                    <a:pt x="1477" y="4400"/>
                    <a:pt x="1777" y="5093"/>
                    <a:pt x="2234" y="5665"/>
                  </a:cubicBezTo>
                  <a:cubicBezTo>
                    <a:pt x="2748" y="6309"/>
                    <a:pt x="3430" y="6678"/>
                    <a:pt x="4441" y="6857"/>
                  </a:cubicBezTo>
                  <a:lnTo>
                    <a:pt x="4451" y="6857"/>
                  </a:lnTo>
                  <a:cubicBezTo>
                    <a:pt x="4475" y="6857"/>
                    <a:pt x="4498" y="6840"/>
                    <a:pt x="4503" y="6819"/>
                  </a:cubicBezTo>
                  <a:cubicBezTo>
                    <a:pt x="4508" y="6787"/>
                    <a:pt x="4488" y="6762"/>
                    <a:pt x="4460" y="6756"/>
                  </a:cubicBezTo>
                  <a:cubicBezTo>
                    <a:pt x="3475" y="6580"/>
                    <a:pt x="2812" y="6226"/>
                    <a:pt x="2317" y="5602"/>
                  </a:cubicBezTo>
                  <a:cubicBezTo>
                    <a:pt x="1868" y="5041"/>
                    <a:pt x="1571" y="4356"/>
                    <a:pt x="1284" y="3692"/>
                  </a:cubicBezTo>
                  <a:lnTo>
                    <a:pt x="1193" y="3479"/>
                  </a:lnTo>
                  <a:cubicBezTo>
                    <a:pt x="747" y="2453"/>
                    <a:pt x="269" y="1243"/>
                    <a:pt x="111" y="47"/>
                  </a:cubicBezTo>
                  <a:cubicBezTo>
                    <a:pt x="107" y="19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3" name="Google Shape;2154;p32">
              <a:extLst>
                <a:ext uri="{FF2B5EF4-FFF2-40B4-BE49-F238E27FC236}">
                  <a16:creationId xmlns:a16="http://schemas.microsoft.com/office/drawing/2014/main" id="{8B1CA397-23E6-7DC6-B91E-76AA3FFAEDDC}"/>
                </a:ext>
              </a:extLst>
            </p:cNvPr>
            <p:cNvSpPr/>
            <p:nvPr/>
          </p:nvSpPr>
          <p:spPr>
            <a:xfrm>
              <a:off x="5849659" y="2939131"/>
              <a:ext cx="700316" cy="883093"/>
            </a:xfrm>
            <a:custGeom>
              <a:avLst/>
              <a:gdLst/>
              <a:ahLst/>
              <a:cxnLst/>
              <a:rect l="l" t="t" r="r" b="b"/>
              <a:pathLst>
                <a:path w="5333" h="6725" extrusionOk="0">
                  <a:moveTo>
                    <a:pt x="55" y="1"/>
                  </a:moveTo>
                  <a:cubicBezTo>
                    <a:pt x="54" y="1"/>
                    <a:pt x="53" y="1"/>
                    <a:pt x="52" y="1"/>
                  </a:cubicBezTo>
                  <a:cubicBezTo>
                    <a:pt x="24" y="2"/>
                    <a:pt x="1" y="28"/>
                    <a:pt x="2" y="57"/>
                  </a:cubicBezTo>
                  <a:cubicBezTo>
                    <a:pt x="29" y="549"/>
                    <a:pt x="52" y="1445"/>
                    <a:pt x="71" y="2166"/>
                  </a:cubicBezTo>
                  <a:cubicBezTo>
                    <a:pt x="81" y="2584"/>
                    <a:pt x="91" y="2955"/>
                    <a:pt x="99" y="3188"/>
                  </a:cubicBezTo>
                  <a:cubicBezTo>
                    <a:pt x="129" y="4013"/>
                    <a:pt x="686" y="4764"/>
                    <a:pt x="1487" y="5058"/>
                  </a:cubicBezTo>
                  <a:cubicBezTo>
                    <a:pt x="2834" y="5554"/>
                    <a:pt x="4653" y="6328"/>
                    <a:pt x="5242" y="6715"/>
                  </a:cubicBezTo>
                  <a:cubicBezTo>
                    <a:pt x="5252" y="6720"/>
                    <a:pt x="5261" y="6725"/>
                    <a:pt x="5271" y="6725"/>
                  </a:cubicBezTo>
                  <a:cubicBezTo>
                    <a:pt x="5289" y="6725"/>
                    <a:pt x="5305" y="6717"/>
                    <a:pt x="5316" y="6699"/>
                  </a:cubicBezTo>
                  <a:cubicBezTo>
                    <a:pt x="5332" y="6676"/>
                    <a:pt x="5325" y="6642"/>
                    <a:pt x="5299" y="6626"/>
                  </a:cubicBezTo>
                  <a:cubicBezTo>
                    <a:pt x="4695" y="6229"/>
                    <a:pt x="2905" y="5468"/>
                    <a:pt x="1523" y="4958"/>
                  </a:cubicBezTo>
                  <a:cubicBezTo>
                    <a:pt x="763" y="4679"/>
                    <a:pt x="233" y="3966"/>
                    <a:pt x="205" y="3185"/>
                  </a:cubicBezTo>
                  <a:cubicBezTo>
                    <a:pt x="195" y="2951"/>
                    <a:pt x="186" y="2580"/>
                    <a:pt x="176" y="2164"/>
                  </a:cubicBezTo>
                  <a:cubicBezTo>
                    <a:pt x="158" y="1443"/>
                    <a:pt x="135" y="545"/>
                    <a:pt x="108" y="51"/>
                  </a:cubicBezTo>
                  <a:cubicBezTo>
                    <a:pt x="108" y="23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4" name="Google Shape;2155;p32">
              <a:extLst>
                <a:ext uri="{FF2B5EF4-FFF2-40B4-BE49-F238E27FC236}">
                  <a16:creationId xmlns:a16="http://schemas.microsoft.com/office/drawing/2014/main" id="{4EC56DBD-ECE9-4C59-BD18-C90FE75F4E21}"/>
                </a:ext>
              </a:extLst>
            </p:cNvPr>
            <p:cNvSpPr/>
            <p:nvPr/>
          </p:nvSpPr>
          <p:spPr>
            <a:xfrm>
              <a:off x="6482079" y="4014479"/>
              <a:ext cx="140772" cy="259084"/>
            </a:xfrm>
            <a:custGeom>
              <a:avLst/>
              <a:gdLst/>
              <a:ahLst/>
              <a:cxnLst/>
              <a:rect l="l" t="t" r="r" b="b"/>
              <a:pathLst>
                <a:path w="1072" h="1973" extrusionOk="0">
                  <a:moveTo>
                    <a:pt x="63" y="0"/>
                  </a:moveTo>
                  <a:cubicBezTo>
                    <a:pt x="41" y="0"/>
                    <a:pt x="20" y="14"/>
                    <a:pt x="11" y="35"/>
                  </a:cubicBezTo>
                  <a:cubicBezTo>
                    <a:pt x="1" y="61"/>
                    <a:pt x="15" y="93"/>
                    <a:pt x="41" y="103"/>
                  </a:cubicBezTo>
                  <a:cubicBezTo>
                    <a:pt x="48" y="108"/>
                    <a:pt x="693" y="372"/>
                    <a:pt x="825" y="827"/>
                  </a:cubicBezTo>
                  <a:cubicBezTo>
                    <a:pt x="962" y="1301"/>
                    <a:pt x="807" y="1901"/>
                    <a:pt x="805" y="1907"/>
                  </a:cubicBezTo>
                  <a:cubicBezTo>
                    <a:pt x="797" y="1934"/>
                    <a:pt x="815" y="1964"/>
                    <a:pt x="843" y="1971"/>
                  </a:cubicBezTo>
                  <a:cubicBezTo>
                    <a:pt x="847" y="1972"/>
                    <a:pt x="852" y="1972"/>
                    <a:pt x="857" y="1972"/>
                  </a:cubicBezTo>
                  <a:cubicBezTo>
                    <a:pt x="880" y="1972"/>
                    <a:pt x="902" y="1957"/>
                    <a:pt x="907" y="1931"/>
                  </a:cubicBezTo>
                  <a:cubicBezTo>
                    <a:pt x="915" y="1907"/>
                    <a:pt x="1072" y="1298"/>
                    <a:pt x="926" y="794"/>
                  </a:cubicBezTo>
                  <a:cubicBezTo>
                    <a:pt x="780" y="292"/>
                    <a:pt x="109" y="15"/>
                    <a:pt x="81" y="3"/>
                  </a:cubicBezTo>
                  <a:cubicBezTo>
                    <a:pt x="75" y="1"/>
                    <a:pt x="69" y="0"/>
                    <a:pt x="63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5" name="Google Shape;2156;p32">
              <a:extLst>
                <a:ext uri="{FF2B5EF4-FFF2-40B4-BE49-F238E27FC236}">
                  <a16:creationId xmlns:a16="http://schemas.microsoft.com/office/drawing/2014/main" id="{1770EBE9-015D-9019-DC63-86419430C782}"/>
                </a:ext>
              </a:extLst>
            </p:cNvPr>
            <p:cNvSpPr/>
            <p:nvPr/>
          </p:nvSpPr>
          <p:spPr>
            <a:xfrm>
              <a:off x="6602102" y="3956962"/>
              <a:ext cx="137358" cy="216407"/>
            </a:xfrm>
            <a:custGeom>
              <a:avLst/>
              <a:gdLst/>
              <a:ahLst/>
              <a:cxnLst/>
              <a:rect l="l" t="t" r="r" b="b"/>
              <a:pathLst>
                <a:path w="1046" h="1648" extrusionOk="0">
                  <a:moveTo>
                    <a:pt x="60" y="0"/>
                  </a:moveTo>
                  <a:cubicBezTo>
                    <a:pt x="39" y="0"/>
                    <a:pt x="19" y="13"/>
                    <a:pt x="11" y="33"/>
                  </a:cubicBezTo>
                  <a:cubicBezTo>
                    <a:pt x="1" y="60"/>
                    <a:pt x="12" y="92"/>
                    <a:pt x="39" y="103"/>
                  </a:cubicBezTo>
                  <a:cubicBezTo>
                    <a:pt x="45" y="106"/>
                    <a:pt x="673" y="377"/>
                    <a:pt x="823" y="827"/>
                  </a:cubicBezTo>
                  <a:cubicBezTo>
                    <a:pt x="897" y="1053"/>
                    <a:pt x="937" y="1311"/>
                    <a:pt x="939" y="1595"/>
                  </a:cubicBezTo>
                  <a:cubicBezTo>
                    <a:pt x="939" y="1625"/>
                    <a:pt x="963" y="1648"/>
                    <a:pt x="993" y="1648"/>
                  </a:cubicBezTo>
                  <a:cubicBezTo>
                    <a:pt x="1021" y="1648"/>
                    <a:pt x="1046" y="1625"/>
                    <a:pt x="1046" y="1594"/>
                  </a:cubicBezTo>
                  <a:cubicBezTo>
                    <a:pt x="1044" y="1298"/>
                    <a:pt x="1003" y="1030"/>
                    <a:pt x="924" y="794"/>
                  </a:cubicBezTo>
                  <a:cubicBezTo>
                    <a:pt x="759" y="297"/>
                    <a:pt x="106" y="17"/>
                    <a:pt x="81" y="4"/>
                  </a:cubicBezTo>
                  <a:cubicBezTo>
                    <a:pt x="74" y="2"/>
                    <a:pt x="67" y="0"/>
                    <a:pt x="60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18" name="Google Shape;2164;p32">
            <a:extLst>
              <a:ext uri="{FF2B5EF4-FFF2-40B4-BE49-F238E27FC236}">
                <a16:creationId xmlns:a16="http://schemas.microsoft.com/office/drawing/2014/main" id="{E1D11811-9C3C-7DF4-95AA-4C822E0BDF7E}"/>
              </a:ext>
            </a:extLst>
          </p:cNvPr>
          <p:cNvSpPr/>
          <p:nvPr/>
        </p:nvSpPr>
        <p:spPr>
          <a:xfrm>
            <a:off x="8522937" y="2451942"/>
            <a:ext cx="185100" cy="185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19" name="Google Shape;2173;p32">
            <a:extLst>
              <a:ext uri="{FF2B5EF4-FFF2-40B4-BE49-F238E27FC236}">
                <a16:creationId xmlns:a16="http://schemas.microsoft.com/office/drawing/2014/main" id="{47EFD04D-0070-9F36-685C-BAC0FC5CC282}"/>
              </a:ext>
            </a:extLst>
          </p:cNvPr>
          <p:cNvGrpSpPr/>
          <p:nvPr/>
        </p:nvGrpSpPr>
        <p:grpSpPr>
          <a:xfrm>
            <a:off x="7853356" y="4800666"/>
            <a:ext cx="392582" cy="240021"/>
            <a:chOff x="4596061" y="4300930"/>
            <a:chExt cx="280917" cy="171762"/>
          </a:xfrm>
        </p:grpSpPr>
        <p:sp>
          <p:nvSpPr>
            <p:cNvPr id="1420" name="Google Shape;2174;p32">
              <a:extLst>
                <a:ext uri="{FF2B5EF4-FFF2-40B4-BE49-F238E27FC236}">
                  <a16:creationId xmlns:a16="http://schemas.microsoft.com/office/drawing/2014/main" id="{D68F29DB-1EE7-4215-DBA9-BC578CDC5429}"/>
                </a:ext>
              </a:extLst>
            </p:cNvPr>
            <p:cNvSpPr/>
            <p:nvPr/>
          </p:nvSpPr>
          <p:spPr>
            <a:xfrm>
              <a:off x="4624573" y="4300930"/>
              <a:ext cx="217963" cy="167208"/>
            </a:xfrm>
            <a:custGeom>
              <a:avLst/>
              <a:gdLst/>
              <a:ahLst/>
              <a:cxnLst/>
              <a:rect l="l" t="t" r="r" b="b"/>
              <a:pathLst>
                <a:path w="2538" h="1947" extrusionOk="0">
                  <a:moveTo>
                    <a:pt x="1268" y="0"/>
                  </a:moveTo>
                  <a:cubicBezTo>
                    <a:pt x="567" y="0"/>
                    <a:pt x="0" y="568"/>
                    <a:pt x="0" y="1269"/>
                  </a:cubicBezTo>
                  <a:cubicBezTo>
                    <a:pt x="0" y="1518"/>
                    <a:pt x="73" y="1749"/>
                    <a:pt x="196" y="1946"/>
                  </a:cubicBezTo>
                  <a:lnTo>
                    <a:pt x="2342" y="1946"/>
                  </a:lnTo>
                  <a:cubicBezTo>
                    <a:pt x="2465" y="1749"/>
                    <a:pt x="2537" y="1519"/>
                    <a:pt x="2537" y="1269"/>
                  </a:cubicBezTo>
                  <a:cubicBezTo>
                    <a:pt x="2537" y="568"/>
                    <a:pt x="1971" y="0"/>
                    <a:pt x="1268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1" name="Google Shape;2175;p32">
              <a:extLst>
                <a:ext uri="{FF2B5EF4-FFF2-40B4-BE49-F238E27FC236}">
                  <a16:creationId xmlns:a16="http://schemas.microsoft.com/office/drawing/2014/main" id="{0079C4F0-B026-7291-D7AF-02340DFBE5E9}"/>
                </a:ext>
              </a:extLst>
            </p:cNvPr>
            <p:cNvSpPr/>
            <p:nvPr/>
          </p:nvSpPr>
          <p:spPr>
            <a:xfrm>
              <a:off x="4806127" y="4463332"/>
              <a:ext cx="70851" cy="9361"/>
            </a:xfrm>
            <a:custGeom>
              <a:avLst/>
              <a:gdLst/>
              <a:ahLst/>
              <a:cxnLst/>
              <a:rect l="l" t="t" r="r" b="b"/>
              <a:pathLst>
                <a:path w="825" h="109" extrusionOk="0">
                  <a:moveTo>
                    <a:pt x="1" y="1"/>
                  </a:moveTo>
                  <a:lnTo>
                    <a:pt x="1" y="108"/>
                  </a:lnTo>
                  <a:lnTo>
                    <a:pt x="825" y="108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2" name="Google Shape;2176;p32">
              <a:extLst>
                <a:ext uri="{FF2B5EF4-FFF2-40B4-BE49-F238E27FC236}">
                  <a16:creationId xmlns:a16="http://schemas.microsoft.com/office/drawing/2014/main" id="{F6465297-9032-41D0-C51A-F30541876941}"/>
                </a:ext>
              </a:extLst>
            </p:cNvPr>
            <p:cNvSpPr/>
            <p:nvPr/>
          </p:nvSpPr>
          <p:spPr>
            <a:xfrm>
              <a:off x="4596061" y="4463332"/>
              <a:ext cx="168840" cy="9361"/>
            </a:xfrm>
            <a:custGeom>
              <a:avLst/>
              <a:gdLst/>
              <a:ahLst/>
              <a:cxnLst/>
              <a:rect l="l" t="t" r="r" b="b"/>
              <a:pathLst>
                <a:path w="1966" h="109" extrusionOk="0">
                  <a:moveTo>
                    <a:pt x="1" y="1"/>
                  </a:moveTo>
                  <a:lnTo>
                    <a:pt x="1" y="108"/>
                  </a:lnTo>
                  <a:lnTo>
                    <a:pt x="1966" y="108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23" name="Google Shape;2177;p32">
            <a:extLst>
              <a:ext uri="{FF2B5EF4-FFF2-40B4-BE49-F238E27FC236}">
                <a16:creationId xmlns:a16="http://schemas.microsoft.com/office/drawing/2014/main" id="{C47C98C7-6DA8-FBB1-2514-0F8AC954A25A}"/>
              </a:ext>
            </a:extLst>
          </p:cNvPr>
          <p:cNvGrpSpPr/>
          <p:nvPr/>
        </p:nvGrpSpPr>
        <p:grpSpPr>
          <a:xfrm>
            <a:off x="7433433" y="4994652"/>
            <a:ext cx="286842" cy="204498"/>
            <a:chOff x="7330360" y="4550845"/>
            <a:chExt cx="205254" cy="146342"/>
          </a:xfrm>
        </p:grpSpPr>
        <p:sp>
          <p:nvSpPr>
            <p:cNvPr id="1424" name="Google Shape;2178;p32">
              <a:extLst>
                <a:ext uri="{FF2B5EF4-FFF2-40B4-BE49-F238E27FC236}">
                  <a16:creationId xmlns:a16="http://schemas.microsoft.com/office/drawing/2014/main" id="{3241E17F-7263-CDDB-CCD1-B554BF58F7A0}"/>
                </a:ext>
              </a:extLst>
            </p:cNvPr>
            <p:cNvSpPr/>
            <p:nvPr/>
          </p:nvSpPr>
          <p:spPr>
            <a:xfrm>
              <a:off x="7330360" y="4550845"/>
              <a:ext cx="141702" cy="141702"/>
            </a:xfrm>
            <a:custGeom>
              <a:avLst/>
              <a:gdLst/>
              <a:ahLst/>
              <a:cxnLst/>
              <a:rect l="l" t="t" r="r" b="b"/>
              <a:pathLst>
                <a:path w="1650" h="1650" extrusionOk="0">
                  <a:moveTo>
                    <a:pt x="824" y="0"/>
                  </a:moveTo>
                  <a:cubicBezTo>
                    <a:pt x="369" y="0"/>
                    <a:pt x="0" y="368"/>
                    <a:pt x="0" y="824"/>
                  </a:cubicBezTo>
                  <a:cubicBezTo>
                    <a:pt x="0" y="1279"/>
                    <a:pt x="369" y="1649"/>
                    <a:pt x="824" y="1649"/>
                  </a:cubicBezTo>
                  <a:cubicBezTo>
                    <a:pt x="1280" y="1649"/>
                    <a:pt x="1650" y="1279"/>
                    <a:pt x="1650" y="824"/>
                  </a:cubicBezTo>
                  <a:cubicBezTo>
                    <a:pt x="1650" y="368"/>
                    <a:pt x="1280" y="0"/>
                    <a:pt x="824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5" name="Google Shape;2179;p32">
              <a:extLst>
                <a:ext uri="{FF2B5EF4-FFF2-40B4-BE49-F238E27FC236}">
                  <a16:creationId xmlns:a16="http://schemas.microsoft.com/office/drawing/2014/main" id="{EA999F63-A2D3-34A6-EEA4-FD83E4D4D7E3}"/>
                </a:ext>
              </a:extLst>
            </p:cNvPr>
            <p:cNvSpPr/>
            <p:nvPr/>
          </p:nvSpPr>
          <p:spPr>
            <a:xfrm>
              <a:off x="7355609" y="4687911"/>
              <a:ext cx="180004" cy="9275"/>
            </a:xfrm>
            <a:custGeom>
              <a:avLst/>
              <a:gdLst/>
              <a:ahLst/>
              <a:cxnLst/>
              <a:rect l="l" t="t" r="r" b="b"/>
              <a:pathLst>
                <a:path w="2096" h="108" extrusionOk="0">
                  <a:moveTo>
                    <a:pt x="1" y="0"/>
                  </a:moveTo>
                  <a:lnTo>
                    <a:pt x="1" y="107"/>
                  </a:lnTo>
                  <a:lnTo>
                    <a:pt x="2095" y="107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oogle Shape;2165;p32">
            <a:extLst>
              <a:ext uri="{FF2B5EF4-FFF2-40B4-BE49-F238E27FC236}">
                <a16:creationId xmlns:a16="http://schemas.microsoft.com/office/drawing/2014/main" id="{802ED899-A508-BCDA-1328-15F97E1789FA}"/>
              </a:ext>
            </a:extLst>
          </p:cNvPr>
          <p:cNvGrpSpPr/>
          <p:nvPr/>
        </p:nvGrpSpPr>
        <p:grpSpPr>
          <a:xfrm rot="3600121">
            <a:off x="6587260" y="3163174"/>
            <a:ext cx="191561" cy="411321"/>
            <a:chOff x="4576975" y="1448100"/>
            <a:chExt cx="292800" cy="628700"/>
          </a:xfrm>
        </p:grpSpPr>
        <p:sp>
          <p:nvSpPr>
            <p:cNvPr id="11" name="Google Shape;2166;p32">
              <a:extLst>
                <a:ext uri="{FF2B5EF4-FFF2-40B4-BE49-F238E27FC236}">
                  <a16:creationId xmlns:a16="http://schemas.microsoft.com/office/drawing/2014/main" id="{8A6C5EE1-239A-E946-913F-4395F53A86E0}"/>
                </a:ext>
              </a:extLst>
            </p:cNvPr>
            <p:cNvSpPr/>
            <p:nvPr/>
          </p:nvSpPr>
          <p:spPr>
            <a:xfrm>
              <a:off x="4678975" y="1494575"/>
              <a:ext cx="88800" cy="51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ndie Flower" panose="020B0604020202020204" charset="0"/>
                <a:cs typeface="Calibri" panose="020F0502020204030204" pitchFamily="34" charset="0"/>
              </a:endParaRPr>
            </a:p>
          </p:txBody>
        </p:sp>
        <p:grpSp>
          <p:nvGrpSpPr>
            <p:cNvPr id="12" name="Google Shape;2167;p32">
              <a:extLst>
                <a:ext uri="{FF2B5EF4-FFF2-40B4-BE49-F238E27FC236}">
                  <a16:creationId xmlns:a16="http://schemas.microsoft.com/office/drawing/2014/main" id="{0F1E7050-E4E2-2BC0-4D92-0EE3942B6FB6}"/>
                </a:ext>
              </a:extLst>
            </p:cNvPr>
            <p:cNvGrpSpPr/>
            <p:nvPr/>
          </p:nvGrpSpPr>
          <p:grpSpPr>
            <a:xfrm>
              <a:off x="4576975" y="1448100"/>
              <a:ext cx="292800" cy="146400"/>
              <a:chOff x="4584725" y="1420525"/>
              <a:chExt cx="292800" cy="146400"/>
            </a:xfrm>
          </p:grpSpPr>
          <p:sp>
            <p:nvSpPr>
              <p:cNvPr id="16" name="Google Shape;2168;p32">
                <a:extLst>
                  <a:ext uri="{FF2B5EF4-FFF2-40B4-BE49-F238E27FC236}">
                    <a16:creationId xmlns:a16="http://schemas.microsoft.com/office/drawing/2014/main" id="{C37D24DE-0C89-725B-3079-8051AB394AE4}"/>
                  </a:ext>
                </a:extLst>
              </p:cNvPr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die Flower" panose="020B060402020202020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Google Shape;2169;p32">
                <a:extLst>
                  <a:ext uri="{FF2B5EF4-FFF2-40B4-BE49-F238E27FC236}">
                    <a16:creationId xmlns:a16="http://schemas.microsoft.com/office/drawing/2014/main" id="{179F194C-5830-2496-8FA1-E0CED0DCBBD4}"/>
                  </a:ext>
                </a:extLst>
              </p:cNvPr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die Flower" panose="020B060402020202020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oogle Shape;2170;p32">
              <a:extLst>
                <a:ext uri="{FF2B5EF4-FFF2-40B4-BE49-F238E27FC236}">
                  <a16:creationId xmlns:a16="http://schemas.microsoft.com/office/drawing/2014/main" id="{6A76B795-C62B-14EE-96E1-78DE44785752}"/>
                </a:ext>
              </a:extLst>
            </p:cNvPr>
            <p:cNvGrpSpPr/>
            <p:nvPr/>
          </p:nvGrpSpPr>
          <p:grpSpPr>
            <a:xfrm>
              <a:off x="4576975" y="1930400"/>
              <a:ext cx="292800" cy="146400"/>
              <a:chOff x="4584725" y="1420525"/>
              <a:chExt cx="292800" cy="146400"/>
            </a:xfrm>
          </p:grpSpPr>
          <p:sp>
            <p:nvSpPr>
              <p:cNvPr id="14" name="Google Shape;2171;p32">
                <a:extLst>
                  <a:ext uri="{FF2B5EF4-FFF2-40B4-BE49-F238E27FC236}">
                    <a16:creationId xmlns:a16="http://schemas.microsoft.com/office/drawing/2014/main" id="{9A8F40AF-B889-D962-0C04-AE6ECADD902B}"/>
                  </a:ext>
                </a:extLst>
              </p:cNvPr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die Flower" panose="020B060402020202020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Google Shape;2172;p32">
                <a:extLst>
                  <a:ext uri="{FF2B5EF4-FFF2-40B4-BE49-F238E27FC236}">
                    <a16:creationId xmlns:a16="http://schemas.microsoft.com/office/drawing/2014/main" id="{98D8D7E5-6089-7C2C-8EA0-3C7814D81A69}"/>
                  </a:ext>
                </a:extLst>
              </p:cNvPr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die Flower" panose="020B060402020202020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10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" grpId="0"/>
      <p:bldP spid="10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8"/>
          <p:cNvSpPr/>
          <p:nvPr/>
        </p:nvSpPr>
        <p:spPr>
          <a:xfrm>
            <a:off x="6907958" y="4652371"/>
            <a:ext cx="2031000" cy="462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5" name="Google Shape;985;p38"/>
          <p:cNvSpPr txBox="1">
            <a:spLocks noGrp="1"/>
          </p:cNvSpPr>
          <p:nvPr>
            <p:ph type="title"/>
          </p:nvPr>
        </p:nvSpPr>
        <p:spPr>
          <a:xfrm>
            <a:off x="274238" y="4814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ie Flower" panose="020B0604020202020204" charset="0"/>
                <a:cs typeface="Calibri" panose="020F0502020204030204" pitchFamily="34" charset="0"/>
              </a:rPr>
              <a:t>Tabla de contenidos</a:t>
            </a:r>
            <a:endParaRPr sz="4800"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986" name="Google Shape;986;p38"/>
          <p:cNvSpPr txBox="1">
            <a:spLocks noGrp="1"/>
          </p:cNvSpPr>
          <p:nvPr>
            <p:ph type="title" idx="2"/>
          </p:nvPr>
        </p:nvSpPr>
        <p:spPr>
          <a:xfrm>
            <a:off x="2967603" y="1877107"/>
            <a:ext cx="2518797" cy="474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Planificación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988" name="Google Shape;988;p38"/>
          <p:cNvSpPr txBox="1">
            <a:spLocks noGrp="1"/>
          </p:cNvSpPr>
          <p:nvPr>
            <p:ph type="title" idx="3"/>
          </p:nvPr>
        </p:nvSpPr>
        <p:spPr>
          <a:xfrm>
            <a:off x="2144085" y="1673559"/>
            <a:ext cx="847500" cy="9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01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989" name="Google Shape;989;p38"/>
          <p:cNvSpPr txBox="1">
            <a:spLocks noGrp="1"/>
          </p:cNvSpPr>
          <p:nvPr>
            <p:ph type="title" idx="4"/>
          </p:nvPr>
        </p:nvSpPr>
        <p:spPr>
          <a:xfrm>
            <a:off x="2991414" y="2684678"/>
            <a:ext cx="2494986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Avance esperado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991" name="Google Shape;991;p38"/>
          <p:cNvSpPr txBox="1">
            <a:spLocks noGrp="1"/>
          </p:cNvSpPr>
          <p:nvPr>
            <p:ph type="title" idx="6"/>
          </p:nvPr>
        </p:nvSpPr>
        <p:spPr>
          <a:xfrm>
            <a:off x="2138685" y="2442753"/>
            <a:ext cx="847500" cy="9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02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992" name="Google Shape;992;p38"/>
          <p:cNvSpPr txBox="1">
            <a:spLocks noGrp="1"/>
          </p:cNvSpPr>
          <p:nvPr>
            <p:ph type="title" idx="7"/>
          </p:nvPr>
        </p:nvSpPr>
        <p:spPr>
          <a:xfrm>
            <a:off x="6414883" y="1883488"/>
            <a:ext cx="26067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Factores desarrollo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994" name="Google Shape;994;p38"/>
          <p:cNvSpPr txBox="1">
            <a:spLocks noGrp="1"/>
          </p:cNvSpPr>
          <p:nvPr>
            <p:ph type="title" idx="9"/>
          </p:nvPr>
        </p:nvSpPr>
        <p:spPr>
          <a:xfrm>
            <a:off x="5607905" y="1677105"/>
            <a:ext cx="847500" cy="9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04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995" name="Google Shape;995;p38"/>
          <p:cNvSpPr txBox="1">
            <a:spLocks noGrp="1"/>
          </p:cNvSpPr>
          <p:nvPr>
            <p:ph type="title" idx="13"/>
          </p:nvPr>
        </p:nvSpPr>
        <p:spPr>
          <a:xfrm>
            <a:off x="6428133" y="2658674"/>
            <a:ext cx="26067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Ajustes realizados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997" name="Google Shape;997;p38"/>
          <p:cNvSpPr txBox="1">
            <a:spLocks noGrp="1"/>
          </p:cNvSpPr>
          <p:nvPr>
            <p:ph type="title" idx="15"/>
          </p:nvPr>
        </p:nvSpPr>
        <p:spPr>
          <a:xfrm>
            <a:off x="5652052" y="2516772"/>
            <a:ext cx="847500" cy="9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05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8" name="Google Shape;989;p38">
            <a:extLst>
              <a:ext uri="{FF2B5EF4-FFF2-40B4-BE49-F238E27FC236}">
                <a16:creationId xmlns:a16="http://schemas.microsoft.com/office/drawing/2014/main" id="{F5A02AAC-3D1C-0C30-E50F-B105B5FC6D7E}"/>
              </a:ext>
            </a:extLst>
          </p:cNvPr>
          <p:cNvSpPr txBox="1">
            <a:spLocks/>
          </p:cNvSpPr>
          <p:nvPr/>
        </p:nvSpPr>
        <p:spPr>
          <a:xfrm>
            <a:off x="3027135" y="3625936"/>
            <a:ext cx="2459265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die Flower"/>
              <a:buNone/>
              <a:defRPr sz="24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die Flower"/>
              <a:buNone/>
              <a:defRPr sz="20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die Flower"/>
              <a:buNone/>
              <a:defRPr sz="20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die Flower"/>
              <a:buNone/>
              <a:defRPr sz="20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die Flower"/>
              <a:buNone/>
              <a:defRPr sz="20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die Flower"/>
              <a:buNone/>
              <a:defRPr sz="20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die Flower"/>
              <a:buNone/>
              <a:defRPr sz="20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die Flower"/>
              <a:buNone/>
              <a:defRPr sz="20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die Flower"/>
              <a:buNone/>
              <a:defRPr sz="20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rPr lang="es-CL" dirty="0">
                <a:latin typeface="Indie Flower" panose="020B0604020202020204" charset="0"/>
                <a:cs typeface="Calibri" panose="020F0502020204030204" pitchFamily="34" charset="0"/>
              </a:rPr>
              <a:t>Avance Real</a:t>
            </a:r>
          </a:p>
        </p:txBody>
      </p:sp>
      <p:sp>
        <p:nvSpPr>
          <p:cNvPr id="9" name="Google Shape;991;p38">
            <a:extLst>
              <a:ext uri="{FF2B5EF4-FFF2-40B4-BE49-F238E27FC236}">
                <a16:creationId xmlns:a16="http://schemas.microsoft.com/office/drawing/2014/main" id="{329444A8-3601-BFAC-8E26-D61634C0DC65}"/>
              </a:ext>
            </a:extLst>
          </p:cNvPr>
          <p:cNvSpPr txBox="1">
            <a:spLocks/>
          </p:cNvSpPr>
          <p:nvPr/>
        </p:nvSpPr>
        <p:spPr>
          <a:xfrm>
            <a:off x="2174406" y="3384011"/>
            <a:ext cx="8475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die Flower"/>
              <a:buNone/>
              <a:defRPr sz="50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10" name="Google Shape;995;p38">
            <a:extLst>
              <a:ext uri="{FF2B5EF4-FFF2-40B4-BE49-F238E27FC236}">
                <a16:creationId xmlns:a16="http://schemas.microsoft.com/office/drawing/2014/main" id="{3141C14D-6A43-45EC-1D98-37AAF633BA58}"/>
              </a:ext>
            </a:extLst>
          </p:cNvPr>
          <p:cNvSpPr txBox="1">
            <a:spLocks/>
          </p:cNvSpPr>
          <p:nvPr/>
        </p:nvSpPr>
        <p:spPr>
          <a:xfrm>
            <a:off x="6424261" y="3457384"/>
            <a:ext cx="26067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die Flower"/>
              <a:buNone/>
              <a:defRPr sz="24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die Flower"/>
              <a:buNone/>
              <a:defRPr sz="20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die Flower"/>
              <a:buNone/>
              <a:defRPr sz="20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die Flower"/>
              <a:buNone/>
              <a:defRPr sz="20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die Flower"/>
              <a:buNone/>
              <a:defRPr sz="20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die Flower"/>
              <a:buNone/>
              <a:defRPr sz="20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die Flower"/>
              <a:buNone/>
              <a:defRPr sz="20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die Flower"/>
              <a:buNone/>
              <a:defRPr sz="20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die Flower"/>
              <a:buNone/>
              <a:defRPr sz="20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r>
              <a:rPr lang="es-CL" dirty="0">
                <a:latin typeface="Indie Flower" panose="020B0604020202020204" charset="0"/>
                <a:cs typeface="Calibri" panose="020F0502020204030204" pitchFamily="34" charset="0"/>
              </a:rPr>
              <a:t>Próximos pasos</a:t>
            </a:r>
          </a:p>
        </p:txBody>
      </p:sp>
      <p:sp>
        <p:nvSpPr>
          <p:cNvPr id="11" name="Google Shape;997;p38">
            <a:extLst>
              <a:ext uri="{FF2B5EF4-FFF2-40B4-BE49-F238E27FC236}">
                <a16:creationId xmlns:a16="http://schemas.microsoft.com/office/drawing/2014/main" id="{2EA97AF2-08D1-B850-AE71-37D900B556C3}"/>
              </a:ext>
            </a:extLst>
          </p:cNvPr>
          <p:cNvSpPr txBox="1">
            <a:spLocks/>
          </p:cNvSpPr>
          <p:nvPr/>
        </p:nvSpPr>
        <p:spPr>
          <a:xfrm>
            <a:off x="5648180" y="3315482"/>
            <a:ext cx="847500" cy="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die Flower"/>
              <a:buNone/>
              <a:defRPr sz="5000" b="1" i="0" u="none" strike="noStrike" cap="none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06</a:t>
            </a:r>
          </a:p>
        </p:txBody>
      </p:sp>
      <p:sp>
        <p:nvSpPr>
          <p:cNvPr id="1113" name="Google Shape;1860;p30">
            <a:extLst>
              <a:ext uri="{FF2B5EF4-FFF2-40B4-BE49-F238E27FC236}">
                <a16:creationId xmlns:a16="http://schemas.microsoft.com/office/drawing/2014/main" id="{83171983-1586-44FD-019E-02F22DF520BC}"/>
              </a:ext>
            </a:extLst>
          </p:cNvPr>
          <p:cNvSpPr/>
          <p:nvPr/>
        </p:nvSpPr>
        <p:spPr>
          <a:xfrm>
            <a:off x="-831161" y="2459612"/>
            <a:ext cx="2977610" cy="3097769"/>
          </a:xfrm>
          <a:custGeom>
            <a:avLst/>
            <a:gdLst/>
            <a:ahLst/>
            <a:cxnLst/>
            <a:rect l="l" t="t" r="r" b="b"/>
            <a:pathLst>
              <a:path w="65791" h="57624" extrusionOk="0">
                <a:moveTo>
                  <a:pt x="32562" y="0"/>
                </a:moveTo>
                <a:cubicBezTo>
                  <a:pt x="30881" y="0"/>
                  <a:pt x="29178" y="190"/>
                  <a:pt x="27465" y="592"/>
                </a:cubicBezTo>
                <a:cubicBezTo>
                  <a:pt x="14759" y="3578"/>
                  <a:pt x="1" y="19614"/>
                  <a:pt x="434" y="33066"/>
                </a:cubicBezTo>
                <a:cubicBezTo>
                  <a:pt x="873" y="46700"/>
                  <a:pt x="16649" y="57624"/>
                  <a:pt x="30644" y="57624"/>
                </a:cubicBezTo>
                <a:cubicBezTo>
                  <a:pt x="32114" y="57624"/>
                  <a:pt x="33564" y="57503"/>
                  <a:pt x="34975" y="57253"/>
                </a:cubicBezTo>
                <a:cubicBezTo>
                  <a:pt x="52278" y="54180"/>
                  <a:pt x="65790" y="41743"/>
                  <a:pt x="62449" y="26939"/>
                </a:cubicBezTo>
                <a:cubicBezTo>
                  <a:pt x="59460" y="13695"/>
                  <a:pt x="46838" y="0"/>
                  <a:pt x="32562" y="0"/>
                </a:cubicBezTo>
                <a:close/>
              </a:path>
            </a:pathLst>
          </a:custGeom>
          <a:solidFill>
            <a:srgbClr val="83C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14" name="Grupo 1113">
            <a:extLst>
              <a:ext uri="{FF2B5EF4-FFF2-40B4-BE49-F238E27FC236}">
                <a16:creationId xmlns:a16="http://schemas.microsoft.com/office/drawing/2014/main" id="{ABD8C4D0-E4ED-B6B2-B0FF-02052AC919B0}"/>
              </a:ext>
            </a:extLst>
          </p:cNvPr>
          <p:cNvGrpSpPr/>
          <p:nvPr/>
        </p:nvGrpSpPr>
        <p:grpSpPr>
          <a:xfrm flipH="1">
            <a:off x="-88961" y="2806995"/>
            <a:ext cx="1773258" cy="2336505"/>
            <a:chOff x="3441718" y="1639731"/>
            <a:chExt cx="2441901" cy="2802891"/>
          </a:xfrm>
        </p:grpSpPr>
        <p:grpSp>
          <p:nvGrpSpPr>
            <p:cNvPr id="1115" name="Google Shape;1861;p30">
              <a:extLst>
                <a:ext uri="{FF2B5EF4-FFF2-40B4-BE49-F238E27FC236}">
                  <a16:creationId xmlns:a16="http://schemas.microsoft.com/office/drawing/2014/main" id="{17A40826-50A9-1EE9-0E4F-D5F9C3331827}"/>
                </a:ext>
              </a:extLst>
            </p:cNvPr>
            <p:cNvGrpSpPr/>
            <p:nvPr/>
          </p:nvGrpSpPr>
          <p:grpSpPr>
            <a:xfrm>
              <a:off x="4005947" y="1639731"/>
              <a:ext cx="1877672" cy="2476714"/>
              <a:chOff x="7694326" y="3"/>
              <a:chExt cx="2369302" cy="3125191"/>
            </a:xfrm>
          </p:grpSpPr>
          <p:sp>
            <p:nvSpPr>
              <p:cNvPr id="1168" name="Google Shape;1862;p30">
                <a:extLst>
                  <a:ext uri="{FF2B5EF4-FFF2-40B4-BE49-F238E27FC236}">
                    <a16:creationId xmlns:a16="http://schemas.microsoft.com/office/drawing/2014/main" id="{D1BD1022-5989-BFDA-00EC-385EB714B34D}"/>
                  </a:ext>
                </a:extLst>
              </p:cNvPr>
              <p:cNvSpPr/>
              <p:nvPr/>
            </p:nvSpPr>
            <p:spPr>
              <a:xfrm>
                <a:off x="7694326" y="17816"/>
                <a:ext cx="2369302" cy="3101722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28035" extrusionOk="0">
                    <a:moveTo>
                      <a:pt x="1563" y="1"/>
                    </a:moveTo>
                    <a:cubicBezTo>
                      <a:pt x="1" y="1"/>
                      <a:pt x="2057" y="3375"/>
                      <a:pt x="2305" y="3869"/>
                    </a:cubicBezTo>
                    <a:cubicBezTo>
                      <a:pt x="3204" y="5680"/>
                      <a:pt x="3203" y="7732"/>
                      <a:pt x="3096" y="9778"/>
                    </a:cubicBezTo>
                    <a:cubicBezTo>
                      <a:pt x="3156" y="9789"/>
                      <a:pt x="3207" y="9836"/>
                      <a:pt x="3207" y="9915"/>
                    </a:cubicBezTo>
                    <a:cubicBezTo>
                      <a:pt x="3219" y="11852"/>
                      <a:pt x="2977" y="13780"/>
                      <a:pt x="2760" y="15703"/>
                    </a:cubicBezTo>
                    <a:cubicBezTo>
                      <a:pt x="2612" y="17725"/>
                      <a:pt x="2392" y="19744"/>
                      <a:pt x="1998" y="21769"/>
                    </a:cubicBezTo>
                    <a:cubicBezTo>
                      <a:pt x="1775" y="22921"/>
                      <a:pt x="718" y="27905"/>
                      <a:pt x="3129" y="27935"/>
                    </a:cubicBezTo>
                    <a:cubicBezTo>
                      <a:pt x="5844" y="27968"/>
                      <a:pt x="8557" y="28000"/>
                      <a:pt x="11272" y="28034"/>
                    </a:cubicBezTo>
                    <a:cubicBezTo>
                      <a:pt x="11319" y="28034"/>
                      <a:pt x="11367" y="28035"/>
                      <a:pt x="11414" y="28035"/>
                    </a:cubicBezTo>
                    <a:cubicBezTo>
                      <a:pt x="12422" y="28035"/>
                      <a:pt x="13418" y="27909"/>
                      <a:pt x="14426" y="27875"/>
                    </a:cubicBezTo>
                    <a:cubicBezTo>
                      <a:pt x="15428" y="27841"/>
                      <a:pt x="16442" y="27808"/>
                      <a:pt x="17434" y="27621"/>
                    </a:cubicBezTo>
                    <a:cubicBezTo>
                      <a:pt x="18405" y="27437"/>
                      <a:pt x="19367" y="27087"/>
                      <a:pt x="20125" y="26452"/>
                    </a:cubicBezTo>
                    <a:cubicBezTo>
                      <a:pt x="20882" y="25816"/>
                      <a:pt x="21415" y="24865"/>
                      <a:pt x="21382" y="23877"/>
                    </a:cubicBezTo>
                    <a:lnTo>
                      <a:pt x="21382" y="23877"/>
                    </a:lnTo>
                    <a:cubicBezTo>
                      <a:pt x="21201" y="23992"/>
                      <a:pt x="21018" y="24099"/>
                      <a:pt x="20837" y="24206"/>
                    </a:cubicBezTo>
                    <a:cubicBezTo>
                      <a:pt x="20837" y="23592"/>
                      <a:pt x="20942" y="22888"/>
                      <a:pt x="20849" y="22285"/>
                    </a:cubicBezTo>
                    <a:cubicBezTo>
                      <a:pt x="20778" y="21823"/>
                      <a:pt x="20502" y="21319"/>
                      <a:pt x="20243" y="20933"/>
                    </a:cubicBezTo>
                    <a:cubicBezTo>
                      <a:pt x="20008" y="20583"/>
                      <a:pt x="19710" y="20268"/>
                      <a:pt x="19343" y="20065"/>
                    </a:cubicBezTo>
                    <a:cubicBezTo>
                      <a:pt x="18956" y="19852"/>
                      <a:pt x="18520" y="19780"/>
                      <a:pt x="18074" y="19780"/>
                    </a:cubicBezTo>
                    <a:cubicBezTo>
                      <a:pt x="17537" y="19780"/>
                      <a:pt x="16986" y="19884"/>
                      <a:pt x="16490" y="19972"/>
                    </a:cubicBezTo>
                    <a:cubicBezTo>
                      <a:pt x="16746" y="20265"/>
                      <a:pt x="17027" y="20533"/>
                      <a:pt x="17330" y="20776"/>
                    </a:cubicBezTo>
                    <a:cubicBezTo>
                      <a:pt x="17417" y="20846"/>
                      <a:pt x="17505" y="20915"/>
                      <a:pt x="17582" y="20995"/>
                    </a:cubicBezTo>
                    <a:cubicBezTo>
                      <a:pt x="17493" y="20973"/>
                      <a:pt x="17400" y="20962"/>
                      <a:pt x="17308" y="20962"/>
                    </a:cubicBezTo>
                    <a:cubicBezTo>
                      <a:pt x="17142" y="20962"/>
                      <a:pt x="16975" y="20997"/>
                      <a:pt x="16823" y="21065"/>
                    </a:cubicBezTo>
                    <a:cubicBezTo>
                      <a:pt x="17441" y="21339"/>
                      <a:pt x="17922" y="21759"/>
                      <a:pt x="18079" y="22430"/>
                    </a:cubicBezTo>
                    <a:cubicBezTo>
                      <a:pt x="18224" y="23044"/>
                      <a:pt x="18268" y="23693"/>
                      <a:pt x="18095" y="24321"/>
                    </a:cubicBezTo>
                    <a:cubicBezTo>
                      <a:pt x="18024" y="24580"/>
                      <a:pt x="17851" y="24798"/>
                      <a:pt x="17665" y="24991"/>
                    </a:cubicBezTo>
                    <a:cubicBezTo>
                      <a:pt x="17280" y="25394"/>
                      <a:pt x="16797" y="25736"/>
                      <a:pt x="16245" y="25809"/>
                    </a:cubicBezTo>
                    <a:cubicBezTo>
                      <a:pt x="16003" y="25842"/>
                      <a:pt x="15769" y="25844"/>
                      <a:pt x="15548" y="25951"/>
                    </a:cubicBezTo>
                    <a:cubicBezTo>
                      <a:pt x="15541" y="25895"/>
                      <a:pt x="15535" y="25838"/>
                      <a:pt x="15532" y="25784"/>
                    </a:cubicBezTo>
                    <a:cubicBezTo>
                      <a:pt x="15491" y="25324"/>
                      <a:pt x="15496" y="24871"/>
                      <a:pt x="15496" y="24407"/>
                    </a:cubicBezTo>
                    <a:cubicBezTo>
                      <a:pt x="15489" y="20616"/>
                      <a:pt x="14418" y="16833"/>
                      <a:pt x="12437" y="13600"/>
                    </a:cubicBezTo>
                    <a:cubicBezTo>
                      <a:pt x="11057" y="11350"/>
                      <a:pt x="9174" y="9137"/>
                      <a:pt x="9241" y="6497"/>
                    </a:cubicBezTo>
                    <a:cubicBezTo>
                      <a:pt x="9260" y="5721"/>
                      <a:pt x="9415" y="4839"/>
                      <a:pt x="9385" y="4004"/>
                    </a:cubicBezTo>
                    <a:cubicBezTo>
                      <a:pt x="9809" y="3411"/>
                      <a:pt x="10258" y="2834"/>
                      <a:pt x="10729" y="2276"/>
                    </a:cubicBezTo>
                    <a:cubicBezTo>
                      <a:pt x="10802" y="2190"/>
                      <a:pt x="10768" y="2014"/>
                      <a:pt x="10638" y="2014"/>
                    </a:cubicBezTo>
                    <a:cubicBezTo>
                      <a:pt x="10633" y="2014"/>
                      <a:pt x="10628" y="2014"/>
                      <a:pt x="10622" y="2015"/>
                    </a:cubicBezTo>
                    <a:cubicBezTo>
                      <a:pt x="10158" y="2066"/>
                      <a:pt x="9692" y="2107"/>
                      <a:pt x="9227" y="2146"/>
                    </a:cubicBezTo>
                    <a:cubicBezTo>
                      <a:pt x="9577" y="1912"/>
                      <a:pt x="9907" y="1655"/>
                      <a:pt x="10152" y="1304"/>
                    </a:cubicBezTo>
                    <a:cubicBezTo>
                      <a:pt x="10226" y="1200"/>
                      <a:pt x="10124" y="1075"/>
                      <a:pt x="10014" y="1075"/>
                    </a:cubicBezTo>
                    <a:cubicBezTo>
                      <a:pt x="10003" y="1075"/>
                      <a:pt x="9992" y="1077"/>
                      <a:pt x="9981" y="1079"/>
                    </a:cubicBezTo>
                    <a:cubicBezTo>
                      <a:pt x="9253" y="1264"/>
                      <a:pt x="8524" y="1449"/>
                      <a:pt x="7796" y="1633"/>
                    </a:cubicBezTo>
                    <a:cubicBezTo>
                      <a:pt x="7501" y="1553"/>
                      <a:pt x="7183" y="1517"/>
                      <a:pt x="6862" y="1517"/>
                    </a:cubicBezTo>
                    <a:cubicBezTo>
                      <a:pt x="6154" y="1517"/>
                      <a:pt x="5431" y="1691"/>
                      <a:pt x="4911" y="1940"/>
                    </a:cubicBezTo>
                    <a:cubicBezTo>
                      <a:pt x="4808" y="1755"/>
                      <a:pt x="4616" y="1636"/>
                      <a:pt x="4434" y="1526"/>
                    </a:cubicBezTo>
                    <a:lnTo>
                      <a:pt x="2402" y="306"/>
                    </a:lnTo>
                    <a:cubicBezTo>
                      <a:pt x="2178" y="171"/>
                      <a:pt x="1944" y="31"/>
                      <a:pt x="1684" y="7"/>
                    </a:cubicBezTo>
                    <a:cubicBezTo>
                      <a:pt x="1641" y="3"/>
                      <a:pt x="1601" y="1"/>
                      <a:pt x="1563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Google Shape;1863;p30">
                <a:extLst>
                  <a:ext uri="{FF2B5EF4-FFF2-40B4-BE49-F238E27FC236}">
                    <a16:creationId xmlns:a16="http://schemas.microsoft.com/office/drawing/2014/main" id="{0861DDA4-7DF0-11A9-993E-C56F6439431E}"/>
                  </a:ext>
                </a:extLst>
              </p:cNvPr>
              <p:cNvSpPr/>
              <p:nvPr/>
            </p:nvSpPr>
            <p:spPr>
              <a:xfrm>
                <a:off x="8484180" y="1894684"/>
                <a:ext cx="502626" cy="1230510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11122" extrusionOk="0">
                    <a:moveTo>
                      <a:pt x="4483" y="0"/>
                    </a:moveTo>
                    <a:cubicBezTo>
                      <a:pt x="4462" y="0"/>
                      <a:pt x="4443" y="13"/>
                      <a:pt x="4434" y="34"/>
                    </a:cubicBezTo>
                    <a:lnTo>
                      <a:pt x="1405" y="8130"/>
                    </a:lnTo>
                    <a:cubicBezTo>
                      <a:pt x="1034" y="9125"/>
                      <a:pt x="649" y="10157"/>
                      <a:pt x="16" y="11036"/>
                    </a:cubicBezTo>
                    <a:cubicBezTo>
                      <a:pt x="0" y="11060"/>
                      <a:pt x="6" y="11093"/>
                      <a:pt x="29" y="11110"/>
                    </a:cubicBezTo>
                    <a:cubicBezTo>
                      <a:pt x="39" y="11118"/>
                      <a:pt x="49" y="11121"/>
                      <a:pt x="60" y="11121"/>
                    </a:cubicBezTo>
                    <a:cubicBezTo>
                      <a:pt x="76" y="11121"/>
                      <a:pt x="92" y="11114"/>
                      <a:pt x="102" y="11098"/>
                    </a:cubicBezTo>
                    <a:cubicBezTo>
                      <a:pt x="741" y="10207"/>
                      <a:pt x="1130" y="9171"/>
                      <a:pt x="1505" y="8167"/>
                    </a:cubicBezTo>
                    <a:lnTo>
                      <a:pt x="4534" y="71"/>
                    </a:lnTo>
                    <a:cubicBezTo>
                      <a:pt x="4542" y="46"/>
                      <a:pt x="4528" y="14"/>
                      <a:pt x="4502" y="4"/>
                    </a:cubicBezTo>
                    <a:cubicBezTo>
                      <a:pt x="4496" y="1"/>
                      <a:pt x="4489" y="0"/>
                      <a:pt x="4483" y="0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Google Shape;1864;p30">
                <a:extLst>
                  <a:ext uri="{FF2B5EF4-FFF2-40B4-BE49-F238E27FC236}">
                    <a16:creationId xmlns:a16="http://schemas.microsoft.com/office/drawing/2014/main" id="{7219DE05-3742-63CE-F5F7-64DAFD0CFF96}"/>
                  </a:ext>
                </a:extLst>
              </p:cNvPr>
              <p:cNvSpPr/>
              <p:nvPr/>
            </p:nvSpPr>
            <p:spPr>
              <a:xfrm>
                <a:off x="7824438" y="1091450"/>
                <a:ext cx="1707137" cy="1946777"/>
              </a:xfrm>
              <a:custGeom>
                <a:avLst/>
                <a:gdLst/>
                <a:ahLst/>
                <a:cxnLst/>
                <a:rect l="l" t="t" r="r" b="b"/>
                <a:pathLst>
                  <a:path w="15430" h="17596" extrusionOk="0">
                    <a:moveTo>
                      <a:pt x="13833" y="3290"/>
                    </a:moveTo>
                    <a:cubicBezTo>
                      <a:pt x="13855" y="3290"/>
                      <a:pt x="13876" y="3295"/>
                      <a:pt x="13894" y="3311"/>
                    </a:cubicBezTo>
                    <a:cubicBezTo>
                      <a:pt x="13938" y="3349"/>
                      <a:pt x="13938" y="3438"/>
                      <a:pt x="13935" y="3490"/>
                    </a:cubicBezTo>
                    <a:cubicBezTo>
                      <a:pt x="13915" y="3813"/>
                      <a:pt x="13577" y="4053"/>
                      <a:pt x="13337" y="4223"/>
                    </a:cubicBezTo>
                    <a:cubicBezTo>
                      <a:pt x="12995" y="4466"/>
                      <a:pt x="12653" y="4704"/>
                      <a:pt x="12310" y="4945"/>
                    </a:cubicBezTo>
                    <a:cubicBezTo>
                      <a:pt x="12514" y="4433"/>
                      <a:pt x="12843" y="3979"/>
                      <a:pt x="13271" y="3622"/>
                    </a:cubicBezTo>
                    <a:cubicBezTo>
                      <a:pt x="13405" y="3510"/>
                      <a:pt x="13557" y="3391"/>
                      <a:pt x="13716" y="3321"/>
                    </a:cubicBezTo>
                    <a:cubicBezTo>
                      <a:pt x="13749" y="3308"/>
                      <a:pt x="13792" y="3290"/>
                      <a:pt x="13833" y="3290"/>
                    </a:cubicBezTo>
                    <a:close/>
                    <a:moveTo>
                      <a:pt x="14303" y="4975"/>
                    </a:moveTo>
                    <a:cubicBezTo>
                      <a:pt x="14387" y="4975"/>
                      <a:pt x="14472" y="4978"/>
                      <a:pt x="14556" y="4983"/>
                    </a:cubicBezTo>
                    <a:cubicBezTo>
                      <a:pt x="14709" y="4993"/>
                      <a:pt x="14854" y="5000"/>
                      <a:pt x="14983" y="5088"/>
                    </a:cubicBezTo>
                    <a:lnTo>
                      <a:pt x="14987" y="5094"/>
                    </a:lnTo>
                    <a:cubicBezTo>
                      <a:pt x="14966" y="5101"/>
                      <a:pt x="14922" y="5128"/>
                      <a:pt x="14907" y="5132"/>
                    </a:cubicBezTo>
                    <a:cubicBezTo>
                      <a:pt x="14857" y="5150"/>
                      <a:pt x="14807" y="5164"/>
                      <a:pt x="14756" y="5178"/>
                    </a:cubicBezTo>
                    <a:cubicBezTo>
                      <a:pt x="14349" y="5295"/>
                      <a:pt x="13929" y="5372"/>
                      <a:pt x="13507" y="5402"/>
                    </a:cubicBezTo>
                    <a:cubicBezTo>
                      <a:pt x="13355" y="5413"/>
                      <a:pt x="13203" y="5419"/>
                      <a:pt x="13051" y="5419"/>
                    </a:cubicBezTo>
                    <a:cubicBezTo>
                      <a:pt x="12849" y="5419"/>
                      <a:pt x="12646" y="5409"/>
                      <a:pt x="12446" y="5389"/>
                    </a:cubicBezTo>
                    <a:cubicBezTo>
                      <a:pt x="13026" y="5118"/>
                      <a:pt x="13661" y="4975"/>
                      <a:pt x="14303" y="4975"/>
                    </a:cubicBezTo>
                    <a:close/>
                    <a:moveTo>
                      <a:pt x="1908" y="1"/>
                    </a:moveTo>
                    <a:cubicBezTo>
                      <a:pt x="1828" y="3925"/>
                      <a:pt x="1206" y="8164"/>
                      <a:pt x="822" y="12065"/>
                    </a:cubicBezTo>
                    <a:cubicBezTo>
                      <a:pt x="733" y="12977"/>
                      <a:pt x="1" y="16212"/>
                      <a:pt x="838" y="17596"/>
                    </a:cubicBezTo>
                    <a:cubicBezTo>
                      <a:pt x="890" y="17345"/>
                      <a:pt x="995" y="17105"/>
                      <a:pt x="1155" y="16905"/>
                    </a:cubicBezTo>
                    <a:cubicBezTo>
                      <a:pt x="1434" y="16552"/>
                      <a:pt x="1856" y="16332"/>
                      <a:pt x="2282" y="16205"/>
                    </a:cubicBezTo>
                    <a:cubicBezTo>
                      <a:pt x="2610" y="16108"/>
                      <a:pt x="2956" y="16060"/>
                      <a:pt x="3300" y="16060"/>
                    </a:cubicBezTo>
                    <a:cubicBezTo>
                      <a:pt x="3443" y="16060"/>
                      <a:pt x="3586" y="16068"/>
                      <a:pt x="3727" y="16085"/>
                    </a:cubicBezTo>
                    <a:cubicBezTo>
                      <a:pt x="4084" y="16128"/>
                      <a:pt x="4447" y="16219"/>
                      <a:pt x="4761" y="16397"/>
                    </a:cubicBezTo>
                    <a:cubicBezTo>
                      <a:pt x="4797" y="15547"/>
                      <a:pt x="4840" y="14699"/>
                      <a:pt x="4904" y="13851"/>
                    </a:cubicBezTo>
                    <a:cubicBezTo>
                      <a:pt x="5041" y="12036"/>
                      <a:pt x="5269" y="10215"/>
                      <a:pt x="5745" y="8456"/>
                    </a:cubicBezTo>
                    <a:cubicBezTo>
                      <a:pt x="5849" y="8065"/>
                      <a:pt x="5969" y="7675"/>
                      <a:pt x="6103" y="7290"/>
                    </a:cubicBezTo>
                    <a:cubicBezTo>
                      <a:pt x="5766" y="6732"/>
                      <a:pt x="5612" y="6065"/>
                      <a:pt x="5678" y="5409"/>
                    </a:cubicBezTo>
                    <a:cubicBezTo>
                      <a:pt x="5766" y="4527"/>
                      <a:pt x="6233" y="3663"/>
                      <a:pt x="7046" y="3255"/>
                    </a:cubicBezTo>
                    <a:cubicBezTo>
                      <a:pt x="7393" y="3080"/>
                      <a:pt x="7777" y="2997"/>
                      <a:pt x="8163" y="2997"/>
                    </a:cubicBezTo>
                    <a:cubicBezTo>
                      <a:pt x="8263" y="2997"/>
                      <a:pt x="8363" y="3003"/>
                      <a:pt x="8462" y="3014"/>
                    </a:cubicBezTo>
                    <a:cubicBezTo>
                      <a:pt x="9082" y="3082"/>
                      <a:pt x="9621" y="3333"/>
                      <a:pt x="10087" y="3745"/>
                    </a:cubicBezTo>
                    <a:cubicBezTo>
                      <a:pt x="10582" y="4182"/>
                      <a:pt x="10972" y="4748"/>
                      <a:pt x="11246" y="5348"/>
                    </a:cubicBezTo>
                    <a:cubicBezTo>
                      <a:pt x="11565" y="6041"/>
                      <a:pt x="11963" y="7217"/>
                      <a:pt x="11535" y="7940"/>
                    </a:cubicBezTo>
                    <a:cubicBezTo>
                      <a:pt x="11516" y="7968"/>
                      <a:pt x="11496" y="8000"/>
                      <a:pt x="11468" y="8017"/>
                    </a:cubicBezTo>
                    <a:cubicBezTo>
                      <a:pt x="11443" y="8031"/>
                      <a:pt x="11413" y="8035"/>
                      <a:pt x="11385" y="8040"/>
                    </a:cubicBezTo>
                    <a:cubicBezTo>
                      <a:pt x="11342" y="8045"/>
                      <a:pt x="11301" y="8051"/>
                      <a:pt x="11258" y="8057"/>
                    </a:cubicBezTo>
                    <a:cubicBezTo>
                      <a:pt x="11280" y="8056"/>
                      <a:pt x="11302" y="8056"/>
                      <a:pt x="11324" y="8056"/>
                    </a:cubicBezTo>
                    <a:cubicBezTo>
                      <a:pt x="11883" y="8056"/>
                      <a:pt x="12437" y="8211"/>
                      <a:pt x="12928" y="8501"/>
                    </a:cubicBezTo>
                    <a:cubicBezTo>
                      <a:pt x="13135" y="8622"/>
                      <a:pt x="13320" y="8766"/>
                      <a:pt x="13488" y="8925"/>
                    </a:cubicBezTo>
                    <a:cubicBezTo>
                      <a:pt x="13172" y="7844"/>
                      <a:pt x="12771" y="6789"/>
                      <a:pt x="12286" y="5774"/>
                    </a:cubicBezTo>
                    <a:lnTo>
                      <a:pt x="12286" y="5774"/>
                    </a:lnTo>
                    <a:cubicBezTo>
                      <a:pt x="12556" y="5805"/>
                      <a:pt x="12831" y="5822"/>
                      <a:pt x="13106" y="5822"/>
                    </a:cubicBezTo>
                    <a:cubicBezTo>
                      <a:pt x="13764" y="5822"/>
                      <a:pt x="14425" y="5727"/>
                      <a:pt x="15037" y="5512"/>
                    </a:cubicBezTo>
                    <a:cubicBezTo>
                      <a:pt x="15243" y="5441"/>
                      <a:pt x="15430" y="5295"/>
                      <a:pt x="15407" y="5055"/>
                    </a:cubicBezTo>
                    <a:cubicBezTo>
                      <a:pt x="15383" y="4853"/>
                      <a:pt x="15200" y="4723"/>
                      <a:pt x="15022" y="4651"/>
                    </a:cubicBezTo>
                    <a:cubicBezTo>
                      <a:pt x="14823" y="4573"/>
                      <a:pt x="14587" y="4573"/>
                      <a:pt x="14378" y="4568"/>
                    </a:cubicBezTo>
                    <a:cubicBezTo>
                      <a:pt x="14359" y="4568"/>
                      <a:pt x="14341" y="4568"/>
                      <a:pt x="14322" y="4568"/>
                    </a:cubicBezTo>
                    <a:cubicBezTo>
                      <a:pt x="14084" y="4568"/>
                      <a:pt x="13847" y="4585"/>
                      <a:pt x="13612" y="4618"/>
                    </a:cubicBezTo>
                    <a:cubicBezTo>
                      <a:pt x="13552" y="4628"/>
                      <a:pt x="13494" y="4637"/>
                      <a:pt x="13437" y="4647"/>
                    </a:cubicBezTo>
                    <a:cubicBezTo>
                      <a:pt x="13492" y="4608"/>
                      <a:pt x="13549" y="4568"/>
                      <a:pt x="13605" y="4528"/>
                    </a:cubicBezTo>
                    <a:cubicBezTo>
                      <a:pt x="13952" y="4274"/>
                      <a:pt x="14320" y="3952"/>
                      <a:pt x="14343" y="3488"/>
                    </a:cubicBezTo>
                    <a:cubicBezTo>
                      <a:pt x="14355" y="3268"/>
                      <a:pt x="14262" y="3029"/>
                      <a:pt x="14056" y="2929"/>
                    </a:cubicBezTo>
                    <a:cubicBezTo>
                      <a:pt x="13988" y="2896"/>
                      <a:pt x="13918" y="2882"/>
                      <a:pt x="13847" y="2882"/>
                    </a:cubicBezTo>
                    <a:cubicBezTo>
                      <a:pt x="13681" y="2882"/>
                      <a:pt x="13515" y="2959"/>
                      <a:pt x="13377" y="3046"/>
                    </a:cubicBezTo>
                    <a:cubicBezTo>
                      <a:pt x="12998" y="3283"/>
                      <a:pt x="12671" y="3595"/>
                      <a:pt x="12403" y="3952"/>
                    </a:cubicBezTo>
                    <a:cubicBezTo>
                      <a:pt x="12173" y="4257"/>
                      <a:pt x="11995" y="4600"/>
                      <a:pt x="11872" y="4961"/>
                    </a:cubicBezTo>
                    <a:cubicBezTo>
                      <a:pt x="11679" y="4601"/>
                      <a:pt x="11478" y="4244"/>
                      <a:pt x="11263" y="3895"/>
                    </a:cubicBezTo>
                    <a:cubicBezTo>
                      <a:pt x="10897" y="3298"/>
                      <a:pt x="10507" y="2719"/>
                      <a:pt x="10126" y="2134"/>
                    </a:cubicBezTo>
                    <a:cubicBezTo>
                      <a:pt x="9966" y="1888"/>
                      <a:pt x="9780" y="1404"/>
                      <a:pt x="9550" y="1232"/>
                    </a:cubicBezTo>
                    <a:cubicBezTo>
                      <a:pt x="9452" y="1158"/>
                      <a:pt x="9381" y="1136"/>
                      <a:pt x="9304" y="1136"/>
                    </a:cubicBezTo>
                    <a:cubicBezTo>
                      <a:pt x="9226" y="1136"/>
                      <a:pt x="9143" y="1159"/>
                      <a:pt x="9023" y="1172"/>
                    </a:cubicBezTo>
                    <a:cubicBezTo>
                      <a:pt x="8519" y="1229"/>
                      <a:pt x="8010" y="1252"/>
                      <a:pt x="7501" y="1252"/>
                    </a:cubicBezTo>
                    <a:cubicBezTo>
                      <a:pt x="6547" y="1252"/>
                      <a:pt x="5589" y="1172"/>
                      <a:pt x="4647" y="1086"/>
                    </a:cubicBezTo>
                    <a:cubicBezTo>
                      <a:pt x="3667" y="997"/>
                      <a:pt x="2719" y="561"/>
                      <a:pt x="1908" y="1"/>
                    </a:cubicBezTo>
                    <a:close/>
                  </a:path>
                </a:pathLst>
              </a:custGeom>
              <a:solidFill>
                <a:srgbClr val="FFA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Google Shape;1865;p30">
                <a:extLst>
                  <a:ext uri="{FF2B5EF4-FFF2-40B4-BE49-F238E27FC236}">
                    <a16:creationId xmlns:a16="http://schemas.microsoft.com/office/drawing/2014/main" id="{2059AB7B-7F1D-7533-4193-7CC3F0FCB869}"/>
                  </a:ext>
                </a:extLst>
              </p:cNvPr>
              <p:cNvSpPr/>
              <p:nvPr/>
            </p:nvSpPr>
            <p:spPr>
              <a:xfrm>
                <a:off x="8951410" y="1993041"/>
                <a:ext cx="44698" cy="1449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31" extrusionOk="0">
                    <a:moveTo>
                      <a:pt x="404" y="0"/>
                    </a:moveTo>
                    <a:lnTo>
                      <a:pt x="404" y="0"/>
                    </a:lnTo>
                    <a:cubicBezTo>
                      <a:pt x="382" y="3"/>
                      <a:pt x="359" y="6"/>
                      <a:pt x="338" y="9"/>
                    </a:cubicBezTo>
                    <a:cubicBezTo>
                      <a:pt x="234" y="23"/>
                      <a:pt x="127" y="38"/>
                      <a:pt x="39" y="96"/>
                    </a:cubicBezTo>
                    <a:cubicBezTo>
                      <a:pt x="25" y="108"/>
                      <a:pt x="14" y="120"/>
                      <a:pt x="1" y="130"/>
                    </a:cubicBezTo>
                    <a:cubicBezTo>
                      <a:pt x="95" y="93"/>
                      <a:pt x="194" y="58"/>
                      <a:pt x="291" y="29"/>
                    </a:cubicBezTo>
                    <a:cubicBezTo>
                      <a:pt x="329" y="18"/>
                      <a:pt x="366" y="9"/>
                      <a:pt x="404" y="0"/>
                    </a:cubicBezTo>
                    <a:close/>
                  </a:path>
                </a:pathLst>
              </a:custGeom>
              <a:solidFill>
                <a:srgbClr val="7998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Google Shape;1866;p30">
                <a:extLst>
                  <a:ext uri="{FF2B5EF4-FFF2-40B4-BE49-F238E27FC236}">
                    <a16:creationId xmlns:a16="http://schemas.microsoft.com/office/drawing/2014/main" id="{A189C31B-04F2-C1F6-1C23-0376FF14DB9C}"/>
                  </a:ext>
                </a:extLst>
              </p:cNvPr>
              <p:cNvSpPr/>
              <p:nvPr/>
            </p:nvSpPr>
            <p:spPr>
              <a:xfrm>
                <a:off x="7855749" y="405492"/>
                <a:ext cx="1054597" cy="502405"/>
              </a:xfrm>
              <a:custGeom>
                <a:avLst/>
                <a:gdLst/>
                <a:ahLst/>
                <a:cxnLst/>
                <a:rect l="l" t="t" r="r" b="b"/>
                <a:pathLst>
                  <a:path w="9532" h="4541" extrusionOk="0">
                    <a:moveTo>
                      <a:pt x="4930" y="1"/>
                    </a:moveTo>
                    <a:cubicBezTo>
                      <a:pt x="2746" y="1"/>
                      <a:pt x="808" y="344"/>
                      <a:pt x="1" y="717"/>
                    </a:cubicBezTo>
                    <a:lnTo>
                      <a:pt x="1737" y="4318"/>
                    </a:lnTo>
                    <a:cubicBezTo>
                      <a:pt x="1738" y="4318"/>
                      <a:pt x="1740" y="4318"/>
                      <a:pt x="1741" y="4318"/>
                    </a:cubicBezTo>
                    <a:cubicBezTo>
                      <a:pt x="2025" y="4318"/>
                      <a:pt x="7961" y="4540"/>
                      <a:pt x="7961" y="4540"/>
                    </a:cubicBezTo>
                    <a:lnTo>
                      <a:pt x="9531" y="601"/>
                    </a:lnTo>
                    <a:cubicBezTo>
                      <a:pt x="8076" y="166"/>
                      <a:pt x="6444" y="1"/>
                      <a:pt x="49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Google Shape;1867;p30">
                <a:extLst>
                  <a:ext uri="{FF2B5EF4-FFF2-40B4-BE49-F238E27FC236}">
                    <a16:creationId xmlns:a16="http://schemas.microsoft.com/office/drawing/2014/main" id="{867AEB59-8708-C708-9E38-0B4EACB4D9B1}"/>
                  </a:ext>
                </a:extLst>
              </p:cNvPr>
              <p:cNvSpPr/>
              <p:nvPr/>
            </p:nvSpPr>
            <p:spPr>
              <a:xfrm>
                <a:off x="8511065" y="896063"/>
                <a:ext cx="24462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2211" h="134" extrusionOk="0">
                    <a:moveTo>
                      <a:pt x="54" y="1"/>
                    </a:moveTo>
                    <a:cubicBezTo>
                      <a:pt x="30" y="1"/>
                      <a:pt x="3" y="24"/>
                      <a:pt x="0" y="52"/>
                    </a:cubicBezTo>
                    <a:cubicBezTo>
                      <a:pt x="0" y="83"/>
                      <a:pt x="24" y="106"/>
                      <a:pt x="53" y="108"/>
                    </a:cubicBezTo>
                    <a:cubicBezTo>
                      <a:pt x="528" y="123"/>
                      <a:pt x="1011" y="133"/>
                      <a:pt x="1489" y="133"/>
                    </a:cubicBezTo>
                    <a:cubicBezTo>
                      <a:pt x="1714" y="133"/>
                      <a:pt x="1938" y="131"/>
                      <a:pt x="2159" y="126"/>
                    </a:cubicBezTo>
                    <a:cubicBezTo>
                      <a:pt x="2188" y="126"/>
                      <a:pt x="2210" y="101"/>
                      <a:pt x="2210" y="72"/>
                    </a:cubicBezTo>
                    <a:cubicBezTo>
                      <a:pt x="2210" y="43"/>
                      <a:pt x="2189" y="21"/>
                      <a:pt x="2156" y="21"/>
                    </a:cubicBezTo>
                    <a:cubicBezTo>
                      <a:pt x="1930" y="25"/>
                      <a:pt x="1703" y="27"/>
                      <a:pt x="1475" y="27"/>
                    </a:cubicBezTo>
                    <a:cubicBezTo>
                      <a:pt x="1002" y="27"/>
                      <a:pt x="527" y="18"/>
                      <a:pt x="56" y="1"/>
                    </a:cubicBezTo>
                    <a:cubicBezTo>
                      <a:pt x="55" y="1"/>
                      <a:pt x="54" y="1"/>
                      <a:pt x="54" y="1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Google Shape;1868;p30">
                <a:extLst>
                  <a:ext uri="{FF2B5EF4-FFF2-40B4-BE49-F238E27FC236}">
                    <a16:creationId xmlns:a16="http://schemas.microsoft.com/office/drawing/2014/main" id="{98BEB37D-FC50-1673-B1A4-2D63C4935428}"/>
                  </a:ext>
                </a:extLst>
              </p:cNvPr>
              <p:cNvSpPr/>
              <p:nvPr/>
            </p:nvSpPr>
            <p:spPr>
              <a:xfrm>
                <a:off x="8084551" y="890199"/>
                <a:ext cx="314432" cy="12170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110" extrusionOk="0">
                    <a:moveTo>
                      <a:pt x="54" y="1"/>
                    </a:moveTo>
                    <a:cubicBezTo>
                      <a:pt x="23" y="1"/>
                      <a:pt x="0" y="25"/>
                      <a:pt x="0" y="54"/>
                    </a:cubicBezTo>
                    <a:cubicBezTo>
                      <a:pt x="0" y="84"/>
                      <a:pt x="26" y="108"/>
                      <a:pt x="54" y="108"/>
                    </a:cubicBezTo>
                    <a:lnTo>
                      <a:pt x="2789" y="109"/>
                    </a:lnTo>
                    <a:cubicBezTo>
                      <a:pt x="2819" y="109"/>
                      <a:pt x="2841" y="87"/>
                      <a:pt x="2841" y="55"/>
                    </a:cubicBezTo>
                    <a:cubicBezTo>
                      <a:pt x="2841" y="25"/>
                      <a:pt x="2817" y="2"/>
                      <a:pt x="2789" y="2"/>
                    </a:cubicBez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Google Shape;1869;p30">
                <a:extLst>
                  <a:ext uri="{FF2B5EF4-FFF2-40B4-BE49-F238E27FC236}">
                    <a16:creationId xmlns:a16="http://schemas.microsoft.com/office/drawing/2014/main" id="{6FE44342-7F3F-FD41-C566-69207F7BFD20}"/>
                  </a:ext>
                </a:extLst>
              </p:cNvPr>
              <p:cNvSpPr/>
              <p:nvPr/>
            </p:nvSpPr>
            <p:spPr>
              <a:xfrm>
                <a:off x="8492589" y="1544182"/>
                <a:ext cx="109420" cy="360457"/>
              </a:xfrm>
              <a:custGeom>
                <a:avLst/>
                <a:gdLst/>
                <a:ahLst/>
                <a:cxnLst/>
                <a:rect l="l" t="t" r="r" b="b"/>
                <a:pathLst>
                  <a:path w="989" h="3258" extrusionOk="0">
                    <a:moveTo>
                      <a:pt x="930" y="0"/>
                    </a:moveTo>
                    <a:cubicBezTo>
                      <a:pt x="908" y="0"/>
                      <a:pt x="888" y="12"/>
                      <a:pt x="880" y="32"/>
                    </a:cubicBezTo>
                    <a:cubicBezTo>
                      <a:pt x="581" y="736"/>
                      <a:pt x="414" y="1466"/>
                      <a:pt x="253" y="2171"/>
                    </a:cubicBezTo>
                    <a:cubicBezTo>
                      <a:pt x="179" y="2504"/>
                      <a:pt x="100" y="2850"/>
                      <a:pt x="7" y="3189"/>
                    </a:cubicBezTo>
                    <a:cubicBezTo>
                      <a:pt x="0" y="3218"/>
                      <a:pt x="16" y="3249"/>
                      <a:pt x="44" y="3256"/>
                    </a:cubicBezTo>
                    <a:cubicBezTo>
                      <a:pt x="50" y="3258"/>
                      <a:pt x="53" y="3258"/>
                      <a:pt x="59" y="3258"/>
                    </a:cubicBezTo>
                    <a:cubicBezTo>
                      <a:pt x="84" y="3258"/>
                      <a:pt x="106" y="3244"/>
                      <a:pt x="109" y="3216"/>
                    </a:cubicBezTo>
                    <a:cubicBezTo>
                      <a:pt x="201" y="2874"/>
                      <a:pt x="280" y="2528"/>
                      <a:pt x="357" y="2194"/>
                    </a:cubicBezTo>
                    <a:cubicBezTo>
                      <a:pt x="524" y="1460"/>
                      <a:pt x="684" y="768"/>
                      <a:pt x="978" y="74"/>
                    </a:cubicBezTo>
                    <a:cubicBezTo>
                      <a:pt x="988" y="47"/>
                      <a:pt x="977" y="15"/>
                      <a:pt x="950" y="4"/>
                    </a:cubicBezTo>
                    <a:cubicBezTo>
                      <a:pt x="943" y="1"/>
                      <a:pt x="936" y="0"/>
                      <a:pt x="930" y="0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Google Shape;1870;p30">
                <a:extLst>
                  <a:ext uri="{FF2B5EF4-FFF2-40B4-BE49-F238E27FC236}">
                    <a16:creationId xmlns:a16="http://schemas.microsoft.com/office/drawing/2014/main" id="{DFE90BDD-D82B-BED8-BFC0-FDD33F47402B}"/>
                  </a:ext>
                </a:extLst>
              </p:cNvPr>
              <p:cNvSpPr/>
              <p:nvPr/>
            </p:nvSpPr>
            <p:spPr>
              <a:xfrm>
                <a:off x="8924967" y="1970803"/>
                <a:ext cx="277147" cy="58859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532" extrusionOk="0">
                    <a:moveTo>
                      <a:pt x="1339" y="0"/>
                    </a:moveTo>
                    <a:cubicBezTo>
                      <a:pt x="847" y="0"/>
                      <a:pt x="383" y="148"/>
                      <a:pt x="26" y="437"/>
                    </a:cubicBezTo>
                    <a:cubicBezTo>
                      <a:pt x="4" y="454"/>
                      <a:pt x="0" y="488"/>
                      <a:pt x="19" y="511"/>
                    </a:cubicBezTo>
                    <a:cubicBezTo>
                      <a:pt x="29" y="524"/>
                      <a:pt x="43" y="531"/>
                      <a:pt x="60" y="531"/>
                    </a:cubicBezTo>
                    <a:cubicBezTo>
                      <a:pt x="71" y="531"/>
                      <a:pt x="83" y="528"/>
                      <a:pt x="91" y="518"/>
                    </a:cubicBezTo>
                    <a:cubicBezTo>
                      <a:pt x="430" y="245"/>
                      <a:pt x="871" y="105"/>
                      <a:pt x="1338" y="105"/>
                    </a:cubicBezTo>
                    <a:cubicBezTo>
                      <a:pt x="1694" y="105"/>
                      <a:pt x="2067" y="186"/>
                      <a:pt x="2420" y="353"/>
                    </a:cubicBezTo>
                    <a:cubicBezTo>
                      <a:pt x="2428" y="356"/>
                      <a:pt x="2436" y="358"/>
                      <a:pt x="2444" y="358"/>
                    </a:cubicBezTo>
                    <a:cubicBezTo>
                      <a:pt x="2464" y="358"/>
                      <a:pt x="2483" y="347"/>
                      <a:pt x="2492" y="329"/>
                    </a:cubicBezTo>
                    <a:cubicBezTo>
                      <a:pt x="2504" y="301"/>
                      <a:pt x="2494" y="269"/>
                      <a:pt x="2467" y="257"/>
                    </a:cubicBezTo>
                    <a:cubicBezTo>
                      <a:pt x="2099" y="85"/>
                      <a:pt x="1711" y="0"/>
                      <a:pt x="1339" y="0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Google Shape;1871;p30">
                <a:extLst>
                  <a:ext uri="{FF2B5EF4-FFF2-40B4-BE49-F238E27FC236}">
                    <a16:creationId xmlns:a16="http://schemas.microsoft.com/office/drawing/2014/main" id="{922FE95B-E786-F73B-A0E1-902548BD5C81}"/>
                  </a:ext>
                </a:extLst>
              </p:cNvPr>
              <p:cNvSpPr/>
              <p:nvPr/>
            </p:nvSpPr>
            <p:spPr>
              <a:xfrm>
                <a:off x="8228271" y="221501"/>
                <a:ext cx="35625" cy="50561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57" extrusionOk="0">
                    <a:moveTo>
                      <a:pt x="62" y="1"/>
                    </a:moveTo>
                    <a:cubicBezTo>
                      <a:pt x="32" y="1"/>
                      <a:pt x="12" y="23"/>
                      <a:pt x="10" y="51"/>
                    </a:cubicBezTo>
                    <a:cubicBezTo>
                      <a:pt x="0" y="215"/>
                      <a:pt x="93" y="376"/>
                      <a:pt x="239" y="451"/>
                    </a:cubicBezTo>
                    <a:cubicBezTo>
                      <a:pt x="247" y="455"/>
                      <a:pt x="254" y="456"/>
                      <a:pt x="263" y="456"/>
                    </a:cubicBezTo>
                    <a:cubicBezTo>
                      <a:pt x="283" y="456"/>
                      <a:pt x="300" y="445"/>
                      <a:pt x="310" y="428"/>
                    </a:cubicBezTo>
                    <a:cubicBezTo>
                      <a:pt x="322" y="402"/>
                      <a:pt x="313" y="371"/>
                      <a:pt x="286" y="356"/>
                    </a:cubicBezTo>
                    <a:cubicBezTo>
                      <a:pt x="179" y="301"/>
                      <a:pt x="110" y="178"/>
                      <a:pt x="115" y="57"/>
                    </a:cubicBezTo>
                    <a:cubicBezTo>
                      <a:pt x="117" y="28"/>
                      <a:pt x="93" y="2"/>
                      <a:pt x="65" y="1"/>
                    </a:cubicBezTo>
                    <a:cubicBezTo>
                      <a:pt x="64" y="1"/>
                      <a:pt x="63" y="1"/>
                      <a:pt x="62" y="1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Google Shape;1872;p30">
                <a:extLst>
                  <a:ext uri="{FF2B5EF4-FFF2-40B4-BE49-F238E27FC236}">
                    <a16:creationId xmlns:a16="http://schemas.microsoft.com/office/drawing/2014/main" id="{01B22C81-A6AA-E3B6-77CE-82FD6C8F074F}"/>
                  </a:ext>
                </a:extLst>
              </p:cNvPr>
              <p:cNvSpPr/>
              <p:nvPr/>
            </p:nvSpPr>
            <p:spPr>
              <a:xfrm>
                <a:off x="8633322" y="248386"/>
                <a:ext cx="107318" cy="17702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60" extrusionOk="0">
                    <a:moveTo>
                      <a:pt x="914" y="1"/>
                    </a:moveTo>
                    <a:cubicBezTo>
                      <a:pt x="913" y="1"/>
                      <a:pt x="912" y="1"/>
                      <a:pt x="911" y="1"/>
                    </a:cubicBezTo>
                    <a:lnTo>
                      <a:pt x="52" y="52"/>
                    </a:lnTo>
                    <a:cubicBezTo>
                      <a:pt x="23" y="55"/>
                      <a:pt x="0" y="81"/>
                      <a:pt x="2" y="109"/>
                    </a:cubicBezTo>
                    <a:cubicBezTo>
                      <a:pt x="5" y="138"/>
                      <a:pt x="27" y="159"/>
                      <a:pt x="56" y="159"/>
                    </a:cubicBezTo>
                    <a:lnTo>
                      <a:pt x="59" y="159"/>
                    </a:lnTo>
                    <a:lnTo>
                      <a:pt x="918" y="108"/>
                    </a:lnTo>
                    <a:cubicBezTo>
                      <a:pt x="947" y="106"/>
                      <a:pt x="970" y="79"/>
                      <a:pt x="968" y="51"/>
                    </a:cubicBezTo>
                    <a:cubicBezTo>
                      <a:pt x="966" y="23"/>
                      <a:pt x="943" y="1"/>
                      <a:pt x="914" y="1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Google Shape;1873;p30">
                <a:extLst>
                  <a:ext uri="{FF2B5EF4-FFF2-40B4-BE49-F238E27FC236}">
                    <a16:creationId xmlns:a16="http://schemas.microsoft.com/office/drawing/2014/main" id="{A618E7F5-8E38-2B69-3650-AE8010349D86}"/>
                  </a:ext>
                </a:extLst>
              </p:cNvPr>
              <p:cNvSpPr/>
              <p:nvPr/>
            </p:nvSpPr>
            <p:spPr>
              <a:xfrm>
                <a:off x="8692956" y="296403"/>
                <a:ext cx="118935" cy="58638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530" extrusionOk="0">
                    <a:moveTo>
                      <a:pt x="993" y="1"/>
                    </a:moveTo>
                    <a:cubicBezTo>
                      <a:pt x="986" y="1"/>
                      <a:pt x="980" y="2"/>
                      <a:pt x="973" y="2"/>
                    </a:cubicBezTo>
                    <a:cubicBezTo>
                      <a:pt x="741" y="24"/>
                      <a:pt x="227" y="66"/>
                      <a:pt x="98" y="303"/>
                    </a:cubicBezTo>
                    <a:cubicBezTo>
                      <a:pt x="0" y="485"/>
                      <a:pt x="80" y="529"/>
                      <a:pt x="202" y="529"/>
                    </a:cubicBezTo>
                    <a:cubicBezTo>
                      <a:pt x="317" y="529"/>
                      <a:pt x="470" y="491"/>
                      <a:pt x="550" y="491"/>
                    </a:cubicBezTo>
                    <a:cubicBezTo>
                      <a:pt x="562" y="491"/>
                      <a:pt x="572" y="491"/>
                      <a:pt x="581" y="493"/>
                    </a:cubicBezTo>
                    <a:cubicBezTo>
                      <a:pt x="620" y="502"/>
                      <a:pt x="660" y="518"/>
                      <a:pt x="701" y="518"/>
                    </a:cubicBezTo>
                    <a:cubicBezTo>
                      <a:pt x="708" y="518"/>
                      <a:pt x="715" y="517"/>
                      <a:pt x="722" y="516"/>
                    </a:cubicBezTo>
                    <a:cubicBezTo>
                      <a:pt x="772" y="509"/>
                      <a:pt x="812" y="475"/>
                      <a:pt x="848" y="438"/>
                    </a:cubicBezTo>
                    <a:cubicBezTo>
                      <a:pt x="929" y="356"/>
                      <a:pt x="993" y="259"/>
                      <a:pt x="1040" y="156"/>
                    </a:cubicBezTo>
                    <a:cubicBezTo>
                      <a:pt x="1066" y="103"/>
                      <a:pt x="1075" y="25"/>
                      <a:pt x="1022" y="6"/>
                    </a:cubicBezTo>
                    <a:cubicBezTo>
                      <a:pt x="1012" y="2"/>
                      <a:pt x="1002" y="1"/>
                      <a:pt x="993" y="1"/>
                    </a:cubicBezTo>
                    <a:close/>
                  </a:path>
                </a:pathLst>
              </a:custGeom>
              <a:solidFill>
                <a:srgbClr val="FFFFFF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Google Shape;1874;p30">
                <a:extLst>
                  <a:ext uri="{FF2B5EF4-FFF2-40B4-BE49-F238E27FC236}">
                    <a16:creationId xmlns:a16="http://schemas.microsoft.com/office/drawing/2014/main" id="{14BA36D1-0688-88CC-63F0-865BBB18A34B}"/>
                  </a:ext>
                </a:extLst>
              </p:cNvPr>
              <p:cNvSpPr/>
              <p:nvPr/>
            </p:nvSpPr>
            <p:spPr>
              <a:xfrm>
                <a:off x="8586521" y="2682097"/>
                <a:ext cx="179786" cy="304032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2748" extrusionOk="0">
                    <a:moveTo>
                      <a:pt x="935" y="0"/>
                    </a:moveTo>
                    <a:cubicBezTo>
                      <a:pt x="934" y="0"/>
                      <a:pt x="932" y="0"/>
                      <a:pt x="930" y="1"/>
                    </a:cubicBezTo>
                    <a:cubicBezTo>
                      <a:pt x="902" y="5"/>
                      <a:pt x="880" y="31"/>
                      <a:pt x="884" y="61"/>
                    </a:cubicBezTo>
                    <a:cubicBezTo>
                      <a:pt x="992" y="933"/>
                      <a:pt x="1193" y="1791"/>
                      <a:pt x="1481" y="2614"/>
                    </a:cubicBezTo>
                    <a:cubicBezTo>
                      <a:pt x="1070" y="2500"/>
                      <a:pt x="648" y="2442"/>
                      <a:pt x="221" y="2442"/>
                    </a:cubicBezTo>
                    <a:cubicBezTo>
                      <a:pt x="165" y="2442"/>
                      <a:pt x="109" y="2443"/>
                      <a:pt x="53" y="2445"/>
                    </a:cubicBezTo>
                    <a:cubicBezTo>
                      <a:pt x="23" y="2446"/>
                      <a:pt x="1" y="2471"/>
                      <a:pt x="2" y="2499"/>
                    </a:cubicBezTo>
                    <a:cubicBezTo>
                      <a:pt x="3" y="2529"/>
                      <a:pt x="28" y="2552"/>
                      <a:pt x="53" y="2552"/>
                    </a:cubicBezTo>
                    <a:cubicBezTo>
                      <a:pt x="55" y="2552"/>
                      <a:pt x="56" y="2552"/>
                      <a:pt x="58" y="2552"/>
                    </a:cubicBezTo>
                    <a:cubicBezTo>
                      <a:pt x="110" y="2550"/>
                      <a:pt x="163" y="2549"/>
                      <a:pt x="215" y="2549"/>
                    </a:cubicBezTo>
                    <a:cubicBezTo>
                      <a:pt x="669" y="2549"/>
                      <a:pt x="1118" y="2616"/>
                      <a:pt x="1553" y="2746"/>
                    </a:cubicBezTo>
                    <a:cubicBezTo>
                      <a:pt x="1558" y="2748"/>
                      <a:pt x="1564" y="2748"/>
                      <a:pt x="1570" y="2748"/>
                    </a:cubicBezTo>
                    <a:cubicBezTo>
                      <a:pt x="1584" y="2748"/>
                      <a:pt x="1598" y="2742"/>
                      <a:pt x="1607" y="2732"/>
                    </a:cubicBezTo>
                    <a:cubicBezTo>
                      <a:pt x="1620" y="2716"/>
                      <a:pt x="1624" y="2696"/>
                      <a:pt x="1617" y="2676"/>
                    </a:cubicBezTo>
                    <a:cubicBezTo>
                      <a:pt x="1313" y="1832"/>
                      <a:pt x="1100" y="949"/>
                      <a:pt x="989" y="48"/>
                    </a:cubicBezTo>
                    <a:cubicBezTo>
                      <a:pt x="986" y="21"/>
                      <a:pt x="962" y="0"/>
                      <a:pt x="935" y="0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Google Shape;1875;p30">
                <a:extLst>
                  <a:ext uri="{FF2B5EF4-FFF2-40B4-BE49-F238E27FC236}">
                    <a16:creationId xmlns:a16="http://schemas.microsoft.com/office/drawing/2014/main" id="{526511CC-78C1-6BE8-0C6A-57467E753FFD}"/>
                  </a:ext>
                </a:extLst>
              </p:cNvPr>
              <p:cNvSpPr/>
              <p:nvPr/>
            </p:nvSpPr>
            <p:spPr>
              <a:xfrm>
                <a:off x="8814881" y="869177"/>
                <a:ext cx="562370" cy="446312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4034" extrusionOk="0">
                    <a:moveTo>
                      <a:pt x="2656" y="404"/>
                    </a:moveTo>
                    <a:cubicBezTo>
                      <a:pt x="2675" y="404"/>
                      <a:pt x="2689" y="416"/>
                      <a:pt x="2693" y="449"/>
                    </a:cubicBezTo>
                    <a:cubicBezTo>
                      <a:pt x="2706" y="566"/>
                      <a:pt x="2641" y="695"/>
                      <a:pt x="2586" y="793"/>
                    </a:cubicBezTo>
                    <a:cubicBezTo>
                      <a:pt x="2449" y="1035"/>
                      <a:pt x="2262" y="1250"/>
                      <a:pt x="2087" y="1466"/>
                    </a:cubicBezTo>
                    <a:cubicBezTo>
                      <a:pt x="1900" y="1701"/>
                      <a:pt x="1709" y="1936"/>
                      <a:pt x="1515" y="2164"/>
                    </a:cubicBezTo>
                    <a:cubicBezTo>
                      <a:pt x="1331" y="2380"/>
                      <a:pt x="1144" y="2594"/>
                      <a:pt x="952" y="2805"/>
                    </a:cubicBezTo>
                    <a:cubicBezTo>
                      <a:pt x="1155" y="2100"/>
                      <a:pt x="1441" y="1420"/>
                      <a:pt x="1965" y="892"/>
                    </a:cubicBezTo>
                    <a:cubicBezTo>
                      <a:pt x="2134" y="722"/>
                      <a:pt x="2321" y="573"/>
                      <a:pt x="2533" y="459"/>
                    </a:cubicBezTo>
                    <a:cubicBezTo>
                      <a:pt x="2573" y="439"/>
                      <a:pt x="2622" y="404"/>
                      <a:pt x="2656" y="404"/>
                    </a:cubicBezTo>
                    <a:close/>
                    <a:moveTo>
                      <a:pt x="4316" y="1763"/>
                    </a:moveTo>
                    <a:cubicBezTo>
                      <a:pt x="4347" y="1763"/>
                      <a:pt x="4377" y="1765"/>
                      <a:pt x="4408" y="1770"/>
                    </a:cubicBezTo>
                    <a:cubicBezTo>
                      <a:pt x="4722" y="1827"/>
                      <a:pt x="4486" y="2144"/>
                      <a:pt x="4355" y="2265"/>
                    </a:cubicBezTo>
                    <a:cubicBezTo>
                      <a:pt x="4121" y="2482"/>
                      <a:pt x="3792" y="2628"/>
                      <a:pt x="3507" y="2759"/>
                    </a:cubicBezTo>
                    <a:cubicBezTo>
                      <a:pt x="3205" y="2899"/>
                      <a:pt x="2891" y="3014"/>
                      <a:pt x="2570" y="3102"/>
                    </a:cubicBezTo>
                    <a:cubicBezTo>
                      <a:pt x="2076" y="3242"/>
                      <a:pt x="1569" y="3316"/>
                      <a:pt x="1058" y="3333"/>
                    </a:cubicBezTo>
                    <a:cubicBezTo>
                      <a:pt x="1793" y="2691"/>
                      <a:pt x="2661" y="2203"/>
                      <a:pt x="3599" y="1920"/>
                    </a:cubicBezTo>
                    <a:cubicBezTo>
                      <a:pt x="3744" y="1877"/>
                      <a:pt x="3889" y="1837"/>
                      <a:pt x="4035" y="1804"/>
                    </a:cubicBezTo>
                    <a:cubicBezTo>
                      <a:pt x="4125" y="1784"/>
                      <a:pt x="4222" y="1763"/>
                      <a:pt x="4316" y="1763"/>
                    </a:cubicBezTo>
                    <a:close/>
                    <a:moveTo>
                      <a:pt x="2678" y="0"/>
                    </a:moveTo>
                    <a:cubicBezTo>
                      <a:pt x="2451" y="0"/>
                      <a:pt x="2216" y="165"/>
                      <a:pt x="2044" y="291"/>
                    </a:cubicBezTo>
                    <a:cubicBezTo>
                      <a:pt x="1579" y="633"/>
                      <a:pt x="1221" y="1100"/>
                      <a:pt x="965" y="1619"/>
                    </a:cubicBezTo>
                    <a:cubicBezTo>
                      <a:pt x="699" y="2157"/>
                      <a:pt x="538" y="2735"/>
                      <a:pt x="401" y="3319"/>
                    </a:cubicBezTo>
                    <a:cubicBezTo>
                      <a:pt x="360" y="3315"/>
                      <a:pt x="321" y="3313"/>
                      <a:pt x="280" y="3311"/>
                    </a:cubicBezTo>
                    <a:cubicBezTo>
                      <a:pt x="275" y="3310"/>
                      <a:pt x="270" y="3310"/>
                      <a:pt x="266" y="3310"/>
                    </a:cubicBezTo>
                    <a:cubicBezTo>
                      <a:pt x="163" y="3310"/>
                      <a:pt x="77" y="3415"/>
                      <a:pt x="77" y="3513"/>
                    </a:cubicBezTo>
                    <a:cubicBezTo>
                      <a:pt x="77" y="3576"/>
                      <a:pt x="103" y="3626"/>
                      <a:pt x="144" y="3662"/>
                    </a:cubicBezTo>
                    <a:cubicBezTo>
                      <a:pt x="140" y="3668"/>
                      <a:pt x="135" y="3670"/>
                      <a:pt x="131" y="3676"/>
                    </a:cubicBezTo>
                    <a:cubicBezTo>
                      <a:pt x="0" y="3825"/>
                      <a:pt x="130" y="4025"/>
                      <a:pt x="281" y="4025"/>
                    </a:cubicBezTo>
                    <a:cubicBezTo>
                      <a:pt x="314" y="4025"/>
                      <a:pt x="348" y="4015"/>
                      <a:pt x="381" y="3993"/>
                    </a:cubicBezTo>
                    <a:cubicBezTo>
                      <a:pt x="420" y="4019"/>
                      <a:pt x="466" y="4033"/>
                      <a:pt x="511" y="4033"/>
                    </a:cubicBezTo>
                    <a:cubicBezTo>
                      <a:pt x="590" y="4033"/>
                      <a:pt x="665" y="3990"/>
                      <a:pt x="688" y="3889"/>
                    </a:cubicBezTo>
                    <a:cubicBezTo>
                      <a:pt x="699" y="3839"/>
                      <a:pt x="709" y="3790"/>
                      <a:pt x="721" y="3740"/>
                    </a:cubicBezTo>
                    <a:cubicBezTo>
                      <a:pt x="772" y="3742"/>
                      <a:pt x="823" y="3742"/>
                      <a:pt x="874" y="3742"/>
                    </a:cubicBezTo>
                    <a:cubicBezTo>
                      <a:pt x="1446" y="3742"/>
                      <a:pt x="2017" y="3669"/>
                      <a:pt x="2570" y="3522"/>
                    </a:cubicBezTo>
                    <a:cubicBezTo>
                      <a:pt x="2947" y="3425"/>
                      <a:pt x="3314" y="3291"/>
                      <a:pt x="3669" y="3128"/>
                    </a:cubicBezTo>
                    <a:cubicBezTo>
                      <a:pt x="4003" y="2977"/>
                      <a:pt x="4368" y="2804"/>
                      <a:pt x="4640" y="2551"/>
                    </a:cubicBezTo>
                    <a:cubicBezTo>
                      <a:pt x="4882" y="2333"/>
                      <a:pt x="5083" y="1978"/>
                      <a:pt x="4906" y="1659"/>
                    </a:cubicBezTo>
                    <a:cubicBezTo>
                      <a:pt x="4780" y="1431"/>
                      <a:pt x="4546" y="1360"/>
                      <a:pt x="4307" y="1360"/>
                    </a:cubicBezTo>
                    <a:cubicBezTo>
                      <a:pt x="4214" y="1360"/>
                      <a:pt x="4120" y="1371"/>
                      <a:pt x="4032" y="1387"/>
                    </a:cubicBezTo>
                    <a:cubicBezTo>
                      <a:pt x="3351" y="1516"/>
                      <a:pt x="2680" y="1791"/>
                      <a:pt x="2076" y="2126"/>
                    </a:cubicBezTo>
                    <a:cubicBezTo>
                      <a:pt x="2206" y="1966"/>
                      <a:pt x="2336" y="1806"/>
                      <a:pt x="2463" y="1643"/>
                    </a:cubicBezTo>
                    <a:cubicBezTo>
                      <a:pt x="2666" y="1384"/>
                      <a:pt x="2898" y="1126"/>
                      <a:pt x="3023" y="819"/>
                    </a:cubicBezTo>
                    <a:cubicBezTo>
                      <a:pt x="3125" y="566"/>
                      <a:pt x="3157" y="192"/>
                      <a:pt x="2870" y="45"/>
                    </a:cubicBezTo>
                    <a:cubicBezTo>
                      <a:pt x="2808" y="13"/>
                      <a:pt x="2743" y="0"/>
                      <a:pt x="2678" y="0"/>
                    </a:cubicBezTo>
                    <a:close/>
                  </a:path>
                </a:pathLst>
              </a:custGeom>
              <a:solidFill>
                <a:srgbClr val="FFA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Google Shape;1876;p30">
                <a:extLst>
                  <a:ext uri="{FF2B5EF4-FFF2-40B4-BE49-F238E27FC236}">
                    <a16:creationId xmlns:a16="http://schemas.microsoft.com/office/drawing/2014/main" id="{4FC9BF5E-2349-51E4-8843-3FD30BD07A6B}"/>
                  </a:ext>
                </a:extLst>
              </p:cNvPr>
              <p:cNvSpPr/>
              <p:nvPr/>
            </p:nvSpPr>
            <p:spPr>
              <a:xfrm>
                <a:off x="7805518" y="3"/>
                <a:ext cx="208441" cy="334015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3019" extrusionOk="0">
                    <a:moveTo>
                      <a:pt x="489" y="1"/>
                    </a:moveTo>
                    <a:cubicBezTo>
                      <a:pt x="418" y="1"/>
                      <a:pt x="349" y="15"/>
                      <a:pt x="290" y="48"/>
                    </a:cubicBezTo>
                    <a:cubicBezTo>
                      <a:pt x="273" y="58"/>
                      <a:pt x="259" y="67"/>
                      <a:pt x="248" y="80"/>
                    </a:cubicBezTo>
                    <a:cubicBezTo>
                      <a:pt x="226" y="97"/>
                      <a:pt x="156" y="210"/>
                      <a:pt x="113" y="302"/>
                    </a:cubicBezTo>
                    <a:cubicBezTo>
                      <a:pt x="108" y="308"/>
                      <a:pt x="105" y="312"/>
                      <a:pt x="100" y="319"/>
                    </a:cubicBezTo>
                    <a:cubicBezTo>
                      <a:pt x="20" y="517"/>
                      <a:pt x="0" y="754"/>
                      <a:pt x="42" y="1025"/>
                    </a:cubicBezTo>
                    <a:cubicBezTo>
                      <a:pt x="176" y="1900"/>
                      <a:pt x="884" y="2700"/>
                      <a:pt x="1808" y="3015"/>
                    </a:cubicBezTo>
                    <a:cubicBezTo>
                      <a:pt x="1814" y="3017"/>
                      <a:pt x="1820" y="3018"/>
                      <a:pt x="1827" y="3018"/>
                    </a:cubicBezTo>
                    <a:cubicBezTo>
                      <a:pt x="1848" y="3018"/>
                      <a:pt x="1870" y="3004"/>
                      <a:pt x="1877" y="2982"/>
                    </a:cubicBezTo>
                    <a:cubicBezTo>
                      <a:pt x="1884" y="2951"/>
                      <a:pt x="1870" y="2921"/>
                      <a:pt x="1841" y="2911"/>
                    </a:cubicBezTo>
                    <a:cubicBezTo>
                      <a:pt x="954" y="2608"/>
                      <a:pt x="272" y="1844"/>
                      <a:pt x="145" y="1008"/>
                    </a:cubicBezTo>
                    <a:cubicBezTo>
                      <a:pt x="113" y="796"/>
                      <a:pt x="120" y="609"/>
                      <a:pt x="166" y="448"/>
                    </a:cubicBezTo>
                    <a:cubicBezTo>
                      <a:pt x="322" y="508"/>
                      <a:pt x="450" y="641"/>
                      <a:pt x="623" y="641"/>
                    </a:cubicBezTo>
                    <a:cubicBezTo>
                      <a:pt x="648" y="641"/>
                      <a:pt x="673" y="638"/>
                      <a:pt x="700" y="632"/>
                    </a:cubicBezTo>
                    <a:cubicBezTo>
                      <a:pt x="847" y="598"/>
                      <a:pt x="973" y="458"/>
                      <a:pt x="951" y="309"/>
                    </a:cubicBezTo>
                    <a:cubicBezTo>
                      <a:pt x="936" y="188"/>
                      <a:pt x="830" y="97"/>
                      <a:pt x="719" y="48"/>
                    </a:cubicBezTo>
                    <a:cubicBezTo>
                      <a:pt x="651" y="19"/>
                      <a:pt x="569" y="1"/>
                      <a:pt x="489" y="1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Google Shape;1877;p30">
                <a:extLst>
                  <a:ext uri="{FF2B5EF4-FFF2-40B4-BE49-F238E27FC236}">
                    <a16:creationId xmlns:a16="http://schemas.microsoft.com/office/drawing/2014/main" id="{74B2723A-6F2E-9875-1E89-1A59548A144F}"/>
                  </a:ext>
                </a:extLst>
              </p:cNvPr>
              <p:cNvSpPr/>
              <p:nvPr/>
            </p:nvSpPr>
            <p:spPr>
              <a:xfrm>
                <a:off x="9972943" y="2673467"/>
                <a:ext cx="36510" cy="65608"/>
              </a:xfrm>
              <a:custGeom>
                <a:avLst/>
                <a:gdLst/>
                <a:ahLst/>
                <a:cxnLst/>
                <a:rect l="l" t="t" r="r" b="b"/>
                <a:pathLst>
                  <a:path w="330" h="593" extrusionOk="0">
                    <a:moveTo>
                      <a:pt x="276" y="0"/>
                    </a:moveTo>
                    <a:cubicBezTo>
                      <a:pt x="247" y="0"/>
                      <a:pt x="226" y="22"/>
                      <a:pt x="223" y="50"/>
                    </a:cubicBezTo>
                    <a:cubicBezTo>
                      <a:pt x="216" y="219"/>
                      <a:pt x="142" y="383"/>
                      <a:pt x="22" y="503"/>
                    </a:cubicBezTo>
                    <a:cubicBezTo>
                      <a:pt x="2" y="521"/>
                      <a:pt x="0" y="555"/>
                      <a:pt x="22" y="577"/>
                    </a:cubicBezTo>
                    <a:cubicBezTo>
                      <a:pt x="33" y="587"/>
                      <a:pt x="44" y="593"/>
                      <a:pt x="59" y="593"/>
                    </a:cubicBezTo>
                    <a:cubicBezTo>
                      <a:pt x="72" y="593"/>
                      <a:pt x="86" y="590"/>
                      <a:pt x="94" y="578"/>
                    </a:cubicBezTo>
                    <a:cubicBezTo>
                      <a:pt x="234" y="441"/>
                      <a:pt x="320" y="250"/>
                      <a:pt x="329" y="56"/>
                    </a:cubicBezTo>
                    <a:cubicBezTo>
                      <a:pt x="330" y="27"/>
                      <a:pt x="307" y="3"/>
                      <a:pt x="279" y="0"/>
                    </a:cubicBezTo>
                    <a:cubicBezTo>
                      <a:pt x="278" y="0"/>
                      <a:pt x="277" y="0"/>
                      <a:pt x="276" y="0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Google Shape;1878;p30">
                <a:extLst>
                  <a:ext uri="{FF2B5EF4-FFF2-40B4-BE49-F238E27FC236}">
                    <a16:creationId xmlns:a16="http://schemas.microsoft.com/office/drawing/2014/main" id="{02E0A425-B958-1EA1-8591-166CCBF210E8}"/>
                  </a:ext>
                </a:extLst>
              </p:cNvPr>
              <p:cNvSpPr/>
              <p:nvPr/>
            </p:nvSpPr>
            <p:spPr>
              <a:xfrm>
                <a:off x="9620003" y="2324846"/>
                <a:ext cx="99352" cy="84748"/>
              </a:xfrm>
              <a:custGeom>
                <a:avLst/>
                <a:gdLst/>
                <a:ahLst/>
                <a:cxnLst/>
                <a:rect l="l" t="t" r="r" b="b"/>
                <a:pathLst>
                  <a:path w="898" h="766" extrusionOk="0">
                    <a:moveTo>
                      <a:pt x="59" y="0"/>
                    </a:moveTo>
                    <a:cubicBezTo>
                      <a:pt x="34" y="0"/>
                      <a:pt x="11" y="18"/>
                      <a:pt x="6" y="43"/>
                    </a:cubicBezTo>
                    <a:cubicBezTo>
                      <a:pt x="0" y="71"/>
                      <a:pt x="19" y="100"/>
                      <a:pt x="48" y="106"/>
                    </a:cubicBezTo>
                    <a:cubicBezTo>
                      <a:pt x="375" y="174"/>
                      <a:pt x="664" y="421"/>
                      <a:pt x="789" y="731"/>
                    </a:cubicBezTo>
                    <a:cubicBezTo>
                      <a:pt x="797" y="752"/>
                      <a:pt x="816" y="765"/>
                      <a:pt x="839" y="765"/>
                    </a:cubicBezTo>
                    <a:cubicBezTo>
                      <a:pt x="846" y="765"/>
                      <a:pt x="853" y="764"/>
                      <a:pt x="856" y="761"/>
                    </a:cubicBezTo>
                    <a:cubicBezTo>
                      <a:pt x="884" y="751"/>
                      <a:pt x="897" y="719"/>
                      <a:pt x="886" y="692"/>
                    </a:cubicBezTo>
                    <a:cubicBezTo>
                      <a:pt x="747" y="345"/>
                      <a:pt x="435" y="80"/>
                      <a:pt x="69" y="1"/>
                    </a:cubicBezTo>
                    <a:cubicBezTo>
                      <a:pt x="66" y="1"/>
                      <a:pt x="62" y="0"/>
                      <a:pt x="59" y="0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Google Shape;1879;p30">
                <a:extLst>
                  <a:ext uri="{FF2B5EF4-FFF2-40B4-BE49-F238E27FC236}">
                    <a16:creationId xmlns:a16="http://schemas.microsoft.com/office/drawing/2014/main" id="{968E5502-7C6A-4B0F-B612-14EAA6AC219F}"/>
                  </a:ext>
                </a:extLst>
              </p:cNvPr>
              <p:cNvSpPr/>
              <p:nvPr/>
            </p:nvSpPr>
            <p:spPr>
              <a:xfrm>
                <a:off x="9387771" y="2867416"/>
                <a:ext cx="24230" cy="151463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369" extrusionOk="0">
                    <a:moveTo>
                      <a:pt x="160" y="0"/>
                    </a:moveTo>
                    <a:cubicBezTo>
                      <a:pt x="132" y="0"/>
                      <a:pt x="108" y="25"/>
                      <a:pt x="108" y="53"/>
                    </a:cubicBezTo>
                    <a:cubicBezTo>
                      <a:pt x="113" y="473"/>
                      <a:pt x="79" y="894"/>
                      <a:pt x="6" y="1307"/>
                    </a:cubicBezTo>
                    <a:cubicBezTo>
                      <a:pt x="1" y="1337"/>
                      <a:pt x="21" y="1364"/>
                      <a:pt x="49" y="1368"/>
                    </a:cubicBezTo>
                    <a:lnTo>
                      <a:pt x="58" y="1368"/>
                    </a:lnTo>
                    <a:cubicBezTo>
                      <a:pt x="83" y="1368"/>
                      <a:pt x="105" y="1351"/>
                      <a:pt x="110" y="1324"/>
                    </a:cubicBezTo>
                    <a:cubicBezTo>
                      <a:pt x="183" y="904"/>
                      <a:pt x="219" y="476"/>
                      <a:pt x="213" y="52"/>
                    </a:cubicBezTo>
                    <a:cubicBezTo>
                      <a:pt x="213" y="23"/>
                      <a:pt x="189" y="0"/>
                      <a:pt x="160" y="0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Google Shape;1880;p30">
                <a:extLst>
                  <a:ext uri="{FF2B5EF4-FFF2-40B4-BE49-F238E27FC236}">
                    <a16:creationId xmlns:a16="http://schemas.microsoft.com/office/drawing/2014/main" id="{9C791705-8A21-CAA2-3A5A-3DC7C3B0EE4D}"/>
                  </a:ext>
                </a:extLst>
              </p:cNvPr>
              <p:cNvSpPr/>
              <p:nvPr/>
            </p:nvSpPr>
            <p:spPr>
              <a:xfrm>
                <a:off x="8551006" y="2772931"/>
                <a:ext cx="117829" cy="25590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313" extrusionOk="0">
                    <a:moveTo>
                      <a:pt x="1001" y="1"/>
                    </a:moveTo>
                    <a:lnTo>
                      <a:pt x="1001" y="1"/>
                    </a:lnTo>
                    <a:cubicBezTo>
                      <a:pt x="986" y="15"/>
                      <a:pt x="970" y="29"/>
                      <a:pt x="953" y="46"/>
                    </a:cubicBezTo>
                    <a:cubicBezTo>
                      <a:pt x="689" y="565"/>
                      <a:pt x="486" y="1114"/>
                      <a:pt x="220" y="1633"/>
                    </a:cubicBezTo>
                    <a:cubicBezTo>
                      <a:pt x="186" y="1720"/>
                      <a:pt x="152" y="1805"/>
                      <a:pt x="120" y="1892"/>
                    </a:cubicBezTo>
                    <a:cubicBezTo>
                      <a:pt x="79" y="2005"/>
                      <a:pt x="45" y="2167"/>
                      <a:pt x="0" y="2312"/>
                    </a:cubicBezTo>
                    <a:cubicBezTo>
                      <a:pt x="13" y="2305"/>
                      <a:pt x="26" y="2298"/>
                      <a:pt x="39" y="2291"/>
                    </a:cubicBezTo>
                    <a:cubicBezTo>
                      <a:pt x="123" y="2105"/>
                      <a:pt x="197" y="1914"/>
                      <a:pt x="359" y="1793"/>
                    </a:cubicBezTo>
                    <a:cubicBezTo>
                      <a:pt x="497" y="1689"/>
                      <a:pt x="668" y="1660"/>
                      <a:pt x="844" y="1660"/>
                    </a:cubicBezTo>
                    <a:cubicBezTo>
                      <a:pt x="903" y="1660"/>
                      <a:pt x="962" y="1664"/>
                      <a:pt x="1021" y="1668"/>
                    </a:cubicBezTo>
                    <a:cubicBezTo>
                      <a:pt x="1036" y="1654"/>
                      <a:pt x="1050" y="1641"/>
                      <a:pt x="1064" y="1627"/>
                    </a:cubicBezTo>
                    <a:cubicBezTo>
                      <a:pt x="1014" y="1567"/>
                      <a:pt x="1001" y="1476"/>
                      <a:pt x="1007" y="1396"/>
                    </a:cubicBezTo>
                    <a:cubicBezTo>
                      <a:pt x="1014" y="1288"/>
                      <a:pt x="1037" y="1174"/>
                      <a:pt x="993" y="1076"/>
                    </a:cubicBezTo>
                    <a:cubicBezTo>
                      <a:pt x="960" y="1007"/>
                      <a:pt x="900" y="957"/>
                      <a:pt x="864" y="892"/>
                    </a:cubicBezTo>
                    <a:cubicBezTo>
                      <a:pt x="721" y="635"/>
                      <a:pt x="951" y="256"/>
                      <a:pt x="1001" y="1"/>
                    </a:cubicBezTo>
                    <a:close/>
                  </a:path>
                </a:pathLst>
              </a:custGeom>
              <a:solidFill>
                <a:srgbClr val="222221">
                  <a:alpha val="2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Google Shape;1881;p30">
                <a:extLst>
                  <a:ext uri="{FF2B5EF4-FFF2-40B4-BE49-F238E27FC236}">
                    <a16:creationId xmlns:a16="http://schemas.microsoft.com/office/drawing/2014/main" id="{74C78DFD-CBA4-B03B-E7B7-DD4FF0610634}"/>
                  </a:ext>
                </a:extLst>
              </p:cNvPr>
              <p:cNvSpPr/>
              <p:nvPr/>
            </p:nvSpPr>
            <p:spPr>
              <a:xfrm>
                <a:off x="8934814" y="1877535"/>
                <a:ext cx="152458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1262" extrusionOk="0">
                    <a:moveTo>
                      <a:pt x="723" y="1"/>
                    </a:moveTo>
                    <a:cubicBezTo>
                      <a:pt x="685" y="1"/>
                      <a:pt x="648" y="6"/>
                      <a:pt x="614" y="18"/>
                    </a:cubicBezTo>
                    <a:cubicBezTo>
                      <a:pt x="513" y="54"/>
                      <a:pt x="387" y="161"/>
                      <a:pt x="363" y="274"/>
                    </a:cubicBezTo>
                    <a:lnTo>
                      <a:pt x="363" y="274"/>
                    </a:lnTo>
                    <a:cubicBezTo>
                      <a:pt x="223" y="596"/>
                      <a:pt x="102" y="926"/>
                      <a:pt x="1" y="1261"/>
                    </a:cubicBezTo>
                    <a:cubicBezTo>
                      <a:pt x="425" y="1060"/>
                      <a:pt x="822" y="982"/>
                      <a:pt x="1279" y="912"/>
                    </a:cubicBezTo>
                    <a:cubicBezTo>
                      <a:pt x="1302" y="909"/>
                      <a:pt x="1329" y="905"/>
                      <a:pt x="1346" y="889"/>
                    </a:cubicBezTo>
                    <a:cubicBezTo>
                      <a:pt x="1372" y="869"/>
                      <a:pt x="1377" y="832"/>
                      <a:pt x="1377" y="800"/>
                    </a:cubicBezTo>
                    <a:cubicBezTo>
                      <a:pt x="1375" y="625"/>
                      <a:pt x="1250" y="563"/>
                      <a:pt x="1120" y="480"/>
                    </a:cubicBezTo>
                    <a:cubicBezTo>
                      <a:pt x="1100" y="466"/>
                      <a:pt x="1079" y="453"/>
                      <a:pt x="1066" y="432"/>
                    </a:cubicBezTo>
                    <a:cubicBezTo>
                      <a:pt x="1032" y="379"/>
                      <a:pt x="1068" y="308"/>
                      <a:pt x="1070" y="243"/>
                    </a:cubicBezTo>
                    <a:cubicBezTo>
                      <a:pt x="1072" y="169"/>
                      <a:pt x="1028" y="102"/>
                      <a:pt x="966" y="61"/>
                    </a:cubicBezTo>
                    <a:cubicBezTo>
                      <a:pt x="906" y="22"/>
                      <a:pt x="832" y="5"/>
                      <a:pt x="759" y="2"/>
                    </a:cubicBezTo>
                    <a:cubicBezTo>
                      <a:pt x="747" y="1"/>
                      <a:pt x="735" y="1"/>
                      <a:pt x="723" y="1"/>
                    </a:cubicBezTo>
                    <a:close/>
                  </a:path>
                </a:pathLst>
              </a:custGeom>
              <a:solidFill>
                <a:srgbClr val="222221">
                  <a:alpha val="2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Google Shape;1882;p30">
                <a:extLst>
                  <a:ext uri="{FF2B5EF4-FFF2-40B4-BE49-F238E27FC236}">
                    <a16:creationId xmlns:a16="http://schemas.microsoft.com/office/drawing/2014/main" id="{D39B46AB-D5A5-6A47-0297-47B58D333BA3}"/>
                  </a:ext>
                </a:extLst>
              </p:cNvPr>
              <p:cNvSpPr/>
              <p:nvPr/>
            </p:nvSpPr>
            <p:spPr>
              <a:xfrm>
                <a:off x="8037750" y="875595"/>
                <a:ext cx="292526" cy="121259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1096" extrusionOk="0">
                    <a:moveTo>
                      <a:pt x="22" y="0"/>
                    </a:moveTo>
                    <a:cubicBezTo>
                      <a:pt x="22" y="184"/>
                      <a:pt x="5" y="370"/>
                      <a:pt x="2" y="555"/>
                    </a:cubicBezTo>
                    <a:cubicBezTo>
                      <a:pt x="0" y="772"/>
                      <a:pt x="92" y="1027"/>
                      <a:pt x="302" y="1084"/>
                    </a:cubicBezTo>
                    <a:cubicBezTo>
                      <a:pt x="332" y="1092"/>
                      <a:pt x="362" y="1096"/>
                      <a:pt x="391" y="1096"/>
                    </a:cubicBezTo>
                    <a:cubicBezTo>
                      <a:pt x="619" y="1096"/>
                      <a:pt x="833" y="879"/>
                      <a:pt x="1073" y="862"/>
                    </a:cubicBezTo>
                    <a:cubicBezTo>
                      <a:pt x="1084" y="862"/>
                      <a:pt x="1096" y="861"/>
                      <a:pt x="1107" y="861"/>
                    </a:cubicBezTo>
                    <a:cubicBezTo>
                      <a:pt x="1246" y="861"/>
                      <a:pt x="1381" y="920"/>
                      <a:pt x="1519" y="920"/>
                    </a:cubicBezTo>
                    <a:cubicBezTo>
                      <a:pt x="1521" y="920"/>
                      <a:pt x="1522" y="920"/>
                      <a:pt x="1524" y="920"/>
                    </a:cubicBezTo>
                    <a:cubicBezTo>
                      <a:pt x="1751" y="915"/>
                      <a:pt x="1945" y="757"/>
                      <a:pt x="2105" y="595"/>
                    </a:cubicBezTo>
                    <a:cubicBezTo>
                      <a:pt x="2265" y="436"/>
                      <a:pt x="2426" y="256"/>
                      <a:pt x="2643" y="189"/>
                    </a:cubicBezTo>
                    <a:cubicBezTo>
                      <a:pt x="2510" y="136"/>
                      <a:pt x="2369" y="110"/>
                      <a:pt x="2225" y="101"/>
                    </a:cubicBezTo>
                    <a:cubicBezTo>
                      <a:pt x="2145" y="103"/>
                      <a:pt x="2065" y="104"/>
                      <a:pt x="1984" y="104"/>
                    </a:cubicBezTo>
                    <a:cubicBezTo>
                      <a:pt x="1861" y="104"/>
                      <a:pt x="1736" y="102"/>
                      <a:pt x="1611" y="99"/>
                    </a:cubicBezTo>
                    <a:cubicBezTo>
                      <a:pt x="1547" y="99"/>
                      <a:pt x="1481" y="97"/>
                      <a:pt x="1418" y="93"/>
                    </a:cubicBezTo>
                    <a:cubicBezTo>
                      <a:pt x="1408" y="93"/>
                      <a:pt x="1400" y="91"/>
                      <a:pt x="1390" y="91"/>
                    </a:cubicBezTo>
                    <a:cubicBezTo>
                      <a:pt x="934" y="71"/>
                      <a:pt x="477" y="36"/>
                      <a:pt x="22" y="0"/>
                    </a:cubicBezTo>
                    <a:close/>
                  </a:path>
                </a:pathLst>
              </a:custGeom>
              <a:solidFill>
                <a:srgbClr val="222221">
                  <a:alpha val="2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Google Shape;1883;p30">
                <a:extLst>
                  <a:ext uri="{FF2B5EF4-FFF2-40B4-BE49-F238E27FC236}">
                    <a16:creationId xmlns:a16="http://schemas.microsoft.com/office/drawing/2014/main" id="{F15B7CDF-780D-ED46-EF8F-81ED2DFBDABC}"/>
                  </a:ext>
                </a:extLst>
              </p:cNvPr>
              <p:cNvSpPr/>
              <p:nvPr/>
            </p:nvSpPr>
            <p:spPr>
              <a:xfrm>
                <a:off x="8262901" y="278037"/>
                <a:ext cx="112850" cy="95148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60" extrusionOk="0">
                    <a:moveTo>
                      <a:pt x="468" y="1"/>
                    </a:moveTo>
                    <a:cubicBezTo>
                      <a:pt x="209" y="1"/>
                      <a:pt x="6" y="168"/>
                      <a:pt x="1" y="391"/>
                    </a:cubicBezTo>
                    <a:cubicBezTo>
                      <a:pt x="0" y="629"/>
                      <a:pt x="223" y="836"/>
                      <a:pt x="504" y="858"/>
                    </a:cubicBezTo>
                    <a:cubicBezTo>
                      <a:pt x="520" y="859"/>
                      <a:pt x="535" y="859"/>
                      <a:pt x="550" y="859"/>
                    </a:cubicBezTo>
                    <a:cubicBezTo>
                      <a:pt x="809" y="859"/>
                      <a:pt x="1013" y="690"/>
                      <a:pt x="1015" y="468"/>
                    </a:cubicBezTo>
                    <a:cubicBezTo>
                      <a:pt x="1019" y="232"/>
                      <a:pt x="794" y="24"/>
                      <a:pt x="514" y="2"/>
                    </a:cubicBezTo>
                    <a:cubicBezTo>
                      <a:pt x="498" y="1"/>
                      <a:pt x="483" y="1"/>
                      <a:pt x="468" y="1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Google Shape;1884;p30">
                <a:extLst>
                  <a:ext uri="{FF2B5EF4-FFF2-40B4-BE49-F238E27FC236}">
                    <a16:creationId xmlns:a16="http://schemas.microsoft.com/office/drawing/2014/main" id="{55559455-592B-E2DD-F564-2B23959C0110}"/>
                  </a:ext>
                </a:extLst>
              </p:cNvPr>
              <p:cNvSpPr/>
              <p:nvPr/>
            </p:nvSpPr>
            <p:spPr>
              <a:xfrm>
                <a:off x="8310366" y="293526"/>
                <a:ext cx="40161" cy="31864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88" extrusionOk="0">
                    <a:moveTo>
                      <a:pt x="131" y="1"/>
                    </a:moveTo>
                    <a:cubicBezTo>
                      <a:pt x="97" y="1"/>
                      <a:pt x="66" y="12"/>
                      <a:pt x="46" y="35"/>
                    </a:cubicBezTo>
                    <a:cubicBezTo>
                      <a:pt x="1" y="87"/>
                      <a:pt x="27" y="177"/>
                      <a:pt x="101" y="237"/>
                    </a:cubicBezTo>
                    <a:cubicBezTo>
                      <a:pt x="143" y="271"/>
                      <a:pt x="191" y="288"/>
                      <a:pt x="233" y="288"/>
                    </a:cubicBezTo>
                    <a:cubicBezTo>
                      <a:pt x="267" y="288"/>
                      <a:pt x="297" y="277"/>
                      <a:pt x="318" y="254"/>
                    </a:cubicBezTo>
                    <a:cubicBezTo>
                      <a:pt x="362" y="201"/>
                      <a:pt x="336" y="112"/>
                      <a:pt x="262" y="51"/>
                    </a:cubicBezTo>
                    <a:cubicBezTo>
                      <a:pt x="220" y="18"/>
                      <a:pt x="173" y="1"/>
                      <a:pt x="1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91" name="Google Shape;1885;p30">
                <a:extLst>
                  <a:ext uri="{FF2B5EF4-FFF2-40B4-BE49-F238E27FC236}">
                    <a16:creationId xmlns:a16="http://schemas.microsoft.com/office/drawing/2014/main" id="{7E7F0FD5-F841-4FE8-3912-4A4AB48969A2}"/>
                  </a:ext>
                </a:extLst>
              </p:cNvPr>
              <p:cNvGrpSpPr/>
              <p:nvPr/>
            </p:nvGrpSpPr>
            <p:grpSpPr>
              <a:xfrm>
                <a:off x="8013942" y="1244905"/>
                <a:ext cx="1186848" cy="1475812"/>
                <a:chOff x="8013942" y="1244905"/>
                <a:chExt cx="1186848" cy="1475812"/>
              </a:xfrm>
            </p:grpSpPr>
            <p:sp>
              <p:nvSpPr>
                <p:cNvPr id="1192" name="Google Shape;1886;p30">
                  <a:extLst>
                    <a:ext uri="{FF2B5EF4-FFF2-40B4-BE49-F238E27FC236}">
                      <a16:creationId xmlns:a16="http://schemas.microsoft.com/office/drawing/2014/main" id="{74D58B47-FA05-C5A2-F07E-848BC076AC0C}"/>
                    </a:ext>
                  </a:extLst>
                </p:cNvPr>
                <p:cNvSpPr/>
                <p:nvPr/>
              </p:nvSpPr>
              <p:spPr>
                <a:xfrm>
                  <a:off x="8172841" y="1455339"/>
                  <a:ext cx="28876" cy="28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261" extrusionOk="0">
                      <a:moveTo>
                        <a:pt x="130" y="0"/>
                      </a:moveTo>
                      <a:cubicBezTo>
                        <a:pt x="59" y="0"/>
                        <a:pt x="0" y="59"/>
                        <a:pt x="0" y="130"/>
                      </a:cubicBezTo>
                      <a:cubicBezTo>
                        <a:pt x="0" y="203"/>
                        <a:pt x="59" y="260"/>
                        <a:pt x="130" y="260"/>
                      </a:cubicBezTo>
                      <a:cubicBezTo>
                        <a:pt x="203" y="260"/>
                        <a:pt x="260" y="203"/>
                        <a:pt x="260" y="130"/>
                      </a:cubicBezTo>
                      <a:cubicBezTo>
                        <a:pt x="260" y="59"/>
                        <a:pt x="203" y="0"/>
                        <a:pt x="1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3" name="Google Shape;1887;p30">
                  <a:extLst>
                    <a:ext uri="{FF2B5EF4-FFF2-40B4-BE49-F238E27FC236}">
                      <a16:creationId xmlns:a16="http://schemas.microsoft.com/office/drawing/2014/main" id="{BB811291-EFE0-4EB7-A318-CA6599A34031}"/>
                    </a:ext>
                  </a:extLst>
                </p:cNvPr>
                <p:cNvSpPr/>
                <p:nvPr/>
              </p:nvSpPr>
              <p:spPr>
                <a:xfrm>
                  <a:off x="8425099" y="1440956"/>
                  <a:ext cx="28987" cy="28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261" extrusionOk="0">
                      <a:moveTo>
                        <a:pt x="132" y="0"/>
                      </a:moveTo>
                      <a:cubicBezTo>
                        <a:pt x="59" y="0"/>
                        <a:pt x="0" y="59"/>
                        <a:pt x="0" y="130"/>
                      </a:cubicBezTo>
                      <a:cubicBezTo>
                        <a:pt x="0" y="202"/>
                        <a:pt x="59" y="260"/>
                        <a:pt x="132" y="260"/>
                      </a:cubicBezTo>
                      <a:cubicBezTo>
                        <a:pt x="203" y="260"/>
                        <a:pt x="262" y="202"/>
                        <a:pt x="262" y="130"/>
                      </a:cubicBezTo>
                      <a:cubicBezTo>
                        <a:pt x="262" y="59"/>
                        <a:pt x="203" y="0"/>
                        <a:pt x="13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4" name="Google Shape;1888;p30">
                  <a:extLst>
                    <a:ext uri="{FF2B5EF4-FFF2-40B4-BE49-F238E27FC236}">
                      <a16:creationId xmlns:a16="http://schemas.microsoft.com/office/drawing/2014/main" id="{AB3E98E2-117C-634C-CFE9-39043A80E027}"/>
                    </a:ext>
                  </a:extLst>
                </p:cNvPr>
                <p:cNvSpPr/>
                <p:nvPr/>
              </p:nvSpPr>
              <p:spPr>
                <a:xfrm>
                  <a:off x="8114977" y="1244905"/>
                  <a:ext cx="28876" cy="28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261" extrusionOk="0">
                      <a:moveTo>
                        <a:pt x="131" y="0"/>
                      </a:moveTo>
                      <a:cubicBezTo>
                        <a:pt x="59" y="0"/>
                        <a:pt x="1" y="57"/>
                        <a:pt x="1" y="130"/>
                      </a:cubicBezTo>
                      <a:cubicBezTo>
                        <a:pt x="1" y="202"/>
                        <a:pt x="58" y="260"/>
                        <a:pt x="131" y="260"/>
                      </a:cubicBezTo>
                      <a:cubicBezTo>
                        <a:pt x="202" y="260"/>
                        <a:pt x="260" y="203"/>
                        <a:pt x="260" y="130"/>
                      </a:cubicBezTo>
                      <a:cubicBezTo>
                        <a:pt x="260" y="57"/>
                        <a:pt x="202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5" name="Google Shape;1889;p30">
                  <a:extLst>
                    <a:ext uri="{FF2B5EF4-FFF2-40B4-BE49-F238E27FC236}">
                      <a16:creationId xmlns:a16="http://schemas.microsoft.com/office/drawing/2014/main" id="{748DCA4C-24F6-F772-00B1-CF310B86F1A3}"/>
                    </a:ext>
                  </a:extLst>
                </p:cNvPr>
                <p:cNvSpPr/>
                <p:nvPr/>
              </p:nvSpPr>
              <p:spPr>
                <a:xfrm>
                  <a:off x="8484844" y="1300778"/>
                  <a:ext cx="28987" cy="2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263" extrusionOk="0">
                      <a:moveTo>
                        <a:pt x="130" y="1"/>
                      </a:moveTo>
                      <a:cubicBezTo>
                        <a:pt x="59" y="1"/>
                        <a:pt x="0" y="59"/>
                        <a:pt x="0" y="132"/>
                      </a:cubicBezTo>
                      <a:cubicBezTo>
                        <a:pt x="0" y="203"/>
                        <a:pt x="59" y="262"/>
                        <a:pt x="130" y="262"/>
                      </a:cubicBezTo>
                      <a:cubicBezTo>
                        <a:pt x="201" y="262"/>
                        <a:pt x="261" y="205"/>
                        <a:pt x="261" y="132"/>
                      </a:cubicBezTo>
                      <a:cubicBezTo>
                        <a:pt x="261" y="61"/>
                        <a:pt x="201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6" name="Google Shape;1890;p30">
                  <a:extLst>
                    <a:ext uri="{FF2B5EF4-FFF2-40B4-BE49-F238E27FC236}">
                      <a16:creationId xmlns:a16="http://schemas.microsoft.com/office/drawing/2014/main" id="{DBCB2AF6-D118-98DD-88AC-EAEC3A5AD731}"/>
                    </a:ext>
                  </a:extLst>
                </p:cNvPr>
                <p:cNvSpPr/>
                <p:nvPr/>
              </p:nvSpPr>
              <p:spPr>
                <a:xfrm>
                  <a:off x="8348979" y="2120165"/>
                  <a:ext cx="28987" cy="28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261" extrusionOk="0">
                      <a:moveTo>
                        <a:pt x="130" y="1"/>
                      </a:moveTo>
                      <a:cubicBezTo>
                        <a:pt x="59" y="1"/>
                        <a:pt x="0" y="58"/>
                        <a:pt x="0" y="131"/>
                      </a:cubicBezTo>
                      <a:cubicBezTo>
                        <a:pt x="0" y="202"/>
                        <a:pt x="59" y="261"/>
                        <a:pt x="130" y="261"/>
                      </a:cubicBezTo>
                      <a:cubicBezTo>
                        <a:pt x="202" y="261"/>
                        <a:pt x="261" y="204"/>
                        <a:pt x="261" y="131"/>
                      </a:cubicBezTo>
                      <a:cubicBezTo>
                        <a:pt x="261" y="59"/>
                        <a:pt x="202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7" name="Google Shape;1891;p30">
                  <a:extLst>
                    <a:ext uri="{FF2B5EF4-FFF2-40B4-BE49-F238E27FC236}">
                      <a16:creationId xmlns:a16="http://schemas.microsoft.com/office/drawing/2014/main" id="{C3643F42-8753-3E2E-6ADC-F5B7349217DF}"/>
                    </a:ext>
                  </a:extLst>
                </p:cNvPr>
                <p:cNvSpPr/>
                <p:nvPr/>
              </p:nvSpPr>
              <p:spPr>
                <a:xfrm>
                  <a:off x="8212892" y="2009416"/>
                  <a:ext cx="28876" cy="28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261" extrusionOk="0">
                      <a:moveTo>
                        <a:pt x="131" y="1"/>
                      </a:moveTo>
                      <a:cubicBezTo>
                        <a:pt x="59" y="1"/>
                        <a:pt x="1" y="58"/>
                        <a:pt x="1" y="131"/>
                      </a:cubicBezTo>
                      <a:cubicBezTo>
                        <a:pt x="1" y="202"/>
                        <a:pt x="59" y="261"/>
                        <a:pt x="131" y="261"/>
                      </a:cubicBezTo>
                      <a:cubicBezTo>
                        <a:pt x="202" y="261"/>
                        <a:pt x="261" y="204"/>
                        <a:pt x="261" y="131"/>
                      </a:cubicBezTo>
                      <a:cubicBezTo>
                        <a:pt x="261" y="58"/>
                        <a:pt x="202" y="1"/>
                        <a:pt x="13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8" name="Google Shape;1892;p30">
                  <a:extLst>
                    <a:ext uri="{FF2B5EF4-FFF2-40B4-BE49-F238E27FC236}">
                      <a16:creationId xmlns:a16="http://schemas.microsoft.com/office/drawing/2014/main" id="{CBE706EC-CDE8-67AF-E665-BEEED32BB0A0}"/>
                    </a:ext>
                  </a:extLst>
                </p:cNvPr>
                <p:cNvSpPr/>
                <p:nvPr/>
              </p:nvSpPr>
              <p:spPr>
                <a:xfrm>
                  <a:off x="8172841" y="2665059"/>
                  <a:ext cx="28987" cy="28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261" extrusionOk="0">
                      <a:moveTo>
                        <a:pt x="130" y="0"/>
                      </a:moveTo>
                      <a:cubicBezTo>
                        <a:pt x="59" y="0"/>
                        <a:pt x="0" y="56"/>
                        <a:pt x="0" y="130"/>
                      </a:cubicBezTo>
                      <a:cubicBezTo>
                        <a:pt x="0" y="202"/>
                        <a:pt x="59" y="260"/>
                        <a:pt x="130" y="260"/>
                      </a:cubicBezTo>
                      <a:cubicBezTo>
                        <a:pt x="201" y="260"/>
                        <a:pt x="261" y="203"/>
                        <a:pt x="261" y="130"/>
                      </a:cubicBezTo>
                      <a:cubicBezTo>
                        <a:pt x="261" y="56"/>
                        <a:pt x="201" y="0"/>
                        <a:pt x="1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9" name="Google Shape;1893;p30">
                  <a:extLst>
                    <a:ext uri="{FF2B5EF4-FFF2-40B4-BE49-F238E27FC236}">
                      <a16:creationId xmlns:a16="http://schemas.microsoft.com/office/drawing/2014/main" id="{C0866271-CED4-88F9-D661-8BFB2DA1A195}"/>
                    </a:ext>
                  </a:extLst>
                </p:cNvPr>
                <p:cNvSpPr/>
                <p:nvPr/>
              </p:nvSpPr>
              <p:spPr>
                <a:xfrm>
                  <a:off x="8809017" y="1375569"/>
                  <a:ext cx="28987" cy="28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262" extrusionOk="0">
                      <a:moveTo>
                        <a:pt x="131" y="0"/>
                      </a:moveTo>
                      <a:cubicBezTo>
                        <a:pt x="59" y="0"/>
                        <a:pt x="0" y="59"/>
                        <a:pt x="0" y="130"/>
                      </a:cubicBezTo>
                      <a:cubicBezTo>
                        <a:pt x="0" y="203"/>
                        <a:pt x="59" y="261"/>
                        <a:pt x="131" y="261"/>
                      </a:cubicBezTo>
                      <a:cubicBezTo>
                        <a:pt x="203" y="261"/>
                        <a:pt x="261" y="203"/>
                        <a:pt x="261" y="130"/>
                      </a:cubicBezTo>
                      <a:cubicBezTo>
                        <a:pt x="261" y="59"/>
                        <a:pt x="203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0" name="Google Shape;1894;p30">
                  <a:extLst>
                    <a:ext uri="{FF2B5EF4-FFF2-40B4-BE49-F238E27FC236}">
                      <a16:creationId xmlns:a16="http://schemas.microsoft.com/office/drawing/2014/main" id="{1AE3FDE4-3D68-E494-0086-0F3DDCCCC9EC}"/>
                    </a:ext>
                  </a:extLst>
                </p:cNvPr>
                <p:cNvSpPr/>
                <p:nvPr/>
              </p:nvSpPr>
              <p:spPr>
                <a:xfrm>
                  <a:off x="9048883" y="1569186"/>
                  <a:ext cx="29098" cy="28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262" extrusionOk="0">
                      <a:moveTo>
                        <a:pt x="132" y="1"/>
                      </a:moveTo>
                      <a:cubicBezTo>
                        <a:pt x="59" y="1"/>
                        <a:pt x="1" y="59"/>
                        <a:pt x="1" y="132"/>
                      </a:cubicBezTo>
                      <a:cubicBezTo>
                        <a:pt x="1" y="203"/>
                        <a:pt x="59" y="262"/>
                        <a:pt x="132" y="262"/>
                      </a:cubicBezTo>
                      <a:cubicBezTo>
                        <a:pt x="204" y="262"/>
                        <a:pt x="262" y="203"/>
                        <a:pt x="262" y="132"/>
                      </a:cubicBezTo>
                      <a:cubicBezTo>
                        <a:pt x="262" y="59"/>
                        <a:pt x="204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1" name="Google Shape;1895;p30">
                  <a:extLst>
                    <a:ext uri="{FF2B5EF4-FFF2-40B4-BE49-F238E27FC236}">
                      <a16:creationId xmlns:a16="http://schemas.microsoft.com/office/drawing/2014/main" id="{36044A17-1C7C-086F-484F-E5DE52032A67}"/>
                    </a:ext>
                  </a:extLst>
                </p:cNvPr>
                <p:cNvSpPr/>
                <p:nvPr/>
              </p:nvSpPr>
              <p:spPr>
                <a:xfrm>
                  <a:off x="8673705" y="1300778"/>
                  <a:ext cx="29098" cy="2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263" extrusionOk="0">
                      <a:moveTo>
                        <a:pt x="132" y="1"/>
                      </a:moveTo>
                      <a:cubicBezTo>
                        <a:pt x="61" y="1"/>
                        <a:pt x="1" y="59"/>
                        <a:pt x="1" y="132"/>
                      </a:cubicBezTo>
                      <a:cubicBezTo>
                        <a:pt x="1" y="203"/>
                        <a:pt x="61" y="262"/>
                        <a:pt x="132" y="262"/>
                      </a:cubicBezTo>
                      <a:cubicBezTo>
                        <a:pt x="204" y="262"/>
                        <a:pt x="262" y="205"/>
                        <a:pt x="262" y="132"/>
                      </a:cubicBezTo>
                      <a:cubicBezTo>
                        <a:pt x="262" y="61"/>
                        <a:pt x="204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2" name="Google Shape;1896;p30">
                  <a:extLst>
                    <a:ext uri="{FF2B5EF4-FFF2-40B4-BE49-F238E27FC236}">
                      <a16:creationId xmlns:a16="http://schemas.microsoft.com/office/drawing/2014/main" id="{FBAB8685-05A1-47E1-7AC1-7BE15BD57F80}"/>
                    </a:ext>
                  </a:extLst>
                </p:cNvPr>
                <p:cNvSpPr/>
                <p:nvPr/>
              </p:nvSpPr>
              <p:spPr>
                <a:xfrm>
                  <a:off x="9172025" y="1939271"/>
                  <a:ext cx="28766" cy="28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1" extrusionOk="0">
                      <a:moveTo>
                        <a:pt x="130" y="1"/>
                      </a:moveTo>
                      <a:cubicBezTo>
                        <a:pt x="59" y="1"/>
                        <a:pt x="0" y="60"/>
                        <a:pt x="0" y="131"/>
                      </a:cubicBezTo>
                      <a:cubicBezTo>
                        <a:pt x="0" y="202"/>
                        <a:pt x="59" y="261"/>
                        <a:pt x="130" y="261"/>
                      </a:cubicBezTo>
                      <a:cubicBezTo>
                        <a:pt x="203" y="261"/>
                        <a:pt x="260" y="202"/>
                        <a:pt x="260" y="131"/>
                      </a:cubicBezTo>
                      <a:cubicBezTo>
                        <a:pt x="260" y="60"/>
                        <a:pt x="203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3" name="Google Shape;1897;p30">
                  <a:extLst>
                    <a:ext uri="{FF2B5EF4-FFF2-40B4-BE49-F238E27FC236}">
                      <a16:creationId xmlns:a16="http://schemas.microsoft.com/office/drawing/2014/main" id="{6266B47F-DA29-B217-8884-FDBA3528F201}"/>
                    </a:ext>
                  </a:extLst>
                </p:cNvPr>
                <p:cNvSpPr/>
                <p:nvPr/>
              </p:nvSpPr>
              <p:spPr>
                <a:xfrm>
                  <a:off x="8144075" y="1710139"/>
                  <a:ext cx="28876" cy="28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261" extrusionOk="0">
                      <a:moveTo>
                        <a:pt x="130" y="0"/>
                      </a:moveTo>
                      <a:cubicBezTo>
                        <a:pt x="59" y="0"/>
                        <a:pt x="0" y="57"/>
                        <a:pt x="0" y="130"/>
                      </a:cubicBezTo>
                      <a:cubicBezTo>
                        <a:pt x="0" y="202"/>
                        <a:pt x="59" y="260"/>
                        <a:pt x="130" y="260"/>
                      </a:cubicBezTo>
                      <a:cubicBezTo>
                        <a:pt x="202" y="260"/>
                        <a:pt x="260" y="203"/>
                        <a:pt x="260" y="130"/>
                      </a:cubicBezTo>
                      <a:cubicBezTo>
                        <a:pt x="260" y="57"/>
                        <a:pt x="202" y="0"/>
                        <a:pt x="1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4" name="Google Shape;1898;p30">
                  <a:extLst>
                    <a:ext uri="{FF2B5EF4-FFF2-40B4-BE49-F238E27FC236}">
                      <a16:creationId xmlns:a16="http://schemas.microsoft.com/office/drawing/2014/main" id="{A893BBA2-DAD9-DC6F-9671-AB4E6288076E}"/>
                    </a:ext>
                  </a:extLst>
                </p:cNvPr>
                <p:cNvSpPr/>
                <p:nvPr/>
              </p:nvSpPr>
              <p:spPr>
                <a:xfrm>
                  <a:off x="8072934" y="1906412"/>
                  <a:ext cx="28876" cy="2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263" extrusionOk="0">
                      <a:moveTo>
                        <a:pt x="133" y="1"/>
                      </a:moveTo>
                      <a:cubicBezTo>
                        <a:pt x="132" y="1"/>
                        <a:pt x="132" y="1"/>
                        <a:pt x="131" y="1"/>
                      </a:cubicBezTo>
                      <a:cubicBezTo>
                        <a:pt x="59" y="1"/>
                        <a:pt x="1" y="58"/>
                        <a:pt x="1" y="132"/>
                      </a:cubicBezTo>
                      <a:cubicBezTo>
                        <a:pt x="1" y="204"/>
                        <a:pt x="58" y="262"/>
                        <a:pt x="131" y="262"/>
                      </a:cubicBezTo>
                      <a:cubicBezTo>
                        <a:pt x="202" y="262"/>
                        <a:pt x="261" y="205"/>
                        <a:pt x="261" y="132"/>
                      </a:cubicBezTo>
                      <a:cubicBezTo>
                        <a:pt x="261" y="59"/>
                        <a:pt x="204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5" name="Google Shape;1899;p30">
                  <a:extLst>
                    <a:ext uri="{FF2B5EF4-FFF2-40B4-BE49-F238E27FC236}">
                      <a16:creationId xmlns:a16="http://schemas.microsoft.com/office/drawing/2014/main" id="{C6368CFD-9904-E462-1A64-09425AD4B0D0}"/>
                    </a:ext>
                  </a:extLst>
                </p:cNvPr>
                <p:cNvSpPr/>
                <p:nvPr/>
              </p:nvSpPr>
              <p:spPr>
                <a:xfrm>
                  <a:off x="8207692" y="2187654"/>
                  <a:ext cx="28987" cy="28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262" extrusionOk="0">
                      <a:moveTo>
                        <a:pt x="135" y="0"/>
                      </a:moveTo>
                      <a:cubicBezTo>
                        <a:pt x="134" y="0"/>
                        <a:pt x="133" y="1"/>
                        <a:pt x="132" y="1"/>
                      </a:cubicBezTo>
                      <a:cubicBezTo>
                        <a:pt x="61" y="1"/>
                        <a:pt x="1" y="60"/>
                        <a:pt x="1" y="132"/>
                      </a:cubicBezTo>
                      <a:cubicBezTo>
                        <a:pt x="1" y="203"/>
                        <a:pt x="58" y="262"/>
                        <a:pt x="132" y="262"/>
                      </a:cubicBezTo>
                      <a:cubicBezTo>
                        <a:pt x="203" y="262"/>
                        <a:pt x="262" y="205"/>
                        <a:pt x="262" y="132"/>
                      </a:cubicBezTo>
                      <a:cubicBezTo>
                        <a:pt x="262" y="59"/>
                        <a:pt x="206" y="0"/>
                        <a:pt x="1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6" name="Google Shape;1900;p30">
                  <a:extLst>
                    <a:ext uri="{FF2B5EF4-FFF2-40B4-BE49-F238E27FC236}">
                      <a16:creationId xmlns:a16="http://schemas.microsoft.com/office/drawing/2014/main" id="{6F358E16-9CC3-AC7A-2F95-8EC6008C470E}"/>
                    </a:ext>
                  </a:extLst>
                </p:cNvPr>
                <p:cNvSpPr/>
                <p:nvPr/>
              </p:nvSpPr>
              <p:spPr>
                <a:xfrm>
                  <a:off x="8279276" y="2618148"/>
                  <a:ext cx="28876" cy="28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262" extrusionOk="0">
                      <a:moveTo>
                        <a:pt x="130" y="0"/>
                      </a:moveTo>
                      <a:cubicBezTo>
                        <a:pt x="59" y="0"/>
                        <a:pt x="1" y="59"/>
                        <a:pt x="1" y="130"/>
                      </a:cubicBezTo>
                      <a:cubicBezTo>
                        <a:pt x="1" y="203"/>
                        <a:pt x="59" y="262"/>
                        <a:pt x="130" y="262"/>
                      </a:cubicBezTo>
                      <a:cubicBezTo>
                        <a:pt x="202" y="262"/>
                        <a:pt x="260" y="203"/>
                        <a:pt x="260" y="130"/>
                      </a:cubicBezTo>
                      <a:cubicBezTo>
                        <a:pt x="260" y="59"/>
                        <a:pt x="202" y="0"/>
                        <a:pt x="1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7" name="Google Shape;1901;p30">
                  <a:extLst>
                    <a:ext uri="{FF2B5EF4-FFF2-40B4-BE49-F238E27FC236}">
                      <a16:creationId xmlns:a16="http://schemas.microsoft.com/office/drawing/2014/main" id="{CCF4217F-D1D3-55DD-FCB9-3D98262855CF}"/>
                    </a:ext>
                  </a:extLst>
                </p:cNvPr>
                <p:cNvSpPr/>
                <p:nvPr/>
              </p:nvSpPr>
              <p:spPr>
                <a:xfrm>
                  <a:off x="8287353" y="2398199"/>
                  <a:ext cx="28876" cy="28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261" extrusionOk="0">
                      <a:moveTo>
                        <a:pt x="130" y="1"/>
                      </a:moveTo>
                      <a:cubicBezTo>
                        <a:pt x="59" y="1"/>
                        <a:pt x="0" y="59"/>
                        <a:pt x="0" y="131"/>
                      </a:cubicBezTo>
                      <a:cubicBezTo>
                        <a:pt x="0" y="202"/>
                        <a:pt x="59" y="261"/>
                        <a:pt x="130" y="261"/>
                      </a:cubicBezTo>
                      <a:cubicBezTo>
                        <a:pt x="203" y="261"/>
                        <a:pt x="260" y="202"/>
                        <a:pt x="260" y="131"/>
                      </a:cubicBezTo>
                      <a:cubicBezTo>
                        <a:pt x="260" y="59"/>
                        <a:pt x="203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8" name="Google Shape;1902;p30">
                  <a:extLst>
                    <a:ext uri="{FF2B5EF4-FFF2-40B4-BE49-F238E27FC236}">
                      <a16:creationId xmlns:a16="http://schemas.microsoft.com/office/drawing/2014/main" id="{3D431C73-E4EA-B516-53E7-1AFBEAAC82D7}"/>
                    </a:ext>
                  </a:extLst>
                </p:cNvPr>
                <p:cNvSpPr/>
                <p:nvPr/>
              </p:nvSpPr>
              <p:spPr>
                <a:xfrm>
                  <a:off x="8332383" y="1627492"/>
                  <a:ext cx="28987" cy="28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262" extrusionOk="0">
                      <a:moveTo>
                        <a:pt x="130" y="0"/>
                      </a:moveTo>
                      <a:cubicBezTo>
                        <a:pt x="59" y="0"/>
                        <a:pt x="0" y="58"/>
                        <a:pt x="0" y="130"/>
                      </a:cubicBezTo>
                      <a:cubicBezTo>
                        <a:pt x="0" y="202"/>
                        <a:pt x="59" y="262"/>
                        <a:pt x="130" y="262"/>
                      </a:cubicBezTo>
                      <a:cubicBezTo>
                        <a:pt x="202" y="262"/>
                        <a:pt x="262" y="205"/>
                        <a:pt x="262" y="130"/>
                      </a:cubicBezTo>
                      <a:cubicBezTo>
                        <a:pt x="262" y="58"/>
                        <a:pt x="202" y="0"/>
                        <a:pt x="1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9" name="Google Shape;1903;p30">
                  <a:extLst>
                    <a:ext uri="{FF2B5EF4-FFF2-40B4-BE49-F238E27FC236}">
                      <a16:creationId xmlns:a16="http://schemas.microsoft.com/office/drawing/2014/main" id="{828D0F71-DE71-BDCB-7826-0CDBF67194FF}"/>
                    </a:ext>
                  </a:extLst>
                </p:cNvPr>
                <p:cNvSpPr/>
                <p:nvPr/>
              </p:nvSpPr>
              <p:spPr>
                <a:xfrm>
                  <a:off x="8058440" y="1583680"/>
                  <a:ext cx="28987" cy="28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261" extrusionOk="0">
                      <a:moveTo>
                        <a:pt x="132" y="1"/>
                      </a:moveTo>
                      <a:cubicBezTo>
                        <a:pt x="60" y="1"/>
                        <a:pt x="0" y="58"/>
                        <a:pt x="0" y="131"/>
                      </a:cubicBezTo>
                      <a:cubicBezTo>
                        <a:pt x="0" y="202"/>
                        <a:pt x="60" y="261"/>
                        <a:pt x="132" y="261"/>
                      </a:cubicBezTo>
                      <a:cubicBezTo>
                        <a:pt x="203" y="261"/>
                        <a:pt x="262" y="204"/>
                        <a:pt x="262" y="131"/>
                      </a:cubicBezTo>
                      <a:cubicBezTo>
                        <a:pt x="262" y="60"/>
                        <a:pt x="203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0" name="Google Shape;1904;p30">
                  <a:extLst>
                    <a:ext uri="{FF2B5EF4-FFF2-40B4-BE49-F238E27FC236}">
                      <a16:creationId xmlns:a16="http://schemas.microsoft.com/office/drawing/2014/main" id="{6E9B62D5-B9FF-A0B8-0E3F-9387FB08612C}"/>
                    </a:ext>
                  </a:extLst>
                </p:cNvPr>
                <p:cNvSpPr/>
                <p:nvPr/>
              </p:nvSpPr>
              <p:spPr>
                <a:xfrm>
                  <a:off x="8279276" y="1329875"/>
                  <a:ext cx="28876" cy="28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262" extrusionOk="0">
                      <a:moveTo>
                        <a:pt x="130" y="0"/>
                      </a:moveTo>
                      <a:cubicBezTo>
                        <a:pt x="59" y="0"/>
                        <a:pt x="1" y="59"/>
                        <a:pt x="1" y="130"/>
                      </a:cubicBezTo>
                      <a:cubicBezTo>
                        <a:pt x="1" y="203"/>
                        <a:pt x="59" y="262"/>
                        <a:pt x="130" y="262"/>
                      </a:cubicBezTo>
                      <a:cubicBezTo>
                        <a:pt x="202" y="262"/>
                        <a:pt x="260" y="203"/>
                        <a:pt x="260" y="130"/>
                      </a:cubicBezTo>
                      <a:cubicBezTo>
                        <a:pt x="260" y="59"/>
                        <a:pt x="202" y="0"/>
                        <a:pt x="1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1" name="Google Shape;1905;p30">
                  <a:extLst>
                    <a:ext uri="{FF2B5EF4-FFF2-40B4-BE49-F238E27FC236}">
                      <a16:creationId xmlns:a16="http://schemas.microsoft.com/office/drawing/2014/main" id="{C4861D07-9F0B-E989-6644-F33DF95DCE2E}"/>
                    </a:ext>
                  </a:extLst>
                </p:cNvPr>
                <p:cNvSpPr/>
                <p:nvPr/>
              </p:nvSpPr>
              <p:spPr>
                <a:xfrm>
                  <a:off x="8129360" y="2383595"/>
                  <a:ext cx="28987" cy="28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262" extrusionOk="0">
                      <a:moveTo>
                        <a:pt x="130" y="0"/>
                      </a:moveTo>
                      <a:cubicBezTo>
                        <a:pt x="59" y="0"/>
                        <a:pt x="1" y="57"/>
                        <a:pt x="1" y="131"/>
                      </a:cubicBezTo>
                      <a:cubicBezTo>
                        <a:pt x="1" y="203"/>
                        <a:pt x="59" y="261"/>
                        <a:pt x="130" y="261"/>
                      </a:cubicBezTo>
                      <a:cubicBezTo>
                        <a:pt x="202" y="261"/>
                        <a:pt x="262" y="204"/>
                        <a:pt x="262" y="131"/>
                      </a:cubicBezTo>
                      <a:cubicBezTo>
                        <a:pt x="262" y="60"/>
                        <a:pt x="202" y="0"/>
                        <a:pt x="1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2" name="Google Shape;1906;p30">
                  <a:extLst>
                    <a:ext uri="{FF2B5EF4-FFF2-40B4-BE49-F238E27FC236}">
                      <a16:creationId xmlns:a16="http://schemas.microsoft.com/office/drawing/2014/main" id="{403E4342-D302-8676-1916-51C5256A6098}"/>
                    </a:ext>
                  </a:extLst>
                </p:cNvPr>
                <p:cNvSpPr/>
                <p:nvPr/>
              </p:nvSpPr>
              <p:spPr>
                <a:xfrm>
                  <a:off x="8378851" y="1915152"/>
                  <a:ext cx="28766" cy="28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262" extrusionOk="0">
                      <a:moveTo>
                        <a:pt x="130" y="1"/>
                      </a:moveTo>
                      <a:cubicBezTo>
                        <a:pt x="59" y="1"/>
                        <a:pt x="0" y="58"/>
                        <a:pt x="0" y="132"/>
                      </a:cubicBezTo>
                      <a:cubicBezTo>
                        <a:pt x="0" y="203"/>
                        <a:pt x="59" y="262"/>
                        <a:pt x="130" y="262"/>
                      </a:cubicBezTo>
                      <a:cubicBezTo>
                        <a:pt x="201" y="262"/>
                        <a:pt x="260" y="205"/>
                        <a:pt x="260" y="132"/>
                      </a:cubicBezTo>
                      <a:cubicBezTo>
                        <a:pt x="260" y="58"/>
                        <a:pt x="201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3" name="Google Shape;1907;p30">
                  <a:extLst>
                    <a:ext uri="{FF2B5EF4-FFF2-40B4-BE49-F238E27FC236}">
                      <a16:creationId xmlns:a16="http://schemas.microsoft.com/office/drawing/2014/main" id="{F9A0B48C-B4BB-E4F8-CF21-7791A66FF3F7}"/>
                    </a:ext>
                  </a:extLst>
                </p:cNvPr>
                <p:cNvSpPr/>
                <p:nvPr/>
              </p:nvSpPr>
              <p:spPr>
                <a:xfrm>
                  <a:off x="8227275" y="1849101"/>
                  <a:ext cx="29098" cy="28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261" extrusionOk="0">
                      <a:moveTo>
                        <a:pt x="136" y="1"/>
                      </a:moveTo>
                      <a:cubicBezTo>
                        <a:pt x="134" y="1"/>
                        <a:pt x="132" y="1"/>
                        <a:pt x="131" y="1"/>
                      </a:cubicBezTo>
                      <a:cubicBezTo>
                        <a:pt x="59" y="1"/>
                        <a:pt x="1" y="58"/>
                        <a:pt x="1" y="131"/>
                      </a:cubicBezTo>
                      <a:cubicBezTo>
                        <a:pt x="1" y="202"/>
                        <a:pt x="58" y="261"/>
                        <a:pt x="131" y="261"/>
                      </a:cubicBezTo>
                      <a:cubicBezTo>
                        <a:pt x="202" y="261"/>
                        <a:pt x="262" y="203"/>
                        <a:pt x="262" y="131"/>
                      </a:cubicBezTo>
                      <a:cubicBezTo>
                        <a:pt x="262" y="59"/>
                        <a:pt x="205" y="1"/>
                        <a:pt x="13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4" name="Google Shape;1908;p30">
                  <a:extLst>
                    <a:ext uri="{FF2B5EF4-FFF2-40B4-BE49-F238E27FC236}">
                      <a16:creationId xmlns:a16="http://schemas.microsoft.com/office/drawing/2014/main" id="{23BEB1E6-FC8C-5C2A-9695-8AF75E970A54}"/>
                    </a:ext>
                  </a:extLst>
                </p:cNvPr>
                <p:cNvSpPr/>
                <p:nvPr/>
              </p:nvSpPr>
              <p:spPr>
                <a:xfrm>
                  <a:off x="8058492" y="2091291"/>
                  <a:ext cx="28876" cy="28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261" extrusionOk="0">
                      <a:moveTo>
                        <a:pt x="131" y="1"/>
                      </a:moveTo>
                      <a:cubicBezTo>
                        <a:pt x="59" y="1"/>
                        <a:pt x="1" y="58"/>
                        <a:pt x="1" y="131"/>
                      </a:cubicBezTo>
                      <a:cubicBezTo>
                        <a:pt x="1" y="202"/>
                        <a:pt x="59" y="261"/>
                        <a:pt x="131" y="261"/>
                      </a:cubicBezTo>
                      <a:cubicBezTo>
                        <a:pt x="202" y="261"/>
                        <a:pt x="261" y="204"/>
                        <a:pt x="261" y="131"/>
                      </a:cubicBezTo>
                      <a:cubicBezTo>
                        <a:pt x="261" y="58"/>
                        <a:pt x="202" y="1"/>
                        <a:pt x="13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5" name="Google Shape;1909;p30">
                  <a:extLst>
                    <a:ext uri="{FF2B5EF4-FFF2-40B4-BE49-F238E27FC236}">
                      <a16:creationId xmlns:a16="http://schemas.microsoft.com/office/drawing/2014/main" id="{4A52B91E-9D51-A93D-75FE-73623427B922}"/>
                    </a:ext>
                  </a:extLst>
                </p:cNvPr>
                <p:cNvSpPr/>
                <p:nvPr/>
              </p:nvSpPr>
              <p:spPr>
                <a:xfrm>
                  <a:off x="8013942" y="2297516"/>
                  <a:ext cx="28876" cy="28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261" extrusionOk="0">
                      <a:moveTo>
                        <a:pt x="131" y="1"/>
                      </a:moveTo>
                      <a:cubicBezTo>
                        <a:pt x="59" y="1"/>
                        <a:pt x="1" y="58"/>
                        <a:pt x="1" y="131"/>
                      </a:cubicBezTo>
                      <a:cubicBezTo>
                        <a:pt x="1" y="202"/>
                        <a:pt x="59" y="261"/>
                        <a:pt x="131" y="261"/>
                      </a:cubicBezTo>
                      <a:cubicBezTo>
                        <a:pt x="202" y="261"/>
                        <a:pt x="261" y="204"/>
                        <a:pt x="261" y="131"/>
                      </a:cubicBezTo>
                      <a:cubicBezTo>
                        <a:pt x="261" y="58"/>
                        <a:pt x="202" y="1"/>
                        <a:pt x="13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6" name="Google Shape;1910;p30">
                  <a:extLst>
                    <a:ext uri="{FF2B5EF4-FFF2-40B4-BE49-F238E27FC236}">
                      <a16:creationId xmlns:a16="http://schemas.microsoft.com/office/drawing/2014/main" id="{AACFB482-E74D-7F62-6FEC-CD44A85B45D5}"/>
                    </a:ext>
                  </a:extLst>
                </p:cNvPr>
                <p:cNvSpPr/>
                <p:nvPr/>
              </p:nvSpPr>
              <p:spPr>
                <a:xfrm>
                  <a:off x="8037742" y="2544603"/>
                  <a:ext cx="28876" cy="28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261" extrusionOk="0">
                      <a:moveTo>
                        <a:pt x="131" y="1"/>
                      </a:moveTo>
                      <a:cubicBezTo>
                        <a:pt x="59" y="1"/>
                        <a:pt x="1" y="58"/>
                        <a:pt x="1" y="131"/>
                      </a:cubicBezTo>
                      <a:cubicBezTo>
                        <a:pt x="1" y="202"/>
                        <a:pt x="59" y="261"/>
                        <a:pt x="131" y="261"/>
                      </a:cubicBezTo>
                      <a:cubicBezTo>
                        <a:pt x="202" y="261"/>
                        <a:pt x="261" y="204"/>
                        <a:pt x="261" y="131"/>
                      </a:cubicBezTo>
                      <a:cubicBezTo>
                        <a:pt x="261" y="58"/>
                        <a:pt x="202" y="1"/>
                        <a:pt x="13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17" name="Google Shape;1911;p30">
                  <a:extLst>
                    <a:ext uri="{FF2B5EF4-FFF2-40B4-BE49-F238E27FC236}">
                      <a16:creationId xmlns:a16="http://schemas.microsoft.com/office/drawing/2014/main" id="{E7A5B425-5FA9-E335-4AEC-8519B94E14F2}"/>
                    </a:ext>
                  </a:extLst>
                </p:cNvPr>
                <p:cNvSpPr/>
                <p:nvPr/>
              </p:nvSpPr>
              <p:spPr>
                <a:xfrm>
                  <a:off x="8013942" y="2691841"/>
                  <a:ext cx="28876" cy="28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261" extrusionOk="0">
                      <a:moveTo>
                        <a:pt x="131" y="1"/>
                      </a:moveTo>
                      <a:cubicBezTo>
                        <a:pt x="59" y="1"/>
                        <a:pt x="1" y="58"/>
                        <a:pt x="1" y="131"/>
                      </a:cubicBezTo>
                      <a:cubicBezTo>
                        <a:pt x="1" y="202"/>
                        <a:pt x="59" y="261"/>
                        <a:pt x="131" y="261"/>
                      </a:cubicBezTo>
                      <a:cubicBezTo>
                        <a:pt x="202" y="261"/>
                        <a:pt x="261" y="204"/>
                        <a:pt x="261" y="131"/>
                      </a:cubicBezTo>
                      <a:cubicBezTo>
                        <a:pt x="261" y="58"/>
                        <a:pt x="202" y="1"/>
                        <a:pt x="13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116" name="Google Shape;1912;p30">
              <a:extLst>
                <a:ext uri="{FF2B5EF4-FFF2-40B4-BE49-F238E27FC236}">
                  <a16:creationId xmlns:a16="http://schemas.microsoft.com/office/drawing/2014/main" id="{C96E69C9-C9ED-3383-01B9-BDAE137B5C5C}"/>
                </a:ext>
              </a:extLst>
            </p:cNvPr>
            <p:cNvGrpSpPr/>
            <p:nvPr/>
          </p:nvGrpSpPr>
          <p:grpSpPr>
            <a:xfrm>
              <a:off x="5229122" y="4214126"/>
              <a:ext cx="373676" cy="228496"/>
              <a:chOff x="4596061" y="4300930"/>
              <a:chExt cx="280917" cy="171762"/>
            </a:xfrm>
          </p:grpSpPr>
          <p:sp>
            <p:nvSpPr>
              <p:cNvPr id="1165" name="Google Shape;1913;p30">
                <a:extLst>
                  <a:ext uri="{FF2B5EF4-FFF2-40B4-BE49-F238E27FC236}">
                    <a16:creationId xmlns:a16="http://schemas.microsoft.com/office/drawing/2014/main" id="{6BDE96E2-F273-0CD0-6A7F-FC97FC1693C1}"/>
                  </a:ext>
                </a:extLst>
              </p:cNvPr>
              <p:cNvSpPr/>
              <p:nvPr/>
            </p:nvSpPr>
            <p:spPr>
              <a:xfrm>
                <a:off x="4624573" y="4300930"/>
                <a:ext cx="217963" cy="167208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1947" extrusionOk="0">
                    <a:moveTo>
                      <a:pt x="1268" y="0"/>
                    </a:moveTo>
                    <a:cubicBezTo>
                      <a:pt x="567" y="0"/>
                      <a:pt x="0" y="568"/>
                      <a:pt x="0" y="1269"/>
                    </a:cubicBezTo>
                    <a:cubicBezTo>
                      <a:pt x="0" y="1518"/>
                      <a:pt x="73" y="1749"/>
                      <a:pt x="196" y="1946"/>
                    </a:cubicBezTo>
                    <a:lnTo>
                      <a:pt x="2342" y="1946"/>
                    </a:lnTo>
                    <a:cubicBezTo>
                      <a:pt x="2465" y="1749"/>
                      <a:pt x="2537" y="1519"/>
                      <a:pt x="2537" y="1269"/>
                    </a:cubicBezTo>
                    <a:cubicBezTo>
                      <a:pt x="2537" y="568"/>
                      <a:pt x="1971" y="0"/>
                      <a:pt x="1268" y="0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Google Shape;1914;p30">
                <a:extLst>
                  <a:ext uri="{FF2B5EF4-FFF2-40B4-BE49-F238E27FC236}">
                    <a16:creationId xmlns:a16="http://schemas.microsoft.com/office/drawing/2014/main" id="{A74C9B89-22D7-2D29-51AC-C15C884B6599}"/>
                  </a:ext>
                </a:extLst>
              </p:cNvPr>
              <p:cNvSpPr/>
              <p:nvPr/>
            </p:nvSpPr>
            <p:spPr>
              <a:xfrm>
                <a:off x="4806127" y="4463332"/>
                <a:ext cx="70851" cy="9361"/>
              </a:xfrm>
              <a:custGeom>
                <a:avLst/>
                <a:gdLst/>
                <a:ahLst/>
                <a:cxnLst/>
                <a:rect l="l" t="t" r="r" b="b"/>
                <a:pathLst>
                  <a:path w="825" h="109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825" y="108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Google Shape;1915;p30">
                <a:extLst>
                  <a:ext uri="{FF2B5EF4-FFF2-40B4-BE49-F238E27FC236}">
                    <a16:creationId xmlns:a16="http://schemas.microsoft.com/office/drawing/2014/main" id="{5CFED5E1-AB4B-D4A9-5877-157D37361C05}"/>
                  </a:ext>
                </a:extLst>
              </p:cNvPr>
              <p:cNvSpPr/>
              <p:nvPr/>
            </p:nvSpPr>
            <p:spPr>
              <a:xfrm>
                <a:off x="4596061" y="4463332"/>
                <a:ext cx="168840" cy="9361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09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1966" y="108"/>
                    </a:lnTo>
                    <a:lnTo>
                      <a:pt x="1966" y="1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17" name="Google Shape;1916;p30">
              <a:extLst>
                <a:ext uri="{FF2B5EF4-FFF2-40B4-BE49-F238E27FC236}">
                  <a16:creationId xmlns:a16="http://schemas.microsoft.com/office/drawing/2014/main" id="{1597B7F1-F861-D080-77D9-4EE80F78C47F}"/>
                </a:ext>
              </a:extLst>
            </p:cNvPr>
            <p:cNvGrpSpPr/>
            <p:nvPr/>
          </p:nvGrpSpPr>
          <p:grpSpPr>
            <a:xfrm>
              <a:off x="4916535" y="4214120"/>
              <a:ext cx="205254" cy="146342"/>
              <a:chOff x="7330360" y="4550845"/>
              <a:chExt cx="205254" cy="146342"/>
            </a:xfrm>
          </p:grpSpPr>
          <p:sp>
            <p:nvSpPr>
              <p:cNvPr id="1163" name="Google Shape;1917;p30">
                <a:extLst>
                  <a:ext uri="{FF2B5EF4-FFF2-40B4-BE49-F238E27FC236}">
                    <a16:creationId xmlns:a16="http://schemas.microsoft.com/office/drawing/2014/main" id="{CEB301F8-7642-BBC9-31A0-32F3E90A9817}"/>
                  </a:ext>
                </a:extLst>
              </p:cNvPr>
              <p:cNvSpPr/>
              <p:nvPr/>
            </p:nvSpPr>
            <p:spPr>
              <a:xfrm>
                <a:off x="7330360" y="4550845"/>
                <a:ext cx="141702" cy="141702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650" extrusionOk="0">
                    <a:moveTo>
                      <a:pt x="824" y="0"/>
                    </a:moveTo>
                    <a:cubicBezTo>
                      <a:pt x="369" y="0"/>
                      <a:pt x="0" y="368"/>
                      <a:pt x="0" y="824"/>
                    </a:cubicBezTo>
                    <a:cubicBezTo>
                      <a:pt x="0" y="1279"/>
                      <a:pt x="369" y="1649"/>
                      <a:pt x="824" y="1649"/>
                    </a:cubicBezTo>
                    <a:cubicBezTo>
                      <a:pt x="1280" y="1649"/>
                      <a:pt x="1650" y="1279"/>
                      <a:pt x="1650" y="824"/>
                    </a:cubicBezTo>
                    <a:cubicBezTo>
                      <a:pt x="1650" y="368"/>
                      <a:pt x="1280" y="0"/>
                      <a:pt x="824" y="0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Google Shape;1918;p30">
                <a:extLst>
                  <a:ext uri="{FF2B5EF4-FFF2-40B4-BE49-F238E27FC236}">
                    <a16:creationId xmlns:a16="http://schemas.microsoft.com/office/drawing/2014/main" id="{808DF102-E33E-8036-1BC5-49C55963F9A9}"/>
                  </a:ext>
                </a:extLst>
              </p:cNvPr>
              <p:cNvSpPr/>
              <p:nvPr/>
            </p:nvSpPr>
            <p:spPr>
              <a:xfrm>
                <a:off x="7355609" y="4687911"/>
                <a:ext cx="180004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08" extrusionOk="0">
                    <a:moveTo>
                      <a:pt x="1" y="0"/>
                    </a:moveTo>
                    <a:lnTo>
                      <a:pt x="1" y="107"/>
                    </a:lnTo>
                    <a:lnTo>
                      <a:pt x="2095" y="107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18" name="Google Shape;1919;p30">
              <a:extLst>
                <a:ext uri="{FF2B5EF4-FFF2-40B4-BE49-F238E27FC236}">
                  <a16:creationId xmlns:a16="http://schemas.microsoft.com/office/drawing/2014/main" id="{0A5E34B2-B212-B1C4-BC19-77D1CFFCF067}"/>
                </a:ext>
              </a:extLst>
            </p:cNvPr>
            <p:cNvGrpSpPr/>
            <p:nvPr/>
          </p:nvGrpSpPr>
          <p:grpSpPr>
            <a:xfrm rot="6181455">
              <a:off x="3633833" y="2310654"/>
              <a:ext cx="199433" cy="428283"/>
              <a:chOff x="4576975" y="1448100"/>
              <a:chExt cx="292800" cy="628700"/>
            </a:xfrm>
          </p:grpSpPr>
          <p:sp>
            <p:nvSpPr>
              <p:cNvPr id="1156" name="Google Shape;1920;p30">
                <a:extLst>
                  <a:ext uri="{FF2B5EF4-FFF2-40B4-BE49-F238E27FC236}">
                    <a16:creationId xmlns:a16="http://schemas.microsoft.com/office/drawing/2014/main" id="{89396056-0D86-1A33-BB33-4917B3FBB7AF}"/>
                  </a:ext>
                </a:extLst>
              </p:cNvPr>
              <p:cNvSpPr/>
              <p:nvPr/>
            </p:nvSpPr>
            <p:spPr>
              <a:xfrm>
                <a:off x="4678975" y="1494575"/>
                <a:ext cx="88800" cy="5118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57" name="Google Shape;1921;p30">
                <a:extLst>
                  <a:ext uri="{FF2B5EF4-FFF2-40B4-BE49-F238E27FC236}">
                    <a16:creationId xmlns:a16="http://schemas.microsoft.com/office/drawing/2014/main" id="{7AF04814-01C7-0DB6-E071-5DC596914775}"/>
                  </a:ext>
                </a:extLst>
              </p:cNvPr>
              <p:cNvGrpSpPr/>
              <p:nvPr/>
            </p:nvGrpSpPr>
            <p:grpSpPr>
              <a:xfrm>
                <a:off x="4576975" y="1448100"/>
                <a:ext cx="292800" cy="146400"/>
                <a:chOff x="4584725" y="1420525"/>
                <a:chExt cx="292800" cy="146400"/>
              </a:xfrm>
            </p:grpSpPr>
            <p:sp>
              <p:nvSpPr>
                <p:cNvPr id="1161" name="Google Shape;1922;p30">
                  <a:extLst>
                    <a:ext uri="{FF2B5EF4-FFF2-40B4-BE49-F238E27FC236}">
                      <a16:creationId xmlns:a16="http://schemas.microsoft.com/office/drawing/2014/main" id="{40519102-A530-0F42-6AA4-F5A7E68518E1}"/>
                    </a:ext>
                  </a:extLst>
                </p:cNvPr>
                <p:cNvSpPr/>
                <p:nvPr/>
              </p:nvSpPr>
              <p:spPr>
                <a:xfrm>
                  <a:off x="4584725" y="1420525"/>
                  <a:ext cx="146400" cy="146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62" name="Google Shape;1923;p30">
                  <a:extLst>
                    <a:ext uri="{FF2B5EF4-FFF2-40B4-BE49-F238E27FC236}">
                      <a16:creationId xmlns:a16="http://schemas.microsoft.com/office/drawing/2014/main" id="{57FF5924-BF5E-78C1-B528-E43AF94C2EE7}"/>
                    </a:ext>
                  </a:extLst>
                </p:cNvPr>
                <p:cNvSpPr/>
                <p:nvPr/>
              </p:nvSpPr>
              <p:spPr>
                <a:xfrm>
                  <a:off x="4731125" y="1420525"/>
                  <a:ext cx="146400" cy="146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58" name="Google Shape;1924;p30">
                <a:extLst>
                  <a:ext uri="{FF2B5EF4-FFF2-40B4-BE49-F238E27FC236}">
                    <a16:creationId xmlns:a16="http://schemas.microsoft.com/office/drawing/2014/main" id="{70737EC0-0AC2-222E-4548-8370244E75A2}"/>
                  </a:ext>
                </a:extLst>
              </p:cNvPr>
              <p:cNvGrpSpPr/>
              <p:nvPr/>
            </p:nvGrpSpPr>
            <p:grpSpPr>
              <a:xfrm>
                <a:off x="4576975" y="1930400"/>
                <a:ext cx="292800" cy="146400"/>
                <a:chOff x="4584725" y="1420525"/>
                <a:chExt cx="292800" cy="146400"/>
              </a:xfrm>
            </p:grpSpPr>
            <p:sp>
              <p:nvSpPr>
                <p:cNvPr id="1159" name="Google Shape;1925;p30">
                  <a:extLst>
                    <a:ext uri="{FF2B5EF4-FFF2-40B4-BE49-F238E27FC236}">
                      <a16:creationId xmlns:a16="http://schemas.microsoft.com/office/drawing/2014/main" id="{5CD19DB1-34C2-86C6-AE47-78CCC3EF125B}"/>
                    </a:ext>
                  </a:extLst>
                </p:cNvPr>
                <p:cNvSpPr/>
                <p:nvPr/>
              </p:nvSpPr>
              <p:spPr>
                <a:xfrm>
                  <a:off x="4584725" y="1420525"/>
                  <a:ext cx="146400" cy="146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60" name="Google Shape;1926;p30">
                  <a:extLst>
                    <a:ext uri="{FF2B5EF4-FFF2-40B4-BE49-F238E27FC236}">
                      <a16:creationId xmlns:a16="http://schemas.microsoft.com/office/drawing/2014/main" id="{7B5E6816-F154-C673-3ED4-3633E07B7BD0}"/>
                    </a:ext>
                  </a:extLst>
                </p:cNvPr>
                <p:cNvSpPr/>
                <p:nvPr/>
              </p:nvSpPr>
              <p:spPr>
                <a:xfrm>
                  <a:off x="4731125" y="1420525"/>
                  <a:ext cx="146400" cy="146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119" name="Google Shape;1927;p30">
              <a:extLst>
                <a:ext uri="{FF2B5EF4-FFF2-40B4-BE49-F238E27FC236}">
                  <a16:creationId xmlns:a16="http://schemas.microsoft.com/office/drawing/2014/main" id="{6F186C4D-2660-A7A1-04A6-ED7C31CE2074}"/>
                </a:ext>
              </a:extLst>
            </p:cNvPr>
            <p:cNvGrpSpPr/>
            <p:nvPr/>
          </p:nvGrpSpPr>
          <p:grpSpPr>
            <a:xfrm>
              <a:off x="3441718" y="2994705"/>
              <a:ext cx="1324690" cy="1373674"/>
              <a:chOff x="4470550" y="1365174"/>
              <a:chExt cx="3307590" cy="3429897"/>
            </a:xfrm>
          </p:grpSpPr>
          <p:sp>
            <p:nvSpPr>
              <p:cNvPr id="1120" name="Google Shape;1928;p30">
                <a:extLst>
                  <a:ext uri="{FF2B5EF4-FFF2-40B4-BE49-F238E27FC236}">
                    <a16:creationId xmlns:a16="http://schemas.microsoft.com/office/drawing/2014/main" id="{32C09330-5BEE-3B1D-1353-5479BF211B2A}"/>
                  </a:ext>
                </a:extLst>
              </p:cNvPr>
              <p:cNvSpPr/>
              <p:nvPr/>
            </p:nvSpPr>
            <p:spPr>
              <a:xfrm>
                <a:off x="4549862" y="1365174"/>
                <a:ext cx="2119933" cy="1039783"/>
              </a:xfrm>
              <a:custGeom>
                <a:avLst/>
                <a:gdLst/>
                <a:ahLst/>
                <a:cxnLst/>
                <a:rect l="l" t="t" r="r" b="b"/>
                <a:pathLst>
                  <a:path w="10451" h="5126" extrusionOk="0">
                    <a:moveTo>
                      <a:pt x="9060" y="1"/>
                    </a:moveTo>
                    <a:cubicBezTo>
                      <a:pt x="8861" y="401"/>
                      <a:pt x="8620" y="779"/>
                      <a:pt x="8346" y="1129"/>
                    </a:cubicBezTo>
                    <a:cubicBezTo>
                      <a:pt x="7397" y="1063"/>
                      <a:pt x="6445" y="1030"/>
                      <a:pt x="5494" y="1030"/>
                    </a:cubicBezTo>
                    <a:cubicBezTo>
                      <a:pt x="4584" y="1030"/>
                      <a:pt x="3674" y="1060"/>
                      <a:pt x="2766" y="1122"/>
                    </a:cubicBezTo>
                    <a:cubicBezTo>
                      <a:pt x="2529" y="1137"/>
                      <a:pt x="2292" y="1157"/>
                      <a:pt x="2053" y="1176"/>
                    </a:cubicBezTo>
                    <a:cubicBezTo>
                      <a:pt x="2011" y="1140"/>
                      <a:pt x="1968" y="1102"/>
                      <a:pt x="1931" y="1059"/>
                    </a:cubicBezTo>
                    <a:cubicBezTo>
                      <a:pt x="1654" y="740"/>
                      <a:pt x="1514" y="244"/>
                      <a:pt x="1103" y="145"/>
                    </a:cubicBezTo>
                    <a:cubicBezTo>
                      <a:pt x="496" y="1463"/>
                      <a:pt x="279" y="2761"/>
                      <a:pt x="75" y="4170"/>
                    </a:cubicBezTo>
                    <a:cubicBezTo>
                      <a:pt x="75" y="4173"/>
                      <a:pt x="73" y="4177"/>
                      <a:pt x="73" y="4180"/>
                    </a:cubicBezTo>
                    <a:cubicBezTo>
                      <a:pt x="0" y="4685"/>
                      <a:pt x="398" y="5126"/>
                      <a:pt x="894" y="5126"/>
                    </a:cubicBezTo>
                    <a:cubicBezTo>
                      <a:pt x="923" y="5126"/>
                      <a:pt x="952" y="5124"/>
                      <a:pt x="981" y="5121"/>
                    </a:cubicBezTo>
                    <a:cubicBezTo>
                      <a:pt x="1372" y="5084"/>
                      <a:pt x="1759" y="5047"/>
                      <a:pt x="2149" y="5014"/>
                    </a:cubicBezTo>
                    <a:cubicBezTo>
                      <a:pt x="3697" y="4882"/>
                      <a:pt x="5251" y="4802"/>
                      <a:pt x="6805" y="4802"/>
                    </a:cubicBezTo>
                    <a:cubicBezTo>
                      <a:pt x="7057" y="4802"/>
                      <a:pt x="7310" y="4804"/>
                      <a:pt x="7562" y="4808"/>
                    </a:cubicBezTo>
                    <a:cubicBezTo>
                      <a:pt x="8047" y="4818"/>
                      <a:pt x="8534" y="4835"/>
                      <a:pt x="9020" y="4864"/>
                    </a:cubicBezTo>
                    <a:cubicBezTo>
                      <a:pt x="9046" y="4866"/>
                      <a:pt x="9073" y="4866"/>
                      <a:pt x="9099" y="4866"/>
                    </a:cubicBezTo>
                    <a:cubicBezTo>
                      <a:pt x="9852" y="4866"/>
                      <a:pt x="10451" y="4222"/>
                      <a:pt x="10381" y="3462"/>
                    </a:cubicBezTo>
                    <a:cubicBezTo>
                      <a:pt x="10366" y="3313"/>
                      <a:pt x="10348" y="3165"/>
                      <a:pt x="10321" y="3019"/>
                    </a:cubicBezTo>
                    <a:cubicBezTo>
                      <a:pt x="10181" y="2242"/>
                      <a:pt x="9945" y="1480"/>
                      <a:pt x="9568" y="786"/>
                    </a:cubicBezTo>
                    <a:cubicBezTo>
                      <a:pt x="9420" y="511"/>
                      <a:pt x="9248" y="249"/>
                      <a:pt x="9060" y="1"/>
                    </a:cubicBezTo>
                    <a:close/>
                  </a:path>
                </a:pathLst>
              </a:custGeom>
              <a:solidFill>
                <a:srgbClr val="665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Google Shape;1929;p30">
                <a:extLst>
                  <a:ext uri="{FF2B5EF4-FFF2-40B4-BE49-F238E27FC236}">
                    <a16:creationId xmlns:a16="http://schemas.microsoft.com/office/drawing/2014/main" id="{FFAB9D6F-A93D-C1EA-C239-423DDB2C48F9}"/>
                  </a:ext>
                </a:extLst>
              </p:cNvPr>
              <p:cNvSpPr/>
              <p:nvPr/>
            </p:nvSpPr>
            <p:spPr>
              <a:xfrm>
                <a:off x="4470550" y="2436598"/>
                <a:ext cx="2303711" cy="2074293"/>
              </a:xfrm>
              <a:custGeom>
                <a:avLst/>
                <a:gdLst/>
                <a:ahLst/>
                <a:cxnLst/>
                <a:rect l="l" t="t" r="r" b="b"/>
                <a:pathLst>
                  <a:path w="11357" h="10226" extrusionOk="0">
                    <a:moveTo>
                      <a:pt x="5755" y="1"/>
                    </a:moveTo>
                    <a:cubicBezTo>
                      <a:pt x="5326" y="1"/>
                      <a:pt x="4897" y="15"/>
                      <a:pt x="4469" y="32"/>
                    </a:cubicBezTo>
                    <a:cubicBezTo>
                      <a:pt x="3682" y="60"/>
                      <a:pt x="2693" y="36"/>
                      <a:pt x="1950" y="330"/>
                    </a:cubicBezTo>
                    <a:cubicBezTo>
                      <a:pt x="1358" y="566"/>
                      <a:pt x="864" y="1340"/>
                      <a:pt x="595" y="1889"/>
                    </a:cubicBezTo>
                    <a:cubicBezTo>
                      <a:pt x="1" y="3107"/>
                      <a:pt x="0" y="4536"/>
                      <a:pt x="37" y="5843"/>
                    </a:cubicBezTo>
                    <a:cubicBezTo>
                      <a:pt x="71" y="7019"/>
                      <a:pt x="237" y="8293"/>
                      <a:pt x="1062" y="9134"/>
                    </a:cubicBezTo>
                    <a:cubicBezTo>
                      <a:pt x="1545" y="9627"/>
                      <a:pt x="2212" y="9912"/>
                      <a:pt x="2890" y="10035"/>
                    </a:cubicBezTo>
                    <a:cubicBezTo>
                      <a:pt x="3726" y="10187"/>
                      <a:pt x="4666" y="10226"/>
                      <a:pt x="5550" y="10226"/>
                    </a:cubicBezTo>
                    <a:cubicBezTo>
                      <a:pt x="5754" y="10226"/>
                      <a:pt x="5954" y="10224"/>
                      <a:pt x="6150" y="10221"/>
                    </a:cubicBezTo>
                    <a:cubicBezTo>
                      <a:pt x="7241" y="10205"/>
                      <a:pt x="8330" y="9994"/>
                      <a:pt x="9347" y="9601"/>
                    </a:cubicBezTo>
                    <a:cubicBezTo>
                      <a:pt x="9852" y="9405"/>
                      <a:pt x="10355" y="9154"/>
                      <a:pt x="10709" y="8743"/>
                    </a:cubicBezTo>
                    <a:cubicBezTo>
                      <a:pt x="11118" y="8266"/>
                      <a:pt x="11101" y="7676"/>
                      <a:pt x="11216" y="7094"/>
                    </a:cubicBezTo>
                    <a:cubicBezTo>
                      <a:pt x="11357" y="6380"/>
                      <a:pt x="11346" y="5650"/>
                      <a:pt x="11310" y="4925"/>
                    </a:cubicBezTo>
                    <a:cubicBezTo>
                      <a:pt x="11307" y="4899"/>
                      <a:pt x="11307" y="4873"/>
                      <a:pt x="11304" y="4849"/>
                    </a:cubicBezTo>
                    <a:cubicBezTo>
                      <a:pt x="11240" y="3778"/>
                      <a:pt x="11057" y="2663"/>
                      <a:pt x="10479" y="1732"/>
                    </a:cubicBezTo>
                    <a:cubicBezTo>
                      <a:pt x="9905" y="808"/>
                      <a:pt x="8804" y="340"/>
                      <a:pt x="7732" y="152"/>
                    </a:cubicBezTo>
                    <a:cubicBezTo>
                      <a:pt x="7079" y="36"/>
                      <a:pt x="6418" y="1"/>
                      <a:pt x="5755" y="1"/>
                    </a:cubicBezTo>
                    <a:close/>
                  </a:path>
                </a:pathLst>
              </a:custGeom>
              <a:solidFill>
                <a:srgbClr val="665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Google Shape;1930;p30">
                <a:extLst>
                  <a:ext uri="{FF2B5EF4-FFF2-40B4-BE49-F238E27FC236}">
                    <a16:creationId xmlns:a16="http://schemas.microsoft.com/office/drawing/2014/main" id="{FD6B6F75-A390-F19E-C16D-4F9780A71DCE}"/>
                  </a:ext>
                </a:extLst>
              </p:cNvPr>
              <p:cNvSpPr/>
              <p:nvPr/>
            </p:nvSpPr>
            <p:spPr>
              <a:xfrm>
                <a:off x="5864703" y="3964421"/>
                <a:ext cx="1913437" cy="830650"/>
              </a:xfrm>
              <a:custGeom>
                <a:avLst/>
                <a:gdLst/>
                <a:ahLst/>
                <a:cxnLst/>
                <a:rect l="l" t="t" r="r" b="b"/>
                <a:pathLst>
                  <a:path w="9433" h="4095" extrusionOk="0">
                    <a:moveTo>
                      <a:pt x="5647" y="1"/>
                    </a:moveTo>
                    <a:cubicBezTo>
                      <a:pt x="5414" y="1"/>
                      <a:pt x="5186" y="8"/>
                      <a:pt x="4971" y="17"/>
                    </a:cubicBezTo>
                    <a:cubicBezTo>
                      <a:pt x="4358" y="41"/>
                      <a:pt x="3741" y="171"/>
                      <a:pt x="3135" y="171"/>
                    </a:cubicBezTo>
                    <a:cubicBezTo>
                      <a:pt x="2438" y="171"/>
                      <a:pt x="1737" y="131"/>
                      <a:pt x="1039" y="120"/>
                    </a:cubicBezTo>
                    <a:cubicBezTo>
                      <a:pt x="1029" y="120"/>
                      <a:pt x="1020" y="120"/>
                      <a:pt x="1010" y="120"/>
                    </a:cubicBezTo>
                    <a:cubicBezTo>
                      <a:pt x="663" y="120"/>
                      <a:pt x="229" y="198"/>
                      <a:pt x="166" y="534"/>
                    </a:cubicBezTo>
                    <a:cubicBezTo>
                      <a:pt x="119" y="783"/>
                      <a:pt x="326" y="1005"/>
                      <a:pt x="546" y="1129"/>
                    </a:cubicBezTo>
                    <a:cubicBezTo>
                      <a:pt x="803" y="1272"/>
                      <a:pt x="1089" y="1339"/>
                      <a:pt x="1381" y="1375"/>
                    </a:cubicBezTo>
                    <a:cubicBezTo>
                      <a:pt x="1574" y="1399"/>
                      <a:pt x="1772" y="1408"/>
                      <a:pt x="1965" y="1416"/>
                    </a:cubicBezTo>
                    <a:cubicBezTo>
                      <a:pt x="3444" y="1475"/>
                      <a:pt x="4891" y="1475"/>
                      <a:pt x="6366" y="1671"/>
                    </a:cubicBezTo>
                    <a:cubicBezTo>
                      <a:pt x="6491" y="1686"/>
                      <a:pt x="6626" y="1708"/>
                      <a:pt x="6721" y="1792"/>
                    </a:cubicBezTo>
                    <a:cubicBezTo>
                      <a:pt x="6744" y="1811"/>
                      <a:pt x="6766" y="1838"/>
                      <a:pt x="6771" y="1868"/>
                    </a:cubicBezTo>
                    <a:cubicBezTo>
                      <a:pt x="6783" y="1936"/>
                      <a:pt x="6718" y="1988"/>
                      <a:pt x="6657" y="2020"/>
                    </a:cubicBezTo>
                    <a:cubicBezTo>
                      <a:pt x="6360" y="2173"/>
                      <a:pt x="6014" y="2186"/>
                      <a:pt x="5676" y="2186"/>
                    </a:cubicBezTo>
                    <a:cubicBezTo>
                      <a:pt x="5647" y="2186"/>
                      <a:pt x="5619" y="2186"/>
                      <a:pt x="5590" y="2186"/>
                    </a:cubicBezTo>
                    <a:cubicBezTo>
                      <a:pt x="4727" y="2180"/>
                      <a:pt x="3867" y="2182"/>
                      <a:pt x="3006" y="2160"/>
                    </a:cubicBezTo>
                    <a:cubicBezTo>
                      <a:pt x="2900" y="2158"/>
                      <a:pt x="2794" y="2156"/>
                      <a:pt x="2687" y="2156"/>
                    </a:cubicBezTo>
                    <a:cubicBezTo>
                      <a:pt x="2374" y="2156"/>
                      <a:pt x="2061" y="2169"/>
                      <a:pt x="1751" y="2209"/>
                    </a:cubicBezTo>
                    <a:cubicBezTo>
                      <a:pt x="1378" y="2259"/>
                      <a:pt x="907" y="2534"/>
                      <a:pt x="557" y="2534"/>
                    </a:cubicBezTo>
                    <a:cubicBezTo>
                      <a:pt x="380" y="2614"/>
                      <a:pt x="202" y="2716"/>
                      <a:pt x="105" y="2884"/>
                    </a:cubicBezTo>
                    <a:cubicBezTo>
                      <a:pt x="1" y="3070"/>
                      <a:pt x="16" y="3308"/>
                      <a:pt x="116" y="3498"/>
                    </a:cubicBezTo>
                    <a:cubicBezTo>
                      <a:pt x="379" y="3995"/>
                      <a:pt x="1047" y="4074"/>
                      <a:pt x="1610" y="4091"/>
                    </a:cubicBezTo>
                    <a:cubicBezTo>
                      <a:pt x="1692" y="4093"/>
                      <a:pt x="1775" y="4094"/>
                      <a:pt x="1857" y="4094"/>
                    </a:cubicBezTo>
                    <a:cubicBezTo>
                      <a:pt x="2680" y="4094"/>
                      <a:pt x="3477" y="3991"/>
                      <a:pt x="4288" y="3991"/>
                    </a:cubicBezTo>
                    <a:cubicBezTo>
                      <a:pt x="4312" y="3991"/>
                      <a:pt x="4336" y="3991"/>
                      <a:pt x="4360" y="3991"/>
                    </a:cubicBezTo>
                    <a:cubicBezTo>
                      <a:pt x="4420" y="3991"/>
                      <a:pt x="4480" y="3991"/>
                      <a:pt x="4541" y="3991"/>
                    </a:cubicBezTo>
                    <a:cubicBezTo>
                      <a:pt x="5545" y="3991"/>
                      <a:pt x="6560" y="3941"/>
                      <a:pt x="7529" y="3658"/>
                    </a:cubicBezTo>
                    <a:cubicBezTo>
                      <a:pt x="8042" y="3508"/>
                      <a:pt x="8553" y="3285"/>
                      <a:pt x="8910" y="2887"/>
                    </a:cubicBezTo>
                    <a:cubicBezTo>
                      <a:pt x="9267" y="2489"/>
                      <a:pt x="9433" y="1886"/>
                      <a:pt x="9199" y="1405"/>
                    </a:cubicBezTo>
                    <a:cubicBezTo>
                      <a:pt x="8899" y="788"/>
                      <a:pt x="8076" y="608"/>
                      <a:pt x="7511" y="330"/>
                    </a:cubicBezTo>
                    <a:cubicBezTo>
                      <a:pt x="6966" y="61"/>
                      <a:pt x="6289" y="1"/>
                      <a:pt x="5647" y="1"/>
                    </a:cubicBezTo>
                    <a:close/>
                  </a:path>
                </a:pathLst>
              </a:custGeom>
              <a:solidFill>
                <a:srgbClr val="665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Google Shape;1931;p30">
                <a:extLst>
                  <a:ext uri="{FF2B5EF4-FFF2-40B4-BE49-F238E27FC236}">
                    <a16:creationId xmlns:a16="http://schemas.microsoft.com/office/drawing/2014/main" id="{1D7ACF60-9C06-8B3D-FA06-A6A649602A91}"/>
                  </a:ext>
                </a:extLst>
              </p:cNvPr>
              <p:cNvSpPr/>
              <p:nvPr/>
            </p:nvSpPr>
            <p:spPr>
              <a:xfrm>
                <a:off x="5120465" y="4277207"/>
                <a:ext cx="461270" cy="271407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338" extrusionOk="0">
                    <a:moveTo>
                      <a:pt x="849" y="0"/>
                    </a:moveTo>
                    <a:cubicBezTo>
                      <a:pt x="744" y="0"/>
                      <a:pt x="642" y="10"/>
                      <a:pt x="547" y="30"/>
                    </a:cubicBezTo>
                    <a:cubicBezTo>
                      <a:pt x="326" y="77"/>
                      <a:pt x="90" y="204"/>
                      <a:pt x="47" y="426"/>
                    </a:cubicBezTo>
                    <a:cubicBezTo>
                      <a:pt x="0" y="680"/>
                      <a:pt x="29" y="1074"/>
                      <a:pt x="303" y="1197"/>
                    </a:cubicBezTo>
                    <a:cubicBezTo>
                      <a:pt x="568" y="1313"/>
                      <a:pt x="903" y="1338"/>
                      <a:pt x="1227" y="1338"/>
                    </a:cubicBezTo>
                    <a:cubicBezTo>
                      <a:pt x="1417" y="1338"/>
                      <a:pt x="1604" y="1329"/>
                      <a:pt x="1771" y="1327"/>
                    </a:cubicBezTo>
                    <a:cubicBezTo>
                      <a:pt x="1910" y="1325"/>
                      <a:pt x="2058" y="1322"/>
                      <a:pt x="2186" y="1262"/>
                    </a:cubicBezTo>
                    <a:cubicBezTo>
                      <a:pt x="2215" y="1251"/>
                      <a:pt x="2243" y="1234"/>
                      <a:pt x="2257" y="1208"/>
                    </a:cubicBezTo>
                    <a:cubicBezTo>
                      <a:pt x="2270" y="1184"/>
                      <a:pt x="2272" y="1155"/>
                      <a:pt x="2272" y="1127"/>
                    </a:cubicBezTo>
                    <a:cubicBezTo>
                      <a:pt x="2272" y="898"/>
                      <a:pt x="2273" y="670"/>
                      <a:pt x="2273" y="441"/>
                    </a:cubicBezTo>
                    <a:lnTo>
                      <a:pt x="2273" y="441"/>
                    </a:lnTo>
                    <a:cubicBezTo>
                      <a:pt x="2236" y="449"/>
                      <a:pt x="2204" y="452"/>
                      <a:pt x="2174" y="452"/>
                    </a:cubicBezTo>
                    <a:cubicBezTo>
                      <a:pt x="1991" y="452"/>
                      <a:pt x="1928" y="323"/>
                      <a:pt x="1735" y="217"/>
                    </a:cubicBezTo>
                    <a:cubicBezTo>
                      <a:pt x="1487" y="82"/>
                      <a:pt x="1155" y="0"/>
                      <a:pt x="849" y="0"/>
                    </a:cubicBezTo>
                    <a:close/>
                  </a:path>
                </a:pathLst>
              </a:custGeom>
              <a:solidFill>
                <a:srgbClr val="665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Google Shape;1932;p30">
                <a:extLst>
                  <a:ext uri="{FF2B5EF4-FFF2-40B4-BE49-F238E27FC236}">
                    <a16:creationId xmlns:a16="http://schemas.microsoft.com/office/drawing/2014/main" id="{C75205FC-A51D-3234-4EF2-EA509D01E267}"/>
                  </a:ext>
                </a:extLst>
              </p:cNvPr>
              <p:cNvSpPr/>
              <p:nvPr/>
            </p:nvSpPr>
            <p:spPr>
              <a:xfrm>
                <a:off x="5574026" y="4297491"/>
                <a:ext cx="491088" cy="26085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286" extrusionOk="0">
                    <a:moveTo>
                      <a:pt x="1157" y="0"/>
                    </a:moveTo>
                    <a:cubicBezTo>
                      <a:pt x="1017" y="0"/>
                      <a:pt x="877" y="16"/>
                      <a:pt x="738" y="47"/>
                    </a:cubicBezTo>
                    <a:cubicBezTo>
                      <a:pt x="480" y="104"/>
                      <a:pt x="253" y="268"/>
                      <a:pt x="9" y="323"/>
                    </a:cubicBezTo>
                    <a:cubicBezTo>
                      <a:pt x="0" y="540"/>
                      <a:pt x="34" y="768"/>
                      <a:pt x="49" y="988"/>
                    </a:cubicBezTo>
                    <a:cubicBezTo>
                      <a:pt x="50" y="1015"/>
                      <a:pt x="51" y="1045"/>
                      <a:pt x="70" y="1067"/>
                    </a:cubicBezTo>
                    <a:cubicBezTo>
                      <a:pt x="87" y="1089"/>
                      <a:pt x="116" y="1099"/>
                      <a:pt x="143" y="1108"/>
                    </a:cubicBezTo>
                    <a:cubicBezTo>
                      <a:pt x="513" y="1226"/>
                      <a:pt x="901" y="1286"/>
                      <a:pt x="1289" y="1286"/>
                    </a:cubicBezTo>
                    <a:cubicBezTo>
                      <a:pt x="1421" y="1286"/>
                      <a:pt x="1553" y="1279"/>
                      <a:pt x="1685" y="1265"/>
                    </a:cubicBezTo>
                    <a:cubicBezTo>
                      <a:pt x="1855" y="1247"/>
                      <a:pt x="2029" y="1215"/>
                      <a:pt x="2172" y="1119"/>
                    </a:cubicBezTo>
                    <a:cubicBezTo>
                      <a:pt x="2359" y="997"/>
                      <a:pt x="2420" y="805"/>
                      <a:pt x="2379" y="594"/>
                    </a:cubicBezTo>
                    <a:cubicBezTo>
                      <a:pt x="2335" y="356"/>
                      <a:pt x="1943" y="167"/>
                      <a:pt x="1743" y="100"/>
                    </a:cubicBezTo>
                    <a:cubicBezTo>
                      <a:pt x="1699" y="87"/>
                      <a:pt x="1656" y="73"/>
                      <a:pt x="1612" y="61"/>
                    </a:cubicBezTo>
                    <a:cubicBezTo>
                      <a:pt x="1463" y="20"/>
                      <a:pt x="1310" y="0"/>
                      <a:pt x="1157" y="0"/>
                    </a:cubicBezTo>
                    <a:close/>
                  </a:path>
                </a:pathLst>
              </a:custGeom>
              <a:solidFill>
                <a:srgbClr val="665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Google Shape;1933;p30">
                <a:extLst>
                  <a:ext uri="{FF2B5EF4-FFF2-40B4-BE49-F238E27FC236}">
                    <a16:creationId xmlns:a16="http://schemas.microsoft.com/office/drawing/2014/main" id="{BAACDCB5-17C3-01D8-E4CA-8AA2A87025B3}"/>
                  </a:ext>
                </a:extLst>
              </p:cNvPr>
              <p:cNvSpPr/>
              <p:nvPr/>
            </p:nvSpPr>
            <p:spPr>
              <a:xfrm>
                <a:off x="5284575" y="1610623"/>
                <a:ext cx="157406" cy="218287"/>
              </a:xfrm>
              <a:custGeom>
                <a:avLst/>
                <a:gdLst/>
                <a:ahLst/>
                <a:cxnLst/>
                <a:rect l="l" t="t" r="r" b="b"/>
                <a:pathLst>
                  <a:path w="776" h="1845" extrusionOk="0">
                    <a:moveTo>
                      <a:pt x="149" y="0"/>
                    </a:moveTo>
                    <a:cubicBezTo>
                      <a:pt x="8" y="330"/>
                      <a:pt x="29" y="702"/>
                      <a:pt x="19" y="1064"/>
                    </a:cubicBezTo>
                    <a:cubicBezTo>
                      <a:pt x="12" y="1326"/>
                      <a:pt x="1" y="1626"/>
                      <a:pt x="191" y="1808"/>
                    </a:cubicBezTo>
                    <a:cubicBezTo>
                      <a:pt x="205" y="1822"/>
                      <a:pt x="219" y="1835"/>
                      <a:pt x="238" y="1840"/>
                    </a:cubicBezTo>
                    <a:cubicBezTo>
                      <a:pt x="246" y="1843"/>
                      <a:pt x="254" y="1844"/>
                      <a:pt x="263" y="1844"/>
                    </a:cubicBezTo>
                    <a:cubicBezTo>
                      <a:pt x="291" y="1844"/>
                      <a:pt x="319" y="1831"/>
                      <a:pt x="342" y="1815"/>
                    </a:cubicBezTo>
                    <a:cubicBezTo>
                      <a:pt x="440" y="1745"/>
                      <a:pt x="476" y="1621"/>
                      <a:pt x="505" y="1505"/>
                    </a:cubicBezTo>
                    <a:cubicBezTo>
                      <a:pt x="606" y="1091"/>
                      <a:pt x="690" y="671"/>
                      <a:pt x="757" y="248"/>
                    </a:cubicBezTo>
                    <a:cubicBezTo>
                      <a:pt x="766" y="187"/>
                      <a:pt x="776" y="126"/>
                      <a:pt x="765" y="67"/>
                    </a:cubicBezTo>
                    <a:lnTo>
                      <a:pt x="765" y="67"/>
                    </a:lnTo>
                    <a:cubicBezTo>
                      <a:pt x="762" y="103"/>
                      <a:pt x="759" y="139"/>
                      <a:pt x="756" y="173"/>
                    </a:cubicBez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Google Shape;1934;p30">
                <a:extLst>
                  <a:ext uri="{FF2B5EF4-FFF2-40B4-BE49-F238E27FC236}">
                    <a16:creationId xmlns:a16="http://schemas.microsoft.com/office/drawing/2014/main" id="{E621E6F0-F8AB-B106-5F44-1D1EDDCD6166}"/>
                  </a:ext>
                </a:extLst>
              </p:cNvPr>
              <p:cNvSpPr/>
              <p:nvPr/>
            </p:nvSpPr>
            <p:spPr>
              <a:xfrm>
                <a:off x="5539750" y="1601277"/>
                <a:ext cx="132862" cy="22716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920" extrusionOk="0">
                    <a:moveTo>
                      <a:pt x="93" y="0"/>
                    </a:moveTo>
                    <a:cubicBezTo>
                      <a:pt x="36" y="45"/>
                      <a:pt x="28" y="125"/>
                      <a:pt x="25" y="196"/>
                    </a:cubicBezTo>
                    <a:cubicBezTo>
                      <a:pt x="3" y="580"/>
                      <a:pt x="1" y="966"/>
                      <a:pt x="15" y="1350"/>
                    </a:cubicBezTo>
                    <a:cubicBezTo>
                      <a:pt x="21" y="1477"/>
                      <a:pt x="28" y="1602"/>
                      <a:pt x="62" y="1724"/>
                    </a:cubicBezTo>
                    <a:cubicBezTo>
                      <a:pt x="89" y="1818"/>
                      <a:pt x="160" y="1919"/>
                      <a:pt x="250" y="1919"/>
                    </a:cubicBezTo>
                    <a:cubicBezTo>
                      <a:pt x="261" y="1919"/>
                      <a:pt x="271" y="1918"/>
                      <a:pt x="282" y="1915"/>
                    </a:cubicBezTo>
                    <a:cubicBezTo>
                      <a:pt x="336" y="1901"/>
                      <a:pt x="375" y="1850"/>
                      <a:pt x="405" y="1801"/>
                    </a:cubicBezTo>
                    <a:cubicBezTo>
                      <a:pt x="560" y="1538"/>
                      <a:pt x="615" y="1227"/>
                      <a:pt x="633" y="921"/>
                    </a:cubicBezTo>
                    <a:cubicBezTo>
                      <a:pt x="650" y="616"/>
                      <a:pt x="630" y="309"/>
                      <a:pt x="654" y="3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Google Shape;1935;p30">
                <a:extLst>
                  <a:ext uri="{FF2B5EF4-FFF2-40B4-BE49-F238E27FC236}">
                    <a16:creationId xmlns:a16="http://schemas.microsoft.com/office/drawing/2014/main" id="{39E48AD0-9F5B-55BD-6344-646D97AC929C}"/>
                  </a:ext>
                </a:extLst>
              </p:cNvPr>
              <p:cNvSpPr/>
              <p:nvPr/>
            </p:nvSpPr>
            <p:spPr>
              <a:xfrm>
                <a:off x="5771193" y="1606127"/>
                <a:ext cx="145032" cy="22822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929" extrusionOk="0">
                    <a:moveTo>
                      <a:pt x="52" y="1"/>
                    </a:moveTo>
                    <a:lnTo>
                      <a:pt x="26" y="750"/>
                    </a:lnTo>
                    <a:cubicBezTo>
                      <a:pt x="13" y="1107"/>
                      <a:pt x="0" y="1474"/>
                      <a:pt x="135" y="1804"/>
                    </a:cubicBezTo>
                    <a:cubicBezTo>
                      <a:pt x="152" y="1850"/>
                      <a:pt x="176" y="1896"/>
                      <a:pt x="219" y="1917"/>
                    </a:cubicBezTo>
                    <a:cubicBezTo>
                      <a:pt x="234" y="1925"/>
                      <a:pt x="251" y="1928"/>
                      <a:pt x="268" y="1928"/>
                    </a:cubicBezTo>
                    <a:cubicBezTo>
                      <a:pt x="306" y="1928"/>
                      <a:pt x="346" y="1909"/>
                      <a:pt x="373" y="1881"/>
                    </a:cubicBezTo>
                    <a:cubicBezTo>
                      <a:pt x="414" y="1843"/>
                      <a:pt x="436" y="1787"/>
                      <a:pt x="456" y="1733"/>
                    </a:cubicBezTo>
                    <a:cubicBezTo>
                      <a:pt x="656" y="1187"/>
                      <a:pt x="714" y="591"/>
                      <a:pt x="626" y="17"/>
                    </a:cubicBez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28" name="Google Shape;1936;p30">
                <a:extLst>
                  <a:ext uri="{FF2B5EF4-FFF2-40B4-BE49-F238E27FC236}">
                    <a16:creationId xmlns:a16="http://schemas.microsoft.com/office/drawing/2014/main" id="{CF53F5EA-5FB8-FB20-844D-DD8D8A4CB7EF}"/>
                  </a:ext>
                </a:extLst>
              </p:cNvPr>
              <p:cNvGrpSpPr/>
              <p:nvPr/>
            </p:nvGrpSpPr>
            <p:grpSpPr>
              <a:xfrm>
                <a:off x="4534446" y="2892186"/>
                <a:ext cx="2892366" cy="1670423"/>
                <a:chOff x="4534446" y="2892186"/>
                <a:chExt cx="2892366" cy="1670423"/>
              </a:xfrm>
            </p:grpSpPr>
            <p:sp>
              <p:nvSpPr>
                <p:cNvPr id="1147" name="Google Shape;1937;p30">
                  <a:extLst>
                    <a:ext uri="{FF2B5EF4-FFF2-40B4-BE49-F238E27FC236}">
                      <a16:creationId xmlns:a16="http://schemas.microsoft.com/office/drawing/2014/main" id="{1286F9FE-C357-C56B-0BFB-38F12EDA9B77}"/>
                    </a:ext>
                  </a:extLst>
                </p:cNvPr>
                <p:cNvSpPr/>
                <p:nvPr/>
              </p:nvSpPr>
              <p:spPr>
                <a:xfrm>
                  <a:off x="5558813" y="3338241"/>
                  <a:ext cx="37526" cy="1181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5825" extrusionOk="0">
                      <a:moveTo>
                        <a:pt x="129" y="0"/>
                      </a:moveTo>
                      <a:cubicBezTo>
                        <a:pt x="99" y="0"/>
                        <a:pt x="76" y="26"/>
                        <a:pt x="76" y="54"/>
                      </a:cubicBezTo>
                      <a:cubicBezTo>
                        <a:pt x="76" y="970"/>
                        <a:pt x="61" y="1785"/>
                        <a:pt x="46" y="2505"/>
                      </a:cubicBezTo>
                      <a:cubicBezTo>
                        <a:pt x="21" y="3791"/>
                        <a:pt x="1" y="4809"/>
                        <a:pt x="76" y="5774"/>
                      </a:cubicBezTo>
                      <a:cubicBezTo>
                        <a:pt x="81" y="5803"/>
                        <a:pt x="104" y="5824"/>
                        <a:pt x="129" y="5824"/>
                      </a:cubicBezTo>
                      <a:cubicBezTo>
                        <a:pt x="132" y="5824"/>
                        <a:pt x="132" y="5824"/>
                        <a:pt x="135" y="5823"/>
                      </a:cubicBezTo>
                      <a:cubicBezTo>
                        <a:pt x="164" y="5821"/>
                        <a:pt x="185" y="5794"/>
                        <a:pt x="184" y="5766"/>
                      </a:cubicBezTo>
                      <a:cubicBezTo>
                        <a:pt x="108" y="4806"/>
                        <a:pt x="128" y="3791"/>
                        <a:pt x="154" y="2506"/>
                      </a:cubicBezTo>
                      <a:cubicBezTo>
                        <a:pt x="168" y="1785"/>
                        <a:pt x="184" y="970"/>
                        <a:pt x="184" y="54"/>
                      </a:cubicBezTo>
                      <a:cubicBezTo>
                        <a:pt x="184" y="24"/>
                        <a:pt x="161" y="0"/>
                        <a:pt x="129" y="0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48" name="Google Shape;1938;p30">
                  <a:extLst>
                    <a:ext uri="{FF2B5EF4-FFF2-40B4-BE49-F238E27FC236}">
                      <a16:creationId xmlns:a16="http://schemas.microsoft.com/office/drawing/2014/main" id="{8090DD30-73A3-3901-4E8C-48C4D9CAFC09}"/>
                    </a:ext>
                  </a:extLst>
                </p:cNvPr>
                <p:cNvSpPr/>
                <p:nvPr/>
              </p:nvSpPr>
              <p:spPr>
                <a:xfrm>
                  <a:off x="6208525" y="4236029"/>
                  <a:ext cx="434088" cy="184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" h="910" extrusionOk="0">
                      <a:moveTo>
                        <a:pt x="2080" y="0"/>
                      </a:moveTo>
                      <a:cubicBezTo>
                        <a:pt x="2068" y="0"/>
                        <a:pt x="2056" y="4"/>
                        <a:pt x="2046" y="12"/>
                      </a:cubicBezTo>
                      <a:cubicBezTo>
                        <a:pt x="1778" y="229"/>
                        <a:pt x="1455" y="413"/>
                        <a:pt x="1086" y="560"/>
                      </a:cubicBezTo>
                      <a:cubicBezTo>
                        <a:pt x="861" y="647"/>
                        <a:pt x="644" y="689"/>
                        <a:pt x="416" y="729"/>
                      </a:cubicBezTo>
                      <a:cubicBezTo>
                        <a:pt x="297" y="750"/>
                        <a:pt x="173" y="774"/>
                        <a:pt x="48" y="804"/>
                      </a:cubicBezTo>
                      <a:cubicBezTo>
                        <a:pt x="19" y="811"/>
                        <a:pt x="0" y="840"/>
                        <a:pt x="8" y="868"/>
                      </a:cubicBezTo>
                      <a:cubicBezTo>
                        <a:pt x="13" y="893"/>
                        <a:pt x="36" y="910"/>
                        <a:pt x="59" y="910"/>
                      </a:cubicBezTo>
                      <a:cubicBezTo>
                        <a:pt x="65" y="910"/>
                        <a:pt x="67" y="910"/>
                        <a:pt x="72" y="907"/>
                      </a:cubicBezTo>
                      <a:cubicBezTo>
                        <a:pt x="195" y="878"/>
                        <a:pt x="319" y="856"/>
                        <a:pt x="436" y="834"/>
                      </a:cubicBezTo>
                      <a:cubicBezTo>
                        <a:pt x="659" y="793"/>
                        <a:pt x="891" y="750"/>
                        <a:pt x="1126" y="657"/>
                      </a:cubicBezTo>
                      <a:cubicBezTo>
                        <a:pt x="1505" y="506"/>
                        <a:pt x="1837" y="316"/>
                        <a:pt x="2114" y="93"/>
                      </a:cubicBezTo>
                      <a:cubicBezTo>
                        <a:pt x="2135" y="76"/>
                        <a:pt x="2139" y="42"/>
                        <a:pt x="2121" y="19"/>
                      </a:cubicBezTo>
                      <a:cubicBezTo>
                        <a:pt x="2111" y="7"/>
                        <a:pt x="2096" y="0"/>
                        <a:pt x="2080" y="0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49" name="Google Shape;1939;p30">
                  <a:extLst>
                    <a:ext uri="{FF2B5EF4-FFF2-40B4-BE49-F238E27FC236}">
                      <a16:creationId xmlns:a16="http://schemas.microsoft.com/office/drawing/2014/main" id="{E06CF1C5-7098-352D-FBD0-35B515AF5BF1}"/>
                    </a:ext>
                  </a:extLst>
                </p:cNvPr>
                <p:cNvSpPr/>
                <p:nvPr/>
              </p:nvSpPr>
              <p:spPr>
                <a:xfrm>
                  <a:off x="5156774" y="4342523"/>
                  <a:ext cx="126778" cy="184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" h="908" extrusionOk="0">
                      <a:moveTo>
                        <a:pt x="565" y="1"/>
                      </a:moveTo>
                      <a:cubicBezTo>
                        <a:pt x="558" y="1"/>
                        <a:pt x="551" y="2"/>
                        <a:pt x="544" y="5"/>
                      </a:cubicBezTo>
                      <a:cubicBezTo>
                        <a:pt x="219" y="152"/>
                        <a:pt x="1" y="501"/>
                        <a:pt x="10" y="856"/>
                      </a:cubicBezTo>
                      <a:cubicBezTo>
                        <a:pt x="11" y="883"/>
                        <a:pt x="35" y="907"/>
                        <a:pt x="64" y="907"/>
                      </a:cubicBezTo>
                      <a:cubicBezTo>
                        <a:pt x="95" y="907"/>
                        <a:pt x="118" y="882"/>
                        <a:pt x="115" y="852"/>
                      </a:cubicBezTo>
                      <a:cubicBezTo>
                        <a:pt x="107" y="538"/>
                        <a:pt x="301" y="231"/>
                        <a:pt x="586" y="102"/>
                      </a:cubicBezTo>
                      <a:cubicBezTo>
                        <a:pt x="612" y="92"/>
                        <a:pt x="625" y="59"/>
                        <a:pt x="612" y="32"/>
                      </a:cubicBezTo>
                      <a:cubicBezTo>
                        <a:pt x="605" y="12"/>
                        <a:pt x="586" y="1"/>
                        <a:pt x="565" y="1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50" name="Google Shape;1940;p30">
                  <a:extLst>
                    <a:ext uri="{FF2B5EF4-FFF2-40B4-BE49-F238E27FC236}">
                      <a16:creationId xmlns:a16="http://schemas.microsoft.com/office/drawing/2014/main" id="{11F7CFB4-8983-E786-8CB1-881E0D88A0A8}"/>
                    </a:ext>
                  </a:extLst>
                </p:cNvPr>
                <p:cNvSpPr/>
                <p:nvPr/>
              </p:nvSpPr>
              <p:spPr>
                <a:xfrm>
                  <a:off x="5284567" y="4392422"/>
                  <a:ext cx="120490" cy="169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835" extrusionOk="0">
                      <a:moveTo>
                        <a:pt x="532" y="1"/>
                      </a:moveTo>
                      <a:cubicBezTo>
                        <a:pt x="524" y="1"/>
                        <a:pt x="515" y="3"/>
                        <a:pt x="508" y="8"/>
                      </a:cubicBezTo>
                      <a:cubicBezTo>
                        <a:pt x="226" y="162"/>
                        <a:pt x="31" y="457"/>
                        <a:pt x="2" y="777"/>
                      </a:cubicBezTo>
                      <a:cubicBezTo>
                        <a:pt x="1" y="806"/>
                        <a:pt x="22" y="833"/>
                        <a:pt x="51" y="834"/>
                      </a:cubicBezTo>
                      <a:lnTo>
                        <a:pt x="56" y="834"/>
                      </a:lnTo>
                      <a:cubicBezTo>
                        <a:pt x="83" y="834"/>
                        <a:pt x="106" y="814"/>
                        <a:pt x="108" y="786"/>
                      </a:cubicBezTo>
                      <a:cubicBezTo>
                        <a:pt x="132" y="506"/>
                        <a:pt x="309" y="236"/>
                        <a:pt x="557" y="100"/>
                      </a:cubicBezTo>
                      <a:cubicBezTo>
                        <a:pt x="585" y="89"/>
                        <a:pt x="593" y="55"/>
                        <a:pt x="579" y="29"/>
                      </a:cubicBezTo>
                      <a:cubicBezTo>
                        <a:pt x="570" y="11"/>
                        <a:pt x="551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51" name="Google Shape;1941;p30">
                  <a:extLst>
                    <a:ext uri="{FF2B5EF4-FFF2-40B4-BE49-F238E27FC236}">
                      <a16:creationId xmlns:a16="http://schemas.microsoft.com/office/drawing/2014/main" id="{A7B21AC3-4E31-9E27-8673-C8257E051E5B}"/>
                    </a:ext>
                  </a:extLst>
                </p:cNvPr>
                <p:cNvSpPr/>
                <p:nvPr/>
              </p:nvSpPr>
              <p:spPr>
                <a:xfrm>
                  <a:off x="5756384" y="4363010"/>
                  <a:ext cx="58419" cy="199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984" extrusionOk="0">
                      <a:moveTo>
                        <a:pt x="57" y="0"/>
                      </a:moveTo>
                      <a:cubicBezTo>
                        <a:pt x="53" y="0"/>
                        <a:pt x="50" y="0"/>
                        <a:pt x="46" y="1"/>
                      </a:cubicBezTo>
                      <a:cubicBezTo>
                        <a:pt x="18" y="7"/>
                        <a:pt x="1" y="35"/>
                        <a:pt x="6" y="64"/>
                      </a:cubicBezTo>
                      <a:lnTo>
                        <a:pt x="179" y="941"/>
                      </a:lnTo>
                      <a:cubicBezTo>
                        <a:pt x="185" y="965"/>
                        <a:pt x="206" y="984"/>
                        <a:pt x="230" y="984"/>
                      </a:cubicBezTo>
                      <a:cubicBezTo>
                        <a:pt x="235" y="984"/>
                        <a:pt x="238" y="984"/>
                        <a:pt x="242" y="981"/>
                      </a:cubicBezTo>
                      <a:cubicBezTo>
                        <a:pt x="269" y="976"/>
                        <a:pt x="288" y="948"/>
                        <a:pt x="282" y="919"/>
                      </a:cubicBezTo>
                      <a:lnTo>
                        <a:pt x="109" y="43"/>
                      </a:lnTo>
                      <a:cubicBezTo>
                        <a:pt x="104" y="18"/>
                        <a:pt x="81" y="0"/>
                        <a:pt x="57" y="0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52" name="Google Shape;1942;p30">
                  <a:extLst>
                    <a:ext uri="{FF2B5EF4-FFF2-40B4-BE49-F238E27FC236}">
                      <a16:creationId xmlns:a16="http://schemas.microsoft.com/office/drawing/2014/main" id="{8C7E8443-B948-6EA7-B50F-072E32370949}"/>
                    </a:ext>
                  </a:extLst>
                </p:cNvPr>
                <p:cNvSpPr/>
                <p:nvPr/>
              </p:nvSpPr>
              <p:spPr>
                <a:xfrm>
                  <a:off x="5895738" y="4336437"/>
                  <a:ext cx="73633" cy="154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62" extrusionOk="0">
                      <a:moveTo>
                        <a:pt x="59" y="0"/>
                      </a:moveTo>
                      <a:cubicBezTo>
                        <a:pt x="46" y="0"/>
                        <a:pt x="32" y="5"/>
                        <a:pt x="22" y="15"/>
                      </a:cubicBezTo>
                      <a:cubicBezTo>
                        <a:pt x="0" y="34"/>
                        <a:pt x="0" y="68"/>
                        <a:pt x="20" y="89"/>
                      </a:cubicBezTo>
                      <a:cubicBezTo>
                        <a:pt x="173" y="251"/>
                        <a:pt x="253" y="481"/>
                        <a:pt x="230" y="703"/>
                      </a:cubicBezTo>
                      <a:cubicBezTo>
                        <a:pt x="229" y="733"/>
                        <a:pt x="250" y="759"/>
                        <a:pt x="279" y="762"/>
                      </a:cubicBezTo>
                      <a:lnTo>
                        <a:pt x="284" y="762"/>
                      </a:lnTo>
                      <a:cubicBezTo>
                        <a:pt x="312" y="762"/>
                        <a:pt x="334" y="743"/>
                        <a:pt x="337" y="715"/>
                      </a:cubicBezTo>
                      <a:cubicBezTo>
                        <a:pt x="363" y="461"/>
                        <a:pt x="273" y="201"/>
                        <a:pt x="97" y="17"/>
                      </a:cubicBezTo>
                      <a:cubicBezTo>
                        <a:pt x="87" y="6"/>
                        <a:pt x="73" y="0"/>
                        <a:pt x="59" y="0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53" name="Google Shape;1943;p30">
                  <a:extLst>
                    <a:ext uri="{FF2B5EF4-FFF2-40B4-BE49-F238E27FC236}">
                      <a16:creationId xmlns:a16="http://schemas.microsoft.com/office/drawing/2014/main" id="{0E887657-3ADF-AC37-7FAD-A6034C9CF058}"/>
                    </a:ext>
                  </a:extLst>
                </p:cNvPr>
                <p:cNvSpPr/>
                <p:nvPr/>
              </p:nvSpPr>
              <p:spPr>
                <a:xfrm>
                  <a:off x="7222750" y="4323252"/>
                  <a:ext cx="204062" cy="2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" h="145" extrusionOk="0">
                      <a:moveTo>
                        <a:pt x="256" y="0"/>
                      </a:moveTo>
                      <a:cubicBezTo>
                        <a:pt x="189" y="0"/>
                        <a:pt x="122" y="1"/>
                        <a:pt x="55" y="3"/>
                      </a:cubicBezTo>
                      <a:cubicBezTo>
                        <a:pt x="25" y="4"/>
                        <a:pt x="1" y="30"/>
                        <a:pt x="3" y="59"/>
                      </a:cubicBezTo>
                      <a:cubicBezTo>
                        <a:pt x="5" y="87"/>
                        <a:pt x="24" y="110"/>
                        <a:pt x="54" y="110"/>
                      </a:cubicBezTo>
                      <a:cubicBezTo>
                        <a:pt x="56" y="110"/>
                        <a:pt x="57" y="110"/>
                        <a:pt x="59" y="110"/>
                      </a:cubicBezTo>
                      <a:cubicBezTo>
                        <a:pt x="130" y="107"/>
                        <a:pt x="201" y="106"/>
                        <a:pt x="273" y="106"/>
                      </a:cubicBezTo>
                      <a:cubicBezTo>
                        <a:pt x="498" y="106"/>
                        <a:pt x="724" y="119"/>
                        <a:pt x="946" y="144"/>
                      </a:cubicBezTo>
                      <a:lnTo>
                        <a:pt x="952" y="144"/>
                      </a:lnTo>
                      <a:cubicBezTo>
                        <a:pt x="977" y="144"/>
                        <a:pt x="999" y="124"/>
                        <a:pt x="1003" y="97"/>
                      </a:cubicBezTo>
                      <a:cubicBezTo>
                        <a:pt x="1006" y="69"/>
                        <a:pt x="984" y="42"/>
                        <a:pt x="956" y="39"/>
                      </a:cubicBezTo>
                      <a:cubicBezTo>
                        <a:pt x="724" y="12"/>
                        <a:pt x="490" y="0"/>
                        <a:pt x="256" y="0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54" name="Google Shape;1944;p30">
                  <a:extLst>
                    <a:ext uri="{FF2B5EF4-FFF2-40B4-BE49-F238E27FC236}">
                      <a16:creationId xmlns:a16="http://schemas.microsoft.com/office/drawing/2014/main" id="{7D517FFD-C8AE-C4AC-E5E7-05122BD9C065}"/>
                    </a:ext>
                  </a:extLst>
                </p:cNvPr>
                <p:cNvSpPr/>
                <p:nvPr/>
              </p:nvSpPr>
              <p:spPr>
                <a:xfrm>
                  <a:off x="4534446" y="2964804"/>
                  <a:ext cx="748295" cy="1562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9" h="7703" extrusionOk="0">
                      <a:moveTo>
                        <a:pt x="3340" y="4782"/>
                      </a:moveTo>
                      <a:lnTo>
                        <a:pt x="3340" y="4782"/>
                      </a:lnTo>
                      <a:cubicBezTo>
                        <a:pt x="3327" y="4897"/>
                        <a:pt x="3313" y="5009"/>
                        <a:pt x="3299" y="5119"/>
                      </a:cubicBezTo>
                      <a:cubicBezTo>
                        <a:pt x="3276" y="5305"/>
                        <a:pt x="3252" y="5493"/>
                        <a:pt x="3229" y="5679"/>
                      </a:cubicBezTo>
                      <a:cubicBezTo>
                        <a:pt x="3203" y="5908"/>
                        <a:pt x="3172" y="6145"/>
                        <a:pt x="3070" y="6352"/>
                      </a:cubicBezTo>
                      <a:cubicBezTo>
                        <a:pt x="3058" y="6376"/>
                        <a:pt x="3046" y="6400"/>
                        <a:pt x="3032" y="6423"/>
                      </a:cubicBezTo>
                      <a:cubicBezTo>
                        <a:pt x="2956" y="6350"/>
                        <a:pt x="2876" y="6282"/>
                        <a:pt x="2791" y="6220"/>
                      </a:cubicBezTo>
                      <a:cubicBezTo>
                        <a:pt x="2815" y="6125"/>
                        <a:pt x="2872" y="6042"/>
                        <a:pt x="2918" y="5952"/>
                      </a:cubicBezTo>
                      <a:cubicBezTo>
                        <a:pt x="3013" y="5759"/>
                        <a:pt x="2936" y="5651"/>
                        <a:pt x="2876" y="5485"/>
                      </a:cubicBezTo>
                      <a:cubicBezTo>
                        <a:pt x="3068" y="5278"/>
                        <a:pt x="3226" y="5039"/>
                        <a:pt x="3340" y="4782"/>
                      </a:cubicBezTo>
                      <a:close/>
                      <a:moveTo>
                        <a:pt x="1825" y="0"/>
                      </a:moveTo>
                      <a:cubicBezTo>
                        <a:pt x="1172" y="0"/>
                        <a:pt x="479" y="273"/>
                        <a:pt x="22" y="705"/>
                      </a:cubicBezTo>
                      <a:cubicBezTo>
                        <a:pt x="1" y="725"/>
                        <a:pt x="1" y="759"/>
                        <a:pt x="21" y="780"/>
                      </a:cubicBezTo>
                      <a:cubicBezTo>
                        <a:pt x="31" y="790"/>
                        <a:pt x="44" y="795"/>
                        <a:pt x="58" y="795"/>
                      </a:cubicBezTo>
                      <a:cubicBezTo>
                        <a:pt x="71" y="795"/>
                        <a:pt x="84" y="791"/>
                        <a:pt x="95" y="782"/>
                      </a:cubicBezTo>
                      <a:cubicBezTo>
                        <a:pt x="496" y="401"/>
                        <a:pt x="1184" y="101"/>
                        <a:pt x="1839" y="101"/>
                      </a:cubicBezTo>
                      <a:cubicBezTo>
                        <a:pt x="2245" y="101"/>
                        <a:pt x="2638" y="216"/>
                        <a:pt x="2943" y="498"/>
                      </a:cubicBezTo>
                      <a:cubicBezTo>
                        <a:pt x="3547" y="1054"/>
                        <a:pt x="3579" y="1978"/>
                        <a:pt x="3540" y="2724"/>
                      </a:cubicBezTo>
                      <a:cubicBezTo>
                        <a:pt x="3512" y="3253"/>
                        <a:pt x="3457" y="3784"/>
                        <a:pt x="3397" y="4314"/>
                      </a:cubicBezTo>
                      <a:cubicBezTo>
                        <a:pt x="3390" y="4320"/>
                        <a:pt x="3385" y="4330"/>
                        <a:pt x="3382" y="4340"/>
                      </a:cubicBezTo>
                      <a:cubicBezTo>
                        <a:pt x="3215" y="5017"/>
                        <a:pt x="2746" y="5609"/>
                        <a:pt x="2125" y="5925"/>
                      </a:cubicBezTo>
                      <a:cubicBezTo>
                        <a:pt x="2114" y="5930"/>
                        <a:pt x="2105" y="5939"/>
                        <a:pt x="2101" y="5950"/>
                      </a:cubicBezTo>
                      <a:cubicBezTo>
                        <a:pt x="2072" y="5960"/>
                        <a:pt x="2044" y="5973"/>
                        <a:pt x="2015" y="5983"/>
                      </a:cubicBezTo>
                      <a:cubicBezTo>
                        <a:pt x="2048" y="5990"/>
                        <a:pt x="2078" y="6000"/>
                        <a:pt x="2111" y="6009"/>
                      </a:cubicBezTo>
                      <a:cubicBezTo>
                        <a:pt x="2118" y="6016"/>
                        <a:pt x="2127" y="6023"/>
                        <a:pt x="2137" y="6025"/>
                      </a:cubicBezTo>
                      <a:cubicBezTo>
                        <a:pt x="2451" y="6110"/>
                        <a:pt x="2748" y="6283"/>
                        <a:pt x="2976" y="6517"/>
                      </a:cubicBezTo>
                      <a:cubicBezTo>
                        <a:pt x="2970" y="6526"/>
                        <a:pt x="2965" y="6533"/>
                        <a:pt x="2960" y="6543"/>
                      </a:cubicBezTo>
                      <a:cubicBezTo>
                        <a:pt x="2869" y="6686"/>
                        <a:pt x="2775" y="6833"/>
                        <a:pt x="2763" y="7010"/>
                      </a:cubicBezTo>
                      <a:cubicBezTo>
                        <a:pt x="2749" y="7273"/>
                        <a:pt x="2928" y="7495"/>
                        <a:pt x="3096" y="7685"/>
                      </a:cubicBezTo>
                      <a:cubicBezTo>
                        <a:pt x="3106" y="7697"/>
                        <a:pt x="3120" y="7702"/>
                        <a:pt x="3135" y="7702"/>
                      </a:cubicBezTo>
                      <a:cubicBezTo>
                        <a:pt x="3147" y="7702"/>
                        <a:pt x="3160" y="7699"/>
                        <a:pt x="3170" y="7688"/>
                      </a:cubicBezTo>
                      <a:cubicBezTo>
                        <a:pt x="3192" y="7668"/>
                        <a:pt x="3193" y="7635"/>
                        <a:pt x="3175" y="7614"/>
                      </a:cubicBezTo>
                      <a:cubicBezTo>
                        <a:pt x="3013" y="7431"/>
                        <a:pt x="2856" y="7235"/>
                        <a:pt x="2869" y="7016"/>
                      </a:cubicBezTo>
                      <a:cubicBezTo>
                        <a:pt x="2878" y="6867"/>
                        <a:pt x="2960" y="6737"/>
                        <a:pt x="3048" y="6600"/>
                      </a:cubicBezTo>
                      <a:cubicBezTo>
                        <a:pt x="3056" y="6587"/>
                        <a:pt x="3063" y="6573"/>
                        <a:pt x="3072" y="6560"/>
                      </a:cubicBezTo>
                      <a:cubicBezTo>
                        <a:pt x="3076" y="6559"/>
                        <a:pt x="3078" y="6557"/>
                        <a:pt x="3082" y="6553"/>
                      </a:cubicBezTo>
                      <a:cubicBezTo>
                        <a:pt x="3092" y="6544"/>
                        <a:pt x="3098" y="6532"/>
                        <a:pt x="3098" y="6519"/>
                      </a:cubicBezTo>
                      <a:cubicBezTo>
                        <a:pt x="3122" y="6480"/>
                        <a:pt x="3146" y="6440"/>
                        <a:pt x="3165" y="6397"/>
                      </a:cubicBezTo>
                      <a:cubicBezTo>
                        <a:pt x="3277" y="6175"/>
                        <a:pt x="3307" y="5918"/>
                        <a:pt x="3335" y="5691"/>
                      </a:cubicBezTo>
                      <a:cubicBezTo>
                        <a:pt x="3357" y="5505"/>
                        <a:pt x="3382" y="5319"/>
                        <a:pt x="3405" y="5132"/>
                      </a:cubicBezTo>
                      <a:cubicBezTo>
                        <a:pt x="3503" y="4346"/>
                        <a:pt x="3604" y="3533"/>
                        <a:pt x="3647" y="2728"/>
                      </a:cubicBezTo>
                      <a:cubicBezTo>
                        <a:pt x="3689" y="1962"/>
                        <a:pt x="3653" y="1006"/>
                        <a:pt x="3018" y="420"/>
                      </a:cubicBezTo>
                      <a:cubicBezTo>
                        <a:pt x="2699" y="128"/>
                        <a:pt x="2272" y="0"/>
                        <a:pt x="1825" y="0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55" name="Google Shape;1945;p30">
                  <a:extLst>
                    <a:ext uri="{FF2B5EF4-FFF2-40B4-BE49-F238E27FC236}">
                      <a16:creationId xmlns:a16="http://schemas.microsoft.com/office/drawing/2014/main" id="{2C3A5E88-12AD-454D-067E-E94CD328C36B}"/>
                    </a:ext>
                  </a:extLst>
                </p:cNvPr>
                <p:cNvSpPr/>
                <p:nvPr/>
              </p:nvSpPr>
              <p:spPr>
                <a:xfrm>
                  <a:off x="5939147" y="2892186"/>
                  <a:ext cx="805295" cy="1547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" h="7631" extrusionOk="0">
                      <a:moveTo>
                        <a:pt x="156" y="3901"/>
                      </a:moveTo>
                      <a:cubicBezTo>
                        <a:pt x="299" y="4822"/>
                        <a:pt x="627" y="5712"/>
                        <a:pt x="966" y="6560"/>
                      </a:cubicBezTo>
                      <a:cubicBezTo>
                        <a:pt x="861" y="6594"/>
                        <a:pt x="752" y="6622"/>
                        <a:pt x="647" y="6650"/>
                      </a:cubicBezTo>
                      <a:cubicBezTo>
                        <a:pt x="536" y="6678"/>
                        <a:pt x="422" y="6707"/>
                        <a:pt x="312" y="6744"/>
                      </a:cubicBezTo>
                      <a:cubicBezTo>
                        <a:pt x="279" y="6672"/>
                        <a:pt x="256" y="6600"/>
                        <a:pt x="245" y="6521"/>
                      </a:cubicBezTo>
                      <a:cubicBezTo>
                        <a:pt x="136" y="5669"/>
                        <a:pt x="136" y="4779"/>
                        <a:pt x="156" y="3901"/>
                      </a:cubicBezTo>
                      <a:close/>
                      <a:moveTo>
                        <a:pt x="3236" y="0"/>
                      </a:moveTo>
                      <a:cubicBezTo>
                        <a:pt x="2945" y="0"/>
                        <a:pt x="2843" y="328"/>
                        <a:pt x="2561" y="328"/>
                      </a:cubicBezTo>
                      <a:cubicBezTo>
                        <a:pt x="2555" y="328"/>
                        <a:pt x="2549" y="328"/>
                        <a:pt x="2542" y="327"/>
                      </a:cubicBezTo>
                      <a:cubicBezTo>
                        <a:pt x="2432" y="321"/>
                        <a:pt x="2320" y="304"/>
                        <a:pt x="2209" y="304"/>
                      </a:cubicBezTo>
                      <a:cubicBezTo>
                        <a:pt x="2189" y="304"/>
                        <a:pt x="2168" y="305"/>
                        <a:pt x="2148" y="306"/>
                      </a:cubicBezTo>
                      <a:cubicBezTo>
                        <a:pt x="2061" y="312"/>
                        <a:pt x="1890" y="346"/>
                        <a:pt x="1842" y="441"/>
                      </a:cubicBezTo>
                      <a:cubicBezTo>
                        <a:pt x="849" y="593"/>
                        <a:pt x="253" y="1641"/>
                        <a:pt x="115" y="2556"/>
                      </a:cubicBezTo>
                      <a:cubicBezTo>
                        <a:pt x="98" y="2566"/>
                        <a:pt x="83" y="2583"/>
                        <a:pt x="83" y="2605"/>
                      </a:cubicBezTo>
                      <a:cubicBezTo>
                        <a:pt x="78" y="2824"/>
                        <a:pt x="72" y="3046"/>
                        <a:pt x="65" y="3267"/>
                      </a:cubicBezTo>
                      <a:cubicBezTo>
                        <a:pt x="35" y="4351"/>
                        <a:pt x="1" y="5469"/>
                        <a:pt x="138" y="6534"/>
                      </a:cubicBezTo>
                      <a:cubicBezTo>
                        <a:pt x="163" y="6732"/>
                        <a:pt x="262" y="6891"/>
                        <a:pt x="356" y="7047"/>
                      </a:cubicBezTo>
                      <a:cubicBezTo>
                        <a:pt x="459" y="7218"/>
                        <a:pt x="557" y="7379"/>
                        <a:pt x="549" y="7575"/>
                      </a:cubicBezTo>
                      <a:cubicBezTo>
                        <a:pt x="547" y="7603"/>
                        <a:pt x="570" y="7629"/>
                        <a:pt x="599" y="7631"/>
                      </a:cubicBezTo>
                      <a:lnTo>
                        <a:pt x="600" y="7631"/>
                      </a:lnTo>
                      <a:cubicBezTo>
                        <a:pt x="629" y="7631"/>
                        <a:pt x="652" y="7609"/>
                        <a:pt x="654" y="7581"/>
                      </a:cubicBezTo>
                      <a:cubicBezTo>
                        <a:pt x="664" y="7352"/>
                        <a:pt x="555" y="7171"/>
                        <a:pt x="445" y="6994"/>
                      </a:cubicBezTo>
                      <a:cubicBezTo>
                        <a:pt x="415" y="6944"/>
                        <a:pt x="385" y="6894"/>
                        <a:pt x="356" y="6844"/>
                      </a:cubicBezTo>
                      <a:cubicBezTo>
                        <a:pt x="459" y="6810"/>
                        <a:pt x="566" y="6782"/>
                        <a:pt x="670" y="6757"/>
                      </a:cubicBezTo>
                      <a:cubicBezTo>
                        <a:pt x="794" y="6724"/>
                        <a:pt x="926" y="6690"/>
                        <a:pt x="1051" y="6645"/>
                      </a:cubicBezTo>
                      <a:cubicBezTo>
                        <a:pt x="1066" y="6640"/>
                        <a:pt x="1077" y="6631"/>
                        <a:pt x="1083" y="6617"/>
                      </a:cubicBezTo>
                      <a:cubicBezTo>
                        <a:pt x="1087" y="6604"/>
                        <a:pt x="1087" y="6588"/>
                        <a:pt x="1083" y="6575"/>
                      </a:cubicBezTo>
                      <a:cubicBezTo>
                        <a:pt x="622" y="5429"/>
                        <a:pt x="172" y="4202"/>
                        <a:pt x="188" y="2932"/>
                      </a:cubicBezTo>
                      <a:cubicBezTo>
                        <a:pt x="200" y="1942"/>
                        <a:pt x="851" y="569"/>
                        <a:pt x="2042" y="534"/>
                      </a:cubicBezTo>
                      <a:cubicBezTo>
                        <a:pt x="2092" y="549"/>
                        <a:pt x="2141" y="571"/>
                        <a:pt x="2189" y="589"/>
                      </a:cubicBezTo>
                      <a:cubicBezTo>
                        <a:pt x="2286" y="624"/>
                        <a:pt x="2392" y="640"/>
                        <a:pt x="2492" y="670"/>
                      </a:cubicBezTo>
                      <a:cubicBezTo>
                        <a:pt x="2648" y="720"/>
                        <a:pt x="2789" y="807"/>
                        <a:pt x="2926" y="896"/>
                      </a:cubicBezTo>
                      <a:cubicBezTo>
                        <a:pt x="3063" y="981"/>
                        <a:pt x="3200" y="1068"/>
                        <a:pt x="3314" y="1184"/>
                      </a:cubicBezTo>
                      <a:cubicBezTo>
                        <a:pt x="3366" y="1235"/>
                        <a:pt x="3413" y="1292"/>
                        <a:pt x="3466" y="1342"/>
                      </a:cubicBezTo>
                      <a:cubicBezTo>
                        <a:pt x="3520" y="1392"/>
                        <a:pt x="3583" y="1438"/>
                        <a:pt x="3651" y="1455"/>
                      </a:cubicBezTo>
                      <a:cubicBezTo>
                        <a:pt x="3672" y="1461"/>
                        <a:pt x="3693" y="1463"/>
                        <a:pt x="3714" y="1463"/>
                      </a:cubicBezTo>
                      <a:cubicBezTo>
                        <a:pt x="3767" y="1463"/>
                        <a:pt x="3820" y="1447"/>
                        <a:pt x="3858" y="1412"/>
                      </a:cubicBezTo>
                      <a:cubicBezTo>
                        <a:pt x="3970" y="1311"/>
                        <a:pt x="3903" y="1103"/>
                        <a:pt x="3874" y="984"/>
                      </a:cubicBezTo>
                      <a:cubicBezTo>
                        <a:pt x="3829" y="798"/>
                        <a:pt x="3771" y="617"/>
                        <a:pt x="3699" y="440"/>
                      </a:cubicBezTo>
                      <a:cubicBezTo>
                        <a:pt x="3679" y="391"/>
                        <a:pt x="3660" y="346"/>
                        <a:pt x="3634" y="299"/>
                      </a:cubicBezTo>
                      <a:cubicBezTo>
                        <a:pt x="3606" y="246"/>
                        <a:pt x="3576" y="194"/>
                        <a:pt x="3534" y="150"/>
                      </a:cubicBezTo>
                      <a:cubicBezTo>
                        <a:pt x="3462" y="67"/>
                        <a:pt x="3357" y="5"/>
                        <a:pt x="3247" y="0"/>
                      </a:cubicBezTo>
                      <a:cubicBezTo>
                        <a:pt x="3244" y="0"/>
                        <a:pt x="3240" y="0"/>
                        <a:pt x="3236" y="0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129" name="Google Shape;1946;p30">
                <a:extLst>
                  <a:ext uri="{FF2B5EF4-FFF2-40B4-BE49-F238E27FC236}">
                    <a16:creationId xmlns:a16="http://schemas.microsoft.com/office/drawing/2014/main" id="{52E86525-7B0F-D34A-649C-B1620CA53E15}"/>
                  </a:ext>
                </a:extLst>
              </p:cNvPr>
              <p:cNvSpPr/>
              <p:nvPr/>
            </p:nvSpPr>
            <p:spPr>
              <a:xfrm>
                <a:off x="5803241" y="1972693"/>
                <a:ext cx="321509" cy="205685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14" extrusionOk="0">
                    <a:moveTo>
                      <a:pt x="1006" y="0"/>
                    </a:moveTo>
                    <a:cubicBezTo>
                      <a:pt x="560" y="0"/>
                      <a:pt x="120" y="204"/>
                      <a:pt x="31" y="632"/>
                    </a:cubicBezTo>
                    <a:cubicBezTo>
                      <a:pt x="1" y="774"/>
                      <a:pt x="38" y="868"/>
                      <a:pt x="114" y="928"/>
                    </a:cubicBezTo>
                    <a:cubicBezTo>
                      <a:pt x="191" y="989"/>
                      <a:pt x="308" y="1013"/>
                      <a:pt x="436" y="1013"/>
                    </a:cubicBezTo>
                    <a:cubicBezTo>
                      <a:pt x="655" y="1013"/>
                      <a:pt x="906" y="943"/>
                      <a:pt x="1049" y="861"/>
                    </a:cubicBezTo>
                    <a:cubicBezTo>
                      <a:pt x="1334" y="700"/>
                      <a:pt x="1526" y="421"/>
                      <a:pt x="1584" y="124"/>
                    </a:cubicBezTo>
                    <a:cubicBezTo>
                      <a:pt x="1411" y="42"/>
                      <a:pt x="1208" y="0"/>
                      <a:pt x="10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Google Shape;1947;p30">
                <a:extLst>
                  <a:ext uri="{FF2B5EF4-FFF2-40B4-BE49-F238E27FC236}">
                    <a16:creationId xmlns:a16="http://schemas.microsoft.com/office/drawing/2014/main" id="{E4444359-E841-5FDB-4B65-97480F7A4660}"/>
                  </a:ext>
                </a:extLst>
              </p:cNvPr>
              <p:cNvSpPr/>
              <p:nvPr/>
            </p:nvSpPr>
            <p:spPr>
              <a:xfrm>
                <a:off x="5889044" y="1973504"/>
                <a:ext cx="146454" cy="189457"/>
              </a:xfrm>
              <a:custGeom>
                <a:avLst/>
                <a:gdLst/>
                <a:ahLst/>
                <a:cxnLst/>
                <a:rect l="l" t="t" r="r" b="b"/>
                <a:pathLst>
                  <a:path w="722" h="934" extrusionOk="0">
                    <a:moveTo>
                      <a:pt x="369" y="1"/>
                    </a:moveTo>
                    <a:cubicBezTo>
                      <a:pt x="254" y="1"/>
                      <a:pt x="148" y="77"/>
                      <a:pt x="98" y="172"/>
                    </a:cubicBezTo>
                    <a:cubicBezTo>
                      <a:pt x="1" y="346"/>
                      <a:pt x="13" y="606"/>
                      <a:pt x="128" y="778"/>
                    </a:cubicBezTo>
                    <a:cubicBezTo>
                      <a:pt x="193" y="875"/>
                      <a:pt x="299" y="934"/>
                      <a:pt x="404" y="934"/>
                    </a:cubicBezTo>
                    <a:cubicBezTo>
                      <a:pt x="481" y="934"/>
                      <a:pt x="558" y="902"/>
                      <a:pt x="617" y="830"/>
                    </a:cubicBezTo>
                    <a:cubicBezTo>
                      <a:pt x="662" y="777"/>
                      <a:pt x="683" y="710"/>
                      <a:pt x="696" y="644"/>
                    </a:cubicBezTo>
                    <a:cubicBezTo>
                      <a:pt x="722" y="509"/>
                      <a:pt x="713" y="366"/>
                      <a:pt x="662" y="236"/>
                    </a:cubicBezTo>
                    <a:cubicBezTo>
                      <a:pt x="619" y="129"/>
                      <a:pt x="530" y="22"/>
                      <a:pt x="403" y="3"/>
                    </a:cubicBezTo>
                    <a:cubicBezTo>
                      <a:pt x="392" y="2"/>
                      <a:pt x="380" y="1"/>
                      <a:pt x="369" y="1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Google Shape;1948;p30">
                <a:extLst>
                  <a:ext uri="{FF2B5EF4-FFF2-40B4-BE49-F238E27FC236}">
                    <a16:creationId xmlns:a16="http://schemas.microsoft.com/office/drawing/2014/main" id="{B51CFADA-E3D4-5215-1C71-56C302624D74}"/>
                  </a:ext>
                </a:extLst>
              </p:cNvPr>
              <p:cNvSpPr/>
              <p:nvPr/>
            </p:nvSpPr>
            <p:spPr>
              <a:xfrm>
                <a:off x="5067725" y="1973301"/>
                <a:ext cx="321712" cy="205888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1015" extrusionOk="0">
                    <a:moveTo>
                      <a:pt x="582" y="0"/>
                    </a:moveTo>
                    <a:cubicBezTo>
                      <a:pt x="379" y="0"/>
                      <a:pt x="174" y="43"/>
                      <a:pt x="0" y="125"/>
                    </a:cubicBezTo>
                    <a:cubicBezTo>
                      <a:pt x="62" y="424"/>
                      <a:pt x="253" y="702"/>
                      <a:pt x="538" y="864"/>
                    </a:cubicBezTo>
                    <a:cubicBezTo>
                      <a:pt x="681" y="944"/>
                      <a:pt x="931" y="1014"/>
                      <a:pt x="1149" y="1014"/>
                    </a:cubicBezTo>
                    <a:cubicBezTo>
                      <a:pt x="1278" y="1014"/>
                      <a:pt x="1396" y="990"/>
                      <a:pt x="1474" y="928"/>
                    </a:cubicBezTo>
                    <a:cubicBezTo>
                      <a:pt x="1548" y="866"/>
                      <a:pt x="1585" y="772"/>
                      <a:pt x="1555" y="631"/>
                    </a:cubicBezTo>
                    <a:cubicBezTo>
                      <a:pt x="1466" y="204"/>
                      <a:pt x="1027" y="0"/>
                      <a:pt x="5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Google Shape;1949;p30">
                <a:extLst>
                  <a:ext uri="{FF2B5EF4-FFF2-40B4-BE49-F238E27FC236}">
                    <a16:creationId xmlns:a16="http://schemas.microsoft.com/office/drawing/2014/main" id="{0C7CE58C-AED5-BCDC-4212-E171827F2118}"/>
                  </a:ext>
                </a:extLst>
              </p:cNvPr>
              <p:cNvSpPr/>
              <p:nvPr/>
            </p:nvSpPr>
            <p:spPr>
              <a:xfrm>
                <a:off x="5157180" y="1974316"/>
                <a:ext cx="146251" cy="189660"/>
              </a:xfrm>
              <a:custGeom>
                <a:avLst/>
                <a:gdLst/>
                <a:ahLst/>
                <a:cxnLst/>
                <a:rect l="l" t="t" r="r" b="b"/>
                <a:pathLst>
                  <a:path w="721" h="935" extrusionOk="0">
                    <a:moveTo>
                      <a:pt x="355" y="1"/>
                    </a:moveTo>
                    <a:cubicBezTo>
                      <a:pt x="343" y="1"/>
                      <a:pt x="331" y="2"/>
                      <a:pt x="319" y="3"/>
                    </a:cubicBezTo>
                    <a:cubicBezTo>
                      <a:pt x="193" y="20"/>
                      <a:pt x="105" y="128"/>
                      <a:pt x="62" y="235"/>
                    </a:cubicBezTo>
                    <a:cubicBezTo>
                      <a:pt x="8" y="366"/>
                      <a:pt x="0" y="509"/>
                      <a:pt x="28" y="644"/>
                    </a:cubicBezTo>
                    <a:cubicBezTo>
                      <a:pt x="39" y="710"/>
                      <a:pt x="62" y="776"/>
                      <a:pt x="106" y="830"/>
                    </a:cubicBezTo>
                    <a:cubicBezTo>
                      <a:pt x="165" y="902"/>
                      <a:pt x="241" y="934"/>
                      <a:pt x="318" y="934"/>
                    </a:cubicBezTo>
                    <a:cubicBezTo>
                      <a:pt x="424" y="934"/>
                      <a:pt x="531" y="875"/>
                      <a:pt x="594" y="777"/>
                    </a:cubicBezTo>
                    <a:cubicBezTo>
                      <a:pt x="709" y="604"/>
                      <a:pt x="720" y="345"/>
                      <a:pt x="623" y="169"/>
                    </a:cubicBezTo>
                    <a:cubicBezTo>
                      <a:pt x="574" y="77"/>
                      <a:pt x="467" y="1"/>
                      <a:pt x="355" y="1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Google Shape;1950;p30">
                <a:extLst>
                  <a:ext uri="{FF2B5EF4-FFF2-40B4-BE49-F238E27FC236}">
                    <a16:creationId xmlns:a16="http://schemas.microsoft.com/office/drawing/2014/main" id="{26B99426-6E0A-E987-36C5-51D37E406B14}"/>
                  </a:ext>
                </a:extLst>
              </p:cNvPr>
              <p:cNvSpPr/>
              <p:nvPr/>
            </p:nvSpPr>
            <p:spPr>
              <a:xfrm>
                <a:off x="4475013" y="2106367"/>
                <a:ext cx="2294177" cy="616446"/>
              </a:xfrm>
              <a:custGeom>
                <a:avLst/>
                <a:gdLst/>
                <a:ahLst/>
                <a:cxnLst/>
                <a:rect l="l" t="t" r="r" b="b"/>
                <a:pathLst>
                  <a:path w="11310" h="3039" extrusionOk="0">
                    <a:moveTo>
                      <a:pt x="1" y="1"/>
                    </a:moveTo>
                    <a:lnTo>
                      <a:pt x="895" y="2806"/>
                    </a:lnTo>
                    <a:lnTo>
                      <a:pt x="10220" y="3039"/>
                    </a:lnTo>
                    <a:lnTo>
                      <a:pt x="11309" y="1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34" name="Google Shape;1951;p30">
                <a:extLst>
                  <a:ext uri="{FF2B5EF4-FFF2-40B4-BE49-F238E27FC236}">
                    <a16:creationId xmlns:a16="http://schemas.microsoft.com/office/drawing/2014/main" id="{8CD396E4-EAD1-3564-FE56-A83CC450F53F}"/>
                  </a:ext>
                </a:extLst>
              </p:cNvPr>
              <p:cNvGrpSpPr/>
              <p:nvPr/>
            </p:nvGrpSpPr>
            <p:grpSpPr>
              <a:xfrm>
                <a:off x="4586374" y="1580798"/>
                <a:ext cx="2046908" cy="1157430"/>
                <a:chOff x="4586374" y="1580798"/>
                <a:chExt cx="2046908" cy="1157430"/>
              </a:xfrm>
            </p:grpSpPr>
            <p:sp>
              <p:nvSpPr>
                <p:cNvPr id="1139" name="Google Shape;1952;p30">
                  <a:extLst>
                    <a:ext uri="{FF2B5EF4-FFF2-40B4-BE49-F238E27FC236}">
                      <a16:creationId xmlns:a16="http://schemas.microsoft.com/office/drawing/2014/main" id="{9EFE32F0-7E7C-ECA8-E00D-EF6DBB8F3AE7}"/>
                    </a:ext>
                  </a:extLst>
                </p:cNvPr>
                <p:cNvSpPr/>
                <p:nvPr/>
              </p:nvSpPr>
              <p:spPr>
                <a:xfrm>
                  <a:off x="4946830" y="1580798"/>
                  <a:ext cx="51320" cy="7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" h="393" extrusionOk="0">
                      <a:moveTo>
                        <a:pt x="61" y="1"/>
                      </a:moveTo>
                      <a:cubicBezTo>
                        <a:pt x="45" y="1"/>
                        <a:pt x="29" y="7"/>
                        <a:pt x="18" y="22"/>
                      </a:cubicBezTo>
                      <a:cubicBezTo>
                        <a:pt x="1" y="44"/>
                        <a:pt x="4" y="79"/>
                        <a:pt x="28" y="96"/>
                      </a:cubicBezTo>
                      <a:cubicBezTo>
                        <a:pt x="99" y="153"/>
                        <a:pt x="144" y="244"/>
                        <a:pt x="139" y="337"/>
                      </a:cubicBezTo>
                      <a:cubicBezTo>
                        <a:pt x="139" y="367"/>
                        <a:pt x="162" y="390"/>
                        <a:pt x="194" y="393"/>
                      </a:cubicBezTo>
                      <a:cubicBezTo>
                        <a:pt x="222" y="393"/>
                        <a:pt x="245" y="368"/>
                        <a:pt x="249" y="340"/>
                      </a:cubicBezTo>
                      <a:cubicBezTo>
                        <a:pt x="252" y="216"/>
                        <a:pt x="194" y="89"/>
                        <a:pt x="94" y="12"/>
                      </a:cubicBezTo>
                      <a:cubicBezTo>
                        <a:pt x="84" y="4"/>
                        <a:pt x="72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40" name="Google Shape;1953;p30">
                  <a:extLst>
                    <a:ext uri="{FF2B5EF4-FFF2-40B4-BE49-F238E27FC236}">
                      <a16:creationId xmlns:a16="http://schemas.microsoft.com/office/drawing/2014/main" id="{CF5A053A-154A-5294-A41B-CB38C825C643}"/>
                    </a:ext>
                  </a:extLst>
                </p:cNvPr>
                <p:cNvSpPr/>
                <p:nvPr/>
              </p:nvSpPr>
              <p:spPr>
                <a:xfrm>
                  <a:off x="6179924" y="1591346"/>
                  <a:ext cx="69373" cy="94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464" extrusionOk="0">
                      <a:moveTo>
                        <a:pt x="282" y="1"/>
                      </a:moveTo>
                      <a:cubicBezTo>
                        <a:pt x="264" y="1"/>
                        <a:pt x="246" y="10"/>
                        <a:pt x="236" y="27"/>
                      </a:cubicBezTo>
                      <a:lnTo>
                        <a:pt x="14" y="381"/>
                      </a:lnTo>
                      <a:cubicBezTo>
                        <a:pt x="0" y="406"/>
                        <a:pt x="7" y="438"/>
                        <a:pt x="33" y="455"/>
                      </a:cubicBezTo>
                      <a:cubicBezTo>
                        <a:pt x="41" y="462"/>
                        <a:pt x="53" y="464"/>
                        <a:pt x="61" y="464"/>
                      </a:cubicBezTo>
                      <a:cubicBezTo>
                        <a:pt x="77" y="464"/>
                        <a:pt x="96" y="455"/>
                        <a:pt x="106" y="436"/>
                      </a:cubicBezTo>
                      <a:lnTo>
                        <a:pt x="327" y="81"/>
                      </a:lnTo>
                      <a:cubicBezTo>
                        <a:pt x="341" y="57"/>
                        <a:pt x="334" y="24"/>
                        <a:pt x="310" y="8"/>
                      </a:cubicBezTo>
                      <a:cubicBezTo>
                        <a:pt x="301" y="3"/>
                        <a:pt x="292" y="1"/>
                        <a:pt x="282" y="1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41" name="Google Shape;1954;p30">
                  <a:extLst>
                    <a:ext uri="{FF2B5EF4-FFF2-40B4-BE49-F238E27FC236}">
                      <a16:creationId xmlns:a16="http://schemas.microsoft.com/office/drawing/2014/main" id="{09855EC3-836D-799B-67C0-5AE259D77F2A}"/>
                    </a:ext>
                  </a:extLst>
                </p:cNvPr>
                <p:cNvSpPr/>
                <p:nvPr/>
              </p:nvSpPr>
              <p:spPr>
                <a:xfrm>
                  <a:off x="6347880" y="2697861"/>
                  <a:ext cx="214407" cy="40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99" extrusionOk="0">
                      <a:moveTo>
                        <a:pt x="59" y="0"/>
                      </a:moveTo>
                      <a:cubicBezTo>
                        <a:pt x="31" y="0"/>
                        <a:pt x="6" y="21"/>
                        <a:pt x="3" y="49"/>
                      </a:cubicBezTo>
                      <a:cubicBezTo>
                        <a:pt x="0" y="79"/>
                        <a:pt x="22" y="104"/>
                        <a:pt x="50" y="107"/>
                      </a:cubicBezTo>
                      <a:lnTo>
                        <a:pt x="997" y="199"/>
                      </a:lnTo>
                      <a:lnTo>
                        <a:pt x="1003" y="199"/>
                      </a:lnTo>
                      <a:cubicBezTo>
                        <a:pt x="1028" y="199"/>
                        <a:pt x="1052" y="179"/>
                        <a:pt x="1055" y="150"/>
                      </a:cubicBezTo>
                      <a:cubicBezTo>
                        <a:pt x="1057" y="120"/>
                        <a:pt x="1035" y="94"/>
                        <a:pt x="1007" y="92"/>
                      </a:cubicBezTo>
                      <a:lnTo>
                        <a:pt x="62" y="0"/>
                      </a:lnTo>
                      <a:cubicBezTo>
                        <a:pt x="61" y="0"/>
                        <a:pt x="60" y="0"/>
                        <a:pt x="59" y="0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42" name="Google Shape;1955;p30">
                  <a:extLst>
                    <a:ext uri="{FF2B5EF4-FFF2-40B4-BE49-F238E27FC236}">
                      <a16:creationId xmlns:a16="http://schemas.microsoft.com/office/drawing/2014/main" id="{C22B322E-1B97-1FC8-A925-D9DADFA98C85}"/>
                    </a:ext>
                  </a:extLst>
                </p:cNvPr>
                <p:cNvSpPr/>
                <p:nvPr/>
              </p:nvSpPr>
              <p:spPr>
                <a:xfrm>
                  <a:off x="6587034" y="2243084"/>
                  <a:ext cx="46249" cy="100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" h="494" extrusionOk="0">
                      <a:moveTo>
                        <a:pt x="167" y="1"/>
                      </a:moveTo>
                      <a:cubicBezTo>
                        <a:pt x="147" y="1"/>
                        <a:pt x="127" y="14"/>
                        <a:pt x="119" y="35"/>
                      </a:cubicBezTo>
                      <a:cubicBezTo>
                        <a:pt x="71" y="162"/>
                        <a:pt x="33" y="295"/>
                        <a:pt x="6" y="429"/>
                      </a:cubicBezTo>
                      <a:cubicBezTo>
                        <a:pt x="1" y="457"/>
                        <a:pt x="21" y="486"/>
                        <a:pt x="49" y="492"/>
                      </a:cubicBezTo>
                      <a:cubicBezTo>
                        <a:pt x="53" y="493"/>
                        <a:pt x="56" y="493"/>
                        <a:pt x="61" y="493"/>
                      </a:cubicBezTo>
                      <a:cubicBezTo>
                        <a:pt x="85" y="493"/>
                        <a:pt x="109" y="476"/>
                        <a:pt x="110" y="449"/>
                      </a:cubicBezTo>
                      <a:cubicBezTo>
                        <a:pt x="135" y="320"/>
                        <a:pt x="170" y="193"/>
                        <a:pt x="218" y="72"/>
                      </a:cubicBezTo>
                      <a:cubicBezTo>
                        <a:pt x="228" y="45"/>
                        <a:pt x="213" y="15"/>
                        <a:pt x="186" y="5"/>
                      </a:cubicBezTo>
                      <a:cubicBezTo>
                        <a:pt x="180" y="2"/>
                        <a:pt x="174" y="1"/>
                        <a:pt x="167" y="1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43" name="Google Shape;1956;p30">
                  <a:extLst>
                    <a:ext uri="{FF2B5EF4-FFF2-40B4-BE49-F238E27FC236}">
                      <a16:creationId xmlns:a16="http://schemas.microsoft.com/office/drawing/2014/main" id="{1C791497-B44C-2069-AC82-731D1254209C}"/>
                    </a:ext>
                  </a:extLst>
                </p:cNvPr>
                <p:cNvSpPr/>
                <p:nvPr/>
              </p:nvSpPr>
              <p:spPr>
                <a:xfrm>
                  <a:off x="6492914" y="2385481"/>
                  <a:ext cx="96960" cy="233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1149" extrusionOk="0">
                      <a:moveTo>
                        <a:pt x="419" y="1"/>
                      </a:moveTo>
                      <a:cubicBezTo>
                        <a:pt x="396" y="1"/>
                        <a:pt x="375" y="16"/>
                        <a:pt x="369" y="40"/>
                      </a:cubicBezTo>
                      <a:cubicBezTo>
                        <a:pt x="275" y="391"/>
                        <a:pt x="155" y="741"/>
                        <a:pt x="12" y="1076"/>
                      </a:cubicBezTo>
                      <a:cubicBezTo>
                        <a:pt x="1" y="1103"/>
                        <a:pt x="13" y="1135"/>
                        <a:pt x="40" y="1146"/>
                      </a:cubicBezTo>
                      <a:cubicBezTo>
                        <a:pt x="48" y="1148"/>
                        <a:pt x="55" y="1149"/>
                        <a:pt x="62" y="1149"/>
                      </a:cubicBezTo>
                      <a:cubicBezTo>
                        <a:pt x="83" y="1149"/>
                        <a:pt x="103" y="1138"/>
                        <a:pt x="110" y="1118"/>
                      </a:cubicBezTo>
                      <a:cubicBezTo>
                        <a:pt x="255" y="776"/>
                        <a:pt x="376" y="424"/>
                        <a:pt x="470" y="67"/>
                      </a:cubicBezTo>
                      <a:cubicBezTo>
                        <a:pt x="477" y="40"/>
                        <a:pt x="462" y="10"/>
                        <a:pt x="433" y="2"/>
                      </a:cubicBezTo>
                      <a:cubicBezTo>
                        <a:pt x="429" y="1"/>
                        <a:pt x="424" y="1"/>
                        <a:pt x="419" y="1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44" name="Google Shape;1957;p30">
                  <a:extLst>
                    <a:ext uri="{FF2B5EF4-FFF2-40B4-BE49-F238E27FC236}">
                      <a16:creationId xmlns:a16="http://schemas.microsoft.com/office/drawing/2014/main" id="{3D354BD6-3EF0-7F69-AB91-19D1006B0B50}"/>
                    </a:ext>
                  </a:extLst>
                </p:cNvPr>
                <p:cNvSpPr/>
                <p:nvPr/>
              </p:nvSpPr>
              <p:spPr>
                <a:xfrm>
                  <a:off x="4586374" y="2202313"/>
                  <a:ext cx="149294" cy="435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2148" extrusionOk="0">
                      <a:moveTo>
                        <a:pt x="57" y="1"/>
                      </a:moveTo>
                      <a:cubicBezTo>
                        <a:pt x="51" y="1"/>
                        <a:pt x="45" y="1"/>
                        <a:pt x="40" y="3"/>
                      </a:cubicBezTo>
                      <a:cubicBezTo>
                        <a:pt x="14" y="13"/>
                        <a:pt x="0" y="43"/>
                        <a:pt x="9" y="72"/>
                      </a:cubicBezTo>
                      <a:cubicBezTo>
                        <a:pt x="239" y="738"/>
                        <a:pt x="448" y="1424"/>
                        <a:pt x="627" y="2108"/>
                      </a:cubicBezTo>
                      <a:cubicBezTo>
                        <a:pt x="634" y="2131"/>
                        <a:pt x="656" y="2148"/>
                        <a:pt x="678" y="2148"/>
                      </a:cubicBezTo>
                      <a:cubicBezTo>
                        <a:pt x="684" y="2148"/>
                        <a:pt x="687" y="2148"/>
                        <a:pt x="690" y="2145"/>
                      </a:cubicBezTo>
                      <a:cubicBezTo>
                        <a:pt x="718" y="2138"/>
                        <a:pt x="735" y="2109"/>
                        <a:pt x="728" y="2081"/>
                      </a:cubicBezTo>
                      <a:cubicBezTo>
                        <a:pt x="550" y="1394"/>
                        <a:pt x="340" y="707"/>
                        <a:pt x="109" y="36"/>
                      </a:cubicBezTo>
                      <a:cubicBezTo>
                        <a:pt x="102" y="14"/>
                        <a:pt x="79" y="1"/>
                        <a:pt x="57" y="1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45" name="Google Shape;1958;p30">
                  <a:extLst>
                    <a:ext uri="{FF2B5EF4-FFF2-40B4-BE49-F238E27FC236}">
                      <a16:creationId xmlns:a16="http://schemas.microsoft.com/office/drawing/2014/main" id="{C1652461-57F6-A0FF-716A-4821B6390A49}"/>
                    </a:ext>
                  </a:extLst>
                </p:cNvPr>
                <p:cNvSpPr/>
                <p:nvPr/>
              </p:nvSpPr>
              <p:spPr>
                <a:xfrm>
                  <a:off x="4753113" y="2377367"/>
                  <a:ext cx="50711" cy="12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640" extrusionOk="0">
                      <a:moveTo>
                        <a:pt x="61" y="1"/>
                      </a:moveTo>
                      <a:cubicBezTo>
                        <a:pt x="56" y="1"/>
                        <a:pt x="52" y="1"/>
                        <a:pt x="48" y="2"/>
                      </a:cubicBezTo>
                      <a:cubicBezTo>
                        <a:pt x="19" y="10"/>
                        <a:pt x="1" y="38"/>
                        <a:pt x="8" y="67"/>
                      </a:cubicBezTo>
                      <a:lnTo>
                        <a:pt x="138" y="599"/>
                      </a:lnTo>
                      <a:cubicBezTo>
                        <a:pt x="143" y="624"/>
                        <a:pt x="166" y="639"/>
                        <a:pt x="190" y="639"/>
                      </a:cubicBezTo>
                      <a:cubicBezTo>
                        <a:pt x="193" y="639"/>
                        <a:pt x="199" y="639"/>
                        <a:pt x="202" y="638"/>
                      </a:cubicBezTo>
                      <a:cubicBezTo>
                        <a:pt x="230" y="631"/>
                        <a:pt x="249" y="602"/>
                        <a:pt x="242" y="574"/>
                      </a:cubicBezTo>
                      <a:lnTo>
                        <a:pt x="112" y="41"/>
                      </a:lnTo>
                      <a:cubicBezTo>
                        <a:pt x="106" y="17"/>
                        <a:pt x="85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46" name="Google Shape;1959;p30">
                  <a:extLst>
                    <a:ext uri="{FF2B5EF4-FFF2-40B4-BE49-F238E27FC236}">
                      <a16:creationId xmlns:a16="http://schemas.microsoft.com/office/drawing/2014/main" id="{042BF3F8-CAAD-5A51-1D38-8D9892AC6323}"/>
                    </a:ext>
                  </a:extLst>
                </p:cNvPr>
                <p:cNvSpPr/>
                <p:nvPr/>
              </p:nvSpPr>
              <p:spPr>
                <a:xfrm>
                  <a:off x="4640534" y="2548771"/>
                  <a:ext cx="1534320" cy="179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4" h="887" extrusionOk="0">
                      <a:moveTo>
                        <a:pt x="7430" y="1"/>
                      </a:moveTo>
                      <a:cubicBezTo>
                        <a:pt x="7410" y="1"/>
                        <a:pt x="7390" y="13"/>
                        <a:pt x="7382" y="33"/>
                      </a:cubicBezTo>
                      <a:cubicBezTo>
                        <a:pt x="7265" y="294"/>
                        <a:pt x="7114" y="541"/>
                        <a:pt x="6935" y="765"/>
                      </a:cubicBezTo>
                      <a:cubicBezTo>
                        <a:pt x="6608" y="765"/>
                        <a:pt x="6217" y="762"/>
                        <a:pt x="5793" y="754"/>
                      </a:cubicBezTo>
                      <a:cubicBezTo>
                        <a:pt x="5866" y="618"/>
                        <a:pt x="5928" y="475"/>
                        <a:pt x="5977" y="328"/>
                      </a:cubicBezTo>
                      <a:cubicBezTo>
                        <a:pt x="5987" y="300"/>
                        <a:pt x="5973" y="270"/>
                        <a:pt x="5944" y="261"/>
                      </a:cubicBezTo>
                      <a:cubicBezTo>
                        <a:pt x="5938" y="259"/>
                        <a:pt x="5932" y="258"/>
                        <a:pt x="5926" y="258"/>
                      </a:cubicBezTo>
                      <a:cubicBezTo>
                        <a:pt x="5904" y="258"/>
                        <a:pt x="5883" y="272"/>
                        <a:pt x="5876" y="294"/>
                      </a:cubicBezTo>
                      <a:cubicBezTo>
                        <a:pt x="5823" y="454"/>
                        <a:pt x="5753" y="607"/>
                        <a:pt x="5671" y="751"/>
                      </a:cubicBezTo>
                      <a:cubicBezTo>
                        <a:pt x="5332" y="744"/>
                        <a:pt x="4972" y="735"/>
                        <a:pt x="4603" y="727"/>
                      </a:cubicBezTo>
                      <a:lnTo>
                        <a:pt x="4639" y="261"/>
                      </a:lnTo>
                      <a:cubicBezTo>
                        <a:pt x="4641" y="233"/>
                        <a:pt x="4619" y="205"/>
                        <a:pt x="4591" y="204"/>
                      </a:cubicBezTo>
                      <a:cubicBezTo>
                        <a:pt x="4589" y="204"/>
                        <a:pt x="4588" y="204"/>
                        <a:pt x="4586" y="204"/>
                      </a:cubicBezTo>
                      <a:cubicBezTo>
                        <a:pt x="4562" y="204"/>
                        <a:pt x="4536" y="224"/>
                        <a:pt x="4533" y="251"/>
                      </a:cubicBezTo>
                      <a:lnTo>
                        <a:pt x="4498" y="721"/>
                      </a:lnTo>
                      <a:cubicBezTo>
                        <a:pt x="3704" y="700"/>
                        <a:pt x="2882" y="672"/>
                        <a:pt x="2162" y="650"/>
                      </a:cubicBezTo>
                      <a:cubicBezTo>
                        <a:pt x="1158" y="618"/>
                        <a:pt x="367" y="591"/>
                        <a:pt x="54" y="591"/>
                      </a:cubicBezTo>
                      <a:cubicBezTo>
                        <a:pt x="26" y="591"/>
                        <a:pt x="0" y="614"/>
                        <a:pt x="0" y="644"/>
                      </a:cubicBezTo>
                      <a:cubicBezTo>
                        <a:pt x="0" y="674"/>
                        <a:pt x="23" y="698"/>
                        <a:pt x="54" y="698"/>
                      </a:cubicBezTo>
                      <a:cubicBezTo>
                        <a:pt x="367" y="698"/>
                        <a:pt x="1157" y="722"/>
                        <a:pt x="2160" y="757"/>
                      </a:cubicBezTo>
                      <a:cubicBezTo>
                        <a:pt x="3684" y="807"/>
                        <a:pt x="5676" y="871"/>
                        <a:pt x="6875" y="871"/>
                      </a:cubicBezTo>
                      <a:lnTo>
                        <a:pt x="6914" y="871"/>
                      </a:lnTo>
                      <a:lnTo>
                        <a:pt x="6917" y="875"/>
                      </a:lnTo>
                      <a:cubicBezTo>
                        <a:pt x="6928" y="884"/>
                        <a:pt x="6938" y="887"/>
                        <a:pt x="6951" y="887"/>
                      </a:cubicBezTo>
                      <a:cubicBezTo>
                        <a:pt x="6965" y="887"/>
                        <a:pt x="6978" y="881"/>
                        <a:pt x="6988" y="871"/>
                      </a:cubicBezTo>
                      <a:cubicBezTo>
                        <a:pt x="7189" y="871"/>
                        <a:pt x="7368" y="868"/>
                        <a:pt x="7511" y="862"/>
                      </a:cubicBezTo>
                      <a:cubicBezTo>
                        <a:pt x="7539" y="861"/>
                        <a:pt x="7563" y="837"/>
                        <a:pt x="7563" y="807"/>
                      </a:cubicBezTo>
                      <a:cubicBezTo>
                        <a:pt x="7559" y="778"/>
                        <a:pt x="7535" y="755"/>
                        <a:pt x="7503" y="755"/>
                      </a:cubicBezTo>
                      <a:cubicBezTo>
                        <a:pt x="7381" y="761"/>
                        <a:pt x="7234" y="762"/>
                        <a:pt x="7068" y="764"/>
                      </a:cubicBezTo>
                      <a:cubicBezTo>
                        <a:pt x="7231" y="550"/>
                        <a:pt x="7368" y="320"/>
                        <a:pt x="7479" y="76"/>
                      </a:cubicBezTo>
                      <a:cubicBezTo>
                        <a:pt x="7492" y="48"/>
                        <a:pt x="7479" y="16"/>
                        <a:pt x="7452" y="6"/>
                      </a:cubicBezTo>
                      <a:cubicBezTo>
                        <a:pt x="7445" y="2"/>
                        <a:pt x="7437" y="1"/>
                        <a:pt x="7430" y="1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135" name="Google Shape;1960;p30">
                <a:extLst>
                  <a:ext uri="{FF2B5EF4-FFF2-40B4-BE49-F238E27FC236}">
                    <a16:creationId xmlns:a16="http://schemas.microsoft.com/office/drawing/2014/main" id="{F80998FD-3FD6-019D-9DD0-7ECE15613A20}"/>
                  </a:ext>
                </a:extLst>
              </p:cNvPr>
              <p:cNvSpPr/>
              <p:nvPr/>
            </p:nvSpPr>
            <p:spPr>
              <a:xfrm>
                <a:off x="5864906" y="4477617"/>
                <a:ext cx="125358" cy="277492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368" extrusionOk="0">
                    <a:moveTo>
                      <a:pt x="618" y="0"/>
                    </a:moveTo>
                    <a:lnTo>
                      <a:pt x="618" y="0"/>
                    </a:lnTo>
                    <a:cubicBezTo>
                      <a:pt x="599" y="2"/>
                      <a:pt x="578" y="2"/>
                      <a:pt x="558" y="2"/>
                    </a:cubicBezTo>
                    <a:cubicBezTo>
                      <a:pt x="381" y="83"/>
                      <a:pt x="202" y="184"/>
                      <a:pt x="107" y="351"/>
                    </a:cubicBezTo>
                    <a:cubicBezTo>
                      <a:pt x="1" y="537"/>
                      <a:pt x="17" y="777"/>
                      <a:pt x="117" y="965"/>
                    </a:cubicBezTo>
                    <a:cubicBezTo>
                      <a:pt x="215" y="1154"/>
                      <a:pt x="371" y="1279"/>
                      <a:pt x="556" y="1368"/>
                    </a:cubicBezTo>
                    <a:cubicBezTo>
                      <a:pt x="574" y="913"/>
                      <a:pt x="594" y="457"/>
                      <a:pt x="618" y="0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Google Shape;1961;p30">
                <a:extLst>
                  <a:ext uri="{FF2B5EF4-FFF2-40B4-BE49-F238E27FC236}">
                    <a16:creationId xmlns:a16="http://schemas.microsoft.com/office/drawing/2014/main" id="{9C751E11-AE6E-F138-3CBC-4DF25E13ABD1}"/>
                  </a:ext>
                </a:extLst>
              </p:cNvPr>
              <p:cNvSpPr/>
              <p:nvPr/>
            </p:nvSpPr>
            <p:spPr>
              <a:xfrm>
                <a:off x="6079313" y="4414938"/>
                <a:ext cx="145034" cy="37830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865" extrusionOk="0">
                    <a:moveTo>
                      <a:pt x="610" y="1"/>
                    </a:moveTo>
                    <a:lnTo>
                      <a:pt x="610" y="1"/>
                    </a:lnTo>
                    <a:cubicBezTo>
                      <a:pt x="435" y="36"/>
                      <a:pt x="240" y="114"/>
                      <a:pt x="52" y="181"/>
                    </a:cubicBezTo>
                    <a:cubicBezTo>
                      <a:pt x="42" y="729"/>
                      <a:pt x="25" y="1277"/>
                      <a:pt x="1" y="1823"/>
                    </a:cubicBezTo>
                    <a:cubicBezTo>
                      <a:pt x="149" y="1845"/>
                      <a:pt x="300" y="1858"/>
                      <a:pt x="449" y="1864"/>
                    </a:cubicBezTo>
                    <a:cubicBezTo>
                      <a:pt x="627" y="1257"/>
                      <a:pt x="714" y="628"/>
                      <a:pt x="610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Google Shape;1962;p30">
                <a:extLst>
                  <a:ext uri="{FF2B5EF4-FFF2-40B4-BE49-F238E27FC236}">
                    <a16:creationId xmlns:a16="http://schemas.microsoft.com/office/drawing/2014/main" id="{8C97C721-E3F4-E624-EB48-A1B8279F9238}"/>
                  </a:ext>
                </a:extLst>
              </p:cNvPr>
              <p:cNvSpPr/>
              <p:nvPr/>
            </p:nvSpPr>
            <p:spPr>
              <a:xfrm>
                <a:off x="6457213" y="4402565"/>
                <a:ext cx="121910" cy="38358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1891" extrusionOk="0">
                    <a:moveTo>
                      <a:pt x="159" y="0"/>
                    </a:moveTo>
                    <a:lnTo>
                      <a:pt x="159" y="0"/>
                    </a:lnTo>
                    <a:cubicBezTo>
                      <a:pt x="171" y="492"/>
                      <a:pt x="149" y="983"/>
                      <a:pt x="78" y="1471"/>
                    </a:cubicBezTo>
                    <a:cubicBezTo>
                      <a:pt x="55" y="1612"/>
                      <a:pt x="31" y="1754"/>
                      <a:pt x="1" y="1891"/>
                    </a:cubicBezTo>
                    <a:cubicBezTo>
                      <a:pt x="88" y="1885"/>
                      <a:pt x="178" y="1879"/>
                      <a:pt x="265" y="1875"/>
                    </a:cubicBezTo>
                    <a:cubicBezTo>
                      <a:pt x="301" y="1739"/>
                      <a:pt x="335" y="1604"/>
                      <a:pt x="366" y="1467"/>
                    </a:cubicBezTo>
                    <a:cubicBezTo>
                      <a:pt x="478" y="984"/>
                      <a:pt x="556" y="499"/>
                      <a:pt x="601" y="7"/>
                    </a:cubicBezTo>
                    <a:cubicBezTo>
                      <a:pt x="454" y="6"/>
                      <a:pt x="308" y="5"/>
                      <a:pt x="159" y="0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Google Shape;1963;p30">
                <a:extLst>
                  <a:ext uri="{FF2B5EF4-FFF2-40B4-BE49-F238E27FC236}">
                    <a16:creationId xmlns:a16="http://schemas.microsoft.com/office/drawing/2014/main" id="{D43E5AAF-A6FA-7CDE-3726-7DD317A3BB09}"/>
                  </a:ext>
                </a:extLst>
              </p:cNvPr>
              <p:cNvSpPr/>
              <p:nvPr/>
            </p:nvSpPr>
            <p:spPr>
              <a:xfrm>
                <a:off x="6589671" y="4404593"/>
                <a:ext cx="108522" cy="37323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840" extrusionOk="0">
                    <a:moveTo>
                      <a:pt x="203" y="0"/>
                    </a:moveTo>
                    <a:cubicBezTo>
                      <a:pt x="179" y="262"/>
                      <a:pt x="146" y="523"/>
                      <a:pt x="106" y="780"/>
                    </a:cubicBezTo>
                    <a:cubicBezTo>
                      <a:pt x="93" y="956"/>
                      <a:pt x="82" y="1133"/>
                      <a:pt x="65" y="1310"/>
                    </a:cubicBezTo>
                    <a:cubicBezTo>
                      <a:pt x="49" y="1487"/>
                      <a:pt x="28" y="1662"/>
                      <a:pt x="0" y="1839"/>
                    </a:cubicBezTo>
                    <a:cubicBezTo>
                      <a:pt x="139" y="1832"/>
                      <a:pt x="277" y="1825"/>
                      <a:pt x="414" y="1822"/>
                    </a:cubicBezTo>
                    <a:cubicBezTo>
                      <a:pt x="426" y="1727"/>
                      <a:pt x="433" y="1632"/>
                      <a:pt x="440" y="1538"/>
                    </a:cubicBezTo>
                    <a:cubicBezTo>
                      <a:pt x="463" y="1231"/>
                      <a:pt x="496" y="926"/>
                      <a:pt x="514" y="619"/>
                    </a:cubicBezTo>
                    <a:cubicBezTo>
                      <a:pt x="527" y="416"/>
                      <a:pt x="534" y="206"/>
                      <a:pt x="507" y="3"/>
                    </a:cubicBezTo>
                    <a:cubicBezTo>
                      <a:pt x="406" y="3"/>
                      <a:pt x="305" y="2"/>
                      <a:pt x="203" y="0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223" name="Google Shape;409;p34">
            <a:extLst>
              <a:ext uri="{FF2B5EF4-FFF2-40B4-BE49-F238E27FC236}">
                <a16:creationId xmlns:a16="http://schemas.microsoft.com/office/drawing/2014/main" id="{320A5AD5-12BD-F6F6-6FBA-AD0E6F6CDA9A}"/>
              </a:ext>
            </a:extLst>
          </p:cNvPr>
          <p:cNvGrpSpPr/>
          <p:nvPr/>
        </p:nvGrpSpPr>
        <p:grpSpPr>
          <a:xfrm flipH="1">
            <a:off x="6799573" y="3996563"/>
            <a:ext cx="2282457" cy="993574"/>
            <a:chOff x="3445825" y="3855975"/>
            <a:chExt cx="2383725" cy="1005600"/>
          </a:xfrm>
        </p:grpSpPr>
        <p:sp>
          <p:nvSpPr>
            <p:cNvPr id="1224" name="Google Shape;410;p34">
              <a:extLst>
                <a:ext uri="{FF2B5EF4-FFF2-40B4-BE49-F238E27FC236}">
                  <a16:creationId xmlns:a16="http://schemas.microsoft.com/office/drawing/2014/main" id="{7ABE885E-FCCE-DC80-4F95-944312A3FCD8}"/>
                </a:ext>
              </a:extLst>
            </p:cNvPr>
            <p:cNvSpPr/>
            <p:nvPr/>
          </p:nvSpPr>
          <p:spPr>
            <a:xfrm>
              <a:off x="4354375" y="4294200"/>
              <a:ext cx="298750" cy="567375"/>
            </a:xfrm>
            <a:custGeom>
              <a:avLst/>
              <a:gdLst/>
              <a:ahLst/>
              <a:cxnLst/>
              <a:rect l="l" t="t" r="r" b="b"/>
              <a:pathLst>
                <a:path w="11950" h="22695" extrusionOk="0">
                  <a:moveTo>
                    <a:pt x="8246" y="1"/>
                  </a:moveTo>
                  <a:lnTo>
                    <a:pt x="0" y="1927"/>
                  </a:lnTo>
                  <a:cubicBezTo>
                    <a:pt x="0" y="1927"/>
                    <a:pt x="3679" y="6494"/>
                    <a:pt x="3235" y="8395"/>
                  </a:cubicBezTo>
                  <a:cubicBezTo>
                    <a:pt x="2790" y="10321"/>
                    <a:pt x="2198" y="14592"/>
                    <a:pt x="3531" y="16073"/>
                  </a:cubicBezTo>
                  <a:cubicBezTo>
                    <a:pt x="4867" y="17531"/>
                    <a:pt x="9144" y="22694"/>
                    <a:pt x="9845" y="22694"/>
                  </a:cubicBezTo>
                  <a:cubicBezTo>
                    <a:pt x="9856" y="22694"/>
                    <a:pt x="9866" y="22693"/>
                    <a:pt x="9876" y="22690"/>
                  </a:cubicBezTo>
                  <a:cubicBezTo>
                    <a:pt x="10468" y="22542"/>
                    <a:pt x="11950" y="22246"/>
                    <a:pt x="11357" y="21530"/>
                  </a:cubicBezTo>
                  <a:cubicBezTo>
                    <a:pt x="10765" y="20789"/>
                    <a:pt x="6938" y="17555"/>
                    <a:pt x="7086" y="15481"/>
                  </a:cubicBezTo>
                  <a:cubicBezTo>
                    <a:pt x="7234" y="13407"/>
                    <a:pt x="8691" y="9284"/>
                    <a:pt x="9432" y="6050"/>
                  </a:cubicBezTo>
                  <a:cubicBezTo>
                    <a:pt x="10172" y="2791"/>
                    <a:pt x="8246" y="1"/>
                    <a:pt x="8246" y="1"/>
                  </a:cubicBezTo>
                  <a:close/>
                </a:path>
              </a:pathLst>
            </a:custGeom>
            <a:solidFill>
              <a:srgbClr val="DEA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5" name="Google Shape;411;p34">
              <a:extLst>
                <a:ext uri="{FF2B5EF4-FFF2-40B4-BE49-F238E27FC236}">
                  <a16:creationId xmlns:a16="http://schemas.microsoft.com/office/drawing/2014/main" id="{BF70F1C3-34B9-0474-7AD1-C7C745EBE008}"/>
                </a:ext>
              </a:extLst>
            </p:cNvPr>
            <p:cNvSpPr/>
            <p:nvPr/>
          </p:nvSpPr>
          <p:spPr>
            <a:xfrm>
              <a:off x="4898775" y="4359875"/>
              <a:ext cx="284550" cy="501650"/>
            </a:xfrm>
            <a:custGeom>
              <a:avLst/>
              <a:gdLst/>
              <a:ahLst/>
              <a:cxnLst/>
              <a:rect l="l" t="t" r="r" b="b"/>
              <a:pathLst>
                <a:path w="11382" h="20066" extrusionOk="0">
                  <a:moveTo>
                    <a:pt x="7981" y="0"/>
                  </a:moveTo>
                  <a:cubicBezTo>
                    <a:pt x="5664" y="0"/>
                    <a:pt x="2839" y="337"/>
                    <a:pt x="2839" y="337"/>
                  </a:cubicBezTo>
                  <a:cubicBezTo>
                    <a:pt x="2839" y="337"/>
                    <a:pt x="3432" y="3867"/>
                    <a:pt x="2518" y="5768"/>
                  </a:cubicBezTo>
                  <a:cubicBezTo>
                    <a:pt x="1629" y="7694"/>
                    <a:pt x="469" y="11224"/>
                    <a:pt x="321" y="13002"/>
                  </a:cubicBezTo>
                  <a:cubicBezTo>
                    <a:pt x="173" y="14780"/>
                    <a:pt x="0" y="17866"/>
                    <a:pt x="469" y="18754"/>
                  </a:cubicBezTo>
                  <a:cubicBezTo>
                    <a:pt x="782" y="19380"/>
                    <a:pt x="1741" y="20066"/>
                    <a:pt x="2283" y="20066"/>
                  </a:cubicBezTo>
                  <a:cubicBezTo>
                    <a:pt x="2512" y="20066"/>
                    <a:pt x="2666" y="19944"/>
                    <a:pt x="2666" y="19643"/>
                  </a:cubicBezTo>
                  <a:cubicBezTo>
                    <a:pt x="2666" y="18606"/>
                    <a:pt x="1506" y="16557"/>
                    <a:pt x="2815" y="15076"/>
                  </a:cubicBezTo>
                  <a:cubicBezTo>
                    <a:pt x="4148" y="13570"/>
                    <a:pt x="4888" y="12434"/>
                    <a:pt x="7555" y="8731"/>
                  </a:cubicBezTo>
                  <a:cubicBezTo>
                    <a:pt x="10197" y="5027"/>
                    <a:pt x="11382" y="1793"/>
                    <a:pt x="10937" y="608"/>
                  </a:cubicBezTo>
                  <a:cubicBezTo>
                    <a:pt x="10772" y="142"/>
                    <a:pt x="9483" y="0"/>
                    <a:pt x="7981" y="0"/>
                  </a:cubicBezTo>
                  <a:close/>
                </a:path>
              </a:pathLst>
            </a:custGeom>
            <a:solidFill>
              <a:srgbClr val="DEA4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6" name="Google Shape;412;p34">
              <a:extLst>
                <a:ext uri="{FF2B5EF4-FFF2-40B4-BE49-F238E27FC236}">
                  <a16:creationId xmlns:a16="http://schemas.microsoft.com/office/drawing/2014/main" id="{3B5C61A2-60F5-99E8-7463-AE87DACAB2B1}"/>
                </a:ext>
              </a:extLst>
            </p:cNvPr>
            <p:cNvSpPr/>
            <p:nvPr/>
          </p:nvSpPr>
          <p:spPr>
            <a:xfrm>
              <a:off x="3458700" y="3869750"/>
              <a:ext cx="2369625" cy="969875"/>
            </a:xfrm>
            <a:custGeom>
              <a:avLst/>
              <a:gdLst/>
              <a:ahLst/>
              <a:cxnLst/>
              <a:rect l="l" t="t" r="r" b="b"/>
              <a:pathLst>
                <a:path w="94785" h="38795" extrusionOk="0">
                  <a:moveTo>
                    <a:pt x="86921" y="0"/>
                  </a:moveTo>
                  <a:cubicBezTo>
                    <a:pt x="86834" y="0"/>
                    <a:pt x="86747" y="6"/>
                    <a:pt x="86662" y="18"/>
                  </a:cubicBezTo>
                  <a:cubicBezTo>
                    <a:pt x="83428" y="462"/>
                    <a:pt x="81082" y="758"/>
                    <a:pt x="78589" y="2091"/>
                  </a:cubicBezTo>
                  <a:cubicBezTo>
                    <a:pt x="76095" y="3425"/>
                    <a:pt x="76663" y="4017"/>
                    <a:pt x="72984" y="4462"/>
                  </a:cubicBezTo>
                  <a:cubicBezTo>
                    <a:pt x="69306" y="4881"/>
                    <a:pt x="64294" y="5770"/>
                    <a:pt x="61183" y="7251"/>
                  </a:cubicBezTo>
                  <a:cubicBezTo>
                    <a:pt x="60287" y="7681"/>
                    <a:pt x="58869" y="7849"/>
                    <a:pt x="57283" y="7849"/>
                  </a:cubicBezTo>
                  <a:cubicBezTo>
                    <a:pt x="53403" y="7849"/>
                    <a:pt x="48513" y="6845"/>
                    <a:pt x="47777" y="6215"/>
                  </a:cubicBezTo>
                  <a:cubicBezTo>
                    <a:pt x="47102" y="5636"/>
                    <a:pt x="43552" y="4200"/>
                    <a:pt x="39936" y="4200"/>
                  </a:cubicBezTo>
                  <a:cubicBezTo>
                    <a:pt x="37996" y="4200"/>
                    <a:pt x="36037" y="4614"/>
                    <a:pt x="34494" y="5795"/>
                  </a:cubicBezTo>
                  <a:cubicBezTo>
                    <a:pt x="30075" y="9202"/>
                    <a:pt x="23582" y="15942"/>
                    <a:pt x="22718" y="17868"/>
                  </a:cubicBezTo>
                  <a:cubicBezTo>
                    <a:pt x="21853" y="19793"/>
                    <a:pt x="16372" y="26237"/>
                    <a:pt x="14447" y="29225"/>
                  </a:cubicBezTo>
                  <a:cubicBezTo>
                    <a:pt x="12924" y="31576"/>
                    <a:pt x="10527" y="36447"/>
                    <a:pt x="5580" y="36447"/>
                  </a:cubicBezTo>
                  <a:cubicBezTo>
                    <a:pt x="5074" y="36447"/>
                    <a:pt x="4540" y="36396"/>
                    <a:pt x="3979" y="36286"/>
                  </a:cubicBezTo>
                  <a:cubicBezTo>
                    <a:pt x="3979" y="36286"/>
                    <a:pt x="1633" y="35249"/>
                    <a:pt x="1041" y="34533"/>
                  </a:cubicBezTo>
                  <a:cubicBezTo>
                    <a:pt x="958" y="34429"/>
                    <a:pt x="875" y="34383"/>
                    <a:pt x="797" y="34383"/>
                  </a:cubicBezTo>
                  <a:cubicBezTo>
                    <a:pt x="314" y="34383"/>
                    <a:pt x="0" y="36134"/>
                    <a:pt x="892" y="37026"/>
                  </a:cubicBezTo>
                  <a:cubicBezTo>
                    <a:pt x="1563" y="37697"/>
                    <a:pt x="3526" y="38554"/>
                    <a:pt x="5784" y="38554"/>
                  </a:cubicBezTo>
                  <a:cubicBezTo>
                    <a:pt x="7016" y="38554"/>
                    <a:pt x="8336" y="38299"/>
                    <a:pt x="9583" y="37619"/>
                  </a:cubicBezTo>
                  <a:cubicBezTo>
                    <a:pt x="13805" y="35323"/>
                    <a:pt x="18125" y="27422"/>
                    <a:pt x="19310" y="25521"/>
                  </a:cubicBezTo>
                  <a:cubicBezTo>
                    <a:pt x="20496" y="23620"/>
                    <a:pt x="28593" y="13596"/>
                    <a:pt x="29507" y="13448"/>
                  </a:cubicBezTo>
                  <a:cubicBezTo>
                    <a:pt x="29515" y="13447"/>
                    <a:pt x="29524" y="13446"/>
                    <a:pt x="29531" y="13446"/>
                  </a:cubicBezTo>
                  <a:cubicBezTo>
                    <a:pt x="30342" y="13446"/>
                    <a:pt x="27566" y="20973"/>
                    <a:pt x="25952" y="23003"/>
                  </a:cubicBezTo>
                  <a:cubicBezTo>
                    <a:pt x="24347" y="25052"/>
                    <a:pt x="22273" y="27570"/>
                    <a:pt x="20940" y="29052"/>
                  </a:cubicBezTo>
                  <a:cubicBezTo>
                    <a:pt x="19631" y="30533"/>
                    <a:pt x="17261" y="36878"/>
                    <a:pt x="17706" y="38039"/>
                  </a:cubicBezTo>
                  <a:cubicBezTo>
                    <a:pt x="17913" y="38591"/>
                    <a:pt x="18372" y="38795"/>
                    <a:pt x="18864" y="38795"/>
                  </a:cubicBezTo>
                  <a:cubicBezTo>
                    <a:pt x="19426" y="38795"/>
                    <a:pt x="20031" y="38528"/>
                    <a:pt x="20347" y="38211"/>
                  </a:cubicBezTo>
                  <a:cubicBezTo>
                    <a:pt x="20347" y="38211"/>
                    <a:pt x="24026" y="29052"/>
                    <a:pt x="28890" y="27003"/>
                  </a:cubicBezTo>
                  <a:cubicBezTo>
                    <a:pt x="33753" y="24929"/>
                    <a:pt x="36568" y="22731"/>
                    <a:pt x="38025" y="21694"/>
                  </a:cubicBezTo>
                  <a:cubicBezTo>
                    <a:pt x="39000" y="21012"/>
                    <a:pt x="41762" y="20586"/>
                    <a:pt x="44585" y="20586"/>
                  </a:cubicBezTo>
                  <a:cubicBezTo>
                    <a:pt x="46050" y="20586"/>
                    <a:pt x="47532" y="20701"/>
                    <a:pt x="48789" y="20954"/>
                  </a:cubicBezTo>
                  <a:cubicBezTo>
                    <a:pt x="50782" y="21355"/>
                    <a:pt x="58057" y="22749"/>
                    <a:pt x="65032" y="22749"/>
                  </a:cubicBezTo>
                  <a:cubicBezTo>
                    <a:pt x="70933" y="22749"/>
                    <a:pt x="76619" y="21752"/>
                    <a:pt x="78712" y="18312"/>
                  </a:cubicBezTo>
                  <a:cubicBezTo>
                    <a:pt x="82591" y="11918"/>
                    <a:pt x="85828" y="9031"/>
                    <a:pt x="88258" y="9031"/>
                  </a:cubicBezTo>
                  <a:cubicBezTo>
                    <a:pt x="88690" y="9031"/>
                    <a:pt x="89097" y="9122"/>
                    <a:pt x="89476" y="9301"/>
                  </a:cubicBezTo>
                  <a:cubicBezTo>
                    <a:pt x="90406" y="9752"/>
                    <a:pt x="91298" y="9990"/>
                    <a:pt x="92081" y="9990"/>
                  </a:cubicBezTo>
                  <a:cubicBezTo>
                    <a:pt x="93400" y="9990"/>
                    <a:pt x="94413" y="9315"/>
                    <a:pt x="94785" y="7844"/>
                  </a:cubicBezTo>
                  <a:cubicBezTo>
                    <a:pt x="94785" y="7844"/>
                    <a:pt x="90172" y="0"/>
                    <a:pt x="869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7" name="Google Shape;413;p34">
              <a:extLst>
                <a:ext uri="{FF2B5EF4-FFF2-40B4-BE49-F238E27FC236}">
                  <a16:creationId xmlns:a16="http://schemas.microsoft.com/office/drawing/2014/main" id="{743D490D-A7C2-3C36-BFD6-9A5548C64A47}"/>
                </a:ext>
              </a:extLst>
            </p:cNvPr>
            <p:cNvSpPr/>
            <p:nvPr/>
          </p:nvSpPr>
          <p:spPr>
            <a:xfrm>
              <a:off x="4182175" y="4008900"/>
              <a:ext cx="1646150" cy="535300"/>
            </a:xfrm>
            <a:custGeom>
              <a:avLst/>
              <a:gdLst/>
              <a:ahLst/>
              <a:cxnLst/>
              <a:rect l="l" t="t" r="r" b="b"/>
              <a:pathLst>
                <a:path w="65846" h="21412" extrusionOk="0">
                  <a:moveTo>
                    <a:pt x="64050" y="0"/>
                  </a:moveTo>
                  <a:cubicBezTo>
                    <a:pt x="63490" y="0"/>
                    <a:pt x="63294" y="240"/>
                    <a:pt x="62932" y="624"/>
                  </a:cubicBezTo>
                  <a:cubicBezTo>
                    <a:pt x="62209" y="1492"/>
                    <a:pt x="61108" y="2007"/>
                    <a:pt x="59975" y="2007"/>
                  </a:cubicBezTo>
                  <a:cubicBezTo>
                    <a:pt x="59948" y="2007"/>
                    <a:pt x="59922" y="2007"/>
                    <a:pt x="59896" y="2006"/>
                  </a:cubicBezTo>
                  <a:cubicBezTo>
                    <a:pt x="59780" y="2000"/>
                    <a:pt x="59663" y="1997"/>
                    <a:pt x="59544" y="1997"/>
                  </a:cubicBezTo>
                  <a:cubicBezTo>
                    <a:pt x="56848" y="1997"/>
                    <a:pt x="53395" y="3612"/>
                    <a:pt x="51551" y="6994"/>
                  </a:cubicBezTo>
                  <a:cubicBezTo>
                    <a:pt x="49032" y="11561"/>
                    <a:pt x="46835" y="11117"/>
                    <a:pt x="43724" y="12425"/>
                  </a:cubicBezTo>
                  <a:cubicBezTo>
                    <a:pt x="42627" y="12899"/>
                    <a:pt x="40747" y="13092"/>
                    <a:pt x="38435" y="13092"/>
                  </a:cubicBezTo>
                  <a:cubicBezTo>
                    <a:pt x="34242" y="13092"/>
                    <a:pt x="28626" y="12457"/>
                    <a:pt x="23677" y="11709"/>
                  </a:cubicBezTo>
                  <a:cubicBezTo>
                    <a:pt x="21483" y="11371"/>
                    <a:pt x="19797" y="11250"/>
                    <a:pt x="18401" y="11250"/>
                  </a:cubicBezTo>
                  <a:cubicBezTo>
                    <a:pt x="14912" y="11250"/>
                    <a:pt x="13237" y="12005"/>
                    <a:pt x="9974" y="12005"/>
                  </a:cubicBezTo>
                  <a:cubicBezTo>
                    <a:pt x="5407" y="12005"/>
                    <a:pt x="0" y="21190"/>
                    <a:pt x="0" y="21190"/>
                  </a:cubicBezTo>
                  <a:lnTo>
                    <a:pt x="25" y="21412"/>
                  </a:lnTo>
                  <a:cubicBezTo>
                    <a:pt x="4839" y="19363"/>
                    <a:pt x="7604" y="17165"/>
                    <a:pt x="9086" y="16128"/>
                  </a:cubicBezTo>
                  <a:cubicBezTo>
                    <a:pt x="10042" y="15464"/>
                    <a:pt x="12789" y="15044"/>
                    <a:pt x="15610" y="15044"/>
                  </a:cubicBezTo>
                  <a:cubicBezTo>
                    <a:pt x="17084" y="15044"/>
                    <a:pt x="18579" y="15158"/>
                    <a:pt x="19850" y="15412"/>
                  </a:cubicBezTo>
                  <a:cubicBezTo>
                    <a:pt x="21843" y="15800"/>
                    <a:pt x="29110" y="17195"/>
                    <a:pt x="36079" y="17195"/>
                  </a:cubicBezTo>
                  <a:cubicBezTo>
                    <a:pt x="41974" y="17195"/>
                    <a:pt x="47655" y="16197"/>
                    <a:pt x="49748" y="12746"/>
                  </a:cubicBezTo>
                  <a:cubicBezTo>
                    <a:pt x="53647" y="6373"/>
                    <a:pt x="56888" y="3489"/>
                    <a:pt x="59304" y="3489"/>
                  </a:cubicBezTo>
                  <a:cubicBezTo>
                    <a:pt x="59733" y="3489"/>
                    <a:pt x="60136" y="3580"/>
                    <a:pt x="60513" y="3759"/>
                  </a:cubicBezTo>
                  <a:cubicBezTo>
                    <a:pt x="61450" y="4200"/>
                    <a:pt x="62347" y="4436"/>
                    <a:pt x="63133" y="4436"/>
                  </a:cubicBezTo>
                  <a:cubicBezTo>
                    <a:pt x="64460" y="4436"/>
                    <a:pt x="65474" y="3766"/>
                    <a:pt x="65846" y="2278"/>
                  </a:cubicBezTo>
                  <a:cubicBezTo>
                    <a:pt x="65846" y="2278"/>
                    <a:pt x="65253" y="1290"/>
                    <a:pt x="64340" y="7"/>
                  </a:cubicBezTo>
                  <a:lnTo>
                    <a:pt x="64216" y="7"/>
                  </a:lnTo>
                  <a:cubicBezTo>
                    <a:pt x="64157" y="2"/>
                    <a:pt x="64102" y="0"/>
                    <a:pt x="64050" y="0"/>
                  </a:cubicBezTo>
                  <a:close/>
                </a:path>
              </a:pathLst>
            </a:custGeom>
            <a:solidFill>
              <a:srgbClr val="F7D5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8" name="Google Shape;414;p34">
              <a:extLst>
                <a:ext uri="{FF2B5EF4-FFF2-40B4-BE49-F238E27FC236}">
                  <a16:creationId xmlns:a16="http://schemas.microsoft.com/office/drawing/2014/main" id="{BEAC4BF9-1238-0BEB-D9F6-397ABFA05C31}"/>
                </a:ext>
              </a:extLst>
            </p:cNvPr>
            <p:cNvSpPr/>
            <p:nvPr/>
          </p:nvSpPr>
          <p:spPr>
            <a:xfrm>
              <a:off x="5696825" y="3969550"/>
              <a:ext cx="132725" cy="150125"/>
            </a:xfrm>
            <a:custGeom>
              <a:avLst/>
              <a:gdLst/>
              <a:ahLst/>
              <a:cxnLst/>
              <a:rect l="l" t="t" r="r" b="b"/>
              <a:pathLst>
                <a:path w="5309" h="6005" extrusionOk="0">
                  <a:moveTo>
                    <a:pt x="2692" y="1"/>
                  </a:moveTo>
                  <a:cubicBezTo>
                    <a:pt x="2618" y="1"/>
                    <a:pt x="2544" y="50"/>
                    <a:pt x="2519" y="99"/>
                  </a:cubicBezTo>
                  <a:cubicBezTo>
                    <a:pt x="1630" y="865"/>
                    <a:pt x="1112" y="2000"/>
                    <a:pt x="1112" y="3185"/>
                  </a:cubicBezTo>
                  <a:cubicBezTo>
                    <a:pt x="1137" y="3309"/>
                    <a:pt x="1112" y="3432"/>
                    <a:pt x="1087" y="3556"/>
                  </a:cubicBezTo>
                  <a:cubicBezTo>
                    <a:pt x="1038" y="3679"/>
                    <a:pt x="964" y="3778"/>
                    <a:pt x="890" y="3877"/>
                  </a:cubicBezTo>
                  <a:cubicBezTo>
                    <a:pt x="519" y="4346"/>
                    <a:pt x="1" y="5284"/>
                    <a:pt x="569" y="5580"/>
                  </a:cubicBezTo>
                  <a:cubicBezTo>
                    <a:pt x="1062" y="5852"/>
                    <a:pt x="2396" y="6000"/>
                    <a:pt x="2396" y="6000"/>
                  </a:cubicBezTo>
                  <a:cubicBezTo>
                    <a:pt x="2462" y="6003"/>
                    <a:pt x="2529" y="6004"/>
                    <a:pt x="2597" y="6004"/>
                  </a:cubicBezTo>
                  <a:cubicBezTo>
                    <a:pt x="3144" y="6004"/>
                    <a:pt x="3754" y="5907"/>
                    <a:pt x="4149" y="5556"/>
                  </a:cubicBezTo>
                  <a:cubicBezTo>
                    <a:pt x="5309" y="4568"/>
                    <a:pt x="4741" y="4815"/>
                    <a:pt x="5037" y="4198"/>
                  </a:cubicBezTo>
                  <a:cubicBezTo>
                    <a:pt x="5161" y="4000"/>
                    <a:pt x="5161" y="3729"/>
                    <a:pt x="5037" y="3531"/>
                  </a:cubicBezTo>
                  <a:cubicBezTo>
                    <a:pt x="4445" y="2321"/>
                    <a:pt x="3704" y="1186"/>
                    <a:pt x="2840" y="124"/>
                  </a:cubicBezTo>
                  <a:cubicBezTo>
                    <a:pt x="2815" y="75"/>
                    <a:pt x="2741" y="25"/>
                    <a:pt x="2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9" name="Google Shape;415;p34">
              <a:extLst>
                <a:ext uri="{FF2B5EF4-FFF2-40B4-BE49-F238E27FC236}">
                  <a16:creationId xmlns:a16="http://schemas.microsoft.com/office/drawing/2014/main" id="{CA2AD414-0E4C-E094-5E97-5EB16F0392BA}"/>
                </a:ext>
              </a:extLst>
            </p:cNvPr>
            <p:cNvSpPr/>
            <p:nvPr/>
          </p:nvSpPr>
          <p:spPr>
            <a:xfrm>
              <a:off x="5780775" y="4030575"/>
              <a:ext cx="48775" cy="54425"/>
            </a:xfrm>
            <a:custGeom>
              <a:avLst/>
              <a:gdLst/>
              <a:ahLst/>
              <a:cxnLst/>
              <a:rect l="l" t="t" r="r" b="b"/>
              <a:pathLst>
                <a:path w="1951" h="2177" extrusionOk="0">
                  <a:moveTo>
                    <a:pt x="1605" y="1757"/>
                  </a:moveTo>
                  <a:cubicBezTo>
                    <a:pt x="1616" y="1757"/>
                    <a:pt x="1604" y="1761"/>
                    <a:pt x="1585" y="1766"/>
                  </a:cubicBezTo>
                  <a:lnTo>
                    <a:pt x="1585" y="1766"/>
                  </a:lnTo>
                  <a:cubicBezTo>
                    <a:pt x="1589" y="1761"/>
                    <a:pt x="1595" y="1757"/>
                    <a:pt x="1605" y="1757"/>
                  </a:cubicBezTo>
                  <a:close/>
                  <a:moveTo>
                    <a:pt x="1564" y="1749"/>
                  </a:moveTo>
                  <a:lnTo>
                    <a:pt x="1574" y="1769"/>
                  </a:lnTo>
                  <a:lnTo>
                    <a:pt x="1574" y="1769"/>
                  </a:lnTo>
                  <a:cubicBezTo>
                    <a:pt x="1550" y="1775"/>
                    <a:pt x="1519" y="1781"/>
                    <a:pt x="1507" y="1781"/>
                  </a:cubicBezTo>
                  <a:cubicBezTo>
                    <a:pt x="1504" y="1782"/>
                    <a:pt x="1501" y="1783"/>
                    <a:pt x="1498" y="1783"/>
                  </a:cubicBezTo>
                  <a:lnTo>
                    <a:pt x="1498" y="1783"/>
                  </a:lnTo>
                  <a:cubicBezTo>
                    <a:pt x="1502" y="1775"/>
                    <a:pt x="1505" y="1766"/>
                    <a:pt x="1507" y="1757"/>
                  </a:cubicBezTo>
                  <a:cubicBezTo>
                    <a:pt x="1507" y="1755"/>
                    <a:pt x="1507" y="1753"/>
                    <a:pt x="1508" y="1751"/>
                  </a:cubicBezTo>
                  <a:lnTo>
                    <a:pt x="1508" y="1751"/>
                  </a:lnTo>
                  <a:cubicBezTo>
                    <a:pt x="1516" y="1752"/>
                    <a:pt x="1524" y="1753"/>
                    <a:pt x="1532" y="1753"/>
                  </a:cubicBezTo>
                  <a:cubicBezTo>
                    <a:pt x="1543" y="1753"/>
                    <a:pt x="1554" y="1751"/>
                    <a:pt x="1564" y="1749"/>
                  </a:cubicBezTo>
                  <a:close/>
                  <a:moveTo>
                    <a:pt x="1151" y="1770"/>
                  </a:moveTo>
                  <a:cubicBezTo>
                    <a:pt x="1177" y="1792"/>
                    <a:pt x="1208" y="1806"/>
                    <a:pt x="1240" y="1812"/>
                  </a:cubicBezTo>
                  <a:lnTo>
                    <a:pt x="1240" y="1812"/>
                  </a:lnTo>
                  <a:cubicBezTo>
                    <a:pt x="1252" y="1827"/>
                    <a:pt x="1267" y="1839"/>
                    <a:pt x="1283" y="1848"/>
                  </a:cubicBezTo>
                  <a:lnTo>
                    <a:pt x="1283" y="1848"/>
                  </a:lnTo>
                  <a:cubicBezTo>
                    <a:pt x="1259" y="1852"/>
                    <a:pt x="1235" y="1855"/>
                    <a:pt x="1210" y="1855"/>
                  </a:cubicBezTo>
                  <a:cubicBezTo>
                    <a:pt x="1168" y="1863"/>
                    <a:pt x="1126" y="1867"/>
                    <a:pt x="1084" y="1867"/>
                  </a:cubicBezTo>
                  <a:lnTo>
                    <a:pt x="1084" y="1867"/>
                  </a:lnTo>
                  <a:cubicBezTo>
                    <a:pt x="1090" y="1849"/>
                    <a:pt x="1091" y="1829"/>
                    <a:pt x="1087" y="1806"/>
                  </a:cubicBezTo>
                  <a:cubicBezTo>
                    <a:pt x="1087" y="1803"/>
                    <a:pt x="1086" y="1800"/>
                    <a:pt x="1086" y="1797"/>
                  </a:cubicBezTo>
                  <a:lnTo>
                    <a:pt x="1086" y="1797"/>
                  </a:lnTo>
                  <a:cubicBezTo>
                    <a:pt x="1110" y="1791"/>
                    <a:pt x="1132" y="1781"/>
                    <a:pt x="1151" y="1770"/>
                  </a:cubicBezTo>
                  <a:close/>
                  <a:moveTo>
                    <a:pt x="1243" y="1"/>
                  </a:moveTo>
                  <a:cubicBezTo>
                    <a:pt x="1134" y="1"/>
                    <a:pt x="1018" y="57"/>
                    <a:pt x="909" y="128"/>
                  </a:cubicBezTo>
                  <a:lnTo>
                    <a:pt x="909" y="128"/>
                  </a:lnTo>
                  <a:cubicBezTo>
                    <a:pt x="462" y="183"/>
                    <a:pt x="83" y="531"/>
                    <a:pt x="25" y="1016"/>
                  </a:cubicBezTo>
                  <a:cubicBezTo>
                    <a:pt x="1" y="1312"/>
                    <a:pt x="99" y="1608"/>
                    <a:pt x="297" y="1855"/>
                  </a:cubicBezTo>
                  <a:cubicBezTo>
                    <a:pt x="519" y="2053"/>
                    <a:pt x="791" y="2176"/>
                    <a:pt x="1087" y="2176"/>
                  </a:cubicBezTo>
                  <a:cubicBezTo>
                    <a:pt x="1235" y="2176"/>
                    <a:pt x="1383" y="2152"/>
                    <a:pt x="1507" y="2102"/>
                  </a:cubicBezTo>
                  <a:cubicBezTo>
                    <a:pt x="1630" y="2102"/>
                    <a:pt x="1753" y="2028"/>
                    <a:pt x="1852" y="1954"/>
                  </a:cubicBezTo>
                  <a:cubicBezTo>
                    <a:pt x="1951" y="1831"/>
                    <a:pt x="1877" y="1707"/>
                    <a:pt x="1852" y="1559"/>
                  </a:cubicBezTo>
                  <a:lnTo>
                    <a:pt x="1852" y="1362"/>
                  </a:lnTo>
                  <a:cubicBezTo>
                    <a:pt x="1852" y="1263"/>
                    <a:pt x="1828" y="1189"/>
                    <a:pt x="1828" y="1090"/>
                  </a:cubicBezTo>
                  <a:cubicBezTo>
                    <a:pt x="1778" y="917"/>
                    <a:pt x="1753" y="744"/>
                    <a:pt x="1679" y="572"/>
                  </a:cubicBezTo>
                  <a:cubicBezTo>
                    <a:pt x="1655" y="423"/>
                    <a:pt x="1581" y="275"/>
                    <a:pt x="1482" y="127"/>
                  </a:cubicBezTo>
                  <a:cubicBezTo>
                    <a:pt x="1412" y="36"/>
                    <a:pt x="1330" y="1"/>
                    <a:pt x="1243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0" name="Google Shape;416;p34">
              <a:extLst>
                <a:ext uri="{FF2B5EF4-FFF2-40B4-BE49-F238E27FC236}">
                  <a16:creationId xmlns:a16="http://schemas.microsoft.com/office/drawing/2014/main" id="{1A394C0F-4B50-C521-7637-5FA8B6E6CFEF}"/>
                </a:ext>
              </a:extLst>
            </p:cNvPr>
            <p:cNvSpPr/>
            <p:nvPr/>
          </p:nvSpPr>
          <p:spPr>
            <a:xfrm>
              <a:off x="5799225" y="4060225"/>
              <a:ext cx="18600" cy="23325"/>
            </a:xfrm>
            <a:custGeom>
              <a:avLst/>
              <a:gdLst/>
              <a:ahLst/>
              <a:cxnLst/>
              <a:rect l="l" t="t" r="r" b="b"/>
              <a:pathLst>
                <a:path w="744" h="933" extrusionOk="0">
                  <a:moveTo>
                    <a:pt x="398" y="373"/>
                  </a:moveTo>
                  <a:cubicBezTo>
                    <a:pt x="398" y="378"/>
                    <a:pt x="397" y="380"/>
                    <a:pt x="396" y="380"/>
                  </a:cubicBezTo>
                  <a:cubicBezTo>
                    <a:pt x="394" y="380"/>
                    <a:pt x="391" y="377"/>
                    <a:pt x="389" y="373"/>
                  </a:cubicBezTo>
                  <a:close/>
                  <a:moveTo>
                    <a:pt x="243" y="0"/>
                  </a:moveTo>
                  <a:cubicBezTo>
                    <a:pt x="229" y="0"/>
                    <a:pt x="215" y="1"/>
                    <a:pt x="201" y="3"/>
                  </a:cubicBezTo>
                  <a:cubicBezTo>
                    <a:pt x="127" y="3"/>
                    <a:pt x="77" y="52"/>
                    <a:pt x="53" y="126"/>
                  </a:cubicBezTo>
                  <a:cubicBezTo>
                    <a:pt x="0" y="318"/>
                    <a:pt x="34" y="510"/>
                    <a:pt x="146" y="659"/>
                  </a:cubicBezTo>
                  <a:lnTo>
                    <a:pt x="146" y="659"/>
                  </a:lnTo>
                  <a:cubicBezTo>
                    <a:pt x="153" y="743"/>
                    <a:pt x="194" y="817"/>
                    <a:pt x="250" y="892"/>
                  </a:cubicBezTo>
                  <a:cubicBezTo>
                    <a:pt x="279" y="920"/>
                    <a:pt x="316" y="932"/>
                    <a:pt x="357" y="932"/>
                  </a:cubicBezTo>
                  <a:cubicBezTo>
                    <a:pt x="386" y="932"/>
                    <a:pt x="417" y="926"/>
                    <a:pt x="448" y="916"/>
                  </a:cubicBezTo>
                  <a:cubicBezTo>
                    <a:pt x="645" y="818"/>
                    <a:pt x="744" y="595"/>
                    <a:pt x="694" y="373"/>
                  </a:cubicBezTo>
                  <a:cubicBezTo>
                    <a:pt x="648" y="165"/>
                    <a:pt x="451" y="0"/>
                    <a:pt x="243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1" name="Google Shape;417;p34">
              <a:extLst>
                <a:ext uri="{FF2B5EF4-FFF2-40B4-BE49-F238E27FC236}">
                  <a16:creationId xmlns:a16="http://schemas.microsoft.com/office/drawing/2014/main" id="{7C112DB4-DAD0-FE95-B235-6F3C625C9030}"/>
                </a:ext>
              </a:extLst>
            </p:cNvPr>
            <p:cNvSpPr/>
            <p:nvPr/>
          </p:nvSpPr>
          <p:spPr>
            <a:xfrm>
              <a:off x="5599300" y="3855975"/>
              <a:ext cx="51275" cy="41375"/>
            </a:xfrm>
            <a:custGeom>
              <a:avLst/>
              <a:gdLst/>
              <a:ahLst/>
              <a:cxnLst/>
              <a:rect l="l" t="t" r="r" b="b"/>
              <a:pathLst>
                <a:path w="2051" h="1655" extrusionOk="0">
                  <a:moveTo>
                    <a:pt x="989" y="1"/>
                  </a:moveTo>
                  <a:cubicBezTo>
                    <a:pt x="594" y="50"/>
                    <a:pt x="297" y="297"/>
                    <a:pt x="149" y="643"/>
                  </a:cubicBezTo>
                  <a:cubicBezTo>
                    <a:pt x="50" y="988"/>
                    <a:pt x="1" y="1334"/>
                    <a:pt x="50" y="1655"/>
                  </a:cubicBezTo>
                  <a:cubicBezTo>
                    <a:pt x="100" y="1334"/>
                    <a:pt x="198" y="1038"/>
                    <a:pt x="322" y="741"/>
                  </a:cubicBezTo>
                  <a:cubicBezTo>
                    <a:pt x="470" y="470"/>
                    <a:pt x="717" y="297"/>
                    <a:pt x="1013" y="248"/>
                  </a:cubicBezTo>
                  <a:cubicBezTo>
                    <a:pt x="1309" y="272"/>
                    <a:pt x="1556" y="445"/>
                    <a:pt x="1655" y="717"/>
                  </a:cubicBezTo>
                  <a:cubicBezTo>
                    <a:pt x="1754" y="865"/>
                    <a:pt x="1828" y="1013"/>
                    <a:pt x="1877" y="1161"/>
                  </a:cubicBezTo>
                  <a:cubicBezTo>
                    <a:pt x="1951" y="1285"/>
                    <a:pt x="1976" y="1457"/>
                    <a:pt x="1976" y="1630"/>
                  </a:cubicBezTo>
                  <a:cubicBezTo>
                    <a:pt x="2025" y="1457"/>
                    <a:pt x="2050" y="1260"/>
                    <a:pt x="2001" y="1112"/>
                  </a:cubicBezTo>
                  <a:cubicBezTo>
                    <a:pt x="1951" y="939"/>
                    <a:pt x="1902" y="791"/>
                    <a:pt x="1828" y="618"/>
                  </a:cubicBezTo>
                  <a:cubicBezTo>
                    <a:pt x="1754" y="470"/>
                    <a:pt x="1655" y="322"/>
                    <a:pt x="1507" y="198"/>
                  </a:cubicBezTo>
                  <a:cubicBezTo>
                    <a:pt x="1359" y="50"/>
                    <a:pt x="1161" y="1"/>
                    <a:pt x="98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2" name="Google Shape;418;p34">
              <a:extLst>
                <a:ext uri="{FF2B5EF4-FFF2-40B4-BE49-F238E27FC236}">
                  <a16:creationId xmlns:a16="http://schemas.microsoft.com/office/drawing/2014/main" id="{646A75B0-B8D4-270B-D7D3-4F71917DD22F}"/>
                </a:ext>
              </a:extLst>
            </p:cNvPr>
            <p:cNvSpPr/>
            <p:nvPr/>
          </p:nvSpPr>
          <p:spPr>
            <a:xfrm>
              <a:off x="5590675" y="3900700"/>
              <a:ext cx="174700" cy="70100"/>
            </a:xfrm>
            <a:custGeom>
              <a:avLst/>
              <a:gdLst/>
              <a:ahLst/>
              <a:cxnLst/>
              <a:rect l="l" t="t" r="r" b="b"/>
              <a:pathLst>
                <a:path w="6988" h="2804" extrusionOk="0">
                  <a:moveTo>
                    <a:pt x="2593" y="0"/>
                  </a:moveTo>
                  <a:cubicBezTo>
                    <a:pt x="2527" y="0"/>
                    <a:pt x="2461" y="6"/>
                    <a:pt x="2395" y="14"/>
                  </a:cubicBezTo>
                  <a:cubicBezTo>
                    <a:pt x="2025" y="88"/>
                    <a:pt x="1654" y="236"/>
                    <a:pt x="1334" y="409"/>
                  </a:cubicBezTo>
                  <a:cubicBezTo>
                    <a:pt x="1013" y="582"/>
                    <a:pt x="716" y="829"/>
                    <a:pt x="469" y="1076"/>
                  </a:cubicBezTo>
                  <a:cubicBezTo>
                    <a:pt x="198" y="1347"/>
                    <a:pt x="50" y="1693"/>
                    <a:pt x="0" y="2063"/>
                  </a:cubicBezTo>
                  <a:cubicBezTo>
                    <a:pt x="74" y="1718"/>
                    <a:pt x="272" y="1397"/>
                    <a:pt x="543" y="1174"/>
                  </a:cubicBezTo>
                  <a:cubicBezTo>
                    <a:pt x="790" y="928"/>
                    <a:pt x="1111" y="705"/>
                    <a:pt x="1432" y="557"/>
                  </a:cubicBezTo>
                  <a:cubicBezTo>
                    <a:pt x="1729" y="409"/>
                    <a:pt x="2074" y="286"/>
                    <a:pt x="2420" y="212"/>
                  </a:cubicBezTo>
                  <a:cubicBezTo>
                    <a:pt x="2460" y="205"/>
                    <a:pt x="2501" y="202"/>
                    <a:pt x="2543" y="202"/>
                  </a:cubicBezTo>
                  <a:cubicBezTo>
                    <a:pt x="2659" y="202"/>
                    <a:pt x="2781" y="225"/>
                    <a:pt x="2889" y="261"/>
                  </a:cubicBezTo>
                  <a:cubicBezTo>
                    <a:pt x="3037" y="360"/>
                    <a:pt x="3185" y="458"/>
                    <a:pt x="3284" y="582"/>
                  </a:cubicBezTo>
                  <a:cubicBezTo>
                    <a:pt x="3852" y="1026"/>
                    <a:pt x="4395" y="1545"/>
                    <a:pt x="4988" y="1964"/>
                  </a:cubicBezTo>
                  <a:cubicBezTo>
                    <a:pt x="5284" y="2162"/>
                    <a:pt x="5605" y="2359"/>
                    <a:pt x="5926" y="2508"/>
                  </a:cubicBezTo>
                  <a:cubicBezTo>
                    <a:pt x="6271" y="2656"/>
                    <a:pt x="6617" y="2755"/>
                    <a:pt x="6987" y="2804"/>
                  </a:cubicBezTo>
                  <a:cubicBezTo>
                    <a:pt x="6296" y="2606"/>
                    <a:pt x="5654" y="2285"/>
                    <a:pt x="5086" y="1816"/>
                  </a:cubicBezTo>
                  <a:cubicBezTo>
                    <a:pt x="4543" y="1372"/>
                    <a:pt x="4000" y="878"/>
                    <a:pt x="3457" y="409"/>
                  </a:cubicBezTo>
                  <a:cubicBezTo>
                    <a:pt x="3309" y="261"/>
                    <a:pt x="3161" y="162"/>
                    <a:pt x="2988" y="88"/>
                  </a:cubicBezTo>
                  <a:cubicBezTo>
                    <a:pt x="2856" y="22"/>
                    <a:pt x="2724" y="0"/>
                    <a:pt x="2593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3" name="Google Shape;419;p34">
              <a:extLst>
                <a:ext uri="{FF2B5EF4-FFF2-40B4-BE49-F238E27FC236}">
                  <a16:creationId xmlns:a16="http://schemas.microsoft.com/office/drawing/2014/main" id="{3B3E6130-A333-5814-0CA7-CC626C226D1B}"/>
                </a:ext>
              </a:extLst>
            </p:cNvPr>
            <p:cNvSpPr/>
            <p:nvPr/>
          </p:nvSpPr>
          <p:spPr>
            <a:xfrm>
              <a:off x="5536350" y="3899800"/>
              <a:ext cx="27775" cy="21625"/>
            </a:xfrm>
            <a:custGeom>
              <a:avLst/>
              <a:gdLst/>
              <a:ahLst/>
              <a:cxnLst/>
              <a:rect l="l" t="t" r="r" b="b"/>
              <a:pathLst>
                <a:path w="1111" h="865" extrusionOk="0">
                  <a:moveTo>
                    <a:pt x="577" y="0"/>
                  </a:moveTo>
                  <a:cubicBezTo>
                    <a:pt x="396" y="0"/>
                    <a:pt x="235" y="133"/>
                    <a:pt x="180" y="300"/>
                  </a:cubicBezTo>
                  <a:lnTo>
                    <a:pt x="180" y="300"/>
                  </a:lnTo>
                  <a:cubicBezTo>
                    <a:pt x="126" y="350"/>
                    <a:pt x="76" y="407"/>
                    <a:pt x="25" y="470"/>
                  </a:cubicBezTo>
                  <a:cubicBezTo>
                    <a:pt x="1" y="544"/>
                    <a:pt x="25" y="643"/>
                    <a:pt x="99" y="692"/>
                  </a:cubicBezTo>
                  <a:cubicBezTo>
                    <a:pt x="196" y="750"/>
                    <a:pt x="299" y="785"/>
                    <a:pt x="406" y="798"/>
                  </a:cubicBezTo>
                  <a:lnTo>
                    <a:pt x="406" y="798"/>
                  </a:lnTo>
                  <a:cubicBezTo>
                    <a:pt x="478" y="839"/>
                    <a:pt x="554" y="865"/>
                    <a:pt x="643" y="865"/>
                  </a:cubicBezTo>
                  <a:cubicBezTo>
                    <a:pt x="791" y="865"/>
                    <a:pt x="939" y="791"/>
                    <a:pt x="1038" y="667"/>
                  </a:cubicBezTo>
                  <a:cubicBezTo>
                    <a:pt x="1076" y="609"/>
                    <a:pt x="1091" y="548"/>
                    <a:pt x="1089" y="487"/>
                  </a:cubicBezTo>
                  <a:lnTo>
                    <a:pt x="1089" y="487"/>
                  </a:lnTo>
                  <a:cubicBezTo>
                    <a:pt x="1111" y="391"/>
                    <a:pt x="1085" y="296"/>
                    <a:pt x="1013" y="248"/>
                  </a:cubicBezTo>
                  <a:cubicBezTo>
                    <a:pt x="974" y="199"/>
                    <a:pt x="923" y="165"/>
                    <a:pt x="866" y="147"/>
                  </a:cubicBezTo>
                  <a:lnTo>
                    <a:pt x="866" y="147"/>
                  </a:lnTo>
                  <a:cubicBezTo>
                    <a:pt x="864" y="145"/>
                    <a:pt x="861" y="144"/>
                    <a:pt x="858" y="142"/>
                  </a:cubicBezTo>
                  <a:lnTo>
                    <a:pt x="858" y="142"/>
                  </a:lnTo>
                  <a:lnTo>
                    <a:pt x="865" y="124"/>
                  </a:lnTo>
                  <a:cubicBezTo>
                    <a:pt x="772" y="37"/>
                    <a:pt x="672" y="0"/>
                    <a:pt x="577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4" name="Google Shape;420;p34">
              <a:extLst>
                <a:ext uri="{FF2B5EF4-FFF2-40B4-BE49-F238E27FC236}">
                  <a16:creationId xmlns:a16="http://schemas.microsoft.com/office/drawing/2014/main" id="{64BB0352-40B7-A0A5-CFEB-4ED20E584C47}"/>
                </a:ext>
              </a:extLst>
            </p:cNvPr>
            <p:cNvSpPr/>
            <p:nvPr/>
          </p:nvSpPr>
          <p:spPr>
            <a:xfrm>
              <a:off x="5489450" y="3913525"/>
              <a:ext cx="24100" cy="20900"/>
            </a:xfrm>
            <a:custGeom>
              <a:avLst/>
              <a:gdLst/>
              <a:ahLst/>
              <a:cxnLst/>
              <a:rect l="l" t="t" r="r" b="b"/>
              <a:pathLst>
                <a:path w="964" h="836" extrusionOk="0">
                  <a:moveTo>
                    <a:pt x="432" y="1"/>
                  </a:moveTo>
                  <a:cubicBezTo>
                    <a:pt x="395" y="1"/>
                    <a:pt x="358" y="7"/>
                    <a:pt x="321" y="19"/>
                  </a:cubicBezTo>
                  <a:cubicBezTo>
                    <a:pt x="103" y="85"/>
                    <a:pt x="1" y="343"/>
                    <a:pt x="99" y="539"/>
                  </a:cubicBezTo>
                  <a:lnTo>
                    <a:pt x="99" y="539"/>
                  </a:lnTo>
                  <a:cubicBezTo>
                    <a:pt x="100" y="613"/>
                    <a:pt x="149" y="711"/>
                    <a:pt x="198" y="760"/>
                  </a:cubicBezTo>
                  <a:cubicBezTo>
                    <a:pt x="262" y="808"/>
                    <a:pt x="325" y="835"/>
                    <a:pt x="396" y="835"/>
                  </a:cubicBezTo>
                  <a:cubicBezTo>
                    <a:pt x="434" y="835"/>
                    <a:pt x="475" y="827"/>
                    <a:pt x="519" y="810"/>
                  </a:cubicBezTo>
                  <a:cubicBezTo>
                    <a:pt x="573" y="794"/>
                    <a:pt x="623" y="769"/>
                    <a:pt x="665" y="736"/>
                  </a:cubicBezTo>
                  <a:lnTo>
                    <a:pt x="665" y="736"/>
                  </a:lnTo>
                  <a:cubicBezTo>
                    <a:pt x="666" y="736"/>
                    <a:pt x="666" y="736"/>
                    <a:pt x="667" y="735"/>
                  </a:cubicBezTo>
                  <a:cubicBezTo>
                    <a:pt x="790" y="711"/>
                    <a:pt x="914" y="587"/>
                    <a:pt x="939" y="464"/>
                  </a:cubicBezTo>
                  <a:cubicBezTo>
                    <a:pt x="963" y="390"/>
                    <a:pt x="939" y="316"/>
                    <a:pt x="889" y="291"/>
                  </a:cubicBezTo>
                  <a:cubicBezTo>
                    <a:pt x="855" y="263"/>
                    <a:pt x="819" y="240"/>
                    <a:pt x="781" y="222"/>
                  </a:cubicBezTo>
                  <a:lnTo>
                    <a:pt x="781" y="222"/>
                  </a:lnTo>
                  <a:cubicBezTo>
                    <a:pt x="734" y="124"/>
                    <a:pt x="648" y="49"/>
                    <a:pt x="544" y="19"/>
                  </a:cubicBezTo>
                  <a:cubicBezTo>
                    <a:pt x="506" y="7"/>
                    <a:pt x="469" y="1"/>
                    <a:pt x="432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5" name="Google Shape;421;p34">
              <a:extLst>
                <a:ext uri="{FF2B5EF4-FFF2-40B4-BE49-F238E27FC236}">
                  <a16:creationId xmlns:a16="http://schemas.microsoft.com/office/drawing/2014/main" id="{6E5BFB7D-5069-C2B5-5B69-BBE25BCC00CA}"/>
                </a:ext>
              </a:extLst>
            </p:cNvPr>
            <p:cNvSpPr/>
            <p:nvPr/>
          </p:nvSpPr>
          <p:spPr>
            <a:xfrm>
              <a:off x="5527725" y="3949800"/>
              <a:ext cx="19150" cy="17875"/>
            </a:xfrm>
            <a:custGeom>
              <a:avLst/>
              <a:gdLst/>
              <a:ahLst/>
              <a:cxnLst/>
              <a:rect l="l" t="t" r="r" b="b"/>
              <a:pathLst>
                <a:path w="766" h="715" extrusionOk="0">
                  <a:moveTo>
                    <a:pt x="247" y="0"/>
                  </a:moveTo>
                  <a:cubicBezTo>
                    <a:pt x="198" y="25"/>
                    <a:pt x="148" y="50"/>
                    <a:pt x="99" y="99"/>
                  </a:cubicBezTo>
                  <a:cubicBezTo>
                    <a:pt x="49" y="149"/>
                    <a:pt x="25" y="198"/>
                    <a:pt x="25" y="272"/>
                  </a:cubicBezTo>
                  <a:cubicBezTo>
                    <a:pt x="0" y="321"/>
                    <a:pt x="0" y="395"/>
                    <a:pt x="25" y="445"/>
                  </a:cubicBezTo>
                  <a:cubicBezTo>
                    <a:pt x="39" y="489"/>
                    <a:pt x="54" y="524"/>
                    <a:pt x="74" y="556"/>
                  </a:cubicBezTo>
                  <a:lnTo>
                    <a:pt x="74" y="556"/>
                  </a:lnTo>
                  <a:cubicBezTo>
                    <a:pt x="74" y="568"/>
                    <a:pt x="74" y="581"/>
                    <a:pt x="74" y="593"/>
                  </a:cubicBezTo>
                  <a:cubicBezTo>
                    <a:pt x="74" y="642"/>
                    <a:pt x="99" y="667"/>
                    <a:pt x="148" y="692"/>
                  </a:cubicBezTo>
                  <a:cubicBezTo>
                    <a:pt x="169" y="707"/>
                    <a:pt x="192" y="714"/>
                    <a:pt x="215" y="714"/>
                  </a:cubicBezTo>
                  <a:cubicBezTo>
                    <a:pt x="235" y="714"/>
                    <a:pt x="255" y="709"/>
                    <a:pt x="273" y="700"/>
                  </a:cubicBezTo>
                  <a:lnTo>
                    <a:pt x="273" y="700"/>
                  </a:lnTo>
                  <a:cubicBezTo>
                    <a:pt x="302" y="707"/>
                    <a:pt x="332" y="712"/>
                    <a:pt x="362" y="712"/>
                  </a:cubicBezTo>
                  <a:cubicBezTo>
                    <a:pt x="398" y="712"/>
                    <a:pt x="435" y="706"/>
                    <a:pt x="469" y="692"/>
                  </a:cubicBezTo>
                  <a:cubicBezTo>
                    <a:pt x="517" y="676"/>
                    <a:pt x="554" y="650"/>
                    <a:pt x="588" y="620"/>
                  </a:cubicBezTo>
                  <a:lnTo>
                    <a:pt x="588" y="620"/>
                  </a:lnTo>
                  <a:cubicBezTo>
                    <a:pt x="623" y="603"/>
                    <a:pt x="657" y="586"/>
                    <a:pt x="691" y="568"/>
                  </a:cubicBezTo>
                  <a:cubicBezTo>
                    <a:pt x="716" y="519"/>
                    <a:pt x="741" y="470"/>
                    <a:pt x="765" y="420"/>
                  </a:cubicBezTo>
                  <a:cubicBezTo>
                    <a:pt x="765" y="395"/>
                    <a:pt x="765" y="346"/>
                    <a:pt x="765" y="321"/>
                  </a:cubicBezTo>
                  <a:cubicBezTo>
                    <a:pt x="765" y="297"/>
                    <a:pt x="741" y="247"/>
                    <a:pt x="741" y="198"/>
                  </a:cubicBezTo>
                  <a:cubicBezTo>
                    <a:pt x="724" y="181"/>
                    <a:pt x="696" y="153"/>
                    <a:pt x="656" y="144"/>
                  </a:cubicBezTo>
                  <a:lnTo>
                    <a:pt x="656" y="144"/>
                  </a:lnTo>
                  <a:cubicBezTo>
                    <a:pt x="631" y="113"/>
                    <a:pt x="599" y="81"/>
                    <a:pt x="568" y="50"/>
                  </a:cubicBezTo>
                  <a:cubicBezTo>
                    <a:pt x="543" y="50"/>
                    <a:pt x="519" y="25"/>
                    <a:pt x="494" y="25"/>
                  </a:cubicBezTo>
                  <a:cubicBezTo>
                    <a:pt x="469" y="0"/>
                    <a:pt x="444" y="0"/>
                    <a:pt x="44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6" name="Google Shape;422;p34">
              <a:extLst>
                <a:ext uri="{FF2B5EF4-FFF2-40B4-BE49-F238E27FC236}">
                  <a16:creationId xmlns:a16="http://schemas.microsoft.com/office/drawing/2014/main" id="{50D5993C-FDAA-253D-9B36-AD5164063107}"/>
                </a:ext>
              </a:extLst>
            </p:cNvPr>
            <p:cNvSpPr/>
            <p:nvPr/>
          </p:nvSpPr>
          <p:spPr>
            <a:xfrm>
              <a:off x="5496225" y="3974250"/>
              <a:ext cx="17925" cy="15700"/>
            </a:xfrm>
            <a:custGeom>
              <a:avLst/>
              <a:gdLst/>
              <a:ahLst/>
              <a:cxnLst/>
              <a:rect l="l" t="t" r="r" b="b"/>
              <a:pathLst>
                <a:path w="717" h="628" extrusionOk="0">
                  <a:moveTo>
                    <a:pt x="521" y="360"/>
                  </a:moveTo>
                  <a:lnTo>
                    <a:pt x="544" y="405"/>
                  </a:lnTo>
                  <a:cubicBezTo>
                    <a:pt x="536" y="389"/>
                    <a:pt x="528" y="375"/>
                    <a:pt x="519" y="363"/>
                  </a:cubicBezTo>
                  <a:lnTo>
                    <a:pt x="519" y="363"/>
                  </a:lnTo>
                  <a:lnTo>
                    <a:pt x="519" y="362"/>
                  </a:lnTo>
                  <a:lnTo>
                    <a:pt x="519" y="362"/>
                  </a:lnTo>
                  <a:cubicBezTo>
                    <a:pt x="520" y="362"/>
                    <a:pt x="521" y="361"/>
                    <a:pt x="521" y="360"/>
                  </a:cubicBezTo>
                  <a:close/>
                  <a:moveTo>
                    <a:pt x="357" y="0"/>
                  </a:moveTo>
                  <a:cubicBezTo>
                    <a:pt x="337" y="0"/>
                    <a:pt x="317" y="3"/>
                    <a:pt x="297" y="10"/>
                  </a:cubicBezTo>
                  <a:cubicBezTo>
                    <a:pt x="191" y="53"/>
                    <a:pt x="102" y="132"/>
                    <a:pt x="80" y="232"/>
                  </a:cubicBezTo>
                  <a:lnTo>
                    <a:pt x="80" y="232"/>
                  </a:lnTo>
                  <a:cubicBezTo>
                    <a:pt x="69" y="248"/>
                    <a:pt x="59" y="264"/>
                    <a:pt x="50" y="282"/>
                  </a:cubicBezTo>
                  <a:cubicBezTo>
                    <a:pt x="1" y="356"/>
                    <a:pt x="26" y="454"/>
                    <a:pt x="100" y="504"/>
                  </a:cubicBezTo>
                  <a:cubicBezTo>
                    <a:pt x="135" y="504"/>
                    <a:pt x="169" y="516"/>
                    <a:pt x="204" y="523"/>
                  </a:cubicBezTo>
                  <a:lnTo>
                    <a:pt x="204" y="523"/>
                  </a:lnTo>
                  <a:cubicBezTo>
                    <a:pt x="224" y="539"/>
                    <a:pt x="245" y="553"/>
                    <a:pt x="268" y="564"/>
                  </a:cubicBezTo>
                  <a:lnTo>
                    <a:pt x="268" y="564"/>
                  </a:lnTo>
                  <a:cubicBezTo>
                    <a:pt x="313" y="603"/>
                    <a:pt x="375" y="627"/>
                    <a:pt x="445" y="627"/>
                  </a:cubicBezTo>
                  <a:cubicBezTo>
                    <a:pt x="519" y="627"/>
                    <a:pt x="618" y="578"/>
                    <a:pt x="668" y="504"/>
                  </a:cubicBezTo>
                  <a:cubicBezTo>
                    <a:pt x="717" y="380"/>
                    <a:pt x="692" y="257"/>
                    <a:pt x="618" y="158"/>
                  </a:cubicBezTo>
                  <a:cubicBezTo>
                    <a:pt x="599" y="139"/>
                    <a:pt x="577" y="123"/>
                    <a:pt x="552" y="111"/>
                  </a:cubicBezTo>
                  <a:lnTo>
                    <a:pt x="552" y="111"/>
                  </a:lnTo>
                  <a:cubicBezTo>
                    <a:pt x="545" y="92"/>
                    <a:pt x="534" y="74"/>
                    <a:pt x="519" y="59"/>
                  </a:cubicBezTo>
                  <a:cubicBezTo>
                    <a:pt x="465" y="23"/>
                    <a:pt x="411" y="0"/>
                    <a:pt x="357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7" name="Google Shape;423;p34">
              <a:extLst>
                <a:ext uri="{FF2B5EF4-FFF2-40B4-BE49-F238E27FC236}">
                  <a16:creationId xmlns:a16="http://schemas.microsoft.com/office/drawing/2014/main" id="{56E10DED-2753-039F-689D-8D4DA6ABF0A6}"/>
                </a:ext>
              </a:extLst>
            </p:cNvPr>
            <p:cNvSpPr/>
            <p:nvPr/>
          </p:nvSpPr>
          <p:spPr>
            <a:xfrm>
              <a:off x="5467850" y="3951800"/>
              <a:ext cx="17925" cy="16550"/>
            </a:xfrm>
            <a:custGeom>
              <a:avLst/>
              <a:gdLst/>
              <a:ahLst/>
              <a:cxnLst/>
              <a:rect l="l" t="t" r="r" b="b"/>
              <a:pathLst>
                <a:path w="717" h="662" extrusionOk="0">
                  <a:moveTo>
                    <a:pt x="383" y="340"/>
                  </a:moveTo>
                  <a:lnTo>
                    <a:pt x="371" y="365"/>
                  </a:lnTo>
                  <a:cubicBezTo>
                    <a:pt x="371" y="353"/>
                    <a:pt x="377" y="346"/>
                    <a:pt x="383" y="340"/>
                  </a:cubicBezTo>
                  <a:close/>
                  <a:moveTo>
                    <a:pt x="346" y="340"/>
                  </a:moveTo>
                  <a:lnTo>
                    <a:pt x="333" y="365"/>
                  </a:lnTo>
                  <a:lnTo>
                    <a:pt x="333" y="365"/>
                  </a:lnTo>
                  <a:cubicBezTo>
                    <a:pt x="332" y="365"/>
                    <a:pt x="330" y="365"/>
                    <a:pt x="329" y="366"/>
                  </a:cubicBezTo>
                  <a:lnTo>
                    <a:pt x="329" y="366"/>
                  </a:lnTo>
                  <a:cubicBezTo>
                    <a:pt x="331" y="358"/>
                    <a:pt x="337" y="349"/>
                    <a:pt x="346" y="340"/>
                  </a:cubicBezTo>
                  <a:close/>
                  <a:moveTo>
                    <a:pt x="321" y="365"/>
                  </a:moveTo>
                  <a:lnTo>
                    <a:pt x="321" y="365"/>
                  </a:lnTo>
                  <a:cubicBezTo>
                    <a:pt x="322" y="366"/>
                    <a:pt x="323" y="367"/>
                    <a:pt x="324" y="368"/>
                  </a:cubicBezTo>
                  <a:lnTo>
                    <a:pt x="324" y="368"/>
                  </a:lnTo>
                  <a:cubicBezTo>
                    <a:pt x="325" y="367"/>
                    <a:pt x="326" y="367"/>
                    <a:pt x="327" y="366"/>
                  </a:cubicBezTo>
                  <a:lnTo>
                    <a:pt x="327" y="366"/>
                  </a:lnTo>
                  <a:cubicBezTo>
                    <a:pt x="328" y="367"/>
                    <a:pt x="328" y="368"/>
                    <a:pt x="328" y="368"/>
                  </a:cubicBezTo>
                  <a:lnTo>
                    <a:pt x="328" y="368"/>
                  </a:lnTo>
                  <a:cubicBezTo>
                    <a:pt x="328" y="369"/>
                    <a:pt x="328" y="370"/>
                    <a:pt x="328" y="371"/>
                  </a:cubicBezTo>
                  <a:lnTo>
                    <a:pt x="328" y="371"/>
                  </a:lnTo>
                  <a:cubicBezTo>
                    <a:pt x="326" y="370"/>
                    <a:pt x="325" y="369"/>
                    <a:pt x="324" y="368"/>
                  </a:cubicBezTo>
                  <a:lnTo>
                    <a:pt x="324" y="368"/>
                  </a:lnTo>
                  <a:cubicBezTo>
                    <a:pt x="323" y="369"/>
                    <a:pt x="323" y="370"/>
                    <a:pt x="322" y="372"/>
                  </a:cubicBezTo>
                  <a:lnTo>
                    <a:pt x="322" y="372"/>
                  </a:lnTo>
                  <a:cubicBezTo>
                    <a:pt x="321" y="368"/>
                    <a:pt x="321" y="365"/>
                    <a:pt x="321" y="365"/>
                  </a:cubicBezTo>
                  <a:lnTo>
                    <a:pt x="321" y="365"/>
                  </a:lnTo>
                  <a:cubicBezTo>
                    <a:pt x="321" y="365"/>
                    <a:pt x="321" y="365"/>
                    <a:pt x="321" y="365"/>
                  </a:cubicBezTo>
                  <a:close/>
                  <a:moveTo>
                    <a:pt x="329" y="373"/>
                  </a:moveTo>
                  <a:lnTo>
                    <a:pt x="329" y="373"/>
                  </a:lnTo>
                  <a:cubicBezTo>
                    <a:pt x="329" y="373"/>
                    <a:pt x="329" y="373"/>
                    <a:pt x="329" y="373"/>
                  </a:cubicBezTo>
                  <a:close/>
                  <a:moveTo>
                    <a:pt x="346" y="365"/>
                  </a:moveTo>
                  <a:lnTo>
                    <a:pt x="334" y="377"/>
                  </a:lnTo>
                  <a:lnTo>
                    <a:pt x="334" y="377"/>
                  </a:lnTo>
                  <a:cubicBezTo>
                    <a:pt x="332" y="375"/>
                    <a:pt x="331" y="374"/>
                    <a:pt x="330" y="373"/>
                  </a:cubicBezTo>
                  <a:lnTo>
                    <a:pt x="330" y="373"/>
                  </a:lnTo>
                  <a:lnTo>
                    <a:pt x="329" y="373"/>
                  </a:lnTo>
                  <a:lnTo>
                    <a:pt x="330" y="372"/>
                  </a:lnTo>
                  <a:lnTo>
                    <a:pt x="330" y="372"/>
                  </a:lnTo>
                  <a:cubicBezTo>
                    <a:pt x="330" y="372"/>
                    <a:pt x="330" y="372"/>
                    <a:pt x="330" y="373"/>
                  </a:cubicBezTo>
                  <a:lnTo>
                    <a:pt x="330" y="373"/>
                  </a:lnTo>
                  <a:lnTo>
                    <a:pt x="346" y="365"/>
                  </a:lnTo>
                  <a:close/>
                  <a:moveTo>
                    <a:pt x="322" y="372"/>
                  </a:moveTo>
                  <a:cubicBezTo>
                    <a:pt x="322" y="374"/>
                    <a:pt x="323" y="375"/>
                    <a:pt x="323" y="376"/>
                  </a:cubicBezTo>
                  <a:lnTo>
                    <a:pt x="323" y="376"/>
                  </a:lnTo>
                  <a:lnTo>
                    <a:pt x="324" y="376"/>
                  </a:lnTo>
                  <a:lnTo>
                    <a:pt x="324" y="376"/>
                  </a:lnTo>
                  <a:cubicBezTo>
                    <a:pt x="324" y="377"/>
                    <a:pt x="325" y="379"/>
                    <a:pt x="326" y="380"/>
                  </a:cubicBezTo>
                  <a:lnTo>
                    <a:pt x="326" y="380"/>
                  </a:lnTo>
                  <a:lnTo>
                    <a:pt x="328" y="377"/>
                  </a:lnTo>
                  <a:lnTo>
                    <a:pt x="328" y="377"/>
                  </a:lnTo>
                  <a:cubicBezTo>
                    <a:pt x="328" y="379"/>
                    <a:pt x="328" y="380"/>
                    <a:pt x="329" y="382"/>
                  </a:cubicBezTo>
                  <a:lnTo>
                    <a:pt x="329" y="382"/>
                  </a:lnTo>
                  <a:lnTo>
                    <a:pt x="334" y="377"/>
                  </a:lnTo>
                  <a:lnTo>
                    <a:pt x="334" y="377"/>
                  </a:lnTo>
                  <a:cubicBezTo>
                    <a:pt x="338" y="381"/>
                    <a:pt x="342" y="385"/>
                    <a:pt x="346" y="390"/>
                  </a:cubicBezTo>
                  <a:lnTo>
                    <a:pt x="346" y="390"/>
                  </a:lnTo>
                  <a:cubicBezTo>
                    <a:pt x="346" y="390"/>
                    <a:pt x="340" y="390"/>
                    <a:pt x="333" y="386"/>
                  </a:cubicBezTo>
                  <a:lnTo>
                    <a:pt x="333" y="386"/>
                  </a:lnTo>
                  <a:cubicBezTo>
                    <a:pt x="332" y="385"/>
                    <a:pt x="330" y="384"/>
                    <a:pt x="329" y="382"/>
                  </a:cubicBezTo>
                  <a:lnTo>
                    <a:pt x="329" y="382"/>
                  </a:lnTo>
                  <a:lnTo>
                    <a:pt x="328" y="383"/>
                  </a:lnTo>
                  <a:lnTo>
                    <a:pt x="328" y="383"/>
                  </a:lnTo>
                  <a:cubicBezTo>
                    <a:pt x="327" y="382"/>
                    <a:pt x="327" y="381"/>
                    <a:pt x="326" y="380"/>
                  </a:cubicBezTo>
                  <a:lnTo>
                    <a:pt x="326" y="380"/>
                  </a:lnTo>
                  <a:lnTo>
                    <a:pt x="326" y="380"/>
                  </a:lnTo>
                  <a:lnTo>
                    <a:pt x="326" y="380"/>
                  </a:lnTo>
                  <a:cubicBezTo>
                    <a:pt x="325" y="379"/>
                    <a:pt x="324" y="378"/>
                    <a:pt x="323" y="376"/>
                  </a:cubicBezTo>
                  <a:lnTo>
                    <a:pt x="323" y="376"/>
                  </a:lnTo>
                  <a:lnTo>
                    <a:pt x="321" y="377"/>
                  </a:lnTo>
                  <a:lnTo>
                    <a:pt x="321" y="377"/>
                  </a:lnTo>
                  <a:cubicBezTo>
                    <a:pt x="322" y="375"/>
                    <a:pt x="322" y="374"/>
                    <a:pt x="322" y="372"/>
                  </a:cubicBezTo>
                  <a:close/>
                  <a:moveTo>
                    <a:pt x="420" y="0"/>
                  </a:moveTo>
                  <a:cubicBezTo>
                    <a:pt x="387" y="0"/>
                    <a:pt x="353" y="6"/>
                    <a:pt x="321" y="19"/>
                  </a:cubicBezTo>
                  <a:cubicBezTo>
                    <a:pt x="273" y="29"/>
                    <a:pt x="228" y="50"/>
                    <a:pt x="190" y="80"/>
                  </a:cubicBezTo>
                  <a:lnTo>
                    <a:pt x="190" y="80"/>
                  </a:lnTo>
                  <a:cubicBezTo>
                    <a:pt x="176" y="84"/>
                    <a:pt x="162" y="89"/>
                    <a:pt x="148" y="93"/>
                  </a:cubicBezTo>
                  <a:cubicBezTo>
                    <a:pt x="99" y="143"/>
                    <a:pt x="50" y="192"/>
                    <a:pt x="25" y="266"/>
                  </a:cubicBezTo>
                  <a:cubicBezTo>
                    <a:pt x="0" y="315"/>
                    <a:pt x="0" y="390"/>
                    <a:pt x="25" y="439"/>
                  </a:cubicBezTo>
                  <a:cubicBezTo>
                    <a:pt x="50" y="488"/>
                    <a:pt x="74" y="562"/>
                    <a:pt x="124" y="587"/>
                  </a:cubicBezTo>
                  <a:cubicBezTo>
                    <a:pt x="148" y="612"/>
                    <a:pt x="198" y="636"/>
                    <a:pt x="222" y="661"/>
                  </a:cubicBezTo>
                  <a:lnTo>
                    <a:pt x="346" y="661"/>
                  </a:lnTo>
                  <a:cubicBezTo>
                    <a:pt x="375" y="646"/>
                    <a:pt x="396" y="632"/>
                    <a:pt x="408" y="612"/>
                  </a:cubicBezTo>
                  <a:lnTo>
                    <a:pt x="494" y="612"/>
                  </a:lnTo>
                  <a:cubicBezTo>
                    <a:pt x="568" y="587"/>
                    <a:pt x="617" y="538"/>
                    <a:pt x="667" y="488"/>
                  </a:cubicBezTo>
                  <a:cubicBezTo>
                    <a:pt x="667" y="464"/>
                    <a:pt x="692" y="439"/>
                    <a:pt x="692" y="414"/>
                  </a:cubicBezTo>
                  <a:cubicBezTo>
                    <a:pt x="716" y="390"/>
                    <a:pt x="716" y="340"/>
                    <a:pt x="716" y="315"/>
                  </a:cubicBezTo>
                  <a:cubicBezTo>
                    <a:pt x="716" y="266"/>
                    <a:pt x="692" y="192"/>
                    <a:pt x="667" y="143"/>
                  </a:cubicBezTo>
                  <a:cubicBezTo>
                    <a:pt x="612" y="51"/>
                    <a:pt x="516" y="0"/>
                    <a:pt x="42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8" name="Google Shape;424;p34">
              <a:extLst>
                <a:ext uri="{FF2B5EF4-FFF2-40B4-BE49-F238E27FC236}">
                  <a16:creationId xmlns:a16="http://schemas.microsoft.com/office/drawing/2014/main" id="{DBECA79C-82C1-F58A-252E-2F0B15D688F1}"/>
                </a:ext>
              </a:extLst>
            </p:cNvPr>
            <p:cNvSpPr/>
            <p:nvPr/>
          </p:nvSpPr>
          <p:spPr>
            <a:xfrm>
              <a:off x="5440850" y="3924500"/>
              <a:ext cx="23925" cy="22850"/>
            </a:xfrm>
            <a:custGeom>
              <a:avLst/>
              <a:gdLst/>
              <a:ahLst/>
              <a:cxnLst/>
              <a:rect l="l" t="t" r="r" b="b"/>
              <a:pathLst>
                <a:path w="957" h="914" extrusionOk="0">
                  <a:moveTo>
                    <a:pt x="414" y="0"/>
                  </a:moveTo>
                  <a:cubicBezTo>
                    <a:pt x="315" y="25"/>
                    <a:pt x="290" y="124"/>
                    <a:pt x="290" y="198"/>
                  </a:cubicBezTo>
                  <a:lnTo>
                    <a:pt x="303" y="211"/>
                  </a:lnTo>
                  <a:lnTo>
                    <a:pt x="303" y="211"/>
                  </a:lnTo>
                  <a:cubicBezTo>
                    <a:pt x="289" y="229"/>
                    <a:pt x="276" y="250"/>
                    <a:pt x="265" y="272"/>
                  </a:cubicBezTo>
                  <a:cubicBezTo>
                    <a:pt x="258" y="287"/>
                    <a:pt x="251" y="303"/>
                    <a:pt x="245" y="319"/>
                  </a:cubicBezTo>
                  <a:lnTo>
                    <a:pt x="245" y="319"/>
                  </a:lnTo>
                  <a:cubicBezTo>
                    <a:pt x="97" y="406"/>
                    <a:pt x="0" y="586"/>
                    <a:pt x="68" y="766"/>
                  </a:cubicBezTo>
                  <a:cubicBezTo>
                    <a:pt x="117" y="840"/>
                    <a:pt x="191" y="889"/>
                    <a:pt x="290" y="914"/>
                  </a:cubicBezTo>
                  <a:cubicBezTo>
                    <a:pt x="389" y="914"/>
                    <a:pt x="463" y="864"/>
                    <a:pt x="512" y="790"/>
                  </a:cubicBezTo>
                  <a:cubicBezTo>
                    <a:pt x="512" y="789"/>
                    <a:pt x="512" y="788"/>
                    <a:pt x="512" y="787"/>
                  </a:cubicBezTo>
                  <a:lnTo>
                    <a:pt x="512" y="787"/>
                  </a:lnTo>
                  <a:cubicBezTo>
                    <a:pt x="529" y="789"/>
                    <a:pt x="546" y="790"/>
                    <a:pt x="562" y="790"/>
                  </a:cubicBezTo>
                  <a:cubicBezTo>
                    <a:pt x="636" y="790"/>
                    <a:pt x="710" y="766"/>
                    <a:pt x="784" y="691"/>
                  </a:cubicBezTo>
                  <a:cubicBezTo>
                    <a:pt x="814" y="661"/>
                    <a:pt x="836" y="621"/>
                    <a:pt x="847" y="578"/>
                  </a:cubicBezTo>
                  <a:lnTo>
                    <a:pt x="847" y="578"/>
                  </a:lnTo>
                  <a:cubicBezTo>
                    <a:pt x="851" y="574"/>
                    <a:pt x="855" y="571"/>
                    <a:pt x="858" y="568"/>
                  </a:cubicBezTo>
                  <a:cubicBezTo>
                    <a:pt x="907" y="519"/>
                    <a:pt x="932" y="445"/>
                    <a:pt x="957" y="371"/>
                  </a:cubicBezTo>
                  <a:cubicBezTo>
                    <a:pt x="957" y="272"/>
                    <a:pt x="907" y="198"/>
                    <a:pt x="858" y="148"/>
                  </a:cubicBezTo>
                  <a:cubicBezTo>
                    <a:pt x="784" y="99"/>
                    <a:pt x="710" y="50"/>
                    <a:pt x="636" y="50"/>
                  </a:cubicBezTo>
                  <a:cubicBezTo>
                    <a:pt x="610" y="50"/>
                    <a:pt x="585" y="52"/>
                    <a:pt x="560" y="56"/>
                  </a:cubicBezTo>
                  <a:lnTo>
                    <a:pt x="560" y="56"/>
                  </a:lnTo>
                  <a:cubicBezTo>
                    <a:pt x="548" y="45"/>
                    <a:pt x="532" y="35"/>
                    <a:pt x="512" y="25"/>
                  </a:cubicBezTo>
                  <a:cubicBezTo>
                    <a:pt x="488" y="0"/>
                    <a:pt x="438" y="0"/>
                    <a:pt x="41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9" name="Google Shape;425;p34">
              <a:extLst>
                <a:ext uri="{FF2B5EF4-FFF2-40B4-BE49-F238E27FC236}">
                  <a16:creationId xmlns:a16="http://schemas.microsoft.com/office/drawing/2014/main" id="{F05EBA41-E8A7-F5D6-A7DF-878AD6045163}"/>
                </a:ext>
              </a:extLst>
            </p:cNvPr>
            <p:cNvSpPr/>
            <p:nvPr/>
          </p:nvSpPr>
          <p:spPr>
            <a:xfrm>
              <a:off x="5414150" y="3962650"/>
              <a:ext cx="18475" cy="22825"/>
            </a:xfrm>
            <a:custGeom>
              <a:avLst/>
              <a:gdLst/>
              <a:ahLst/>
              <a:cxnLst/>
              <a:rect l="l" t="t" r="r" b="b"/>
              <a:pathLst>
                <a:path w="739" h="913" extrusionOk="0">
                  <a:moveTo>
                    <a:pt x="420" y="474"/>
                  </a:moveTo>
                  <a:lnTo>
                    <a:pt x="420" y="474"/>
                  </a:lnTo>
                  <a:cubicBezTo>
                    <a:pt x="432" y="486"/>
                    <a:pt x="432" y="493"/>
                    <a:pt x="429" y="493"/>
                  </a:cubicBezTo>
                  <a:cubicBezTo>
                    <a:pt x="426" y="493"/>
                    <a:pt x="420" y="486"/>
                    <a:pt x="420" y="474"/>
                  </a:cubicBezTo>
                  <a:close/>
                  <a:moveTo>
                    <a:pt x="442" y="0"/>
                  </a:moveTo>
                  <a:cubicBezTo>
                    <a:pt x="412" y="0"/>
                    <a:pt x="379" y="9"/>
                    <a:pt x="346" y="30"/>
                  </a:cubicBezTo>
                  <a:lnTo>
                    <a:pt x="272" y="79"/>
                  </a:lnTo>
                  <a:cubicBezTo>
                    <a:pt x="235" y="101"/>
                    <a:pt x="199" y="131"/>
                    <a:pt x="169" y="165"/>
                  </a:cubicBezTo>
                  <a:lnTo>
                    <a:pt x="169" y="165"/>
                  </a:lnTo>
                  <a:cubicBezTo>
                    <a:pt x="108" y="185"/>
                    <a:pt x="60" y="231"/>
                    <a:pt x="25" y="301"/>
                  </a:cubicBezTo>
                  <a:cubicBezTo>
                    <a:pt x="8" y="352"/>
                    <a:pt x="3" y="404"/>
                    <a:pt x="9" y="455"/>
                  </a:cubicBezTo>
                  <a:lnTo>
                    <a:pt x="9" y="455"/>
                  </a:lnTo>
                  <a:cubicBezTo>
                    <a:pt x="1" y="525"/>
                    <a:pt x="13" y="598"/>
                    <a:pt x="50" y="672"/>
                  </a:cubicBezTo>
                  <a:cubicBezTo>
                    <a:pt x="86" y="708"/>
                    <a:pt x="136" y="745"/>
                    <a:pt x="190" y="771"/>
                  </a:cubicBezTo>
                  <a:lnTo>
                    <a:pt x="190" y="771"/>
                  </a:lnTo>
                  <a:cubicBezTo>
                    <a:pt x="222" y="800"/>
                    <a:pt x="257" y="825"/>
                    <a:pt x="297" y="844"/>
                  </a:cubicBezTo>
                  <a:cubicBezTo>
                    <a:pt x="321" y="869"/>
                    <a:pt x="346" y="894"/>
                    <a:pt x="395" y="894"/>
                  </a:cubicBezTo>
                  <a:cubicBezTo>
                    <a:pt x="420" y="906"/>
                    <a:pt x="451" y="912"/>
                    <a:pt x="482" y="912"/>
                  </a:cubicBezTo>
                  <a:cubicBezTo>
                    <a:pt x="513" y="912"/>
                    <a:pt x="543" y="906"/>
                    <a:pt x="568" y="894"/>
                  </a:cubicBezTo>
                  <a:cubicBezTo>
                    <a:pt x="618" y="869"/>
                    <a:pt x="642" y="820"/>
                    <a:pt x="667" y="795"/>
                  </a:cubicBezTo>
                  <a:cubicBezTo>
                    <a:pt x="692" y="746"/>
                    <a:pt x="692" y="696"/>
                    <a:pt x="716" y="672"/>
                  </a:cubicBezTo>
                  <a:cubicBezTo>
                    <a:pt x="739" y="514"/>
                    <a:pt x="700" y="336"/>
                    <a:pt x="581" y="250"/>
                  </a:cubicBezTo>
                  <a:lnTo>
                    <a:pt x="581" y="250"/>
                  </a:lnTo>
                  <a:cubicBezTo>
                    <a:pt x="651" y="152"/>
                    <a:pt x="566" y="0"/>
                    <a:pt x="442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0" name="Google Shape;426;p34">
              <a:extLst>
                <a:ext uri="{FF2B5EF4-FFF2-40B4-BE49-F238E27FC236}">
                  <a16:creationId xmlns:a16="http://schemas.microsoft.com/office/drawing/2014/main" id="{19CEAF1D-740A-4899-A833-DF4C8C3DC29B}"/>
                </a:ext>
              </a:extLst>
            </p:cNvPr>
            <p:cNvSpPr/>
            <p:nvPr/>
          </p:nvSpPr>
          <p:spPr>
            <a:xfrm>
              <a:off x="5446250" y="4001150"/>
              <a:ext cx="19775" cy="20900"/>
            </a:xfrm>
            <a:custGeom>
              <a:avLst/>
              <a:gdLst/>
              <a:ahLst/>
              <a:cxnLst/>
              <a:rect l="l" t="t" r="r" b="b"/>
              <a:pathLst>
                <a:path w="791" h="836" extrusionOk="0">
                  <a:moveTo>
                    <a:pt x="351" y="0"/>
                  </a:moveTo>
                  <a:cubicBezTo>
                    <a:pt x="280" y="0"/>
                    <a:pt x="206" y="27"/>
                    <a:pt x="148" y="70"/>
                  </a:cubicBezTo>
                  <a:cubicBezTo>
                    <a:pt x="118" y="100"/>
                    <a:pt x="95" y="140"/>
                    <a:pt x="82" y="184"/>
                  </a:cubicBezTo>
                  <a:lnTo>
                    <a:pt x="82" y="184"/>
                  </a:lnTo>
                  <a:cubicBezTo>
                    <a:pt x="44" y="219"/>
                    <a:pt x="16" y="268"/>
                    <a:pt x="0" y="317"/>
                  </a:cubicBezTo>
                  <a:cubicBezTo>
                    <a:pt x="0" y="415"/>
                    <a:pt x="0" y="489"/>
                    <a:pt x="49" y="563"/>
                  </a:cubicBezTo>
                  <a:cubicBezTo>
                    <a:pt x="82" y="644"/>
                    <a:pt x="155" y="713"/>
                    <a:pt x="244" y="746"/>
                  </a:cubicBezTo>
                  <a:lnTo>
                    <a:pt x="244" y="746"/>
                  </a:lnTo>
                  <a:cubicBezTo>
                    <a:pt x="301" y="800"/>
                    <a:pt x="380" y="835"/>
                    <a:pt x="469" y="835"/>
                  </a:cubicBezTo>
                  <a:cubicBezTo>
                    <a:pt x="642" y="835"/>
                    <a:pt x="790" y="662"/>
                    <a:pt x="765" y="489"/>
                  </a:cubicBezTo>
                  <a:cubicBezTo>
                    <a:pt x="765" y="406"/>
                    <a:pt x="742" y="323"/>
                    <a:pt x="695" y="257"/>
                  </a:cubicBezTo>
                  <a:lnTo>
                    <a:pt x="695" y="257"/>
                  </a:lnTo>
                  <a:cubicBezTo>
                    <a:pt x="673" y="195"/>
                    <a:pt x="638" y="140"/>
                    <a:pt x="593" y="94"/>
                  </a:cubicBezTo>
                  <a:cubicBezTo>
                    <a:pt x="556" y="58"/>
                    <a:pt x="507" y="33"/>
                    <a:pt x="452" y="21"/>
                  </a:cubicBezTo>
                  <a:lnTo>
                    <a:pt x="452" y="21"/>
                  </a:lnTo>
                  <a:cubicBezTo>
                    <a:pt x="421" y="7"/>
                    <a:pt x="386" y="0"/>
                    <a:pt x="351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1" name="Google Shape;427;p34">
              <a:extLst>
                <a:ext uri="{FF2B5EF4-FFF2-40B4-BE49-F238E27FC236}">
                  <a16:creationId xmlns:a16="http://schemas.microsoft.com/office/drawing/2014/main" id="{9B92BC34-AFE1-816B-F697-2B90FE22F1F0}"/>
                </a:ext>
              </a:extLst>
            </p:cNvPr>
            <p:cNvSpPr/>
            <p:nvPr/>
          </p:nvSpPr>
          <p:spPr>
            <a:xfrm>
              <a:off x="5501450" y="4031250"/>
              <a:ext cx="23825" cy="22625"/>
            </a:xfrm>
            <a:custGeom>
              <a:avLst/>
              <a:gdLst/>
              <a:ahLst/>
              <a:cxnLst/>
              <a:rect l="l" t="t" r="r" b="b"/>
              <a:pathLst>
                <a:path w="953" h="905" extrusionOk="0">
                  <a:moveTo>
                    <a:pt x="474" y="0"/>
                  </a:moveTo>
                  <a:cubicBezTo>
                    <a:pt x="423" y="0"/>
                    <a:pt x="376" y="28"/>
                    <a:pt x="360" y="75"/>
                  </a:cubicBezTo>
                  <a:lnTo>
                    <a:pt x="384" y="51"/>
                  </a:lnTo>
                  <a:lnTo>
                    <a:pt x="384" y="51"/>
                  </a:lnTo>
                  <a:cubicBezTo>
                    <a:pt x="373" y="68"/>
                    <a:pt x="362" y="86"/>
                    <a:pt x="350" y="106"/>
                  </a:cubicBezTo>
                  <a:lnTo>
                    <a:pt x="350" y="106"/>
                  </a:lnTo>
                  <a:cubicBezTo>
                    <a:pt x="337" y="102"/>
                    <a:pt x="324" y="100"/>
                    <a:pt x="310" y="100"/>
                  </a:cubicBezTo>
                  <a:cubicBezTo>
                    <a:pt x="288" y="93"/>
                    <a:pt x="265" y="89"/>
                    <a:pt x="243" y="89"/>
                  </a:cubicBezTo>
                  <a:cubicBezTo>
                    <a:pt x="120" y="89"/>
                    <a:pt x="14" y="197"/>
                    <a:pt x="14" y="322"/>
                  </a:cubicBezTo>
                  <a:cubicBezTo>
                    <a:pt x="15" y="327"/>
                    <a:pt x="16" y="331"/>
                    <a:pt x="17" y="336"/>
                  </a:cubicBezTo>
                  <a:lnTo>
                    <a:pt x="17" y="336"/>
                  </a:lnTo>
                  <a:cubicBezTo>
                    <a:pt x="0" y="421"/>
                    <a:pt x="24" y="515"/>
                    <a:pt x="64" y="594"/>
                  </a:cubicBezTo>
                  <a:cubicBezTo>
                    <a:pt x="162" y="742"/>
                    <a:pt x="286" y="866"/>
                    <a:pt x="459" y="890"/>
                  </a:cubicBezTo>
                  <a:cubicBezTo>
                    <a:pt x="495" y="899"/>
                    <a:pt x="534" y="905"/>
                    <a:pt x="573" y="905"/>
                  </a:cubicBezTo>
                  <a:cubicBezTo>
                    <a:pt x="591" y="905"/>
                    <a:pt x="609" y="904"/>
                    <a:pt x="626" y="901"/>
                  </a:cubicBezTo>
                  <a:lnTo>
                    <a:pt x="626" y="901"/>
                  </a:lnTo>
                  <a:cubicBezTo>
                    <a:pt x="671" y="897"/>
                    <a:pt x="715" y="886"/>
                    <a:pt x="755" y="866"/>
                  </a:cubicBezTo>
                  <a:cubicBezTo>
                    <a:pt x="903" y="767"/>
                    <a:pt x="952" y="545"/>
                    <a:pt x="854" y="372"/>
                  </a:cubicBezTo>
                  <a:cubicBezTo>
                    <a:pt x="790" y="283"/>
                    <a:pt x="713" y="220"/>
                    <a:pt x="627" y="180"/>
                  </a:cubicBezTo>
                  <a:lnTo>
                    <a:pt x="627" y="180"/>
                  </a:lnTo>
                  <a:cubicBezTo>
                    <a:pt x="645" y="115"/>
                    <a:pt x="617" y="46"/>
                    <a:pt x="557" y="26"/>
                  </a:cubicBezTo>
                  <a:cubicBezTo>
                    <a:pt x="531" y="9"/>
                    <a:pt x="502" y="0"/>
                    <a:pt x="47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2" name="Google Shape;428;p34">
              <a:extLst>
                <a:ext uri="{FF2B5EF4-FFF2-40B4-BE49-F238E27FC236}">
                  <a16:creationId xmlns:a16="http://schemas.microsoft.com/office/drawing/2014/main" id="{2B513D6C-E6F1-61FC-C79A-940E8F6E8686}"/>
                </a:ext>
              </a:extLst>
            </p:cNvPr>
            <p:cNvSpPr/>
            <p:nvPr/>
          </p:nvSpPr>
          <p:spPr>
            <a:xfrm>
              <a:off x="5535750" y="4002375"/>
              <a:ext cx="25925" cy="23975"/>
            </a:xfrm>
            <a:custGeom>
              <a:avLst/>
              <a:gdLst/>
              <a:ahLst/>
              <a:cxnLst/>
              <a:rect l="l" t="t" r="r" b="b"/>
              <a:pathLst>
                <a:path w="1037" h="959" extrusionOk="0">
                  <a:moveTo>
                    <a:pt x="496" y="1"/>
                  </a:moveTo>
                  <a:cubicBezTo>
                    <a:pt x="403" y="1"/>
                    <a:pt x="308" y="27"/>
                    <a:pt x="222" y="70"/>
                  </a:cubicBezTo>
                  <a:cubicBezTo>
                    <a:pt x="99" y="144"/>
                    <a:pt x="0" y="292"/>
                    <a:pt x="0" y="465"/>
                  </a:cubicBezTo>
                  <a:cubicBezTo>
                    <a:pt x="0" y="532"/>
                    <a:pt x="61" y="600"/>
                    <a:pt x="146" y="611"/>
                  </a:cubicBezTo>
                  <a:lnTo>
                    <a:pt x="146" y="611"/>
                  </a:lnTo>
                  <a:cubicBezTo>
                    <a:pt x="147" y="612"/>
                    <a:pt x="148" y="613"/>
                    <a:pt x="148" y="613"/>
                  </a:cubicBezTo>
                  <a:cubicBezTo>
                    <a:pt x="173" y="663"/>
                    <a:pt x="222" y="712"/>
                    <a:pt x="272" y="761"/>
                  </a:cubicBezTo>
                  <a:cubicBezTo>
                    <a:pt x="370" y="885"/>
                    <a:pt x="494" y="959"/>
                    <a:pt x="642" y="959"/>
                  </a:cubicBezTo>
                  <a:cubicBezTo>
                    <a:pt x="790" y="959"/>
                    <a:pt x="938" y="860"/>
                    <a:pt x="1012" y="712"/>
                  </a:cubicBezTo>
                  <a:cubicBezTo>
                    <a:pt x="1037" y="589"/>
                    <a:pt x="1037" y="440"/>
                    <a:pt x="963" y="317"/>
                  </a:cubicBezTo>
                  <a:cubicBezTo>
                    <a:pt x="889" y="194"/>
                    <a:pt x="790" y="95"/>
                    <a:pt x="691" y="45"/>
                  </a:cubicBezTo>
                  <a:cubicBezTo>
                    <a:pt x="629" y="14"/>
                    <a:pt x="563" y="1"/>
                    <a:pt x="496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3" name="Google Shape;429;p34">
              <a:extLst>
                <a:ext uri="{FF2B5EF4-FFF2-40B4-BE49-F238E27FC236}">
                  <a16:creationId xmlns:a16="http://schemas.microsoft.com/office/drawing/2014/main" id="{0C228705-97A2-F8FD-C040-A82B27906BEC}"/>
                </a:ext>
              </a:extLst>
            </p:cNvPr>
            <p:cNvSpPr/>
            <p:nvPr/>
          </p:nvSpPr>
          <p:spPr>
            <a:xfrm>
              <a:off x="5564750" y="3971400"/>
              <a:ext cx="16675" cy="15075"/>
            </a:xfrm>
            <a:custGeom>
              <a:avLst/>
              <a:gdLst/>
              <a:ahLst/>
              <a:cxnLst/>
              <a:rect l="l" t="t" r="r" b="b"/>
              <a:pathLst>
                <a:path w="667" h="603" extrusionOk="0">
                  <a:moveTo>
                    <a:pt x="297" y="1"/>
                  </a:moveTo>
                  <a:cubicBezTo>
                    <a:pt x="264" y="1"/>
                    <a:pt x="232" y="11"/>
                    <a:pt x="200" y="25"/>
                  </a:cubicBezTo>
                  <a:lnTo>
                    <a:pt x="149" y="25"/>
                  </a:lnTo>
                  <a:cubicBezTo>
                    <a:pt x="124" y="25"/>
                    <a:pt x="124" y="50"/>
                    <a:pt x="99" y="50"/>
                  </a:cubicBezTo>
                  <a:cubicBezTo>
                    <a:pt x="99" y="58"/>
                    <a:pt x="96" y="69"/>
                    <a:pt x="93" y="81"/>
                  </a:cubicBezTo>
                  <a:lnTo>
                    <a:pt x="93" y="81"/>
                  </a:lnTo>
                  <a:lnTo>
                    <a:pt x="74" y="99"/>
                  </a:lnTo>
                  <a:cubicBezTo>
                    <a:pt x="50" y="124"/>
                    <a:pt x="25" y="173"/>
                    <a:pt x="0" y="198"/>
                  </a:cubicBezTo>
                  <a:cubicBezTo>
                    <a:pt x="0" y="247"/>
                    <a:pt x="0" y="297"/>
                    <a:pt x="0" y="346"/>
                  </a:cubicBezTo>
                  <a:cubicBezTo>
                    <a:pt x="50" y="445"/>
                    <a:pt x="99" y="519"/>
                    <a:pt x="198" y="544"/>
                  </a:cubicBezTo>
                  <a:cubicBezTo>
                    <a:pt x="211" y="550"/>
                    <a:pt x="225" y="555"/>
                    <a:pt x="239" y="558"/>
                  </a:cubicBezTo>
                  <a:lnTo>
                    <a:pt x="239" y="558"/>
                  </a:lnTo>
                  <a:cubicBezTo>
                    <a:pt x="256" y="570"/>
                    <a:pt x="274" y="582"/>
                    <a:pt x="297" y="593"/>
                  </a:cubicBezTo>
                  <a:cubicBezTo>
                    <a:pt x="317" y="600"/>
                    <a:pt x="338" y="603"/>
                    <a:pt x="361" y="603"/>
                  </a:cubicBezTo>
                  <a:cubicBezTo>
                    <a:pt x="422" y="603"/>
                    <a:pt x="489" y="580"/>
                    <a:pt x="544" y="544"/>
                  </a:cubicBezTo>
                  <a:cubicBezTo>
                    <a:pt x="568" y="519"/>
                    <a:pt x="593" y="494"/>
                    <a:pt x="618" y="445"/>
                  </a:cubicBezTo>
                  <a:cubicBezTo>
                    <a:pt x="642" y="396"/>
                    <a:pt x="667" y="322"/>
                    <a:pt x="642" y="272"/>
                  </a:cubicBezTo>
                  <a:cubicBezTo>
                    <a:pt x="642" y="247"/>
                    <a:pt x="618" y="223"/>
                    <a:pt x="618" y="198"/>
                  </a:cubicBezTo>
                  <a:cubicBezTo>
                    <a:pt x="593" y="173"/>
                    <a:pt x="593" y="149"/>
                    <a:pt x="568" y="124"/>
                  </a:cubicBezTo>
                  <a:cubicBezTo>
                    <a:pt x="544" y="99"/>
                    <a:pt x="519" y="75"/>
                    <a:pt x="469" y="50"/>
                  </a:cubicBezTo>
                  <a:cubicBezTo>
                    <a:pt x="420" y="25"/>
                    <a:pt x="371" y="25"/>
                    <a:pt x="297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4" name="Google Shape;430;p34">
              <a:extLst>
                <a:ext uri="{FF2B5EF4-FFF2-40B4-BE49-F238E27FC236}">
                  <a16:creationId xmlns:a16="http://schemas.microsoft.com/office/drawing/2014/main" id="{573589B9-7BD5-9A88-1EE8-9CA41F046F1B}"/>
                </a:ext>
              </a:extLst>
            </p:cNvPr>
            <p:cNvSpPr/>
            <p:nvPr/>
          </p:nvSpPr>
          <p:spPr>
            <a:xfrm>
              <a:off x="5558575" y="4044600"/>
              <a:ext cx="19775" cy="18475"/>
            </a:xfrm>
            <a:custGeom>
              <a:avLst/>
              <a:gdLst/>
              <a:ahLst/>
              <a:cxnLst/>
              <a:rect l="l" t="t" r="r" b="b"/>
              <a:pathLst>
                <a:path w="791" h="739" extrusionOk="0">
                  <a:moveTo>
                    <a:pt x="371" y="307"/>
                  </a:moveTo>
                  <a:lnTo>
                    <a:pt x="346" y="332"/>
                  </a:lnTo>
                  <a:cubicBezTo>
                    <a:pt x="346" y="332"/>
                    <a:pt x="346" y="307"/>
                    <a:pt x="371" y="307"/>
                  </a:cubicBezTo>
                  <a:close/>
                  <a:moveTo>
                    <a:pt x="346" y="356"/>
                  </a:moveTo>
                  <a:cubicBezTo>
                    <a:pt x="346" y="362"/>
                    <a:pt x="346" y="368"/>
                    <a:pt x="346" y="374"/>
                  </a:cubicBezTo>
                  <a:lnTo>
                    <a:pt x="346" y="374"/>
                  </a:lnTo>
                  <a:cubicBezTo>
                    <a:pt x="345" y="375"/>
                    <a:pt x="343" y="376"/>
                    <a:pt x="342" y="376"/>
                  </a:cubicBezTo>
                  <a:lnTo>
                    <a:pt x="342" y="376"/>
                  </a:lnTo>
                  <a:lnTo>
                    <a:pt x="329" y="364"/>
                  </a:lnTo>
                  <a:lnTo>
                    <a:pt x="329" y="364"/>
                  </a:lnTo>
                  <a:cubicBezTo>
                    <a:pt x="332" y="359"/>
                    <a:pt x="338" y="356"/>
                    <a:pt x="346" y="356"/>
                  </a:cubicBezTo>
                  <a:close/>
                  <a:moveTo>
                    <a:pt x="328" y="369"/>
                  </a:moveTo>
                  <a:lnTo>
                    <a:pt x="328" y="369"/>
                  </a:lnTo>
                  <a:lnTo>
                    <a:pt x="328" y="369"/>
                  </a:lnTo>
                  <a:cubicBezTo>
                    <a:pt x="329" y="372"/>
                    <a:pt x="330" y="374"/>
                    <a:pt x="331" y="376"/>
                  </a:cubicBezTo>
                  <a:lnTo>
                    <a:pt x="331" y="376"/>
                  </a:lnTo>
                  <a:lnTo>
                    <a:pt x="333" y="379"/>
                  </a:lnTo>
                  <a:lnTo>
                    <a:pt x="333" y="379"/>
                  </a:lnTo>
                  <a:cubicBezTo>
                    <a:pt x="333" y="379"/>
                    <a:pt x="333" y="379"/>
                    <a:pt x="332" y="379"/>
                  </a:cubicBezTo>
                  <a:lnTo>
                    <a:pt x="332" y="379"/>
                  </a:lnTo>
                  <a:cubicBezTo>
                    <a:pt x="331" y="378"/>
                    <a:pt x="329" y="376"/>
                    <a:pt x="328" y="374"/>
                  </a:cubicBezTo>
                  <a:lnTo>
                    <a:pt x="328" y="374"/>
                  </a:lnTo>
                  <a:cubicBezTo>
                    <a:pt x="328" y="372"/>
                    <a:pt x="328" y="371"/>
                    <a:pt x="328" y="369"/>
                  </a:cubicBezTo>
                  <a:close/>
                  <a:moveTo>
                    <a:pt x="321" y="406"/>
                  </a:moveTo>
                  <a:lnTo>
                    <a:pt x="331" y="424"/>
                  </a:lnTo>
                  <a:lnTo>
                    <a:pt x="331" y="424"/>
                  </a:lnTo>
                  <a:cubicBezTo>
                    <a:pt x="325" y="421"/>
                    <a:pt x="321" y="415"/>
                    <a:pt x="321" y="406"/>
                  </a:cubicBezTo>
                  <a:close/>
                  <a:moveTo>
                    <a:pt x="304" y="0"/>
                  </a:moveTo>
                  <a:cubicBezTo>
                    <a:pt x="278" y="0"/>
                    <a:pt x="252" y="3"/>
                    <a:pt x="223" y="11"/>
                  </a:cubicBezTo>
                  <a:cubicBezTo>
                    <a:pt x="99" y="60"/>
                    <a:pt x="1" y="208"/>
                    <a:pt x="1" y="356"/>
                  </a:cubicBezTo>
                  <a:cubicBezTo>
                    <a:pt x="1" y="371"/>
                    <a:pt x="1" y="385"/>
                    <a:pt x="3" y="399"/>
                  </a:cubicBezTo>
                  <a:lnTo>
                    <a:pt x="3" y="399"/>
                  </a:lnTo>
                  <a:cubicBezTo>
                    <a:pt x="1" y="410"/>
                    <a:pt x="1" y="420"/>
                    <a:pt x="1" y="430"/>
                  </a:cubicBezTo>
                  <a:cubicBezTo>
                    <a:pt x="1" y="529"/>
                    <a:pt x="50" y="628"/>
                    <a:pt x="149" y="677"/>
                  </a:cubicBezTo>
                  <a:cubicBezTo>
                    <a:pt x="200" y="718"/>
                    <a:pt x="265" y="738"/>
                    <a:pt x="331" y="738"/>
                  </a:cubicBezTo>
                  <a:cubicBezTo>
                    <a:pt x="384" y="738"/>
                    <a:pt x="438" y="726"/>
                    <a:pt x="488" y="702"/>
                  </a:cubicBezTo>
                  <a:lnTo>
                    <a:pt x="568" y="702"/>
                  </a:lnTo>
                  <a:cubicBezTo>
                    <a:pt x="642" y="677"/>
                    <a:pt x="716" y="628"/>
                    <a:pt x="741" y="554"/>
                  </a:cubicBezTo>
                  <a:cubicBezTo>
                    <a:pt x="791" y="480"/>
                    <a:pt x="791" y="381"/>
                    <a:pt x="741" y="282"/>
                  </a:cubicBezTo>
                  <a:cubicBezTo>
                    <a:pt x="725" y="250"/>
                    <a:pt x="689" y="208"/>
                    <a:pt x="638" y="176"/>
                  </a:cubicBezTo>
                  <a:lnTo>
                    <a:pt x="638" y="176"/>
                  </a:lnTo>
                  <a:cubicBezTo>
                    <a:pt x="610" y="126"/>
                    <a:pt x="541" y="59"/>
                    <a:pt x="494" y="35"/>
                  </a:cubicBezTo>
                  <a:cubicBezTo>
                    <a:pt x="424" y="18"/>
                    <a:pt x="367" y="0"/>
                    <a:pt x="30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5" name="Google Shape;431;p34">
              <a:extLst>
                <a:ext uri="{FF2B5EF4-FFF2-40B4-BE49-F238E27FC236}">
                  <a16:creationId xmlns:a16="http://schemas.microsoft.com/office/drawing/2014/main" id="{D7B7DB60-763D-EA5A-3CFB-C05B8E9B7605}"/>
                </a:ext>
              </a:extLst>
            </p:cNvPr>
            <p:cNvSpPr/>
            <p:nvPr/>
          </p:nvSpPr>
          <p:spPr>
            <a:xfrm>
              <a:off x="5488825" y="4075100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445" y="0"/>
                  </a:moveTo>
                  <a:cubicBezTo>
                    <a:pt x="375" y="0"/>
                    <a:pt x="305" y="22"/>
                    <a:pt x="277" y="108"/>
                  </a:cubicBezTo>
                  <a:lnTo>
                    <a:pt x="277" y="108"/>
                  </a:lnTo>
                  <a:cubicBezTo>
                    <a:pt x="257" y="110"/>
                    <a:pt x="239" y="116"/>
                    <a:pt x="223" y="124"/>
                  </a:cubicBezTo>
                  <a:cubicBezTo>
                    <a:pt x="212" y="135"/>
                    <a:pt x="202" y="146"/>
                    <a:pt x="193" y="157"/>
                  </a:cubicBezTo>
                  <a:lnTo>
                    <a:pt x="193" y="157"/>
                  </a:lnTo>
                  <a:cubicBezTo>
                    <a:pt x="114" y="188"/>
                    <a:pt x="54" y="251"/>
                    <a:pt x="25" y="321"/>
                  </a:cubicBezTo>
                  <a:cubicBezTo>
                    <a:pt x="1" y="346"/>
                    <a:pt x="1" y="371"/>
                    <a:pt x="25" y="395"/>
                  </a:cubicBezTo>
                  <a:cubicBezTo>
                    <a:pt x="25" y="445"/>
                    <a:pt x="25" y="494"/>
                    <a:pt x="75" y="519"/>
                  </a:cubicBezTo>
                  <a:cubicBezTo>
                    <a:pt x="99" y="543"/>
                    <a:pt x="124" y="568"/>
                    <a:pt x="149" y="593"/>
                  </a:cubicBezTo>
                  <a:cubicBezTo>
                    <a:pt x="161" y="605"/>
                    <a:pt x="174" y="616"/>
                    <a:pt x="188" y="628"/>
                  </a:cubicBezTo>
                  <a:lnTo>
                    <a:pt x="188" y="628"/>
                  </a:lnTo>
                  <a:cubicBezTo>
                    <a:pt x="197" y="647"/>
                    <a:pt x="210" y="666"/>
                    <a:pt x="223" y="692"/>
                  </a:cubicBezTo>
                  <a:cubicBezTo>
                    <a:pt x="272" y="766"/>
                    <a:pt x="346" y="840"/>
                    <a:pt x="445" y="889"/>
                  </a:cubicBezTo>
                  <a:cubicBezTo>
                    <a:pt x="481" y="907"/>
                    <a:pt x="517" y="918"/>
                    <a:pt x="552" y="923"/>
                  </a:cubicBezTo>
                  <a:lnTo>
                    <a:pt x="552" y="923"/>
                  </a:lnTo>
                  <a:cubicBezTo>
                    <a:pt x="566" y="929"/>
                    <a:pt x="579" y="934"/>
                    <a:pt x="593" y="938"/>
                  </a:cubicBezTo>
                  <a:cubicBezTo>
                    <a:pt x="615" y="946"/>
                    <a:pt x="639" y="949"/>
                    <a:pt x="663" y="949"/>
                  </a:cubicBezTo>
                  <a:cubicBezTo>
                    <a:pt x="723" y="949"/>
                    <a:pt x="788" y="931"/>
                    <a:pt x="840" y="914"/>
                  </a:cubicBezTo>
                  <a:cubicBezTo>
                    <a:pt x="914" y="864"/>
                    <a:pt x="964" y="790"/>
                    <a:pt x="988" y="716"/>
                  </a:cubicBezTo>
                  <a:cubicBezTo>
                    <a:pt x="1013" y="543"/>
                    <a:pt x="964" y="395"/>
                    <a:pt x="840" y="297"/>
                  </a:cubicBezTo>
                  <a:cubicBezTo>
                    <a:pt x="764" y="236"/>
                    <a:pt x="670" y="194"/>
                    <a:pt x="574" y="171"/>
                  </a:cubicBezTo>
                  <a:lnTo>
                    <a:pt x="574" y="171"/>
                  </a:lnTo>
                  <a:cubicBezTo>
                    <a:pt x="581" y="101"/>
                    <a:pt x="532" y="22"/>
                    <a:pt x="44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6" name="Google Shape;432;p34">
              <a:extLst>
                <a:ext uri="{FF2B5EF4-FFF2-40B4-BE49-F238E27FC236}">
                  <a16:creationId xmlns:a16="http://schemas.microsoft.com/office/drawing/2014/main" id="{8F49BB69-B534-076B-43B2-3EFDE029D2BE}"/>
                </a:ext>
              </a:extLst>
            </p:cNvPr>
            <p:cNvSpPr/>
            <p:nvPr/>
          </p:nvSpPr>
          <p:spPr>
            <a:xfrm>
              <a:off x="5438225" y="4049575"/>
              <a:ext cx="29650" cy="28775"/>
            </a:xfrm>
            <a:custGeom>
              <a:avLst/>
              <a:gdLst/>
              <a:ahLst/>
              <a:cxnLst/>
              <a:rect l="l" t="t" r="r" b="b"/>
              <a:pathLst>
                <a:path w="1186" h="1151" extrusionOk="0">
                  <a:moveTo>
                    <a:pt x="475" y="0"/>
                  </a:moveTo>
                  <a:cubicBezTo>
                    <a:pt x="440" y="0"/>
                    <a:pt x="405" y="3"/>
                    <a:pt x="370" y="9"/>
                  </a:cubicBezTo>
                  <a:cubicBezTo>
                    <a:pt x="258" y="54"/>
                    <a:pt x="165" y="161"/>
                    <a:pt x="132" y="293"/>
                  </a:cubicBezTo>
                  <a:lnTo>
                    <a:pt x="132" y="293"/>
                  </a:lnTo>
                  <a:cubicBezTo>
                    <a:pt x="127" y="297"/>
                    <a:pt x="122" y="301"/>
                    <a:pt x="117" y="306"/>
                  </a:cubicBezTo>
                  <a:lnTo>
                    <a:pt x="117" y="306"/>
                  </a:lnTo>
                  <a:cubicBezTo>
                    <a:pt x="47" y="311"/>
                    <a:pt x="1" y="406"/>
                    <a:pt x="25" y="478"/>
                  </a:cubicBezTo>
                  <a:cubicBezTo>
                    <a:pt x="27" y="485"/>
                    <a:pt x="30" y="492"/>
                    <a:pt x="33" y="498"/>
                  </a:cubicBezTo>
                  <a:lnTo>
                    <a:pt x="33" y="498"/>
                  </a:lnTo>
                  <a:cubicBezTo>
                    <a:pt x="23" y="606"/>
                    <a:pt x="56" y="714"/>
                    <a:pt x="124" y="799"/>
                  </a:cubicBezTo>
                  <a:cubicBezTo>
                    <a:pt x="173" y="923"/>
                    <a:pt x="272" y="1021"/>
                    <a:pt x="370" y="1095"/>
                  </a:cubicBezTo>
                  <a:cubicBezTo>
                    <a:pt x="420" y="1132"/>
                    <a:pt x="482" y="1151"/>
                    <a:pt x="546" y="1151"/>
                  </a:cubicBezTo>
                  <a:cubicBezTo>
                    <a:pt x="599" y="1151"/>
                    <a:pt x="654" y="1139"/>
                    <a:pt x="706" y="1114"/>
                  </a:cubicBezTo>
                  <a:lnTo>
                    <a:pt x="706" y="1114"/>
                  </a:lnTo>
                  <a:cubicBezTo>
                    <a:pt x="751" y="1110"/>
                    <a:pt x="797" y="1096"/>
                    <a:pt x="840" y="1071"/>
                  </a:cubicBezTo>
                  <a:cubicBezTo>
                    <a:pt x="916" y="1025"/>
                    <a:pt x="963" y="951"/>
                    <a:pt x="978" y="867"/>
                  </a:cubicBezTo>
                  <a:lnTo>
                    <a:pt x="978" y="867"/>
                  </a:lnTo>
                  <a:cubicBezTo>
                    <a:pt x="1037" y="838"/>
                    <a:pt x="1092" y="791"/>
                    <a:pt x="1136" y="725"/>
                  </a:cubicBezTo>
                  <a:cubicBezTo>
                    <a:pt x="1185" y="602"/>
                    <a:pt x="1185" y="453"/>
                    <a:pt x="1111" y="355"/>
                  </a:cubicBezTo>
                  <a:cubicBezTo>
                    <a:pt x="1012" y="231"/>
                    <a:pt x="914" y="157"/>
                    <a:pt x="790" y="108"/>
                  </a:cubicBezTo>
                  <a:cubicBezTo>
                    <a:pt x="696" y="32"/>
                    <a:pt x="587" y="0"/>
                    <a:pt x="47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7" name="Google Shape;433;p34">
              <a:extLst>
                <a:ext uri="{FF2B5EF4-FFF2-40B4-BE49-F238E27FC236}">
                  <a16:creationId xmlns:a16="http://schemas.microsoft.com/office/drawing/2014/main" id="{8C2A3E97-3FC0-977D-7F06-19ADF31D29CA}"/>
                </a:ext>
              </a:extLst>
            </p:cNvPr>
            <p:cNvSpPr/>
            <p:nvPr/>
          </p:nvSpPr>
          <p:spPr>
            <a:xfrm>
              <a:off x="5385800" y="4010275"/>
              <a:ext cx="32700" cy="25950"/>
            </a:xfrm>
            <a:custGeom>
              <a:avLst/>
              <a:gdLst/>
              <a:ahLst/>
              <a:cxnLst/>
              <a:rect l="l" t="t" r="r" b="b"/>
              <a:pathLst>
                <a:path w="1308" h="1038" extrusionOk="0">
                  <a:moveTo>
                    <a:pt x="690" y="1"/>
                  </a:moveTo>
                  <a:cubicBezTo>
                    <a:pt x="537" y="1"/>
                    <a:pt x="384" y="48"/>
                    <a:pt x="247" y="133"/>
                  </a:cubicBezTo>
                  <a:lnTo>
                    <a:pt x="247" y="133"/>
                  </a:lnTo>
                  <a:cubicBezTo>
                    <a:pt x="214" y="135"/>
                    <a:pt x="180" y="141"/>
                    <a:pt x="147" y="149"/>
                  </a:cubicBezTo>
                  <a:cubicBezTo>
                    <a:pt x="87" y="169"/>
                    <a:pt x="44" y="237"/>
                    <a:pt x="42" y="301"/>
                  </a:cubicBezTo>
                  <a:lnTo>
                    <a:pt x="42" y="301"/>
                  </a:lnTo>
                  <a:cubicBezTo>
                    <a:pt x="1" y="354"/>
                    <a:pt x="11" y="429"/>
                    <a:pt x="73" y="470"/>
                  </a:cubicBezTo>
                  <a:cubicBezTo>
                    <a:pt x="80" y="482"/>
                    <a:pt x="89" y="492"/>
                    <a:pt x="99" y="500"/>
                  </a:cubicBezTo>
                  <a:lnTo>
                    <a:pt x="99" y="500"/>
                  </a:lnTo>
                  <a:cubicBezTo>
                    <a:pt x="133" y="557"/>
                    <a:pt x="178" y="605"/>
                    <a:pt x="231" y="641"/>
                  </a:cubicBezTo>
                  <a:lnTo>
                    <a:pt x="231" y="641"/>
                  </a:lnTo>
                  <a:cubicBezTo>
                    <a:pt x="228" y="649"/>
                    <a:pt x="224" y="658"/>
                    <a:pt x="221" y="668"/>
                  </a:cubicBezTo>
                  <a:cubicBezTo>
                    <a:pt x="196" y="742"/>
                    <a:pt x="221" y="791"/>
                    <a:pt x="295" y="840"/>
                  </a:cubicBezTo>
                  <a:cubicBezTo>
                    <a:pt x="443" y="964"/>
                    <a:pt x="616" y="1013"/>
                    <a:pt x="813" y="1038"/>
                  </a:cubicBezTo>
                  <a:cubicBezTo>
                    <a:pt x="1011" y="1038"/>
                    <a:pt x="1184" y="914"/>
                    <a:pt x="1258" y="717"/>
                  </a:cubicBezTo>
                  <a:cubicBezTo>
                    <a:pt x="1307" y="569"/>
                    <a:pt x="1258" y="396"/>
                    <a:pt x="1159" y="248"/>
                  </a:cubicBezTo>
                  <a:cubicBezTo>
                    <a:pt x="1060" y="100"/>
                    <a:pt x="887" y="1"/>
                    <a:pt x="69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8" name="Google Shape;434;p34">
              <a:extLst>
                <a:ext uri="{FF2B5EF4-FFF2-40B4-BE49-F238E27FC236}">
                  <a16:creationId xmlns:a16="http://schemas.microsoft.com/office/drawing/2014/main" id="{3EE1077E-D325-3545-6892-B7FD89CB300E}"/>
                </a:ext>
              </a:extLst>
            </p:cNvPr>
            <p:cNvSpPr/>
            <p:nvPr/>
          </p:nvSpPr>
          <p:spPr>
            <a:xfrm>
              <a:off x="5361950" y="3969550"/>
              <a:ext cx="21350" cy="23950"/>
            </a:xfrm>
            <a:custGeom>
              <a:avLst/>
              <a:gdLst/>
              <a:ahLst/>
              <a:cxnLst/>
              <a:rect l="l" t="t" r="r" b="b"/>
              <a:pathLst>
                <a:path w="854" h="958" extrusionOk="0">
                  <a:moveTo>
                    <a:pt x="421" y="0"/>
                  </a:moveTo>
                  <a:cubicBezTo>
                    <a:pt x="377" y="0"/>
                    <a:pt x="331" y="8"/>
                    <a:pt x="286" y="25"/>
                  </a:cubicBezTo>
                  <a:cubicBezTo>
                    <a:pt x="187" y="50"/>
                    <a:pt x="113" y="149"/>
                    <a:pt x="64" y="247"/>
                  </a:cubicBezTo>
                  <a:cubicBezTo>
                    <a:pt x="39" y="321"/>
                    <a:pt x="39" y="420"/>
                    <a:pt x="39" y="494"/>
                  </a:cubicBezTo>
                  <a:cubicBezTo>
                    <a:pt x="0" y="689"/>
                    <a:pt x="161" y="853"/>
                    <a:pt x="340" y="853"/>
                  </a:cubicBezTo>
                  <a:cubicBezTo>
                    <a:pt x="359" y="853"/>
                    <a:pt x="378" y="851"/>
                    <a:pt x="397" y="847"/>
                  </a:cubicBezTo>
                  <a:lnTo>
                    <a:pt x="397" y="847"/>
                  </a:lnTo>
                  <a:cubicBezTo>
                    <a:pt x="448" y="882"/>
                    <a:pt x="505" y="912"/>
                    <a:pt x="558" y="939"/>
                  </a:cubicBezTo>
                  <a:cubicBezTo>
                    <a:pt x="570" y="951"/>
                    <a:pt x="588" y="957"/>
                    <a:pt x="610" y="957"/>
                  </a:cubicBezTo>
                  <a:cubicBezTo>
                    <a:pt x="632" y="957"/>
                    <a:pt x="656" y="951"/>
                    <a:pt x="681" y="939"/>
                  </a:cubicBezTo>
                  <a:cubicBezTo>
                    <a:pt x="730" y="914"/>
                    <a:pt x="755" y="889"/>
                    <a:pt x="780" y="840"/>
                  </a:cubicBezTo>
                  <a:cubicBezTo>
                    <a:pt x="854" y="642"/>
                    <a:pt x="854" y="420"/>
                    <a:pt x="780" y="223"/>
                  </a:cubicBezTo>
                  <a:cubicBezTo>
                    <a:pt x="704" y="90"/>
                    <a:pt x="569" y="0"/>
                    <a:pt x="421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9" name="Google Shape;435;p34">
              <a:extLst>
                <a:ext uri="{FF2B5EF4-FFF2-40B4-BE49-F238E27FC236}">
                  <a16:creationId xmlns:a16="http://schemas.microsoft.com/office/drawing/2014/main" id="{226BD24B-8CB0-7781-5C3F-06EC40A7F29C}"/>
                </a:ext>
              </a:extLst>
            </p:cNvPr>
            <p:cNvSpPr/>
            <p:nvPr/>
          </p:nvSpPr>
          <p:spPr>
            <a:xfrm>
              <a:off x="5310450" y="3999775"/>
              <a:ext cx="27175" cy="28850"/>
            </a:xfrm>
            <a:custGeom>
              <a:avLst/>
              <a:gdLst/>
              <a:ahLst/>
              <a:cxnLst/>
              <a:rect l="l" t="t" r="r" b="b"/>
              <a:pathLst>
                <a:path w="1087" h="1154" extrusionOk="0">
                  <a:moveTo>
                    <a:pt x="452" y="0"/>
                  </a:moveTo>
                  <a:cubicBezTo>
                    <a:pt x="411" y="0"/>
                    <a:pt x="364" y="22"/>
                    <a:pt x="332" y="61"/>
                  </a:cubicBezTo>
                  <a:lnTo>
                    <a:pt x="332" y="61"/>
                  </a:lnTo>
                  <a:cubicBezTo>
                    <a:pt x="233" y="95"/>
                    <a:pt x="146" y="167"/>
                    <a:pt x="99" y="273"/>
                  </a:cubicBezTo>
                  <a:cubicBezTo>
                    <a:pt x="25" y="372"/>
                    <a:pt x="1" y="495"/>
                    <a:pt x="1" y="618"/>
                  </a:cubicBezTo>
                  <a:cubicBezTo>
                    <a:pt x="25" y="742"/>
                    <a:pt x="25" y="841"/>
                    <a:pt x="75" y="964"/>
                  </a:cubicBezTo>
                  <a:cubicBezTo>
                    <a:pt x="99" y="1038"/>
                    <a:pt x="124" y="1088"/>
                    <a:pt x="198" y="1112"/>
                  </a:cubicBezTo>
                  <a:cubicBezTo>
                    <a:pt x="241" y="1141"/>
                    <a:pt x="285" y="1153"/>
                    <a:pt x="328" y="1153"/>
                  </a:cubicBezTo>
                  <a:cubicBezTo>
                    <a:pt x="359" y="1153"/>
                    <a:pt x="390" y="1147"/>
                    <a:pt x="420" y="1137"/>
                  </a:cubicBezTo>
                  <a:cubicBezTo>
                    <a:pt x="510" y="1119"/>
                    <a:pt x="586" y="1088"/>
                    <a:pt x="659" y="1035"/>
                  </a:cubicBezTo>
                  <a:lnTo>
                    <a:pt x="659" y="1035"/>
                  </a:lnTo>
                  <a:cubicBezTo>
                    <a:pt x="662" y="1036"/>
                    <a:pt x="664" y="1037"/>
                    <a:pt x="667" y="1038"/>
                  </a:cubicBezTo>
                  <a:cubicBezTo>
                    <a:pt x="741" y="1038"/>
                    <a:pt x="815" y="1014"/>
                    <a:pt x="840" y="964"/>
                  </a:cubicBezTo>
                  <a:cubicBezTo>
                    <a:pt x="1013" y="791"/>
                    <a:pt x="1087" y="544"/>
                    <a:pt x="988" y="298"/>
                  </a:cubicBezTo>
                  <a:cubicBezTo>
                    <a:pt x="939" y="199"/>
                    <a:pt x="865" y="125"/>
                    <a:pt x="741" y="100"/>
                  </a:cubicBezTo>
                  <a:cubicBezTo>
                    <a:pt x="718" y="94"/>
                    <a:pt x="693" y="91"/>
                    <a:pt x="668" y="91"/>
                  </a:cubicBezTo>
                  <a:cubicBezTo>
                    <a:pt x="663" y="91"/>
                    <a:pt x="658" y="91"/>
                    <a:pt x="653" y="91"/>
                  </a:cubicBezTo>
                  <a:lnTo>
                    <a:pt x="653" y="91"/>
                  </a:lnTo>
                  <a:cubicBezTo>
                    <a:pt x="624" y="75"/>
                    <a:pt x="594" y="63"/>
                    <a:pt x="563" y="54"/>
                  </a:cubicBezTo>
                  <a:lnTo>
                    <a:pt x="563" y="54"/>
                  </a:lnTo>
                  <a:cubicBezTo>
                    <a:pt x="551" y="42"/>
                    <a:pt x="536" y="32"/>
                    <a:pt x="519" y="26"/>
                  </a:cubicBezTo>
                  <a:cubicBezTo>
                    <a:pt x="502" y="8"/>
                    <a:pt x="478" y="0"/>
                    <a:pt x="452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0" name="Google Shape;436;p34">
              <a:extLst>
                <a:ext uri="{FF2B5EF4-FFF2-40B4-BE49-F238E27FC236}">
                  <a16:creationId xmlns:a16="http://schemas.microsoft.com/office/drawing/2014/main" id="{A411FCD6-167B-FD3B-923C-E2428EB29328}"/>
                </a:ext>
              </a:extLst>
            </p:cNvPr>
            <p:cNvSpPr/>
            <p:nvPr/>
          </p:nvSpPr>
          <p:spPr>
            <a:xfrm>
              <a:off x="5360000" y="4060225"/>
              <a:ext cx="30725" cy="25075"/>
            </a:xfrm>
            <a:custGeom>
              <a:avLst/>
              <a:gdLst/>
              <a:ahLst/>
              <a:cxnLst/>
              <a:rect l="l" t="t" r="r" b="b"/>
              <a:pathLst>
                <a:path w="1229" h="1003" extrusionOk="0">
                  <a:moveTo>
                    <a:pt x="474" y="1"/>
                  </a:moveTo>
                  <a:cubicBezTo>
                    <a:pt x="416" y="1"/>
                    <a:pt x="360" y="22"/>
                    <a:pt x="315" y="52"/>
                  </a:cubicBezTo>
                  <a:cubicBezTo>
                    <a:pt x="219" y="110"/>
                    <a:pt x="168" y="197"/>
                    <a:pt x="161" y="290"/>
                  </a:cubicBezTo>
                  <a:lnTo>
                    <a:pt x="161" y="290"/>
                  </a:lnTo>
                  <a:cubicBezTo>
                    <a:pt x="150" y="298"/>
                    <a:pt x="139" y="307"/>
                    <a:pt x="129" y="315"/>
                  </a:cubicBezTo>
                  <a:lnTo>
                    <a:pt x="129" y="315"/>
                  </a:lnTo>
                  <a:cubicBezTo>
                    <a:pt x="125" y="318"/>
                    <a:pt x="121" y="321"/>
                    <a:pt x="117" y="324"/>
                  </a:cubicBezTo>
                  <a:cubicBezTo>
                    <a:pt x="114" y="327"/>
                    <a:pt x="110" y="331"/>
                    <a:pt x="107" y="334"/>
                  </a:cubicBezTo>
                  <a:lnTo>
                    <a:pt x="107" y="334"/>
                  </a:lnTo>
                  <a:cubicBezTo>
                    <a:pt x="102" y="339"/>
                    <a:pt x="97" y="344"/>
                    <a:pt x="92" y="348"/>
                  </a:cubicBezTo>
                  <a:cubicBezTo>
                    <a:pt x="88" y="355"/>
                    <a:pt x="84" y="362"/>
                    <a:pt x="80" y="369"/>
                  </a:cubicBezTo>
                  <a:lnTo>
                    <a:pt x="80" y="369"/>
                  </a:lnTo>
                  <a:cubicBezTo>
                    <a:pt x="1" y="492"/>
                    <a:pt x="33" y="656"/>
                    <a:pt x="142" y="743"/>
                  </a:cubicBezTo>
                  <a:cubicBezTo>
                    <a:pt x="305" y="907"/>
                    <a:pt x="503" y="1003"/>
                    <a:pt x="720" y="1003"/>
                  </a:cubicBezTo>
                  <a:cubicBezTo>
                    <a:pt x="765" y="1003"/>
                    <a:pt x="811" y="999"/>
                    <a:pt x="858" y="990"/>
                  </a:cubicBezTo>
                  <a:cubicBezTo>
                    <a:pt x="981" y="966"/>
                    <a:pt x="1080" y="892"/>
                    <a:pt x="1154" y="793"/>
                  </a:cubicBezTo>
                  <a:cubicBezTo>
                    <a:pt x="1228" y="669"/>
                    <a:pt x="1228" y="521"/>
                    <a:pt x="1154" y="422"/>
                  </a:cubicBezTo>
                  <a:cubicBezTo>
                    <a:pt x="1080" y="299"/>
                    <a:pt x="957" y="200"/>
                    <a:pt x="808" y="176"/>
                  </a:cubicBezTo>
                  <a:cubicBezTo>
                    <a:pt x="806" y="175"/>
                    <a:pt x="804" y="175"/>
                    <a:pt x="802" y="175"/>
                  </a:cubicBezTo>
                  <a:lnTo>
                    <a:pt x="802" y="175"/>
                  </a:lnTo>
                  <a:cubicBezTo>
                    <a:pt x="749" y="101"/>
                    <a:pt x="667" y="48"/>
                    <a:pt x="586" y="27"/>
                  </a:cubicBezTo>
                  <a:cubicBezTo>
                    <a:pt x="548" y="9"/>
                    <a:pt x="511" y="1"/>
                    <a:pt x="47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1" name="Google Shape;437;p34">
              <a:extLst>
                <a:ext uri="{FF2B5EF4-FFF2-40B4-BE49-F238E27FC236}">
                  <a16:creationId xmlns:a16="http://schemas.microsoft.com/office/drawing/2014/main" id="{DBCAAD6D-9A2E-9D07-C2B9-AEF84468B4C1}"/>
                </a:ext>
              </a:extLst>
            </p:cNvPr>
            <p:cNvSpPr/>
            <p:nvPr/>
          </p:nvSpPr>
          <p:spPr>
            <a:xfrm>
              <a:off x="5417225" y="4121850"/>
              <a:ext cx="34100" cy="33500"/>
            </a:xfrm>
            <a:custGeom>
              <a:avLst/>
              <a:gdLst/>
              <a:ahLst/>
              <a:cxnLst/>
              <a:rect l="l" t="t" r="r" b="b"/>
              <a:pathLst>
                <a:path w="1364" h="1340" extrusionOk="0">
                  <a:moveTo>
                    <a:pt x="637" y="0"/>
                  </a:moveTo>
                  <a:cubicBezTo>
                    <a:pt x="614" y="0"/>
                    <a:pt x="591" y="2"/>
                    <a:pt x="569" y="7"/>
                  </a:cubicBezTo>
                  <a:cubicBezTo>
                    <a:pt x="470" y="7"/>
                    <a:pt x="396" y="31"/>
                    <a:pt x="297" y="56"/>
                  </a:cubicBezTo>
                  <a:cubicBezTo>
                    <a:pt x="248" y="105"/>
                    <a:pt x="198" y="130"/>
                    <a:pt x="149" y="179"/>
                  </a:cubicBezTo>
                  <a:cubicBezTo>
                    <a:pt x="57" y="271"/>
                    <a:pt x="34" y="404"/>
                    <a:pt x="78" y="517"/>
                  </a:cubicBezTo>
                  <a:lnTo>
                    <a:pt x="78" y="517"/>
                  </a:lnTo>
                  <a:cubicBezTo>
                    <a:pt x="21" y="570"/>
                    <a:pt x="1" y="659"/>
                    <a:pt x="1" y="747"/>
                  </a:cubicBezTo>
                  <a:cubicBezTo>
                    <a:pt x="1" y="797"/>
                    <a:pt x="25" y="821"/>
                    <a:pt x="50" y="871"/>
                  </a:cubicBezTo>
                  <a:cubicBezTo>
                    <a:pt x="75" y="895"/>
                    <a:pt x="99" y="945"/>
                    <a:pt x="149" y="970"/>
                  </a:cubicBezTo>
                  <a:cubicBezTo>
                    <a:pt x="210" y="1019"/>
                    <a:pt x="278" y="1062"/>
                    <a:pt x="348" y="1095"/>
                  </a:cubicBezTo>
                  <a:lnTo>
                    <a:pt x="348" y="1095"/>
                  </a:lnTo>
                  <a:cubicBezTo>
                    <a:pt x="447" y="1242"/>
                    <a:pt x="619" y="1340"/>
                    <a:pt x="791" y="1340"/>
                  </a:cubicBezTo>
                  <a:cubicBezTo>
                    <a:pt x="962" y="1328"/>
                    <a:pt x="1109" y="1255"/>
                    <a:pt x="1210" y="1143"/>
                  </a:cubicBezTo>
                  <a:lnTo>
                    <a:pt x="1210" y="1143"/>
                  </a:lnTo>
                  <a:cubicBezTo>
                    <a:pt x="1248" y="1117"/>
                    <a:pt x="1282" y="1084"/>
                    <a:pt x="1309" y="1044"/>
                  </a:cubicBezTo>
                  <a:cubicBezTo>
                    <a:pt x="1327" y="991"/>
                    <a:pt x="1344" y="939"/>
                    <a:pt x="1344" y="887"/>
                  </a:cubicBezTo>
                  <a:lnTo>
                    <a:pt x="1344" y="887"/>
                  </a:lnTo>
                  <a:cubicBezTo>
                    <a:pt x="1358" y="828"/>
                    <a:pt x="1363" y="764"/>
                    <a:pt x="1359" y="698"/>
                  </a:cubicBezTo>
                  <a:cubicBezTo>
                    <a:pt x="1334" y="426"/>
                    <a:pt x="1186" y="204"/>
                    <a:pt x="939" y="81"/>
                  </a:cubicBezTo>
                  <a:cubicBezTo>
                    <a:pt x="838" y="40"/>
                    <a:pt x="737" y="0"/>
                    <a:pt x="637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2" name="Google Shape;438;p34">
              <a:extLst>
                <a:ext uri="{FF2B5EF4-FFF2-40B4-BE49-F238E27FC236}">
                  <a16:creationId xmlns:a16="http://schemas.microsoft.com/office/drawing/2014/main" id="{94D78113-2E78-AA2B-0480-DA630B4041A5}"/>
                </a:ext>
              </a:extLst>
            </p:cNvPr>
            <p:cNvSpPr/>
            <p:nvPr/>
          </p:nvSpPr>
          <p:spPr>
            <a:xfrm>
              <a:off x="5331350" y="4114725"/>
              <a:ext cx="29750" cy="33650"/>
            </a:xfrm>
            <a:custGeom>
              <a:avLst/>
              <a:gdLst/>
              <a:ahLst/>
              <a:cxnLst/>
              <a:rect l="l" t="t" r="r" b="b"/>
              <a:pathLst>
                <a:path w="1190" h="1346" extrusionOk="0">
                  <a:moveTo>
                    <a:pt x="703" y="636"/>
                  </a:moveTo>
                  <a:lnTo>
                    <a:pt x="703" y="637"/>
                  </a:lnTo>
                  <a:lnTo>
                    <a:pt x="703" y="637"/>
                  </a:lnTo>
                  <a:lnTo>
                    <a:pt x="701" y="641"/>
                  </a:lnTo>
                  <a:lnTo>
                    <a:pt x="701" y="641"/>
                  </a:lnTo>
                  <a:cubicBezTo>
                    <a:pt x="702" y="639"/>
                    <a:pt x="702" y="638"/>
                    <a:pt x="703" y="636"/>
                  </a:cubicBezTo>
                  <a:close/>
                  <a:moveTo>
                    <a:pt x="473" y="0"/>
                  </a:moveTo>
                  <a:cubicBezTo>
                    <a:pt x="432" y="0"/>
                    <a:pt x="391" y="6"/>
                    <a:pt x="350" y="20"/>
                  </a:cubicBezTo>
                  <a:cubicBezTo>
                    <a:pt x="201" y="45"/>
                    <a:pt x="78" y="168"/>
                    <a:pt x="53" y="316"/>
                  </a:cubicBezTo>
                  <a:cubicBezTo>
                    <a:pt x="0" y="493"/>
                    <a:pt x="36" y="682"/>
                    <a:pt x="133" y="830"/>
                  </a:cubicBezTo>
                  <a:lnTo>
                    <a:pt x="133" y="830"/>
                  </a:lnTo>
                  <a:cubicBezTo>
                    <a:pt x="159" y="925"/>
                    <a:pt x="206" y="1037"/>
                    <a:pt x="276" y="1106"/>
                  </a:cubicBezTo>
                  <a:cubicBezTo>
                    <a:pt x="300" y="1131"/>
                    <a:pt x="325" y="1156"/>
                    <a:pt x="350" y="1180"/>
                  </a:cubicBezTo>
                  <a:cubicBezTo>
                    <a:pt x="399" y="1230"/>
                    <a:pt x="448" y="1279"/>
                    <a:pt x="498" y="1304"/>
                  </a:cubicBezTo>
                  <a:cubicBezTo>
                    <a:pt x="563" y="1332"/>
                    <a:pt x="631" y="1346"/>
                    <a:pt x="699" y="1346"/>
                  </a:cubicBezTo>
                  <a:cubicBezTo>
                    <a:pt x="812" y="1346"/>
                    <a:pt x="924" y="1307"/>
                    <a:pt x="1016" y="1230"/>
                  </a:cubicBezTo>
                  <a:cubicBezTo>
                    <a:pt x="1090" y="1156"/>
                    <a:pt x="1164" y="1057"/>
                    <a:pt x="1164" y="934"/>
                  </a:cubicBezTo>
                  <a:cubicBezTo>
                    <a:pt x="1189" y="835"/>
                    <a:pt x="1189" y="711"/>
                    <a:pt x="1140" y="588"/>
                  </a:cubicBezTo>
                  <a:cubicBezTo>
                    <a:pt x="1115" y="489"/>
                    <a:pt x="1041" y="390"/>
                    <a:pt x="967" y="292"/>
                  </a:cubicBezTo>
                  <a:cubicBezTo>
                    <a:pt x="963" y="286"/>
                    <a:pt x="959" y="280"/>
                    <a:pt x="954" y="274"/>
                  </a:cubicBezTo>
                  <a:lnTo>
                    <a:pt x="954" y="274"/>
                  </a:lnTo>
                  <a:cubicBezTo>
                    <a:pt x="942" y="230"/>
                    <a:pt x="922" y="187"/>
                    <a:pt x="893" y="144"/>
                  </a:cubicBezTo>
                  <a:lnTo>
                    <a:pt x="819" y="94"/>
                  </a:lnTo>
                  <a:cubicBezTo>
                    <a:pt x="789" y="79"/>
                    <a:pt x="758" y="73"/>
                    <a:pt x="728" y="71"/>
                  </a:cubicBezTo>
                  <a:lnTo>
                    <a:pt x="728" y="71"/>
                  </a:lnTo>
                  <a:cubicBezTo>
                    <a:pt x="649" y="29"/>
                    <a:pt x="563" y="0"/>
                    <a:pt x="473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3" name="Google Shape;439;p34">
              <a:extLst>
                <a:ext uri="{FF2B5EF4-FFF2-40B4-BE49-F238E27FC236}">
                  <a16:creationId xmlns:a16="http://schemas.microsoft.com/office/drawing/2014/main" id="{730F8BB8-0CEE-8EB8-31DD-4AA893BFFEF0}"/>
                </a:ext>
              </a:extLst>
            </p:cNvPr>
            <p:cNvSpPr/>
            <p:nvPr/>
          </p:nvSpPr>
          <p:spPr>
            <a:xfrm>
              <a:off x="5282175" y="4068300"/>
              <a:ext cx="25225" cy="25325"/>
            </a:xfrm>
            <a:custGeom>
              <a:avLst/>
              <a:gdLst/>
              <a:ahLst/>
              <a:cxnLst/>
              <a:rect l="l" t="t" r="r" b="b"/>
              <a:pathLst>
                <a:path w="1009" h="1013" extrusionOk="0">
                  <a:moveTo>
                    <a:pt x="621" y="366"/>
                  </a:moveTo>
                  <a:lnTo>
                    <a:pt x="638" y="371"/>
                  </a:lnTo>
                  <a:cubicBezTo>
                    <a:pt x="632" y="371"/>
                    <a:pt x="627" y="370"/>
                    <a:pt x="624" y="367"/>
                  </a:cubicBezTo>
                  <a:lnTo>
                    <a:pt x="624" y="367"/>
                  </a:lnTo>
                  <a:cubicBezTo>
                    <a:pt x="623" y="367"/>
                    <a:pt x="622" y="366"/>
                    <a:pt x="621" y="366"/>
                  </a:cubicBezTo>
                  <a:close/>
                  <a:moveTo>
                    <a:pt x="639" y="372"/>
                  </a:moveTo>
                  <a:lnTo>
                    <a:pt x="650" y="383"/>
                  </a:lnTo>
                  <a:lnTo>
                    <a:pt x="651" y="386"/>
                  </a:lnTo>
                  <a:lnTo>
                    <a:pt x="651" y="386"/>
                  </a:lnTo>
                  <a:cubicBezTo>
                    <a:pt x="647" y="383"/>
                    <a:pt x="644" y="381"/>
                    <a:pt x="640" y="378"/>
                  </a:cubicBezTo>
                  <a:lnTo>
                    <a:pt x="640" y="378"/>
                  </a:lnTo>
                  <a:cubicBezTo>
                    <a:pt x="640" y="377"/>
                    <a:pt x="639" y="374"/>
                    <a:pt x="639" y="372"/>
                  </a:cubicBezTo>
                  <a:close/>
                  <a:moveTo>
                    <a:pt x="641" y="382"/>
                  </a:moveTo>
                  <a:lnTo>
                    <a:pt x="652" y="389"/>
                  </a:lnTo>
                  <a:lnTo>
                    <a:pt x="654" y="394"/>
                  </a:lnTo>
                  <a:lnTo>
                    <a:pt x="654" y="394"/>
                  </a:lnTo>
                  <a:cubicBezTo>
                    <a:pt x="647" y="392"/>
                    <a:pt x="644" y="388"/>
                    <a:pt x="641" y="382"/>
                  </a:cubicBezTo>
                  <a:close/>
                  <a:moveTo>
                    <a:pt x="552" y="408"/>
                  </a:moveTo>
                  <a:lnTo>
                    <a:pt x="564" y="412"/>
                  </a:lnTo>
                  <a:lnTo>
                    <a:pt x="564" y="412"/>
                  </a:lnTo>
                  <a:lnTo>
                    <a:pt x="576" y="420"/>
                  </a:lnTo>
                  <a:lnTo>
                    <a:pt x="576" y="420"/>
                  </a:lnTo>
                  <a:cubicBezTo>
                    <a:pt x="566" y="420"/>
                    <a:pt x="561" y="417"/>
                    <a:pt x="552" y="408"/>
                  </a:cubicBezTo>
                  <a:close/>
                  <a:moveTo>
                    <a:pt x="582" y="418"/>
                  </a:moveTo>
                  <a:lnTo>
                    <a:pt x="588" y="420"/>
                  </a:lnTo>
                  <a:cubicBezTo>
                    <a:pt x="587" y="420"/>
                    <a:pt x="585" y="420"/>
                    <a:pt x="583" y="420"/>
                  </a:cubicBezTo>
                  <a:lnTo>
                    <a:pt x="583" y="420"/>
                  </a:lnTo>
                  <a:cubicBezTo>
                    <a:pt x="583" y="420"/>
                    <a:pt x="582" y="419"/>
                    <a:pt x="582" y="418"/>
                  </a:cubicBezTo>
                  <a:close/>
                  <a:moveTo>
                    <a:pt x="588" y="420"/>
                  </a:moveTo>
                  <a:lnTo>
                    <a:pt x="592" y="431"/>
                  </a:lnTo>
                  <a:lnTo>
                    <a:pt x="592" y="431"/>
                  </a:lnTo>
                  <a:lnTo>
                    <a:pt x="613" y="445"/>
                  </a:lnTo>
                  <a:lnTo>
                    <a:pt x="593" y="435"/>
                  </a:lnTo>
                  <a:lnTo>
                    <a:pt x="593" y="435"/>
                  </a:lnTo>
                  <a:lnTo>
                    <a:pt x="594" y="438"/>
                  </a:lnTo>
                  <a:lnTo>
                    <a:pt x="594" y="438"/>
                  </a:lnTo>
                  <a:cubicBezTo>
                    <a:pt x="594" y="437"/>
                    <a:pt x="593" y="437"/>
                    <a:pt x="593" y="436"/>
                  </a:cubicBezTo>
                  <a:lnTo>
                    <a:pt x="593" y="436"/>
                  </a:lnTo>
                  <a:cubicBezTo>
                    <a:pt x="593" y="436"/>
                    <a:pt x="592" y="435"/>
                    <a:pt x="592" y="435"/>
                  </a:cubicBezTo>
                  <a:lnTo>
                    <a:pt x="592" y="435"/>
                  </a:lnTo>
                  <a:lnTo>
                    <a:pt x="593" y="435"/>
                  </a:lnTo>
                  <a:lnTo>
                    <a:pt x="593" y="435"/>
                  </a:lnTo>
                  <a:lnTo>
                    <a:pt x="592" y="431"/>
                  </a:lnTo>
                  <a:lnTo>
                    <a:pt x="592" y="431"/>
                  </a:lnTo>
                  <a:lnTo>
                    <a:pt x="590" y="430"/>
                  </a:lnTo>
                  <a:lnTo>
                    <a:pt x="590" y="430"/>
                  </a:lnTo>
                  <a:cubicBezTo>
                    <a:pt x="590" y="431"/>
                    <a:pt x="590" y="432"/>
                    <a:pt x="591" y="433"/>
                  </a:cubicBezTo>
                  <a:lnTo>
                    <a:pt x="591" y="433"/>
                  </a:lnTo>
                  <a:cubicBezTo>
                    <a:pt x="591" y="433"/>
                    <a:pt x="592" y="434"/>
                    <a:pt x="592" y="435"/>
                  </a:cubicBezTo>
                  <a:lnTo>
                    <a:pt x="592" y="435"/>
                  </a:lnTo>
                  <a:lnTo>
                    <a:pt x="592" y="435"/>
                  </a:lnTo>
                  <a:lnTo>
                    <a:pt x="592" y="435"/>
                  </a:lnTo>
                  <a:cubicBezTo>
                    <a:pt x="592" y="434"/>
                    <a:pt x="591" y="433"/>
                    <a:pt x="591" y="433"/>
                  </a:cubicBezTo>
                  <a:lnTo>
                    <a:pt x="591" y="433"/>
                  </a:lnTo>
                  <a:cubicBezTo>
                    <a:pt x="590" y="431"/>
                    <a:pt x="589" y="430"/>
                    <a:pt x="589" y="429"/>
                  </a:cubicBezTo>
                  <a:lnTo>
                    <a:pt x="589" y="429"/>
                  </a:lnTo>
                  <a:lnTo>
                    <a:pt x="590" y="430"/>
                  </a:lnTo>
                  <a:lnTo>
                    <a:pt x="590" y="430"/>
                  </a:lnTo>
                  <a:cubicBezTo>
                    <a:pt x="589" y="427"/>
                    <a:pt x="588" y="424"/>
                    <a:pt x="588" y="420"/>
                  </a:cubicBezTo>
                  <a:close/>
                  <a:moveTo>
                    <a:pt x="366" y="1"/>
                  </a:moveTo>
                  <a:lnTo>
                    <a:pt x="292" y="38"/>
                  </a:lnTo>
                  <a:lnTo>
                    <a:pt x="292" y="38"/>
                  </a:lnTo>
                  <a:lnTo>
                    <a:pt x="243" y="50"/>
                  </a:lnTo>
                  <a:lnTo>
                    <a:pt x="218" y="75"/>
                  </a:lnTo>
                  <a:cubicBezTo>
                    <a:pt x="169" y="99"/>
                    <a:pt x="119" y="149"/>
                    <a:pt x="70" y="223"/>
                  </a:cubicBezTo>
                  <a:cubicBezTo>
                    <a:pt x="70" y="223"/>
                    <a:pt x="70" y="223"/>
                    <a:pt x="70" y="248"/>
                  </a:cubicBezTo>
                  <a:cubicBezTo>
                    <a:pt x="70" y="272"/>
                    <a:pt x="45" y="297"/>
                    <a:pt x="45" y="346"/>
                  </a:cubicBezTo>
                  <a:cubicBezTo>
                    <a:pt x="21" y="394"/>
                    <a:pt x="21" y="419"/>
                    <a:pt x="43" y="466"/>
                  </a:cubicBezTo>
                  <a:lnTo>
                    <a:pt x="43" y="466"/>
                  </a:lnTo>
                  <a:cubicBezTo>
                    <a:pt x="13" y="526"/>
                    <a:pt x="1" y="589"/>
                    <a:pt x="21" y="667"/>
                  </a:cubicBezTo>
                  <a:cubicBezTo>
                    <a:pt x="21" y="692"/>
                    <a:pt x="45" y="717"/>
                    <a:pt x="45" y="766"/>
                  </a:cubicBezTo>
                  <a:cubicBezTo>
                    <a:pt x="70" y="791"/>
                    <a:pt x="95" y="815"/>
                    <a:pt x="119" y="865"/>
                  </a:cubicBezTo>
                  <a:lnTo>
                    <a:pt x="144" y="890"/>
                  </a:lnTo>
                  <a:cubicBezTo>
                    <a:pt x="169" y="914"/>
                    <a:pt x="218" y="914"/>
                    <a:pt x="243" y="939"/>
                  </a:cubicBezTo>
                  <a:lnTo>
                    <a:pt x="267" y="964"/>
                  </a:lnTo>
                  <a:cubicBezTo>
                    <a:pt x="292" y="988"/>
                    <a:pt x="342" y="988"/>
                    <a:pt x="366" y="1013"/>
                  </a:cubicBezTo>
                  <a:lnTo>
                    <a:pt x="638" y="1013"/>
                  </a:lnTo>
                  <a:cubicBezTo>
                    <a:pt x="687" y="988"/>
                    <a:pt x="712" y="988"/>
                    <a:pt x="737" y="964"/>
                  </a:cubicBezTo>
                  <a:lnTo>
                    <a:pt x="786" y="939"/>
                  </a:lnTo>
                  <a:lnTo>
                    <a:pt x="860" y="890"/>
                  </a:lnTo>
                  <a:lnTo>
                    <a:pt x="885" y="840"/>
                  </a:lnTo>
                  <a:cubicBezTo>
                    <a:pt x="909" y="815"/>
                    <a:pt x="934" y="791"/>
                    <a:pt x="959" y="766"/>
                  </a:cubicBezTo>
                  <a:cubicBezTo>
                    <a:pt x="983" y="717"/>
                    <a:pt x="983" y="692"/>
                    <a:pt x="1008" y="667"/>
                  </a:cubicBezTo>
                  <a:cubicBezTo>
                    <a:pt x="1008" y="643"/>
                    <a:pt x="1008" y="643"/>
                    <a:pt x="1008" y="618"/>
                  </a:cubicBezTo>
                  <a:cubicBezTo>
                    <a:pt x="1008" y="593"/>
                    <a:pt x="1008" y="544"/>
                    <a:pt x="1008" y="519"/>
                  </a:cubicBezTo>
                  <a:cubicBezTo>
                    <a:pt x="1008" y="470"/>
                    <a:pt x="1008" y="445"/>
                    <a:pt x="1008" y="396"/>
                  </a:cubicBezTo>
                  <a:cubicBezTo>
                    <a:pt x="1008" y="346"/>
                    <a:pt x="983" y="322"/>
                    <a:pt x="959" y="272"/>
                  </a:cubicBezTo>
                  <a:cubicBezTo>
                    <a:pt x="948" y="257"/>
                    <a:pt x="938" y="241"/>
                    <a:pt x="927" y="225"/>
                  </a:cubicBezTo>
                  <a:lnTo>
                    <a:pt x="927" y="225"/>
                  </a:lnTo>
                  <a:cubicBezTo>
                    <a:pt x="911" y="197"/>
                    <a:pt x="895" y="170"/>
                    <a:pt x="885" y="149"/>
                  </a:cubicBezTo>
                  <a:cubicBezTo>
                    <a:pt x="860" y="149"/>
                    <a:pt x="835" y="124"/>
                    <a:pt x="811" y="99"/>
                  </a:cubicBezTo>
                  <a:cubicBezTo>
                    <a:pt x="811" y="99"/>
                    <a:pt x="786" y="75"/>
                    <a:pt x="761" y="75"/>
                  </a:cubicBezTo>
                  <a:cubicBezTo>
                    <a:pt x="746" y="59"/>
                    <a:pt x="721" y="54"/>
                    <a:pt x="698" y="45"/>
                  </a:cubicBezTo>
                  <a:lnTo>
                    <a:pt x="698" y="45"/>
                  </a:lnTo>
                  <a:cubicBezTo>
                    <a:pt x="687" y="39"/>
                    <a:pt x="676" y="32"/>
                    <a:pt x="662" y="25"/>
                  </a:cubicBezTo>
                  <a:cubicBezTo>
                    <a:pt x="613" y="25"/>
                    <a:pt x="588" y="1"/>
                    <a:pt x="53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4" name="Google Shape;440;p34">
              <a:extLst>
                <a:ext uri="{FF2B5EF4-FFF2-40B4-BE49-F238E27FC236}">
                  <a16:creationId xmlns:a16="http://schemas.microsoft.com/office/drawing/2014/main" id="{4846C1CB-1C76-43C9-18F6-07CD17A1ABE4}"/>
                </a:ext>
              </a:extLst>
            </p:cNvPr>
            <p:cNvSpPr/>
            <p:nvPr/>
          </p:nvSpPr>
          <p:spPr>
            <a:xfrm>
              <a:off x="5232675" y="4013375"/>
              <a:ext cx="31500" cy="23325"/>
            </a:xfrm>
            <a:custGeom>
              <a:avLst/>
              <a:gdLst/>
              <a:ahLst/>
              <a:cxnLst/>
              <a:rect l="l" t="t" r="r" b="b"/>
              <a:pathLst>
                <a:path w="1260" h="933" extrusionOk="0">
                  <a:moveTo>
                    <a:pt x="593" y="0"/>
                  </a:moveTo>
                  <a:cubicBezTo>
                    <a:pt x="484" y="0"/>
                    <a:pt x="375" y="27"/>
                    <a:pt x="266" y="71"/>
                  </a:cubicBezTo>
                  <a:lnTo>
                    <a:pt x="266" y="71"/>
                  </a:lnTo>
                  <a:cubicBezTo>
                    <a:pt x="260" y="72"/>
                    <a:pt x="254" y="73"/>
                    <a:pt x="248" y="74"/>
                  </a:cubicBezTo>
                  <a:cubicBezTo>
                    <a:pt x="166" y="95"/>
                    <a:pt x="101" y="132"/>
                    <a:pt x="67" y="201"/>
                  </a:cubicBezTo>
                  <a:lnTo>
                    <a:pt x="67" y="201"/>
                  </a:lnTo>
                  <a:cubicBezTo>
                    <a:pt x="29" y="250"/>
                    <a:pt x="1" y="310"/>
                    <a:pt x="1" y="371"/>
                  </a:cubicBezTo>
                  <a:cubicBezTo>
                    <a:pt x="1" y="473"/>
                    <a:pt x="51" y="558"/>
                    <a:pt x="111" y="612"/>
                  </a:cubicBezTo>
                  <a:lnTo>
                    <a:pt x="111" y="612"/>
                  </a:lnTo>
                  <a:cubicBezTo>
                    <a:pt x="114" y="631"/>
                    <a:pt x="118" y="649"/>
                    <a:pt x="124" y="667"/>
                  </a:cubicBezTo>
                  <a:cubicBezTo>
                    <a:pt x="149" y="741"/>
                    <a:pt x="198" y="815"/>
                    <a:pt x="272" y="865"/>
                  </a:cubicBezTo>
                  <a:cubicBezTo>
                    <a:pt x="301" y="893"/>
                    <a:pt x="347" y="905"/>
                    <a:pt x="395" y="905"/>
                  </a:cubicBezTo>
                  <a:cubicBezTo>
                    <a:pt x="429" y="905"/>
                    <a:pt x="464" y="899"/>
                    <a:pt x="495" y="889"/>
                  </a:cubicBezTo>
                  <a:lnTo>
                    <a:pt x="519" y="914"/>
                  </a:lnTo>
                  <a:cubicBezTo>
                    <a:pt x="581" y="926"/>
                    <a:pt x="649" y="932"/>
                    <a:pt x="717" y="932"/>
                  </a:cubicBezTo>
                  <a:cubicBezTo>
                    <a:pt x="785" y="932"/>
                    <a:pt x="853" y="926"/>
                    <a:pt x="914" y="914"/>
                  </a:cubicBezTo>
                  <a:cubicBezTo>
                    <a:pt x="988" y="889"/>
                    <a:pt x="1062" y="865"/>
                    <a:pt x="1112" y="790"/>
                  </a:cubicBezTo>
                  <a:cubicBezTo>
                    <a:pt x="1186" y="741"/>
                    <a:pt x="1235" y="667"/>
                    <a:pt x="1260" y="593"/>
                  </a:cubicBezTo>
                  <a:cubicBezTo>
                    <a:pt x="1260" y="568"/>
                    <a:pt x="1260" y="519"/>
                    <a:pt x="1260" y="494"/>
                  </a:cubicBezTo>
                  <a:cubicBezTo>
                    <a:pt x="1260" y="445"/>
                    <a:pt x="1260" y="420"/>
                    <a:pt x="1260" y="371"/>
                  </a:cubicBezTo>
                  <a:cubicBezTo>
                    <a:pt x="1235" y="321"/>
                    <a:pt x="1210" y="247"/>
                    <a:pt x="1161" y="198"/>
                  </a:cubicBezTo>
                  <a:cubicBezTo>
                    <a:pt x="1136" y="173"/>
                    <a:pt x="1087" y="149"/>
                    <a:pt x="1062" y="124"/>
                  </a:cubicBezTo>
                  <a:cubicBezTo>
                    <a:pt x="1041" y="115"/>
                    <a:pt x="1019" y="108"/>
                    <a:pt x="996" y="100"/>
                  </a:cubicBezTo>
                  <a:lnTo>
                    <a:pt x="996" y="100"/>
                  </a:lnTo>
                  <a:cubicBezTo>
                    <a:pt x="882" y="40"/>
                    <a:pt x="747" y="0"/>
                    <a:pt x="593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5" name="Google Shape;441;p34">
              <a:extLst>
                <a:ext uri="{FF2B5EF4-FFF2-40B4-BE49-F238E27FC236}">
                  <a16:creationId xmlns:a16="http://schemas.microsoft.com/office/drawing/2014/main" id="{C286DEA9-C427-FB5A-CFE8-F7915485CE23}"/>
                </a:ext>
              </a:extLst>
            </p:cNvPr>
            <p:cNvSpPr/>
            <p:nvPr/>
          </p:nvSpPr>
          <p:spPr>
            <a:xfrm>
              <a:off x="5161700" y="4031275"/>
              <a:ext cx="30875" cy="25725"/>
            </a:xfrm>
            <a:custGeom>
              <a:avLst/>
              <a:gdLst/>
              <a:ahLst/>
              <a:cxnLst/>
              <a:rect l="l" t="t" r="r" b="b"/>
              <a:pathLst>
                <a:path w="1235" h="1029" extrusionOk="0">
                  <a:moveTo>
                    <a:pt x="568" y="0"/>
                  </a:moveTo>
                  <a:cubicBezTo>
                    <a:pt x="517" y="0"/>
                    <a:pt x="468" y="9"/>
                    <a:pt x="422" y="25"/>
                  </a:cubicBezTo>
                  <a:lnTo>
                    <a:pt x="422" y="25"/>
                  </a:lnTo>
                  <a:cubicBezTo>
                    <a:pt x="421" y="25"/>
                    <a:pt x="421" y="25"/>
                    <a:pt x="420" y="25"/>
                  </a:cubicBezTo>
                  <a:cubicBezTo>
                    <a:pt x="411" y="28"/>
                    <a:pt x="403" y="32"/>
                    <a:pt x="394" y="36"/>
                  </a:cubicBezTo>
                  <a:lnTo>
                    <a:pt x="394" y="36"/>
                  </a:lnTo>
                  <a:cubicBezTo>
                    <a:pt x="393" y="36"/>
                    <a:pt x="392" y="37"/>
                    <a:pt x="391" y="37"/>
                  </a:cubicBezTo>
                  <a:lnTo>
                    <a:pt x="391" y="37"/>
                  </a:lnTo>
                  <a:cubicBezTo>
                    <a:pt x="377" y="35"/>
                    <a:pt x="362" y="34"/>
                    <a:pt x="347" y="34"/>
                  </a:cubicBezTo>
                  <a:cubicBezTo>
                    <a:pt x="313" y="34"/>
                    <a:pt x="278" y="40"/>
                    <a:pt x="247" y="50"/>
                  </a:cubicBezTo>
                  <a:cubicBezTo>
                    <a:pt x="173" y="50"/>
                    <a:pt x="99" y="99"/>
                    <a:pt x="75" y="173"/>
                  </a:cubicBezTo>
                  <a:cubicBezTo>
                    <a:pt x="25" y="247"/>
                    <a:pt x="1" y="346"/>
                    <a:pt x="25" y="420"/>
                  </a:cubicBezTo>
                  <a:lnTo>
                    <a:pt x="75" y="494"/>
                  </a:lnTo>
                  <a:cubicBezTo>
                    <a:pt x="78" y="501"/>
                    <a:pt x="82" y="508"/>
                    <a:pt x="86" y="515"/>
                  </a:cubicBezTo>
                  <a:lnTo>
                    <a:pt x="86" y="515"/>
                  </a:lnTo>
                  <a:cubicBezTo>
                    <a:pt x="89" y="532"/>
                    <a:pt x="93" y="550"/>
                    <a:pt x="99" y="568"/>
                  </a:cubicBezTo>
                  <a:cubicBezTo>
                    <a:pt x="124" y="642"/>
                    <a:pt x="149" y="716"/>
                    <a:pt x="223" y="790"/>
                  </a:cubicBezTo>
                  <a:cubicBezTo>
                    <a:pt x="239" y="806"/>
                    <a:pt x="254" y="822"/>
                    <a:pt x="270" y="838"/>
                  </a:cubicBezTo>
                  <a:lnTo>
                    <a:pt x="270" y="838"/>
                  </a:lnTo>
                  <a:cubicBezTo>
                    <a:pt x="333" y="920"/>
                    <a:pt x="417" y="984"/>
                    <a:pt x="519" y="1013"/>
                  </a:cubicBezTo>
                  <a:cubicBezTo>
                    <a:pt x="560" y="1023"/>
                    <a:pt x="597" y="1029"/>
                    <a:pt x="631" y="1029"/>
                  </a:cubicBezTo>
                  <a:cubicBezTo>
                    <a:pt x="679" y="1029"/>
                    <a:pt x="722" y="1017"/>
                    <a:pt x="766" y="988"/>
                  </a:cubicBezTo>
                  <a:cubicBezTo>
                    <a:pt x="802" y="964"/>
                    <a:pt x="833" y="939"/>
                    <a:pt x="858" y="912"/>
                  </a:cubicBezTo>
                  <a:lnTo>
                    <a:pt x="858" y="912"/>
                  </a:lnTo>
                  <a:cubicBezTo>
                    <a:pt x="860" y="912"/>
                    <a:pt x="862" y="913"/>
                    <a:pt x="865" y="914"/>
                  </a:cubicBezTo>
                  <a:lnTo>
                    <a:pt x="1013" y="914"/>
                  </a:lnTo>
                  <a:cubicBezTo>
                    <a:pt x="1087" y="889"/>
                    <a:pt x="1136" y="865"/>
                    <a:pt x="1186" y="815"/>
                  </a:cubicBezTo>
                  <a:cubicBezTo>
                    <a:pt x="1210" y="766"/>
                    <a:pt x="1235" y="716"/>
                    <a:pt x="1235" y="667"/>
                  </a:cubicBezTo>
                  <a:cubicBezTo>
                    <a:pt x="1235" y="642"/>
                    <a:pt x="1235" y="593"/>
                    <a:pt x="1235" y="568"/>
                  </a:cubicBezTo>
                  <a:cubicBezTo>
                    <a:pt x="1235" y="544"/>
                    <a:pt x="1235" y="494"/>
                    <a:pt x="1210" y="469"/>
                  </a:cubicBezTo>
                  <a:cubicBezTo>
                    <a:pt x="1161" y="346"/>
                    <a:pt x="1087" y="247"/>
                    <a:pt x="1013" y="149"/>
                  </a:cubicBezTo>
                  <a:cubicBezTo>
                    <a:pt x="939" y="99"/>
                    <a:pt x="865" y="25"/>
                    <a:pt x="766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6" name="Google Shape;442;p34">
              <a:extLst>
                <a:ext uri="{FF2B5EF4-FFF2-40B4-BE49-F238E27FC236}">
                  <a16:creationId xmlns:a16="http://schemas.microsoft.com/office/drawing/2014/main" id="{8C2C3076-F27A-9B2C-ECF7-41B1B809441D}"/>
                </a:ext>
              </a:extLst>
            </p:cNvPr>
            <p:cNvSpPr/>
            <p:nvPr/>
          </p:nvSpPr>
          <p:spPr>
            <a:xfrm>
              <a:off x="5202425" y="4128175"/>
              <a:ext cx="26575" cy="29075"/>
            </a:xfrm>
            <a:custGeom>
              <a:avLst/>
              <a:gdLst/>
              <a:ahLst/>
              <a:cxnLst/>
              <a:rect l="l" t="t" r="r" b="b"/>
              <a:pathLst>
                <a:path w="1063" h="1163" extrusionOk="0">
                  <a:moveTo>
                    <a:pt x="445" y="1"/>
                  </a:moveTo>
                  <a:cubicBezTo>
                    <a:pt x="396" y="25"/>
                    <a:pt x="347" y="25"/>
                    <a:pt x="297" y="50"/>
                  </a:cubicBezTo>
                  <a:cubicBezTo>
                    <a:pt x="279" y="59"/>
                    <a:pt x="263" y="70"/>
                    <a:pt x="248" y="84"/>
                  </a:cubicBezTo>
                  <a:lnTo>
                    <a:pt x="248" y="84"/>
                  </a:lnTo>
                  <a:cubicBezTo>
                    <a:pt x="192" y="102"/>
                    <a:pt x="139" y="134"/>
                    <a:pt x="100" y="173"/>
                  </a:cubicBezTo>
                  <a:cubicBezTo>
                    <a:pt x="50" y="198"/>
                    <a:pt x="26" y="247"/>
                    <a:pt x="26" y="297"/>
                  </a:cubicBezTo>
                  <a:cubicBezTo>
                    <a:pt x="1" y="346"/>
                    <a:pt x="1" y="420"/>
                    <a:pt x="26" y="470"/>
                  </a:cubicBezTo>
                  <a:cubicBezTo>
                    <a:pt x="26" y="519"/>
                    <a:pt x="50" y="593"/>
                    <a:pt x="75" y="642"/>
                  </a:cubicBezTo>
                  <a:cubicBezTo>
                    <a:pt x="99" y="691"/>
                    <a:pt x="148" y="740"/>
                    <a:pt x="197" y="789"/>
                  </a:cubicBezTo>
                  <a:lnTo>
                    <a:pt x="197" y="789"/>
                  </a:lnTo>
                  <a:cubicBezTo>
                    <a:pt x="203" y="806"/>
                    <a:pt x="212" y="823"/>
                    <a:pt x="223" y="840"/>
                  </a:cubicBezTo>
                  <a:cubicBezTo>
                    <a:pt x="225" y="843"/>
                    <a:pt x="227" y="846"/>
                    <a:pt x="229" y="849"/>
                  </a:cubicBezTo>
                  <a:lnTo>
                    <a:pt x="229" y="849"/>
                  </a:lnTo>
                  <a:cubicBezTo>
                    <a:pt x="254" y="908"/>
                    <a:pt x="285" y="963"/>
                    <a:pt x="322" y="1013"/>
                  </a:cubicBezTo>
                  <a:cubicBezTo>
                    <a:pt x="370" y="1108"/>
                    <a:pt x="459" y="1163"/>
                    <a:pt x="556" y="1163"/>
                  </a:cubicBezTo>
                  <a:cubicBezTo>
                    <a:pt x="597" y="1163"/>
                    <a:pt x="640" y="1153"/>
                    <a:pt x="682" y="1132"/>
                  </a:cubicBezTo>
                  <a:lnTo>
                    <a:pt x="682" y="1132"/>
                  </a:lnTo>
                  <a:cubicBezTo>
                    <a:pt x="709" y="1135"/>
                    <a:pt x="737" y="1136"/>
                    <a:pt x="766" y="1136"/>
                  </a:cubicBezTo>
                  <a:cubicBezTo>
                    <a:pt x="840" y="1136"/>
                    <a:pt x="939" y="1112"/>
                    <a:pt x="989" y="1037"/>
                  </a:cubicBezTo>
                  <a:cubicBezTo>
                    <a:pt x="1013" y="988"/>
                    <a:pt x="1038" y="963"/>
                    <a:pt x="1063" y="914"/>
                  </a:cubicBezTo>
                  <a:cubicBezTo>
                    <a:pt x="1063" y="865"/>
                    <a:pt x="1063" y="815"/>
                    <a:pt x="1063" y="766"/>
                  </a:cubicBezTo>
                  <a:cubicBezTo>
                    <a:pt x="1048" y="707"/>
                    <a:pt x="1033" y="657"/>
                    <a:pt x="1013" y="610"/>
                  </a:cubicBezTo>
                  <a:lnTo>
                    <a:pt x="1013" y="610"/>
                  </a:lnTo>
                  <a:cubicBezTo>
                    <a:pt x="1013" y="563"/>
                    <a:pt x="1013" y="517"/>
                    <a:pt x="1013" y="470"/>
                  </a:cubicBezTo>
                  <a:cubicBezTo>
                    <a:pt x="989" y="445"/>
                    <a:pt x="989" y="420"/>
                    <a:pt x="989" y="396"/>
                  </a:cubicBezTo>
                  <a:cubicBezTo>
                    <a:pt x="964" y="371"/>
                    <a:pt x="964" y="346"/>
                    <a:pt x="939" y="322"/>
                  </a:cubicBezTo>
                  <a:cubicBezTo>
                    <a:pt x="890" y="247"/>
                    <a:pt x="816" y="173"/>
                    <a:pt x="742" y="124"/>
                  </a:cubicBezTo>
                  <a:cubicBezTo>
                    <a:pt x="692" y="99"/>
                    <a:pt x="643" y="75"/>
                    <a:pt x="618" y="50"/>
                  </a:cubicBezTo>
                  <a:cubicBezTo>
                    <a:pt x="569" y="25"/>
                    <a:pt x="519" y="25"/>
                    <a:pt x="44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7" name="Google Shape;443;p34">
              <a:extLst>
                <a:ext uri="{FF2B5EF4-FFF2-40B4-BE49-F238E27FC236}">
                  <a16:creationId xmlns:a16="http://schemas.microsoft.com/office/drawing/2014/main" id="{D8E618A7-2833-2427-FD13-652626AFA001}"/>
                </a:ext>
              </a:extLst>
            </p:cNvPr>
            <p:cNvSpPr/>
            <p:nvPr/>
          </p:nvSpPr>
          <p:spPr>
            <a:xfrm>
              <a:off x="5083325" y="4202250"/>
              <a:ext cx="25925" cy="27650"/>
            </a:xfrm>
            <a:custGeom>
              <a:avLst/>
              <a:gdLst/>
              <a:ahLst/>
              <a:cxnLst/>
              <a:rect l="l" t="t" r="r" b="b"/>
              <a:pathLst>
                <a:path w="1037" h="1106" extrusionOk="0">
                  <a:moveTo>
                    <a:pt x="494" y="0"/>
                  </a:moveTo>
                  <a:cubicBezTo>
                    <a:pt x="469" y="0"/>
                    <a:pt x="444" y="25"/>
                    <a:pt x="420" y="25"/>
                  </a:cubicBezTo>
                  <a:cubicBezTo>
                    <a:pt x="398" y="47"/>
                    <a:pt x="356" y="69"/>
                    <a:pt x="330" y="91"/>
                  </a:cubicBezTo>
                  <a:lnTo>
                    <a:pt x="330" y="91"/>
                  </a:lnTo>
                  <a:cubicBezTo>
                    <a:pt x="317" y="90"/>
                    <a:pt x="304" y="89"/>
                    <a:pt x="292" y="89"/>
                  </a:cubicBezTo>
                  <a:cubicBezTo>
                    <a:pt x="268" y="89"/>
                    <a:pt x="244" y="92"/>
                    <a:pt x="222" y="99"/>
                  </a:cubicBezTo>
                  <a:cubicBezTo>
                    <a:pt x="148" y="124"/>
                    <a:pt x="74" y="173"/>
                    <a:pt x="49" y="247"/>
                  </a:cubicBezTo>
                  <a:cubicBezTo>
                    <a:pt x="0" y="321"/>
                    <a:pt x="0" y="395"/>
                    <a:pt x="0" y="469"/>
                  </a:cubicBezTo>
                  <a:lnTo>
                    <a:pt x="25" y="469"/>
                  </a:lnTo>
                  <a:cubicBezTo>
                    <a:pt x="25" y="543"/>
                    <a:pt x="49" y="617"/>
                    <a:pt x="99" y="692"/>
                  </a:cubicBezTo>
                  <a:cubicBezTo>
                    <a:pt x="99" y="700"/>
                    <a:pt x="99" y="709"/>
                    <a:pt x="99" y="716"/>
                  </a:cubicBezTo>
                  <a:cubicBezTo>
                    <a:pt x="99" y="766"/>
                    <a:pt x="123" y="815"/>
                    <a:pt x="148" y="864"/>
                  </a:cubicBezTo>
                  <a:cubicBezTo>
                    <a:pt x="173" y="914"/>
                    <a:pt x="198" y="938"/>
                    <a:pt x="222" y="963"/>
                  </a:cubicBezTo>
                  <a:cubicBezTo>
                    <a:pt x="247" y="988"/>
                    <a:pt x="272" y="1037"/>
                    <a:pt x="321" y="1037"/>
                  </a:cubicBezTo>
                  <a:cubicBezTo>
                    <a:pt x="346" y="1062"/>
                    <a:pt x="346" y="1062"/>
                    <a:pt x="370" y="1087"/>
                  </a:cubicBezTo>
                  <a:lnTo>
                    <a:pt x="444" y="1087"/>
                  </a:lnTo>
                  <a:cubicBezTo>
                    <a:pt x="469" y="1099"/>
                    <a:pt x="500" y="1105"/>
                    <a:pt x="534" y="1105"/>
                  </a:cubicBezTo>
                  <a:cubicBezTo>
                    <a:pt x="568" y="1105"/>
                    <a:pt x="605" y="1099"/>
                    <a:pt x="642" y="1087"/>
                  </a:cubicBezTo>
                  <a:cubicBezTo>
                    <a:pt x="651" y="1084"/>
                    <a:pt x="659" y="1082"/>
                    <a:pt x="667" y="1079"/>
                  </a:cubicBezTo>
                  <a:lnTo>
                    <a:pt x="667" y="1079"/>
                  </a:lnTo>
                  <a:cubicBezTo>
                    <a:pt x="689" y="1083"/>
                    <a:pt x="713" y="1087"/>
                    <a:pt x="741" y="1087"/>
                  </a:cubicBezTo>
                  <a:lnTo>
                    <a:pt x="815" y="1087"/>
                  </a:lnTo>
                  <a:cubicBezTo>
                    <a:pt x="839" y="1062"/>
                    <a:pt x="889" y="1062"/>
                    <a:pt x="914" y="1012"/>
                  </a:cubicBezTo>
                  <a:cubicBezTo>
                    <a:pt x="938" y="1012"/>
                    <a:pt x="963" y="988"/>
                    <a:pt x="963" y="963"/>
                  </a:cubicBezTo>
                  <a:cubicBezTo>
                    <a:pt x="988" y="938"/>
                    <a:pt x="1012" y="914"/>
                    <a:pt x="1037" y="864"/>
                  </a:cubicBezTo>
                  <a:cubicBezTo>
                    <a:pt x="1037" y="840"/>
                    <a:pt x="1037" y="815"/>
                    <a:pt x="1037" y="790"/>
                  </a:cubicBezTo>
                  <a:cubicBezTo>
                    <a:pt x="1037" y="741"/>
                    <a:pt x="1037" y="716"/>
                    <a:pt x="1037" y="692"/>
                  </a:cubicBezTo>
                  <a:cubicBezTo>
                    <a:pt x="1012" y="617"/>
                    <a:pt x="988" y="519"/>
                    <a:pt x="963" y="445"/>
                  </a:cubicBezTo>
                  <a:cubicBezTo>
                    <a:pt x="962" y="444"/>
                    <a:pt x="961" y="443"/>
                    <a:pt x="960" y="442"/>
                  </a:cubicBezTo>
                  <a:lnTo>
                    <a:pt x="960" y="442"/>
                  </a:lnTo>
                  <a:cubicBezTo>
                    <a:pt x="953" y="367"/>
                    <a:pt x="929" y="303"/>
                    <a:pt x="889" y="222"/>
                  </a:cubicBezTo>
                  <a:cubicBezTo>
                    <a:pt x="839" y="148"/>
                    <a:pt x="765" y="74"/>
                    <a:pt x="691" y="50"/>
                  </a:cubicBezTo>
                  <a:lnTo>
                    <a:pt x="617" y="0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8" name="Google Shape;444;p34">
              <a:extLst>
                <a:ext uri="{FF2B5EF4-FFF2-40B4-BE49-F238E27FC236}">
                  <a16:creationId xmlns:a16="http://schemas.microsoft.com/office/drawing/2014/main" id="{65467549-12C1-39ED-167B-EE0260BDFF04}"/>
                </a:ext>
              </a:extLst>
            </p:cNvPr>
            <p:cNvSpPr/>
            <p:nvPr/>
          </p:nvSpPr>
          <p:spPr>
            <a:xfrm>
              <a:off x="5104925" y="4110275"/>
              <a:ext cx="25325" cy="24725"/>
            </a:xfrm>
            <a:custGeom>
              <a:avLst/>
              <a:gdLst/>
              <a:ahLst/>
              <a:cxnLst/>
              <a:rect l="l" t="t" r="r" b="b"/>
              <a:pathLst>
                <a:path w="1013" h="989" extrusionOk="0">
                  <a:moveTo>
                    <a:pt x="445" y="575"/>
                  </a:moveTo>
                  <a:cubicBezTo>
                    <a:pt x="445" y="575"/>
                    <a:pt x="446" y="575"/>
                    <a:pt x="447" y="575"/>
                  </a:cubicBezTo>
                  <a:lnTo>
                    <a:pt x="447" y="575"/>
                  </a:lnTo>
                  <a:lnTo>
                    <a:pt x="434" y="584"/>
                  </a:lnTo>
                  <a:lnTo>
                    <a:pt x="434" y="584"/>
                  </a:lnTo>
                  <a:cubicBezTo>
                    <a:pt x="434" y="584"/>
                    <a:pt x="433" y="584"/>
                    <a:pt x="433" y="583"/>
                  </a:cubicBezTo>
                  <a:lnTo>
                    <a:pt x="433" y="583"/>
                  </a:lnTo>
                  <a:lnTo>
                    <a:pt x="433" y="584"/>
                  </a:lnTo>
                  <a:lnTo>
                    <a:pt x="433" y="584"/>
                  </a:lnTo>
                  <a:lnTo>
                    <a:pt x="434" y="584"/>
                  </a:lnTo>
                  <a:lnTo>
                    <a:pt x="434" y="584"/>
                  </a:lnTo>
                  <a:cubicBezTo>
                    <a:pt x="437" y="586"/>
                    <a:pt x="441" y="589"/>
                    <a:pt x="445" y="593"/>
                  </a:cubicBezTo>
                  <a:lnTo>
                    <a:pt x="436" y="593"/>
                  </a:lnTo>
                  <a:lnTo>
                    <a:pt x="433" y="584"/>
                  </a:lnTo>
                  <a:lnTo>
                    <a:pt x="433" y="584"/>
                  </a:lnTo>
                  <a:lnTo>
                    <a:pt x="420" y="593"/>
                  </a:lnTo>
                  <a:cubicBezTo>
                    <a:pt x="424" y="589"/>
                    <a:pt x="428" y="585"/>
                    <a:pt x="431" y="582"/>
                  </a:cubicBezTo>
                  <a:lnTo>
                    <a:pt x="431" y="582"/>
                  </a:lnTo>
                  <a:cubicBezTo>
                    <a:pt x="432" y="582"/>
                    <a:pt x="432" y="583"/>
                    <a:pt x="433" y="583"/>
                  </a:cubicBezTo>
                  <a:lnTo>
                    <a:pt x="433" y="583"/>
                  </a:lnTo>
                  <a:lnTo>
                    <a:pt x="432" y="581"/>
                  </a:lnTo>
                  <a:lnTo>
                    <a:pt x="432" y="581"/>
                  </a:lnTo>
                  <a:cubicBezTo>
                    <a:pt x="437" y="577"/>
                    <a:pt x="441" y="575"/>
                    <a:pt x="445" y="575"/>
                  </a:cubicBezTo>
                  <a:close/>
                  <a:moveTo>
                    <a:pt x="272" y="1"/>
                  </a:moveTo>
                  <a:cubicBezTo>
                    <a:pt x="222" y="1"/>
                    <a:pt x="198" y="25"/>
                    <a:pt x="173" y="50"/>
                  </a:cubicBezTo>
                  <a:lnTo>
                    <a:pt x="99" y="99"/>
                  </a:lnTo>
                  <a:cubicBezTo>
                    <a:pt x="74" y="124"/>
                    <a:pt x="50" y="149"/>
                    <a:pt x="50" y="198"/>
                  </a:cubicBezTo>
                  <a:cubicBezTo>
                    <a:pt x="25" y="223"/>
                    <a:pt x="25" y="247"/>
                    <a:pt x="25" y="272"/>
                  </a:cubicBezTo>
                  <a:cubicBezTo>
                    <a:pt x="0" y="297"/>
                    <a:pt x="0" y="346"/>
                    <a:pt x="25" y="396"/>
                  </a:cubicBezTo>
                  <a:cubicBezTo>
                    <a:pt x="25" y="445"/>
                    <a:pt x="25" y="494"/>
                    <a:pt x="50" y="544"/>
                  </a:cubicBezTo>
                  <a:cubicBezTo>
                    <a:pt x="74" y="593"/>
                    <a:pt x="74" y="618"/>
                    <a:pt x="99" y="667"/>
                  </a:cubicBezTo>
                  <a:cubicBezTo>
                    <a:pt x="124" y="717"/>
                    <a:pt x="148" y="766"/>
                    <a:pt x="198" y="791"/>
                  </a:cubicBezTo>
                  <a:cubicBezTo>
                    <a:pt x="222" y="815"/>
                    <a:pt x="247" y="865"/>
                    <a:pt x="296" y="889"/>
                  </a:cubicBezTo>
                  <a:lnTo>
                    <a:pt x="321" y="889"/>
                  </a:lnTo>
                  <a:cubicBezTo>
                    <a:pt x="346" y="914"/>
                    <a:pt x="395" y="914"/>
                    <a:pt x="420" y="939"/>
                  </a:cubicBezTo>
                  <a:lnTo>
                    <a:pt x="456" y="939"/>
                  </a:lnTo>
                  <a:cubicBezTo>
                    <a:pt x="468" y="946"/>
                    <a:pt x="480" y="954"/>
                    <a:pt x="494" y="963"/>
                  </a:cubicBezTo>
                  <a:cubicBezTo>
                    <a:pt x="519" y="988"/>
                    <a:pt x="568" y="988"/>
                    <a:pt x="593" y="988"/>
                  </a:cubicBezTo>
                  <a:lnTo>
                    <a:pt x="716" y="988"/>
                  </a:lnTo>
                  <a:lnTo>
                    <a:pt x="790" y="963"/>
                  </a:lnTo>
                  <a:cubicBezTo>
                    <a:pt x="840" y="939"/>
                    <a:pt x="889" y="889"/>
                    <a:pt x="914" y="840"/>
                  </a:cubicBezTo>
                  <a:lnTo>
                    <a:pt x="914" y="815"/>
                  </a:lnTo>
                  <a:cubicBezTo>
                    <a:pt x="930" y="799"/>
                    <a:pt x="935" y="783"/>
                    <a:pt x="944" y="760"/>
                  </a:cubicBezTo>
                  <a:lnTo>
                    <a:pt x="944" y="760"/>
                  </a:lnTo>
                  <a:lnTo>
                    <a:pt x="963" y="741"/>
                  </a:lnTo>
                  <a:cubicBezTo>
                    <a:pt x="963" y="741"/>
                    <a:pt x="988" y="692"/>
                    <a:pt x="988" y="667"/>
                  </a:cubicBezTo>
                  <a:cubicBezTo>
                    <a:pt x="988" y="642"/>
                    <a:pt x="988" y="642"/>
                    <a:pt x="988" y="618"/>
                  </a:cubicBezTo>
                  <a:cubicBezTo>
                    <a:pt x="1012" y="568"/>
                    <a:pt x="1012" y="494"/>
                    <a:pt x="988" y="420"/>
                  </a:cubicBezTo>
                  <a:lnTo>
                    <a:pt x="988" y="396"/>
                  </a:lnTo>
                  <a:cubicBezTo>
                    <a:pt x="988" y="371"/>
                    <a:pt x="963" y="322"/>
                    <a:pt x="938" y="297"/>
                  </a:cubicBezTo>
                  <a:cubicBezTo>
                    <a:pt x="938" y="272"/>
                    <a:pt x="914" y="247"/>
                    <a:pt x="889" y="223"/>
                  </a:cubicBezTo>
                  <a:lnTo>
                    <a:pt x="864" y="198"/>
                  </a:lnTo>
                  <a:cubicBezTo>
                    <a:pt x="840" y="173"/>
                    <a:pt x="815" y="149"/>
                    <a:pt x="790" y="149"/>
                  </a:cubicBezTo>
                  <a:lnTo>
                    <a:pt x="716" y="99"/>
                  </a:lnTo>
                  <a:lnTo>
                    <a:pt x="689" y="99"/>
                  </a:lnTo>
                  <a:cubicBezTo>
                    <a:pt x="638" y="69"/>
                    <a:pt x="584" y="42"/>
                    <a:pt x="519" y="25"/>
                  </a:cubicBezTo>
                  <a:cubicBezTo>
                    <a:pt x="494" y="1"/>
                    <a:pt x="445" y="1"/>
                    <a:pt x="42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9" name="Google Shape;445;p34">
              <a:extLst>
                <a:ext uri="{FF2B5EF4-FFF2-40B4-BE49-F238E27FC236}">
                  <a16:creationId xmlns:a16="http://schemas.microsoft.com/office/drawing/2014/main" id="{E83D68BE-641D-4FA3-2F41-AF04944D0455}"/>
                </a:ext>
              </a:extLst>
            </p:cNvPr>
            <p:cNvSpPr/>
            <p:nvPr/>
          </p:nvSpPr>
          <p:spPr>
            <a:xfrm>
              <a:off x="5096900" y="4035125"/>
              <a:ext cx="24100" cy="23700"/>
            </a:xfrm>
            <a:custGeom>
              <a:avLst/>
              <a:gdLst/>
              <a:ahLst/>
              <a:cxnLst/>
              <a:rect l="l" t="t" r="r" b="b"/>
              <a:pathLst>
                <a:path w="964" h="948" extrusionOk="0">
                  <a:moveTo>
                    <a:pt x="678" y="443"/>
                  </a:moveTo>
                  <a:lnTo>
                    <a:pt x="691" y="464"/>
                  </a:lnTo>
                  <a:cubicBezTo>
                    <a:pt x="673" y="464"/>
                    <a:pt x="668" y="450"/>
                    <a:pt x="678" y="443"/>
                  </a:cubicBezTo>
                  <a:close/>
                  <a:moveTo>
                    <a:pt x="346" y="464"/>
                  </a:moveTo>
                  <a:lnTo>
                    <a:pt x="355" y="478"/>
                  </a:lnTo>
                  <a:lnTo>
                    <a:pt x="355" y="478"/>
                  </a:lnTo>
                  <a:cubicBezTo>
                    <a:pt x="357" y="474"/>
                    <a:pt x="359" y="471"/>
                    <a:pt x="360" y="469"/>
                  </a:cubicBezTo>
                  <a:lnTo>
                    <a:pt x="360" y="469"/>
                  </a:lnTo>
                  <a:cubicBezTo>
                    <a:pt x="357" y="465"/>
                    <a:pt x="353" y="464"/>
                    <a:pt x="346" y="464"/>
                  </a:cubicBezTo>
                  <a:close/>
                  <a:moveTo>
                    <a:pt x="360" y="443"/>
                  </a:moveTo>
                  <a:cubicBezTo>
                    <a:pt x="366" y="448"/>
                    <a:pt x="366" y="458"/>
                    <a:pt x="360" y="469"/>
                  </a:cubicBezTo>
                  <a:lnTo>
                    <a:pt x="360" y="469"/>
                  </a:lnTo>
                  <a:cubicBezTo>
                    <a:pt x="365" y="473"/>
                    <a:pt x="365" y="480"/>
                    <a:pt x="362" y="489"/>
                  </a:cubicBezTo>
                  <a:lnTo>
                    <a:pt x="362" y="489"/>
                  </a:lnTo>
                  <a:lnTo>
                    <a:pt x="355" y="478"/>
                  </a:lnTo>
                  <a:lnTo>
                    <a:pt x="355" y="478"/>
                  </a:lnTo>
                  <a:cubicBezTo>
                    <a:pt x="353" y="481"/>
                    <a:pt x="349" y="485"/>
                    <a:pt x="346" y="488"/>
                  </a:cubicBezTo>
                  <a:lnTo>
                    <a:pt x="346" y="464"/>
                  </a:lnTo>
                  <a:lnTo>
                    <a:pt x="360" y="443"/>
                  </a:lnTo>
                  <a:close/>
                  <a:moveTo>
                    <a:pt x="691" y="488"/>
                  </a:moveTo>
                  <a:lnTo>
                    <a:pt x="674" y="514"/>
                  </a:lnTo>
                  <a:lnTo>
                    <a:pt x="674" y="514"/>
                  </a:lnTo>
                  <a:cubicBezTo>
                    <a:pt x="677" y="506"/>
                    <a:pt x="683" y="497"/>
                    <a:pt x="691" y="488"/>
                  </a:cubicBezTo>
                  <a:close/>
                  <a:moveTo>
                    <a:pt x="420" y="562"/>
                  </a:moveTo>
                  <a:lnTo>
                    <a:pt x="420" y="562"/>
                  </a:lnTo>
                  <a:cubicBezTo>
                    <a:pt x="427" y="562"/>
                    <a:pt x="433" y="565"/>
                    <a:pt x="436" y="568"/>
                  </a:cubicBezTo>
                  <a:lnTo>
                    <a:pt x="436" y="568"/>
                  </a:lnTo>
                  <a:lnTo>
                    <a:pt x="420" y="562"/>
                  </a:lnTo>
                  <a:close/>
                  <a:moveTo>
                    <a:pt x="482" y="1"/>
                  </a:moveTo>
                  <a:cubicBezTo>
                    <a:pt x="463" y="1"/>
                    <a:pt x="445" y="7"/>
                    <a:pt x="420" y="19"/>
                  </a:cubicBezTo>
                  <a:cubicBezTo>
                    <a:pt x="384" y="19"/>
                    <a:pt x="348" y="31"/>
                    <a:pt x="316" y="48"/>
                  </a:cubicBezTo>
                  <a:lnTo>
                    <a:pt x="316" y="48"/>
                  </a:lnTo>
                  <a:cubicBezTo>
                    <a:pt x="261" y="56"/>
                    <a:pt x="210" y="75"/>
                    <a:pt x="173" y="93"/>
                  </a:cubicBezTo>
                  <a:cubicBezTo>
                    <a:pt x="124" y="118"/>
                    <a:pt x="99" y="143"/>
                    <a:pt x="74" y="167"/>
                  </a:cubicBezTo>
                  <a:cubicBezTo>
                    <a:pt x="50" y="192"/>
                    <a:pt x="25" y="241"/>
                    <a:pt x="25" y="266"/>
                  </a:cubicBezTo>
                  <a:cubicBezTo>
                    <a:pt x="0" y="365"/>
                    <a:pt x="0" y="439"/>
                    <a:pt x="50" y="513"/>
                  </a:cubicBezTo>
                  <a:cubicBezTo>
                    <a:pt x="54" y="519"/>
                    <a:pt x="58" y="525"/>
                    <a:pt x="62" y="531"/>
                  </a:cubicBezTo>
                  <a:lnTo>
                    <a:pt x="62" y="531"/>
                  </a:lnTo>
                  <a:cubicBezTo>
                    <a:pt x="65" y="558"/>
                    <a:pt x="69" y="585"/>
                    <a:pt x="74" y="612"/>
                  </a:cubicBezTo>
                  <a:cubicBezTo>
                    <a:pt x="74" y="661"/>
                    <a:pt x="99" y="686"/>
                    <a:pt x="124" y="735"/>
                  </a:cubicBezTo>
                  <a:lnTo>
                    <a:pt x="148" y="760"/>
                  </a:lnTo>
                  <a:lnTo>
                    <a:pt x="198" y="809"/>
                  </a:lnTo>
                  <a:cubicBezTo>
                    <a:pt x="198" y="834"/>
                    <a:pt x="247" y="859"/>
                    <a:pt x="272" y="883"/>
                  </a:cubicBezTo>
                  <a:cubicBezTo>
                    <a:pt x="317" y="899"/>
                    <a:pt x="363" y="914"/>
                    <a:pt x="414" y="917"/>
                  </a:cubicBezTo>
                  <a:lnTo>
                    <a:pt x="414" y="917"/>
                  </a:lnTo>
                  <a:cubicBezTo>
                    <a:pt x="451" y="939"/>
                    <a:pt x="492" y="947"/>
                    <a:pt x="535" y="947"/>
                  </a:cubicBezTo>
                  <a:cubicBezTo>
                    <a:pt x="570" y="947"/>
                    <a:pt x="606" y="942"/>
                    <a:pt x="642" y="933"/>
                  </a:cubicBezTo>
                  <a:cubicBezTo>
                    <a:pt x="716" y="908"/>
                    <a:pt x="766" y="883"/>
                    <a:pt x="815" y="834"/>
                  </a:cubicBezTo>
                  <a:cubicBezTo>
                    <a:pt x="864" y="785"/>
                    <a:pt x="889" y="760"/>
                    <a:pt x="914" y="711"/>
                  </a:cubicBezTo>
                  <a:cubicBezTo>
                    <a:pt x="938" y="661"/>
                    <a:pt x="938" y="636"/>
                    <a:pt x="963" y="587"/>
                  </a:cubicBezTo>
                  <a:cubicBezTo>
                    <a:pt x="963" y="562"/>
                    <a:pt x="963" y="513"/>
                    <a:pt x="963" y="488"/>
                  </a:cubicBezTo>
                  <a:cubicBezTo>
                    <a:pt x="963" y="439"/>
                    <a:pt x="963" y="390"/>
                    <a:pt x="963" y="315"/>
                  </a:cubicBezTo>
                  <a:cubicBezTo>
                    <a:pt x="938" y="266"/>
                    <a:pt x="889" y="192"/>
                    <a:pt x="840" y="143"/>
                  </a:cubicBezTo>
                  <a:lnTo>
                    <a:pt x="815" y="118"/>
                  </a:lnTo>
                  <a:cubicBezTo>
                    <a:pt x="790" y="69"/>
                    <a:pt x="741" y="44"/>
                    <a:pt x="691" y="19"/>
                  </a:cubicBezTo>
                  <a:lnTo>
                    <a:pt x="543" y="19"/>
                  </a:lnTo>
                  <a:cubicBezTo>
                    <a:pt x="519" y="7"/>
                    <a:pt x="500" y="1"/>
                    <a:pt x="482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0" name="Google Shape;446;p34">
              <a:extLst>
                <a:ext uri="{FF2B5EF4-FFF2-40B4-BE49-F238E27FC236}">
                  <a16:creationId xmlns:a16="http://schemas.microsoft.com/office/drawing/2014/main" id="{4772A634-395D-54BA-A5AD-97F8194C435B}"/>
                </a:ext>
              </a:extLst>
            </p:cNvPr>
            <p:cNvSpPr/>
            <p:nvPr/>
          </p:nvSpPr>
          <p:spPr>
            <a:xfrm>
              <a:off x="5027150" y="4065225"/>
              <a:ext cx="23475" cy="29025"/>
            </a:xfrm>
            <a:custGeom>
              <a:avLst/>
              <a:gdLst/>
              <a:ahLst/>
              <a:cxnLst/>
              <a:rect l="l" t="t" r="r" b="b"/>
              <a:pathLst>
                <a:path w="939" h="1161" extrusionOk="0">
                  <a:moveTo>
                    <a:pt x="346" y="0"/>
                  </a:moveTo>
                  <a:cubicBezTo>
                    <a:pt x="227" y="0"/>
                    <a:pt x="124" y="80"/>
                    <a:pt x="63" y="188"/>
                  </a:cubicBezTo>
                  <a:lnTo>
                    <a:pt x="63" y="188"/>
                  </a:lnTo>
                  <a:cubicBezTo>
                    <a:pt x="73" y="166"/>
                    <a:pt x="85" y="145"/>
                    <a:pt x="99" y="124"/>
                  </a:cubicBezTo>
                  <a:lnTo>
                    <a:pt x="99" y="124"/>
                  </a:lnTo>
                  <a:lnTo>
                    <a:pt x="50" y="198"/>
                  </a:lnTo>
                  <a:lnTo>
                    <a:pt x="25" y="272"/>
                  </a:lnTo>
                  <a:cubicBezTo>
                    <a:pt x="35" y="243"/>
                    <a:pt x="47" y="214"/>
                    <a:pt x="63" y="188"/>
                  </a:cubicBezTo>
                  <a:lnTo>
                    <a:pt x="63" y="188"/>
                  </a:lnTo>
                  <a:cubicBezTo>
                    <a:pt x="38" y="241"/>
                    <a:pt x="25" y="293"/>
                    <a:pt x="25" y="346"/>
                  </a:cubicBezTo>
                  <a:cubicBezTo>
                    <a:pt x="25" y="360"/>
                    <a:pt x="26" y="375"/>
                    <a:pt x="28" y="390"/>
                  </a:cubicBezTo>
                  <a:lnTo>
                    <a:pt x="28" y="390"/>
                  </a:lnTo>
                  <a:cubicBezTo>
                    <a:pt x="27" y="392"/>
                    <a:pt x="26" y="394"/>
                    <a:pt x="25" y="395"/>
                  </a:cubicBezTo>
                  <a:lnTo>
                    <a:pt x="25" y="346"/>
                  </a:lnTo>
                  <a:lnTo>
                    <a:pt x="25" y="272"/>
                  </a:lnTo>
                  <a:cubicBezTo>
                    <a:pt x="8" y="322"/>
                    <a:pt x="3" y="383"/>
                    <a:pt x="9" y="440"/>
                  </a:cubicBezTo>
                  <a:lnTo>
                    <a:pt x="9" y="440"/>
                  </a:lnTo>
                  <a:cubicBezTo>
                    <a:pt x="0" y="477"/>
                    <a:pt x="0" y="516"/>
                    <a:pt x="0" y="568"/>
                  </a:cubicBezTo>
                  <a:cubicBezTo>
                    <a:pt x="0" y="593"/>
                    <a:pt x="0" y="642"/>
                    <a:pt x="0" y="667"/>
                  </a:cubicBezTo>
                  <a:cubicBezTo>
                    <a:pt x="25" y="766"/>
                    <a:pt x="74" y="864"/>
                    <a:pt x="148" y="914"/>
                  </a:cubicBezTo>
                  <a:cubicBezTo>
                    <a:pt x="174" y="931"/>
                    <a:pt x="202" y="942"/>
                    <a:pt x="231" y="948"/>
                  </a:cubicBezTo>
                  <a:lnTo>
                    <a:pt x="231" y="948"/>
                  </a:lnTo>
                  <a:cubicBezTo>
                    <a:pt x="244" y="970"/>
                    <a:pt x="258" y="992"/>
                    <a:pt x="272" y="1013"/>
                  </a:cubicBezTo>
                  <a:cubicBezTo>
                    <a:pt x="297" y="1062"/>
                    <a:pt x="346" y="1087"/>
                    <a:pt x="395" y="1111"/>
                  </a:cubicBezTo>
                  <a:cubicBezTo>
                    <a:pt x="420" y="1136"/>
                    <a:pt x="494" y="1161"/>
                    <a:pt x="543" y="1161"/>
                  </a:cubicBezTo>
                  <a:cubicBezTo>
                    <a:pt x="642" y="1161"/>
                    <a:pt x="741" y="1111"/>
                    <a:pt x="815" y="1013"/>
                  </a:cubicBezTo>
                  <a:cubicBezTo>
                    <a:pt x="889" y="864"/>
                    <a:pt x="938" y="667"/>
                    <a:pt x="889" y="494"/>
                  </a:cubicBezTo>
                  <a:cubicBezTo>
                    <a:pt x="840" y="321"/>
                    <a:pt x="716" y="148"/>
                    <a:pt x="568" y="74"/>
                  </a:cubicBezTo>
                  <a:cubicBezTo>
                    <a:pt x="560" y="70"/>
                    <a:pt x="551" y="66"/>
                    <a:pt x="542" y="63"/>
                  </a:cubicBezTo>
                  <a:lnTo>
                    <a:pt x="542" y="63"/>
                  </a:lnTo>
                  <a:cubicBezTo>
                    <a:pt x="482" y="24"/>
                    <a:pt x="414" y="0"/>
                    <a:pt x="346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1" name="Google Shape;447;p34">
              <a:extLst>
                <a:ext uri="{FF2B5EF4-FFF2-40B4-BE49-F238E27FC236}">
                  <a16:creationId xmlns:a16="http://schemas.microsoft.com/office/drawing/2014/main" id="{A9969AA2-220A-16CC-0CBD-851FE1CE44C7}"/>
                </a:ext>
              </a:extLst>
            </p:cNvPr>
            <p:cNvSpPr/>
            <p:nvPr/>
          </p:nvSpPr>
          <p:spPr>
            <a:xfrm>
              <a:off x="5032700" y="4138200"/>
              <a:ext cx="27800" cy="28275"/>
            </a:xfrm>
            <a:custGeom>
              <a:avLst/>
              <a:gdLst/>
              <a:ahLst/>
              <a:cxnLst/>
              <a:rect l="l" t="t" r="r" b="b"/>
              <a:pathLst>
                <a:path w="1112" h="1131" extrusionOk="0">
                  <a:moveTo>
                    <a:pt x="963" y="538"/>
                  </a:moveTo>
                  <a:lnTo>
                    <a:pt x="943" y="568"/>
                  </a:lnTo>
                  <a:lnTo>
                    <a:pt x="943" y="568"/>
                  </a:lnTo>
                  <a:cubicBezTo>
                    <a:pt x="946" y="560"/>
                    <a:pt x="952" y="550"/>
                    <a:pt x="962" y="539"/>
                  </a:cubicBezTo>
                  <a:lnTo>
                    <a:pt x="962" y="539"/>
                  </a:lnTo>
                  <a:cubicBezTo>
                    <a:pt x="962" y="539"/>
                    <a:pt x="963" y="538"/>
                    <a:pt x="963" y="538"/>
                  </a:cubicBezTo>
                  <a:close/>
                  <a:moveTo>
                    <a:pt x="942" y="573"/>
                  </a:moveTo>
                  <a:lnTo>
                    <a:pt x="963" y="587"/>
                  </a:lnTo>
                  <a:cubicBezTo>
                    <a:pt x="954" y="587"/>
                    <a:pt x="948" y="584"/>
                    <a:pt x="943" y="578"/>
                  </a:cubicBezTo>
                  <a:lnTo>
                    <a:pt x="943" y="578"/>
                  </a:lnTo>
                  <a:cubicBezTo>
                    <a:pt x="943" y="576"/>
                    <a:pt x="942" y="575"/>
                    <a:pt x="942" y="573"/>
                  </a:cubicBezTo>
                  <a:close/>
                  <a:moveTo>
                    <a:pt x="470" y="562"/>
                  </a:moveTo>
                  <a:lnTo>
                    <a:pt x="470" y="562"/>
                  </a:lnTo>
                  <a:cubicBezTo>
                    <a:pt x="470" y="563"/>
                    <a:pt x="470" y="563"/>
                    <a:pt x="470" y="563"/>
                  </a:cubicBezTo>
                  <a:lnTo>
                    <a:pt x="470" y="563"/>
                  </a:lnTo>
                  <a:cubicBezTo>
                    <a:pt x="479" y="572"/>
                    <a:pt x="485" y="581"/>
                    <a:pt x="488" y="591"/>
                  </a:cubicBezTo>
                  <a:lnTo>
                    <a:pt x="488" y="591"/>
                  </a:lnTo>
                  <a:lnTo>
                    <a:pt x="470" y="562"/>
                  </a:lnTo>
                  <a:close/>
                  <a:moveTo>
                    <a:pt x="489" y="592"/>
                  </a:moveTo>
                  <a:lnTo>
                    <a:pt x="489" y="592"/>
                  </a:lnTo>
                  <a:cubicBezTo>
                    <a:pt x="490" y="592"/>
                    <a:pt x="491" y="593"/>
                    <a:pt x="491" y="593"/>
                  </a:cubicBezTo>
                  <a:lnTo>
                    <a:pt x="491" y="593"/>
                  </a:lnTo>
                  <a:cubicBezTo>
                    <a:pt x="492" y="595"/>
                    <a:pt x="493" y="597"/>
                    <a:pt x="494" y="599"/>
                  </a:cubicBezTo>
                  <a:lnTo>
                    <a:pt x="494" y="599"/>
                  </a:lnTo>
                  <a:lnTo>
                    <a:pt x="489" y="592"/>
                  </a:lnTo>
                  <a:close/>
                  <a:moveTo>
                    <a:pt x="946" y="585"/>
                  </a:moveTo>
                  <a:lnTo>
                    <a:pt x="963" y="612"/>
                  </a:lnTo>
                  <a:cubicBezTo>
                    <a:pt x="955" y="603"/>
                    <a:pt x="949" y="595"/>
                    <a:pt x="946" y="585"/>
                  </a:cubicBezTo>
                  <a:close/>
                  <a:moveTo>
                    <a:pt x="507" y="612"/>
                  </a:moveTo>
                  <a:cubicBezTo>
                    <a:pt x="509" y="612"/>
                    <a:pt x="510" y="612"/>
                    <a:pt x="512" y="613"/>
                  </a:cubicBezTo>
                  <a:lnTo>
                    <a:pt x="512" y="613"/>
                  </a:lnTo>
                  <a:cubicBezTo>
                    <a:pt x="512" y="614"/>
                    <a:pt x="513" y="615"/>
                    <a:pt x="514" y="617"/>
                  </a:cubicBezTo>
                  <a:lnTo>
                    <a:pt x="514" y="617"/>
                  </a:lnTo>
                  <a:lnTo>
                    <a:pt x="507" y="612"/>
                  </a:lnTo>
                  <a:close/>
                  <a:moveTo>
                    <a:pt x="276" y="544"/>
                  </a:moveTo>
                  <a:lnTo>
                    <a:pt x="276" y="544"/>
                  </a:lnTo>
                  <a:cubicBezTo>
                    <a:pt x="262" y="572"/>
                    <a:pt x="253" y="603"/>
                    <a:pt x="247" y="636"/>
                  </a:cubicBezTo>
                  <a:lnTo>
                    <a:pt x="247" y="636"/>
                  </a:lnTo>
                  <a:lnTo>
                    <a:pt x="247" y="587"/>
                  </a:lnTo>
                  <a:lnTo>
                    <a:pt x="276" y="544"/>
                  </a:lnTo>
                  <a:close/>
                  <a:moveTo>
                    <a:pt x="541" y="1"/>
                  </a:moveTo>
                  <a:cubicBezTo>
                    <a:pt x="494" y="1"/>
                    <a:pt x="445" y="7"/>
                    <a:pt x="396" y="19"/>
                  </a:cubicBezTo>
                  <a:cubicBezTo>
                    <a:pt x="297" y="44"/>
                    <a:pt x="223" y="93"/>
                    <a:pt x="173" y="143"/>
                  </a:cubicBezTo>
                  <a:cubicBezTo>
                    <a:pt x="99" y="217"/>
                    <a:pt x="50" y="291"/>
                    <a:pt x="25" y="390"/>
                  </a:cubicBezTo>
                  <a:cubicBezTo>
                    <a:pt x="1" y="464"/>
                    <a:pt x="1" y="562"/>
                    <a:pt x="25" y="661"/>
                  </a:cubicBezTo>
                  <a:cubicBezTo>
                    <a:pt x="50" y="735"/>
                    <a:pt x="99" y="809"/>
                    <a:pt x="149" y="883"/>
                  </a:cubicBezTo>
                  <a:cubicBezTo>
                    <a:pt x="223" y="957"/>
                    <a:pt x="297" y="1007"/>
                    <a:pt x="396" y="1032"/>
                  </a:cubicBezTo>
                  <a:lnTo>
                    <a:pt x="364" y="1011"/>
                  </a:lnTo>
                  <a:lnTo>
                    <a:pt x="364" y="1011"/>
                  </a:lnTo>
                  <a:cubicBezTo>
                    <a:pt x="381" y="1018"/>
                    <a:pt x="400" y="1025"/>
                    <a:pt x="420" y="1032"/>
                  </a:cubicBezTo>
                  <a:lnTo>
                    <a:pt x="542" y="1032"/>
                  </a:lnTo>
                  <a:cubicBezTo>
                    <a:pt x="564" y="1050"/>
                    <a:pt x="589" y="1066"/>
                    <a:pt x="618" y="1081"/>
                  </a:cubicBezTo>
                  <a:cubicBezTo>
                    <a:pt x="667" y="1106"/>
                    <a:pt x="716" y="1130"/>
                    <a:pt x="766" y="1130"/>
                  </a:cubicBezTo>
                  <a:cubicBezTo>
                    <a:pt x="815" y="1130"/>
                    <a:pt x="840" y="1106"/>
                    <a:pt x="889" y="1106"/>
                  </a:cubicBezTo>
                  <a:cubicBezTo>
                    <a:pt x="914" y="1081"/>
                    <a:pt x="963" y="1056"/>
                    <a:pt x="988" y="1032"/>
                  </a:cubicBezTo>
                  <a:cubicBezTo>
                    <a:pt x="1013" y="982"/>
                    <a:pt x="1037" y="957"/>
                    <a:pt x="1062" y="908"/>
                  </a:cubicBezTo>
                  <a:cubicBezTo>
                    <a:pt x="1087" y="809"/>
                    <a:pt x="1087" y="735"/>
                    <a:pt x="1087" y="636"/>
                  </a:cubicBezTo>
                  <a:cubicBezTo>
                    <a:pt x="1112" y="612"/>
                    <a:pt x="1112" y="587"/>
                    <a:pt x="1087" y="562"/>
                  </a:cubicBezTo>
                  <a:cubicBezTo>
                    <a:pt x="1087" y="513"/>
                    <a:pt x="1087" y="439"/>
                    <a:pt x="1062" y="390"/>
                  </a:cubicBezTo>
                  <a:cubicBezTo>
                    <a:pt x="1037" y="316"/>
                    <a:pt x="988" y="217"/>
                    <a:pt x="914" y="167"/>
                  </a:cubicBezTo>
                  <a:cubicBezTo>
                    <a:pt x="840" y="93"/>
                    <a:pt x="766" y="44"/>
                    <a:pt x="667" y="19"/>
                  </a:cubicBezTo>
                  <a:cubicBezTo>
                    <a:pt x="630" y="7"/>
                    <a:pt x="587" y="1"/>
                    <a:pt x="541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2" name="Google Shape;448;p34">
              <a:extLst>
                <a:ext uri="{FF2B5EF4-FFF2-40B4-BE49-F238E27FC236}">
                  <a16:creationId xmlns:a16="http://schemas.microsoft.com/office/drawing/2014/main" id="{08780AC9-16E2-5B29-FBEE-5D51C1DD0A18}"/>
                </a:ext>
              </a:extLst>
            </p:cNvPr>
            <p:cNvSpPr/>
            <p:nvPr/>
          </p:nvSpPr>
          <p:spPr>
            <a:xfrm>
              <a:off x="5155525" y="4096075"/>
              <a:ext cx="31500" cy="24725"/>
            </a:xfrm>
            <a:custGeom>
              <a:avLst/>
              <a:gdLst/>
              <a:ahLst/>
              <a:cxnLst/>
              <a:rect l="l" t="t" r="r" b="b"/>
              <a:pathLst>
                <a:path w="1260" h="989" extrusionOk="0">
                  <a:moveTo>
                    <a:pt x="445" y="1"/>
                  </a:moveTo>
                  <a:cubicBezTo>
                    <a:pt x="371" y="25"/>
                    <a:pt x="297" y="50"/>
                    <a:pt x="248" y="99"/>
                  </a:cubicBezTo>
                  <a:cubicBezTo>
                    <a:pt x="173" y="149"/>
                    <a:pt x="124" y="223"/>
                    <a:pt x="75" y="297"/>
                  </a:cubicBezTo>
                  <a:cubicBezTo>
                    <a:pt x="25" y="396"/>
                    <a:pt x="1" y="519"/>
                    <a:pt x="25" y="618"/>
                  </a:cubicBezTo>
                  <a:cubicBezTo>
                    <a:pt x="50" y="692"/>
                    <a:pt x="75" y="766"/>
                    <a:pt x="149" y="840"/>
                  </a:cubicBezTo>
                  <a:cubicBezTo>
                    <a:pt x="198" y="890"/>
                    <a:pt x="272" y="939"/>
                    <a:pt x="346" y="964"/>
                  </a:cubicBezTo>
                  <a:cubicBezTo>
                    <a:pt x="396" y="964"/>
                    <a:pt x="420" y="988"/>
                    <a:pt x="470" y="988"/>
                  </a:cubicBezTo>
                  <a:lnTo>
                    <a:pt x="593" y="988"/>
                  </a:lnTo>
                  <a:cubicBezTo>
                    <a:pt x="706" y="966"/>
                    <a:pt x="777" y="902"/>
                    <a:pt x="826" y="817"/>
                  </a:cubicBezTo>
                  <a:lnTo>
                    <a:pt x="826" y="817"/>
                  </a:lnTo>
                  <a:cubicBezTo>
                    <a:pt x="920" y="793"/>
                    <a:pt x="1013" y="752"/>
                    <a:pt x="1087" y="692"/>
                  </a:cubicBezTo>
                  <a:cubicBezTo>
                    <a:pt x="1136" y="667"/>
                    <a:pt x="1186" y="618"/>
                    <a:pt x="1210" y="593"/>
                  </a:cubicBezTo>
                  <a:cubicBezTo>
                    <a:pt x="1235" y="544"/>
                    <a:pt x="1260" y="495"/>
                    <a:pt x="1260" y="420"/>
                  </a:cubicBezTo>
                  <a:cubicBezTo>
                    <a:pt x="1235" y="322"/>
                    <a:pt x="1186" y="223"/>
                    <a:pt x="1087" y="174"/>
                  </a:cubicBezTo>
                  <a:cubicBezTo>
                    <a:pt x="963" y="99"/>
                    <a:pt x="840" y="50"/>
                    <a:pt x="692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3" name="Google Shape;449;p34">
              <a:extLst>
                <a:ext uri="{FF2B5EF4-FFF2-40B4-BE49-F238E27FC236}">
                  <a16:creationId xmlns:a16="http://schemas.microsoft.com/office/drawing/2014/main" id="{50113561-5B99-AB7B-027C-CF84BEEE74CC}"/>
                </a:ext>
              </a:extLst>
            </p:cNvPr>
            <p:cNvSpPr/>
            <p:nvPr/>
          </p:nvSpPr>
          <p:spPr>
            <a:xfrm>
              <a:off x="5231450" y="4088000"/>
              <a:ext cx="30875" cy="32800"/>
            </a:xfrm>
            <a:custGeom>
              <a:avLst/>
              <a:gdLst/>
              <a:ahLst/>
              <a:cxnLst/>
              <a:rect l="l" t="t" r="r" b="b"/>
              <a:pathLst>
                <a:path w="1235" h="1312" extrusionOk="0">
                  <a:moveTo>
                    <a:pt x="1235" y="990"/>
                  </a:moveTo>
                  <a:cubicBezTo>
                    <a:pt x="1235" y="990"/>
                    <a:pt x="1235" y="990"/>
                    <a:pt x="1235" y="990"/>
                  </a:cubicBezTo>
                  <a:lnTo>
                    <a:pt x="1235" y="990"/>
                  </a:lnTo>
                  <a:close/>
                  <a:moveTo>
                    <a:pt x="1235" y="990"/>
                  </a:moveTo>
                  <a:cubicBezTo>
                    <a:pt x="1235" y="990"/>
                    <a:pt x="1235" y="990"/>
                    <a:pt x="1235" y="990"/>
                  </a:cubicBezTo>
                  <a:lnTo>
                    <a:pt x="1235" y="990"/>
                  </a:lnTo>
                  <a:close/>
                  <a:moveTo>
                    <a:pt x="1235" y="1015"/>
                  </a:moveTo>
                  <a:cubicBezTo>
                    <a:pt x="1235" y="1015"/>
                    <a:pt x="1235" y="1015"/>
                    <a:pt x="1235" y="1015"/>
                  </a:cubicBezTo>
                  <a:lnTo>
                    <a:pt x="1235" y="1015"/>
                  </a:lnTo>
                  <a:close/>
                  <a:moveTo>
                    <a:pt x="468" y="1"/>
                  </a:moveTo>
                  <a:cubicBezTo>
                    <a:pt x="385" y="1"/>
                    <a:pt x="299" y="22"/>
                    <a:pt x="223" y="52"/>
                  </a:cubicBezTo>
                  <a:lnTo>
                    <a:pt x="198" y="77"/>
                  </a:lnTo>
                  <a:cubicBezTo>
                    <a:pt x="173" y="102"/>
                    <a:pt x="148" y="126"/>
                    <a:pt x="124" y="151"/>
                  </a:cubicBezTo>
                  <a:cubicBezTo>
                    <a:pt x="74" y="200"/>
                    <a:pt x="25" y="274"/>
                    <a:pt x="0" y="348"/>
                  </a:cubicBezTo>
                  <a:cubicBezTo>
                    <a:pt x="0" y="398"/>
                    <a:pt x="0" y="472"/>
                    <a:pt x="0" y="546"/>
                  </a:cubicBezTo>
                  <a:cubicBezTo>
                    <a:pt x="25" y="595"/>
                    <a:pt x="25" y="620"/>
                    <a:pt x="50" y="645"/>
                  </a:cubicBezTo>
                  <a:cubicBezTo>
                    <a:pt x="74" y="694"/>
                    <a:pt x="99" y="743"/>
                    <a:pt x="124" y="793"/>
                  </a:cubicBezTo>
                  <a:cubicBezTo>
                    <a:pt x="191" y="905"/>
                    <a:pt x="300" y="997"/>
                    <a:pt x="430" y="1050"/>
                  </a:cubicBezTo>
                  <a:lnTo>
                    <a:pt x="430" y="1050"/>
                  </a:lnTo>
                  <a:lnTo>
                    <a:pt x="445" y="1064"/>
                  </a:lnTo>
                  <a:cubicBezTo>
                    <a:pt x="514" y="1116"/>
                    <a:pt x="583" y="1144"/>
                    <a:pt x="661" y="1147"/>
                  </a:cubicBezTo>
                  <a:lnTo>
                    <a:pt x="661" y="1147"/>
                  </a:lnTo>
                  <a:cubicBezTo>
                    <a:pt x="680" y="1176"/>
                    <a:pt x="698" y="1194"/>
                    <a:pt x="716" y="1213"/>
                  </a:cubicBezTo>
                  <a:cubicBezTo>
                    <a:pt x="766" y="1262"/>
                    <a:pt x="840" y="1311"/>
                    <a:pt x="939" y="1311"/>
                  </a:cubicBezTo>
                  <a:cubicBezTo>
                    <a:pt x="1013" y="1311"/>
                    <a:pt x="1087" y="1262"/>
                    <a:pt x="1161" y="1213"/>
                  </a:cubicBezTo>
                  <a:cubicBezTo>
                    <a:pt x="1208" y="1165"/>
                    <a:pt x="1233" y="1095"/>
                    <a:pt x="1235" y="1001"/>
                  </a:cubicBezTo>
                  <a:lnTo>
                    <a:pt x="1235" y="1001"/>
                  </a:lnTo>
                  <a:cubicBezTo>
                    <a:pt x="1235" y="1006"/>
                    <a:pt x="1235" y="1010"/>
                    <a:pt x="1235" y="1015"/>
                  </a:cubicBezTo>
                  <a:lnTo>
                    <a:pt x="1235" y="990"/>
                  </a:lnTo>
                  <a:cubicBezTo>
                    <a:pt x="1235" y="994"/>
                    <a:pt x="1235" y="998"/>
                    <a:pt x="1235" y="1001"/>
                  </a:cubicBezTo>
                  <a:lnTo>
                    <a:pt x="1235" y="1001"/>
                  </a:lnTo>
                  <a:cubicBezTo>
                    <a:pt x="1233" y="884"/>
                    <a:pt x="1208" y="790"/>
                    <a:pt x="1161" y="719"/>
                  </a:cubicBezTo>
                  <a:cubicBezTo>
                    <a:pt x="1133" y="682"/>
                    <a:pt x="1106" y="649"/>
                    <a:pt x="1078" y="619"/>
                  </a:cubicBezTo>
                  <a:lnTo>
                    <a:pt x="1078" y="619"/>
                  </a:lnTo>
                  <a:cubicBezTo>
                    <a:pt x="1077" y="578"/>
                    <a:pt x="1064" y="537"/>
                    <a:pt x="1037" y="497"/>
                  </a:cubicBezTo>
                  <a:cubicBezTo>
                    <a:pt x="1025" y="471"/>
                    <a:pt x="1012" y="446"/>
                    <a:pt x="996" y="421"/>
                  </a:cubicBezTo>
                  <a:lnTo>
                    <a:pt x="996" y="421"/>
                  </a:lnTo>
                  <a:cubicBezTo>
                    <a:pt x="979" y="344"/>
                    <a:pt x="947" y="272"/>
                    <a:pt x="889" y="200"/>
                  </a:cubicBezTo>
                  <a:cubicBezTo>
                    <a:pt x="864" y="151"/>
                    <a:pt x="815" y="102"/>
                    <a:pt x="766" y="77"/>
                  </a:cubicBezTo>
                  <a:cubicBezTo>
                    <a:pt x="716" y="52"/>
                    <a:pt x="667" y="27"/>
                    <a:pt x="618" y="27"/>
                  </a:cubicBezTo>
                  <a:cubicBezTo>
                    <a:pt x="570" y="9"/>
                    <a:pt x="520" y="1"/>
                    <a:pt x="468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4" name="Google Shape;450;p34">
              <a:extLst>
                <a:ext uri="{FF2B5EF4-FFF2-40B4-BE49-F238E27FC236}">
                  <a16:creationId xmlns:a16="http://schemas.microsoft.com/office/drawing/2014/main" id="{919FE61E-AF90-43B5-BCED-2DDA091A273B}"/>
                </a:ext>
              </a:extLst>
            </p:cNvPr>
            <p:cNvSpPr/>
            <p:nvPr/>
          </p:nvSpPr>
          <p:spPr>
            <a:xfrm>
              <a:off x="5303650" y="4189675"/>
              <a:ext cx="40775" cy="34825"/>
            </a:xfrm>
            <a:custGeom>
              <a:avLst/>
              <a:gdLst/>
              <a:ahLst/>
              <a:cxnLst/>
              <a:rect l="l" t="t" r="r" b="b"/>
              <a:pathLst>
                <a:path w="1631" h="1393" extrusionOk="0">
                  <a:moveTo>
                    <a:pt x="493" y="0"/>
                  </a:moveTo>
                  <a:cubicBezTo>
                    <a:pt x="443" y="0"/>
                    <a:pt x="392" y="11"/>
                    <a:pt x="347" y="34"/>
                  </a:cubicBezTo>
                  <a:cubicBezTo>
                    <a:pt x="230" y="112"/>
                    <a:pt x="174" y="237"/>
                    <a:pt x="205" y="358"/>
                  </a:cubicBezTo>
                  <a:lnTo>
                    <a:pt x="205" y="358"/>
                  </a:lnTo>
                  <a:cubicBezTo>
                    <a:pt x="178" y="379"/>
                    <a:pt x="151" y="402"/>
                    <a:pt x="124" y="429"/>
                  </a:cubicBezTo>
                  <a:cubicBezTo>
                    <a:pt x="26" y="528"/>
                    <a:pt x="1" y="676"/>
                    <a:pt x="26" y="824"/>
                  </a:cubicBezTo>
                  <a:cubicBezTo>
                    <a:pt x="50" y="923"/>
                    <a:pt x="124" y="997"/>
                    <a:pt x="174" y="1071"/>
                  </a:cubicBezTo>
                  <a:cubicBezTo>
                    <a:pt x="371" y="1293"/>
                    <a:pt x="643" y="1392"/>
                    <a:pt x="914" y="1392"/>
                  </a:cubicBezTo>
                  <a:cubicBezTo>
                    <a:pt x="1063" y="1367"/>
                    <a:pt x="1186" y="1343"/>
                    <a:pt x="1309" y="1269"/>
                  </a:cubicBezTo>
                  <a:cubicBezTo>
                    <a:pt x="1507" y="1170"/>
                    <a:pt x="1630" y="972"/>
                    <a:pt x="1630" y="775"/>
                  </a:cubicBezTo>
                  <a:cubicBezTo>
                    <a:pt x="1606" y="602"/>
                    <a:pt x="1532" y="479"/>
                    <a:pt x="1384" y="404"/>
                  </a:cubicBezTo>
                  <a:cubicBezTo>
                    <a:pt x="1383" y="404"/>
                    <a:pt x="1382" y="403"/>
                    <a:pt x="1381" y="403"/>
                  </a:cubicBezTo>
                  <a:lnTo>
                    <a:pt x="1381" y="403"/>
                  </a:lnTo>
                  <a:cubicBezTo>
                    <a:pt x="1326" y="319"/>
                    <a:pt x="1248" y="250"/>
                    <a:pt x="1161" y="207"/>
                  </a:cubicBezTo>
                  <a:cubicBezTo>
                    <a:pt x="1046" y="149"/>
                    <a:pt x="930" y="125"/>
                    <a:pt x="819" y="125"/>
                  </a:cubicBezTo>
                  <a:cubicBezTo>
                    <a:pt x="796" y="125"/>
                    <a:pt x="772" y="126"/>
                    <a:pt x="749" y="128"/>
                  </a:cubicBezTo>
                  <a:lnTo>
                    <a:pt x="749" y="128"/>
                  </a:lnTo>
                  <a:cubicBezTo>
                    <a:pt x="693" y="45"/>
                    <a:pt x="594" y="0"/>
                    <a:pt x="493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5" name="Google Shape;451;p34">
              <a:extLst>
                <a:ext uri="{FF2B5EF4-FFF2-40B4-BE49-F238E27FC236}">
                  <a16:creationId xmlns:a16="http://schemas.microsoft.com/office/drawing/2014/main" id="{2B08A89B-9E08-6D28-5F8F-321A4DBB4125}"/>
                </a:ext>
              </a:extLst>
            </p:cNvPr>
            <p:cNvSpPr/>
            <p:nvPr/>
          </p:nvSpPr>
          <p:spPr>
            <a:xfrm>
              <a:off x="5191950" y="4208575"/>
              <a:ext cx="31500" cy="27025"/>
            </a:xfrm>
            <a:custGeom>
              <a:avLst/>
              <a:gdLst/>
              <a:ahLst/>
              <a:cxnLst/>
              <a:rect l="l" t="t" r="r" b="b"/>
              <a:pathLst>
                <a:path w="1260" h="1081" extrusionOk="0">
                  <a:moveTo>
                    <a:pt x="519" y="0"/>
                  </a:moveTo>
                  <a:cubicBezTo>
                    <a:pt x="494" y="0"/>
                    <a:pt x="469" y="6"/>
                    <a:pt x="445" y="19"/>
                  </a:cubicBezTo>
                  <a:cubicBezTo>
                    <a:pt x="427" y="27"/>
                    <a:pt x="410" y="36"/>
                    <a:pt x="393" y="45"/>
                  </a:cubicBezTo>
                  <a:lnTo>
                    <a:pt x="393" y="45"/>
                  </a:lnTo>
                  <a:cubicBezTo>
                    <a:pt x="366" y="38"/>
                    <a:pt x="339" y="33"/>
                    <a:pt x="312" y="33"/>
                  </a:cubicBezTo>
                  <a:cubicBezTo>
                    <a:pt x="291" y="33"/>
                    <a:pt x="269" y="36"/>
                    <a:pt x="247" y="43"/>
                  </a:cubicBezTo>
                  <a:cubicBezTo>
                    <a:pt x="148" y="68"/>
                    <a:pt x="99" y="118"/>
                    <a:pt x="50" y="192"/>
                  </a:cubicBezTo>
                  <a:cubicBezTo>
                    <a:pt x="0" y="266"/>
                    <a:pt x="0" y="340"/>
                    <a:pt x="25" y="414"/>
                  </a:cubicBezTo>
                  <a:lnTo>
                    <a:pt x="50" y="488"/>
                  </a:lnTo>
                  <a:cubicBezTo>
                    <a:pt x="74" y="537"/>
                    <a:pt x="124" y="587"/>
                    <a:pt x="173" y="611"/>
                  </a:cubicBezTo>
                  <a:lnTo>
                    <a:pt x="124" y="611"/>
                  </a:lnTo>
                  <a:lnTo>
                    <a:pt x="667" y="1006"/>
                  </a:lnTo>
                  <a:cubicBezTo>
                    <a:pt x="712" y="1029"/>
                    <a:pt x="757" y="1041"/>
                    <a:pt x="802" y="1043"/>
                  </a:cubicBezTo>
                  <a:lnTo>
                    <a:pt x="802" y="1043"/>
                  </a:lnTo>
                  <a:cubicBezTo>
                    <a:pt x="822" y="1048"/>
                    <a:pt x="843" y="1053"/>
                    <a:pt x="864" y="1056"/>
                  </a:cubicBezTo>
                  <a:cubicBezTo>
                    <a:pt x="897" y="1072"/>
                    <a:pt x="933" y="1080"/>
                    <a:pt x="969" y="1080"/>
                  </a:cubicBezTo>
                  <a:cubicBezTo>
                    <a:pt x="1040" y="1080"/>
                    <a:pt x="1111" y="1048"/>
                    <a:pt x="1161" y="982"/>
                  </a:cubicBezTo>
                  <a:cubicBezTo>
                    <a:pt x="1210" y="957"/>
                    <a:pt x="1235" y="908"/>
                    <a:pt x="1259" y="858"/>
                  </a:cubicBezTo>
                  <a:cubicBezTo>
                    <a:pt x="1259" y="809"/>
                    <a:pt x="1259" y="735"/>
                    <a:pt x="1259" y="685"/>
                  </a:cubicBezTo>
                  <a:cubicBezTo>
                    <a:pt x="1243" y="620"/>
                    <a:pt x="1218" y="556"/>
                    <a:pt x="1185" y="498"/>
                  </a:cubicBezTo>
                  <a:lnTo>
                    <a:pt x="1185" y="498"/>
                  </a:lnTo>
                  <a:cubicBezTo>
                    <a:pt x="1185" y="486"/>
                    <a:pt x="1185" y="474"/>
                    <a:pt x="1185" y="463"/>
                  </a:cubicBezTo>
                  <a:cubicBezTo>
                    <a:pt x="1161" y="414"/>
                    <a:pt x="1136" y="364"/>
                    <a:pt x="1111" y="315"/>
                  </a:cubicBezTo>
                  <a:cubicBezTo>
                    <a:pt x="1013" y="142"/>
                    <a:pt x="815" y="43"/>
                    <a:pt x="593" y="19"/>
                  </a:cubicBezTo>
                  <a:cubicBezTo>
                    <a:pt x="568" y="6"/>
                    <a:pt x="543" y="0"/>
                    <a:pt x="51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6" name="Google Shape;452;p34">
              <a:extLst>
                <a:ext uri="{FF2B5EF4-FFF2-40B4-BE49-F238E27FC236}">
                  <a16:creationId xmlns:a16="http://schemas.microsoft.com/office/drawing/2014/main" id="{C8AAC95C-9379-0897-8F08-F20D1C0B318A}"/>
                </a:ext>
              </a:extLst>
            </p:cNvPr>
            <p:cNvSpPr/>
            <p:nvPr/>
          </p:nvSpPr>
          <p:spPr>
            <a:xfrm>
              <a:off x="5123425" y="4167450"/>
              <a:ext cx="31500" cy="26175"/>
            </a:xfrm>
            <a:custGeom>
              <a:avLst/>
              <a:gdLst/>
              <a:ahLst/>
              <a:cxnLst/>
              <a:rect l="l" t="t" r="r" b="b"/>
              <a:pathLst>
                <a:path w="1260" h="1047" extrusionOk="0">
                  <a:moveTo>
                    <a:pt x="766" y="306"/>
                  </a:moveTo>
                  <a:lnTo>
                    <a:pt x="787" y="320"/>
                  </a:lnTo>
                  <a:lnTo>
                    <a:pt x="787" y="320"/>
                  </a:lnTo>
                  <a:cubicBezTo>
                    <a:pt x="779" y="316"/>
                    <a:pt x="772" y="312"/>
                    <a:pt x="766" y="306"/>
                  </a:cubicBezTo>
                  <a:close/>
                  <a:moveTo>
                    <a:pt x="733" y="375"/>
                  </a:moveTo>
                  <a:lnTo>
                    <a:pt x="733" y="375"/>
                  </a:lnTo>
                  <a:cubicBezTo>
                    <a:pt x="729" y="378"/>
                    <a:pt x="724" y="380"/>
                    <a:pt x="717" y="380"/>
                  </a:cubicBezTo>
                  <a:lnTo>
                    <a:pt x="733" y="375"/>
                  </a:lnTo>
                  <a:close/>
                  <a:moveTo>
                    <a:pt x="840" y="429"/>
                  </a:moveTo>
                  <a:cubicBezTo>
                    <a:pt x="840" y="442"/>
                    <a:pt x="834" y="448"/>
                    <a:pt x="825" y="448"/>
                  </a:cubicBezTo>
                  <a:cubicBezTo>
                    <a:pt x="816" y="448"/>
                    <a:pt x="803" y="442"/>
                    <a:pt x="791" y="429"/>
                  </a:cubicBezTo>
                  <a:close/>
                  <a:moveTo>
                    <a:pt x="881" y="602"/>
                  </a:moveTo>
                  <a:lnTo>
                    <a:pt x="879" y="606"/>
                  </a:lnTo>
                  <a:lnTo>
                    <a:pt x="869" y="609"/>
                  </a:lnTo>
                  <a:lnTo>
                    <a:pt x="869" y="609"/>
                  </a:lnTo>
                  <a:cubicBezTo>
                    <a:pt x="869" y="607"/>
                    <a:pt x="870" y="605"/>
                    <a:pt x="871" y="603"/>
                  </a:cubicBezTo>
                  <a:lnTo>
                    <a:pt x="871" y="603"/>
                  </a:lnTo>
                  <a:cubicBezTo>
                    <a:pt x="874" y="603"/>
                    <a:pt x="877" y="602"/>
                    <a:pt x="881" y="602"/>
                  </a:cubicBezTo>
                  <a:close/>
                  <a:moveTo>
                    <a:pt x="315" y="0"/>
                  </a:moveTo>
                  <a:cubicBezTo>
                    <a:pt x="268" y="0"/>
                    <a:pt x="219" y="11"/>
                    <a:pt x="174" y="34"/>
                  </a:cubicBezTo>
                  <a:cubicBezTo>
                    <a:pt x="100" y="84"/>
                    <a:pt x="50" y="158"/>
                    <a:pt x="25" y="232"/>
                  </a:cubicBezTo>
                  <a:cubicBezTo>
                    <a:pt x="1" y="306"/>
                    <a:pt x="1" y="405"/>
                    <a:pt x="50" y="454"/>
                  </a:cubicBezTo>
                  <a:lnTo>
                    <a:pt x="25" y="503"/>
                  </a:lnTo>
                  <a:cubicBezTo>
                    <a:pt x="100" y="602"/>
                    <a:pt x="174" y="676"/>
                    <a:pt x="248" y="750"/>
                  </a:cubicBezTo>
                  <a:cubicBezTo>
                    <a:pt x="287" y="790"/>
                    <a:pt x="342" y="813"/>
                    <a:pt x="387" y="834"/>
                  </a:cubicBezTo>
                  <a:lnTo>
                    <a:pt x="387" y="834"/>
                  </a:lnTo>
                  <a:cubicBezTo>
                    <a:pt x="398" y="849"/>
                    <a:pt x="409" y="863"/>
                    <a:pt x="421" y="874"/>
                  </a:cubicBezTo>
                  <a:cubicBezTo>
                    <a:pt x="445" y="898"/>
                    <a:pt x="445" y="898"/>
                    <a:pt x="470" y="923"/>
                  </a:cubicBezTo>
                  <a:cubicBezTo>
                    <a:pt x="495" y="948"/>
                    <a:pt x="544" y="973"/>
                    <a:pt x="569" y="997"/>
                  </a:cubicBezTo>
                  <a:cubicBezTo>
                    <a:pt x="643" y="1022"/>
                    <a:pt x="741" y="1047"/>
                    <a:pt x="816" y="1047"/>
                  </a:cubicBezTo>
                  <a:lnTo>
                    <a:pt x="1013" y="1047"/>
                  </a:lnTo>
                  <a:cubicBezTo>
                    <a:pt x="1087" y="997"/>
                    <a:pt x="1161" y="948"/>
                    <a:pt x="1186" y="898"/>
                  </a:cubicBezTo>
                  <a:cubicBezTo>
                    <a:pt x="1230" y="832"/>
                    <a:pt x="1235" y="746"/>
                    <a:pt x="1235" y="675"/>
                  </a:cubicBezTo>
                  <a:lnTo>
                    <a:pt x="1235" y="675"/>
                  </a:lnTo>
                  <a:cubicBezTo>
                    <a:pt x="1243" y="660"/>
                    <a:pt x="1252" y="643"/>
                    <a:pt x="1260" y="627"/>
                  </a:cubicBezTo>
                  <a:cubicBezTo>
                    <a:pt x="1260" y="528"/>
                    <a:pt x="1260" y="454"/>
                    <a:pt x="1260" y="380"/>
                  </a:cubicBezTo>
                  <a:cubicBezTo>
                    <a:pt x="1260" y="355"/>
                    <a:pt x="1260" y="355"/>
                    <a:pt x="1260" y="331"/>
                  </a:cubicBezTo>
                  <a:cubicBezTo>
                    <a:pt x="1235" y="306"/>
                    <a:pt x="1211" y="257"/>
                    <a:pt x="1211" y="232"/>
                  </a:cubicBezTo>
                  <a:cubicBezTo>
                    <a:pt x="1161" y="182"/>
                    <a:pt x="1112" y="108"/>
                    <a:pt x="1038" y="84"/>
                  </a:cubicBezTo>
                  <a:cubicBezTo>
                    <a:pt x="1013" y="59"/>
                    <a:pt x="964" y="34"/>
                    <a:pt x="939" y="34"/>
                  </a:cubicBezTo>
                  <a:cubicBezTo>
                    <a:pt x="890" y="34"/>
                    <a:pt x="840" y="10"/>
                    <a:pt x="791" y="10"/>
                  </a:cubicBezTo>
                  <a:cubicBezTo>
                    <a:pt x="717" y="34"/>
                    <a:pt x="643" y="34"/>
                    <a:pt x="569" y="84"/>
                  </a:cubicBezTo>
                  <a:lnTo>
                    <a:pt x="545" y="99"/>
                  </a:lnTo>
                  <a:lnTo>
                    <a:pt x="545" y="99"/>
                  </a:lnTo>
                  <a:cubicBezTo>
                    <a:pt x="481" y="35"/>
                    <a:pt x="399" y="0"/>
                    <a:pt x="31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7" name="Google Shape;453;p34">
              <a:extLst>
                <a:ext uri="{FF2B5EF4-FFF2-40B4-BE49-F238E27FC236}">
                  <a16:creationId xmlns:a16="http://schemas.microsoft.com/office/drawing/2014/main" id="{AD9BC6C1-7C24-9736-34BB-8FB0341A3BA9}"/>
                </a:ext>
              </a:extLst>
            </p:cNvPr>
            <p:cNvSpPr/>
            <p:nvPr/>
          </p:nvSpPr>
          <p:spPr>
            <a:xfrm>
              <a:off x="5248725" y="4153475"/>
              <a:ext cx="32125" cy="29700"/>
            </a:xfrm>
            <a:custGeom>
              <a:avLst/>
              <a:gdLst/>
              <a:ahLst/>
              <a:cxnLst/>
              <a:rect l="l" t="t" r="r" b="b"/>
              <a:pathLst>
                <a:path w="1285" h="1188" extrusionOk="0">
                  <a:moveTo>
                    <a:pt x="685" y="644"/>
                  </a:moveTo>
                  <a:lnTo>
                    <a:pt x="685" y="644"/>
                  </a:lnTo>
                  <a:cubicBezTo>
                    <a:pt x="685" y="644"/>
                    <a:pt x="686" y="645"/>
                    <a:pt x="686" y="645"/>
                  </a:cubicBezTo>
                  <a:lnTo>
                    <a:pt x="686" y="645"/>
                  </a:lnTo>
                  <a:lnTo>
                    <a:pt x="685" y="645"/>
                  </a:lnTo>
                  <a:lnTo>
                    <a:pt x="685" y="645"/>
                  </a:lnTo>
                  <a:lnTo>
                    <a:pt x="684" y="644"/>
                  </a:lnTo>
                  <a:lnTo>
                    <a:pt x="684" y="644"/>
                  </a:lnTo>
                  <a:cubicBezTo>
                    <a:pt x="685" y="644"/>
                    <a:pt x="685" y="644"/>
                    <a:pt x="685" y="644"/>
                  </a:cubicBezTo>
                  <a:close/>
                  <a:moveTo>
                    <a:pt x="643" y="1"/>
                  </a:moveTo>
                  <a:cubicBezTo>
                    <a:pt x="593" y="1"/>
                    <a:pt x="544" y="1"/>
                    <a:pt x="494" y="25"/>
                  </a:cubicBezTo>
                  <a:cubicBezTo>
                    <a:pt x="445" y="50"/>
                    <a:pt x="371" y="75"/>
                    <a:pt x="322" y="100"/>
                  </a:cubicBezTo>
                  <a:cubicBezTo>
                    <a:pt x="248" y="149"/>
                    <a:pt x="198" y="174"/>
                    <a:pt x="149" y="223"/>
                  </a:cubicBezTo>
                  <a:cubicBezTo>
                    <a:pt x="124" y="272"/>
                    <a:pt x="99" y="297"/>
                    <a:pt x="75" y="346"/>
                  </a:cubicBezTo>
                  <a:cubicBezTo>
                    <a:pt x="50" y="371"/>
                    <a:pt x="25" y="421"/>
                    <a:pt x="25" y="470"/>
                  </a:cubicBezTo>
                  <a:cubicBezTo>
                    <a:pt x="1" y="544"/>
                    <a:pt x="1" y="643"/>
                    <a:pt x="50" y="692"/>
                  </a:cubicBezTo>
                  <a:cubicBezTo>
                    <a:pt x="99" y="766"/>
                    <a:pt x="149" y="816"/>
                    <a:pt x="223" y="840"/>
                  </a:cubicBezTo>
                  <a:cubicBezTo>
                    <a:pt x="261" y="850"/>
                    <a:pt x="295" y="856"/>
                    <a:pt x="327" y="856"/>
                  </a:cubicBezTo>
                  <a:lnTo>
                    <a:pt x="327" y="856"/>
                  </a:lnTo>
                  <a:cubicBezTo>
                    <a:pt x="353" y="925"/>
                    <a:pt x="399" y="992"/>
                    <a:pt x="445" y="1038"/>
                  </a:cubicBezTo>
                  <a:cubicBezTo>
                    <a:pt x="525" y="1133"/>
                    <a:pt x="635" y="1188"/>
                    <a:pt x="750" y="1188"/>
                  </a:cubicBezTo>
                  <a:cubicBezTo>
                    <a:pt x="813" y="1188"/>
                    <a:pt x="878" y="1171"/>
                    <a:pt x="939" y="1136"/>
                  </a:cubicBezTo>
                  <a:cubicBezTo>
                    <a:pt x="1013" y="1112"/>
                    <a:pt x="1087" y="1087"/>
                    <a:pt x="1136" y="1013"/>
                  </a:cubicBezTo>
                  <a:cubicBezTo>
                    <a:pt x="1235" y="914"/>
                    <a:pt x="1284" y="791"/>
                    <a:pt x="1284" y="643"/>
                  </a:cubicBezTo>
                  <a:cubicBezTo>
                    <a:pt x="1284" y="568"/>
                    <a:pt x="1276" y="503"/>
                    <a:pt x="1258" y="436"/>
                  </a:cubicBezTo>
                  <a:lnTo>
                    <a:pt x="1258" y="436"/>
                  </a:lnTo>
                  <a:cubicBezTo>
                    <a:pt x="1259" y="422"/>
                    <a:pt x="1260" y="409"/>
                    <a:pt x="1260" y="396"/>
                  </a:cubicBezTo>
                  <a:cubicBezTo>
                    <a:pt x="1260" y="297"/>
                    <a:pt x="1210" y="223"/>
                    <a:pt x="1136" y="149"/>
                  </a:cubicBezTo>
                  <a:cubicBezTo>
                    <a:pt x="1102" y="126"/>
                    <a:pt x="1063" y="109"/>
                    <a:pt x="1022" y="99"/>
                  </a:cubicBezTo>
                  <a:lnTo>
                    <a:pt x="1022" y="99"/>
                  </a:lnTo>
                  <a:cubicBezTo>
                    <a:pt x="927" y="38"/>
                    <a:pt x="813" y="1"/>
                    <a:pt x="692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8" name="Google Shape;454;p34">
              <a:extLst>
                <a:ext uri="{FF2B5EF4-FFF2-40B4-BE49-F238E27FC236}">
                  <a16:creationId xmlns:a16="http://schemas.microsoft.com/office/drawing/2014/main" id="{EB2BA9FB-5F10-15FA-A928-CAA4351D6A4D}"/>
                </a:ext>
              </a:extLst>
            </p:cNvPr>
            <p:cNvSpPr/>
            <p:nvPr/>
          </p:nvSpPr>
          <p:spPr>
            <a:xfrm>
              <a:off x="5387600" y="4171525"/>
              <a:ext cx="35200" cy="41950"/>
            </a:xfrm>
            <a:custGeom>
              <a:avLst/>
              <a:gdLst/>
              <a:ahLst/>
              <a:cxnLst/>
              <a:rect l="l" t="t" r="r" b="b"/>
              <a:pathLst>
                <a:path w="1408" h="1678" extrusionOk="0">
                  <a:moveTo>
                    <a:pt x="579" y="1222"/>
                  </a:moveTo>
                  <a:lnTo>
                    <a:pt x="579" y="1222"/>
                  </a:lnTo>
                  <a:cubicBezTo>
                    <a:pt x="579" y="1222"/>
                    <a:pt x="583" y="1224"/>
                    <a:pt x="593" y="1229"/>
                  </a:cubicBezTo>
                  <a:cubicBezTo>
                    <a:pt x="594" y="1230"/>
                    <a:pt x="595" y="1231"/>
                    <a:pt x="596" y="1232"/>
                  </a:cubicBezTo>
                  <a:lnTo>
                    <a:pt x="596" y="1232"/>
                  </a:lnTo>
                  <a:cubicBezTo>
                    <a:pt x="587" y="1227"/>
                    <a:pt x="579" y="1222"/>
                    <a:pt x="579" y="1222"/>
                  </a:cubicBezTo>
                  <a:close/>
                  <a:moveTo>
                    <a:pt x="454" y="1"/>
                  </a:moveTo>
                  <a:cubicBezTo>
                    <a:pt x="175" y="1"/>
                    <a:pt x="0" y="449"/>
                    <a:pt x="346" y="612"/>
                  </a:cubicBezTo>
                  <a:cubicBezTo>
                    <a:pt x="359" y="618"/>
                    <a:pt x="371" y="624"/>
                    <a:pt x="384" y="631"/>
                  </a:cubicBezTo>
                  <a:lnTo>
                    <a:pt x="384" y="631"/>
                  </a:lnTo>
                  <a:cubicBezTo>
                    <a:pt x="370" y="655"/>
                    <a:pt x="359" y="680"/>
                    <a:pt x="350" y="707"/>
                  </a:cubicBezTo>
                  <a:lnTo>
                    <a:pt x="350" y="707"/>
                  </a:lnTo>
                  <a:cubicBezTo>
                    <a:pt x="266" y="764"/>
                    <a:pt x="197" y="845"/>
                    <a:pt x="149" y="958"/>
                  </a:cubicBezTo>
                  <a:cubicBezTo>
                    <a:pt x="124" y="1081"/>
                    <a:pt x="124" y="1254"/>
                    <a:pt x="198" y="1377"/>
                  </a:cubicBezTo>
                  <a:cubicBezTo>
                    <a:pt x="310" y="1569"/>
                    <a:pt x="504" y="1678"/>
                    <a:pt x="707" y="1678"/>
                  </a:cubicBezTo>
                  <a:cubicBezTo>
                    <a:pt x="818" y="1678"/>
                    <a:pt x="933" y="1645"/>
                    <a:pt x="1038" y="1575"/>
                  </a:cubicBezTo>
                  <a:cubicBezTo>
                    <a:pt x="1309" y="1402"/>
                    <a:pt x="1408" y="1056"/>
                    <a:pt x="1309" y="760"/>
                  </a:cubicBezTo>
                  <a:cubicBezTo>
                    <a:pt x="1186" y="439"/>
                    <a:pt x="939" y="192"/>
                    <a:pt x="643" y="69"/>
                  </a:cubicBezTo>
                  <a:cubicBezTo>
                    <a:pt x="578" y="21"/>
                    <a:pt x="513" y="1"/>
                    <a:pt x="45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9" name="Google Shape;455;p34">
              <a:extLst>
                <a:ext uri="{FF2B5EF4-FFF2-40B4-BE49-F238E27FC236}">
                  <a16:creationId xmlns:a16="http://schemas.microsoft.com/office/drawing/2014/main" id="{424F7306-114A-92B8-2F58-B46CF77D8F7E}"/>
                </a:ext>
              </a:extLst>
            </p:cNvPr>
            <p:cNvSpPr/>
            <p:nvPr/>
          </p:nvSpPr>
          <p:spPr>
            <a:xfrm>
              <a:off x="5192550" y="4283475"/>
              <a:ext cx="25950" cy="32000"/>
            </a:xfrm>
            <a:custGeom>
              <a:avLst/>
              <a:gdLst/>
              <a:ahLst/>
              <a:cxnLst/>
              <a:rect l="l" t="t" r="r" b="b"/>
              <a:pathLst>
                <a:path w="1038" h="1280" extrusionOk="0">
                  <a:moveTo>
                    <a:pt x="697" y="647"/>
                  </a:moveTo>
                  <a:lnTo>
                    <a:pt x="699" y="649"/>
                  </a:lnTo>
                  <a:lnTo>
                    <a:pt x="701" y="654"/>
                  </a:lnTo>
                  <a:lnTo>
                    <a:pt x="701" y="654"/>
                  </a:lnTo>
                  <a:cubicBezTo>
                    <a:pt x="700" y="653"/>
                    <a:pt x="700" y="653"/>
                    <a:pt x="699" y="653"/>
                  </a:cubicBezTo>
                  <a:lnTo>
                    <a:pt x="699" y="653"/>
                  </a:lnTo>
                  <a:cubicBezTo>
                    <a:pt x="698" y="651"/>
                    <a:pt x="697" y="649"/>
                    <a:pt x="697" y="647"/>
                  </a:cubicBezTo>
                  <a:close/>
                  <a:moveTo>
                    <a:pt x="711" y="683"/>
                  </a:moveTo>
                  <a:lnTo>
                    <a:pt x="711" y="685"/>
                  </a:lnTo>
                  <a:lnTo>
                    <a:pt x="711" y="685"/>
                  </a:lnTo>
                  <a:lnTo>
                    <a:pt x="708" y="691"/>
                  </a:lnTo>
                  <a:lnTo>
                    <a:pt x="708" y="691"/>
                  </a:lnTo>
                  <a:cubicBezTo>
                    <a:pt x="707" y="690"/>
                    <a:pt x="707" y="690"/>
                    <a:pt x="707" y="689"/>
                  </a:cubicBezTo>
                  <a:lnTo>
                    <a:pt x="707" y="689"/>
                  </a:lnTo>
                  <a:cubicBezTo>
                    <a:pt x="708" y="687"/>
                    <a:pt x="709" y="685"/>
                    <a:pt x="711" y="683"/>
                  </a:cubicBezTo>
                  <a:close/>
                  <a:moveTo>
                    <a:pt x="700" y="701"/>
                  </a:moveTo>
                  <a:lnTo>
                    <a:pt x="698" y="705"/>
                  </a:lnTo>
                  <a:lnTo>
                    <a:pt x="698" y="705"/>
                  </a:lnTo>
                  <a:cubicBezTo>
                    <a:pt x="698" y="704"/>
                    <a:pt x="699" y="703"/>
                    <a:pt x="699" y="702"/>
                  </a:cubicBezTo>
                  <a:lnTo>
                    <a:pt x="699" y="702"/>
                  </a:lnTo>
                  <a:lnTo>
                    <a:pt x="700" y="701"/>
                  </a:lnTo>
                  <a:close/>
                  <a:moveTo>
                    <a:pt x="488" y="1"/>
                  </a:moveTo>
                  <a:cubicBezTo>
                    <a:pt x="458" y="1"/>
                    <a:pt x="427" y="4"/>
                    <a:pt x="396" y="10"/>
                  </a:cubicBezTo>
                  <a:cubicBezTo>
                    <a:pt x="293" y="45"/>
                    <a:pt x="202" y="127"/>
                    <a:pt x="139" y="232"/>
                  </a:cubicBezTo>
                  <a:lnTo>
                    <a:pt x="139" y="232"/>
                  </a:lnTo>
                  <a:cubicBezTo>
                    <a:pt x="104" y="258"/>
                    <a:pt x="77" y="291"/>
                    <a:pt x="50" y="331"/>
                  </a:cubicBezTo>
                  <a:cubicBezTo>
                    <a:pt x="1" y="405"/>
                    <a:pt x="1" y="479"/>
                    <a:pt x="26" y="553"/>
                  </a:cubicBezTo>
                  <a:lnTo>
                    <a:pt x="1" y="553"/>
                  </a:lnTo>
                  <a:cubicBezTo>
                    <a:pt x="10" y="591"/>
                    <a:pt x="23" y="629"/>
                    <a:pt x="40" y="667"/>
                  </a:cubicBezTo>
                  <a:lnTo>
                    <a:pt x="40" y="667"/>
                  </a:lnTo>
                  <a:cubicBezTo>
                    <a:pt x="40" y="711"/>
                    <a:pt x="43" y="755"/>
                    <a:pt x="50" y="800"/>
                  </a:cubicBezTo>
                  <a:cubicBezTo>
                    <a:pt x="50" y="874"/>
                    <a:pt x="75" y="948"/>
                    <a:pt x="124" y="998"/>
                  </a:cubicBezTo>
                  <a:cubicBezTo>
                    <a:pt x="153" y="1026"/>
                    <a:pt x="182" y="1048"/>
                    <a:pt x="210" y="1063"/>
                  </a:cubicBezTo>
                  <a:lnTo>
                    <a:pt x="210" y="1063"/>
                  </a:lnTo>
                  <a:cubicBezTo>
                    <a:pt x="296" y="1161"/>
                    <a:pt x="411" y="1233"/>
                    <a:pt x="544" y="1269"/>
                  </a:cubicBezTo>
                  <a:cubicBezTo>
                    <a:pt x="566" y="1277"/>
                    <a:pt x="590" y="1280"/>
                    <a:pt x="614" y="1280"/>
                  </a:cubicBezTo>
                  <a:cubicBezTo>
                    <a:pt x="674" y="1280"/>
                    <a:pt x="739" y="1262"/>
                    <a:pt x="791" y="1245"/>
                  </a:cubicBezTo>
                  <a:cubicBezTo>
                    <a:pt x="840" y="1195"/>
                    <a:pt x="890" y="1121"/>
                    <a:pt x="914" y="1047"/>
                  </a:cubicBezTo>
                  <a:cubicBezTo>
                    <a:pt x="925" y="1003"/>
                    <a:pt x="934" y="958"/>
                    <a:pt x="940" y="912"/>
                  </a:cubicBezTo>
                  <a:lnTo>
                    <a:pt x="940" y="912"/>
                  </a:lnTo>
                  <a:cubicBezTo>
                    <a:pt x="1000" y="820"/>
                    <a:pt x="1038" y="711"/>
                    <a:pt x="1038" y="603"/>
                  </a:cubicBezTo>
                  <a:cubicBezTo>
                    <a:pt x="1038" y="479"/>
                    <a:pt x="989" y="356"/>
                    <a:pt x="890" y="282"/>
                  </a:cubicBezTo>
                  <a:cubicBezTo>
                    <a:pt x="886" y="276"/>
                    <a:pt x="882" y="270"/>
                    <a:pt x="877" y="265"/>
                  </a:cubicBezTo>
                  <a:lnTo>
                    <a:pt x="877" y="265"/>
                  </a:lnTo>
                  <a:cubicBezTo>
                    <a:pt x="850" y="187"/>
                    <a:pt x="805" y="126"/>
                    <a:pt x="742" y="84"/>
                  </a:cubicBezTo>
                  <a:cubicBezTo>
                    <a:pt x="668" y="29"/>
                    <a:pt x="580" y="1"/>
                    <a:pt x="488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0" name="Google Shape;456;p34">
              <a:extLst>
                <a:ext uri="{FF2B5EF4-FFF2-40B4-BE49-F238E27FC236}">
                  <a16:creationId xmlns:a16="http://schemas.microsoft.com/office/drawing/2014/main" id="{B17063D5-2B30-733A-38E3-A8D608B19DD5}"/>
                </a:ext>
              </a:extLst>
            </p:cNvPr>
            <p:cNvSpPr/>
            <p:nvPr/>
          </p:nvSpPr>
          <p:spPr>
            <a:xfrm>
              <a:off x="5111100" y="4279400"/>
              <a:ext cx="27800" cy="26550"/>
            </a:xfrm>
            <a:custGeom>
              <a:avLst/>
              <a:gdLst/>
              <a:ahLst/>
              <a:cxnLst/>
              <a:rect l="l" t="t" r="r" b="b"/>
              <a:pathLst>
                <a:path w="1112" h="1062" extrusionOk="0">
                  <a:moveTo>
                    <a:pt x="667" y="297"/>
                  </a:moveTo>
                  <a:lnTo>
                    <a:pt x="691" y="371"/>
                  </a:lnTo>
                  <a:cubicBezTo>
                    <a:pt x="681" y="361"/>
                    <a:pt x="675" y="347"/>
                    <a:pt x="670" y="330"/>
                  </a:cubicBezTo>
                  <a:lnTo>
                    <a:pt x="670" y="330"/>
                  </a:lnTo>
                  <a:cubicBezTo>
                    <a:pt x="668" y="319"/>
                    <a:pt x="667" y="308"/>
                    <a:pt x="667" y="297"/>
                  </a:cubicBezTo>
                  <a:close/>
                  <a:moveTo>
                    <a:pt x="765" y="445"/>
                  </a:moveTo>
                  <a:lnTo>
                    <a:pt x="786" y="459"/>
                  </a:lnTo>
                  <a:lnTo>
                    <a:pt x="786" y="459"/>
                  </a:lnTo>
                  <a:cubicBezTo>
                    <a:pt x="779" y="455"/>
                    <a:pt x="771" y="451"/>
                    <a:pt x="765" y="445"/>
                  </a:cubicBezTo>
                  <a:close/>
                  <a:moveTo>
                    <a:pt x="534" y="612"/>
                  </a:moveTo>
                  <a:cubicBezTo>
                    <a:pt x="532" y="614"/>
                    <a:pt x="530" y="615"/>
                    <a:pt x="527" y="616"/>
                  </a:cubicBezTo>
                  <a:lnTo>
                    <a:pt x="527" y="616"/>
                  </a:lnTo>
                  <a:lnTo>
                    <a:pt x="528" y="614"/>
                  </a:lnTo>
                  <a:lnTo>
                    <a:pt x="528" y="614"/>
                  </a:lnTo>
                  <a:lnTo>
                    <a:pt x="534" y="612"/>
                  </a:lnTo>
                  <a:close/>
                  <a:moveTo>
                    <a:pt x="642" y="618"/>
                  </a:moveTo>
                  <a:lnTo>
                    <a:pt x="624" y="644"/>
                  </a:lnTo>
                  <a:lnTo>
                    <a:pt x="624" y="644"/>
                  </a:lnTo>
                  <a:cubicBezTo>
                    <a:pt x="624" y="644"/>
                    <a:pt x="624" y="644"/>
                    <a:pt x="624" y="644"/>
                  </a:cubicBezTo>
                  <a:lnTo>
                    <a:pt x="624" y="644"/>
                  </a:lnTo>
                  <a:cubicBezTo>
                    <a:pt x="628" y="635"/>
                    <a:pt x="633" y="626"/>
                    <a:pt x="642" y="618"/>
                  </a:cubicBezTo>
                  <a:close/>
                  <a:moveTo>
                    <a:pt x="642" y="642"/>
                  </a:moveTo>
                  <a:lnTo>
                    <a:pt x="642" y="642"/>
                  </a:lnTo>
                  <a:lnTo>
                    <a:pt x="642" y="642"/>
                  </a:lnTo>
                  <a:lnTo>
                    <a:pt x="626" y="653"/>
                  </a:lnTo>
                  <a:lnTo>
                    <a:pt x="626" y="653"/>
                  </a:lnTo>
                  <a:cubicBezTo>
                    <a:pt x="625" y="652"/>
                    <a:pt x="625" y="650"/>
                    <a:pt x="625" y="648"/>
                  </a:cubicBezTo>
                  <a:lnTo>
                    <a:pt x="625" y="648"/>
                  </a:lnTo>
                  <a:cubicBezTo>
                    <a:pt x="629" y="645"/>
                    <a:pt x="634" y="642"/>
                    <a:pt x="642" y="642"/>
                  </a:cubicBezTo>
                  <a:close/>
                  <a:moveTo>
                    <a:pt x="583" y="673"/>
                  </a:moveTo>
                  <a:cubicBezTo>
                    <a:pt x="586" y="673"/>
                    <a:pt x="589" y="674"/>
                    <a:pt x="593" y="675"/>
                  </a:cubicBezTo>
                  <a:lnTo>
                    <a:pt x="593" y="675"/>
                  </a:lnTo>
                  <a:lnTo>
                    <a:pt x="580" y="683"/>
                  </a:lnTo>
                  <a:lnTo>
                    <a:pt x="580" y="683"/>
                  </a:lnTo>
                  <a:lnTo>
                    <a:pt x="572" y="678"/>
                  </a:lnTo>
                  <a:lnTo>
                    <a:pt x="572" y="678"/>
                  </a:lnTo>
                  <a:cubicBezTo>
                    <a:pt x="575" y="675"/>
                    <a:pt x="579" y="673"/>
                    <a:pt x="583" y="673"/>
                  </a:cubicBezTo>
                  <a:close/>
                  <a:moveTo>
                    <a:pt x="346" y="0"/>
                  </a:moveTo>
                  <a:cubicBezTo>
                    <a:pt x="272" y="0"/>
                    <a:pt x="198" y="25"/>
                    <a:pt x="123" y="99"/>
                  </a:cubicBezTo>
                  <a:cubicBezTo>
                    <a:pt x="74" y="148"/>
                    <a:pt x="49" y="223"/>
                    <a:pt x="49" y="297"/>
                  </a:cubicBezTo>
                  <a:lnTo>
                    <a:pt x="25" y="297"/>
                  </a:lnTo>
                  <a:cubicBezTo>
                    <a:pt x="25" y="339"/>
                    <a:pt x="31" y="379"/>
                    <a:pt x="40" y="417"/>
                  </a:cubicBezTo>
                  <a:lnTo>
                    <a:pt x="40" y="417"/>
                  </a:lnTo>
                  <a:cubicBezTo>
                    <a:pt x="27" y="440"/>
                    <a:pt x="14" y="467"/>
                    <a:pt x="0" y="494"/>
                  </a:cubicBezTo>
                  <a:lnTo>
                    <a:pt x="0" y="519"/>
                  </a:lnTo>
                  <a:lnTo>
                    <a:pt x="0" y="642"/>
                  </a:lnTo>
                  <a:cubicBezTo>
                    <a:pt x="0" y="692"/>
                    <a:pt x="25" y="716"/>
                    <a:pt x="25" y="766"/>
                  </a:cubicBezTo>
                  <a:cubicBezTo>
                    <a:pt x="49" y="840"/>
                    <a:pt x="99" y="914"/>
                    <a:pt x="173" y="963"/>
                  </a:cubicBezTo>
                  <a:cubicBezTo>
                    <a:pt x="225" y="981"/>
                    <a:pt x="278" y="998"/>
                    <a:pt x="330" y="998"/>
                  </a:cubicBezTo>
                  <a:cubicBezTo>
                    <a:pt x="352" y="998"/>
                    <a:pt x="373" y="995"/>
                    <a:pt x="395" y="988"/>
                  </a:cubicBezTo>
                  <a:cubicBezTo>
                    <a:pt x="416" y="983"/>
                    <a:pt x="435" y="976"/>
                    <a:pt x="452" y="968"/>
                  </a:cubicBezTo>
                  <a:lnTo>
                    <a:pt x="452" y="968"/>
                  </a:lnTo>
                  <a:cubicBezTo>
                    <a:pt x="524" y="1014"/>
                    <a:pt x="596" y="1038"/>
                    <a:pt x="691" y="1062"/>
                  </a:cubicBezTo>
                  <a:lnTo>
                    <a:pt x="765" y="1062"/>
                  </a:lnTo>
                  <a:cubicBezTo>
                    <a:pt x="815" y="1062"/>
                    <a:pt x="839" y="1062"/>
                    <a:pt x="889" y="1037"/>
                  </a:cubicBezTo>
                  <a:cubicBezTo>
                    <a:pt x="914" y="1037"/>
                    <a:pt x="938" y="1013"/>
                    <a:pt x="963" y="988"/>
                  </a:cubicBezTo>
                  <a:cubicBezTo>
                    <a:pt x="988" y="963"/>
                    <a:pt x="1012" y="939"/>
                    <a:pt x="1037" y="914"/>
                  </a:cubicBezTo>
                  <a:cubicBezTo>
                    <a:pt x="1062" y="864"/>
                    <a:pt x="1086" y="815"/>
                    <a:pt x="1086" y="741"/>
                  </a:cubicBezTo>
                  <a:cubicBezTo>
                    <a:pt x="1111" y="667"/>
                    <a:pt x="1111" y="568"/>
                    <a:pt x="1086" y="494"/>
                  </a:cubicBezTo>
                  <a:cubicBezTo>
                    <a:pt x="1086" y="445"/>
                    <a:pt x="1062" y="371"/>
                    <a:pt x="1037" y="321"/>
                  </a:cubicBezTo>
                  <a:lnTo>
                    <a:pt x="1012" y="297"/>
                  </a:lnTo>
                  <a:cubicBezTo>
                    <a:pt x="988" y="247"/>
                    <a:pt x="963" y="223"/>
                    <a:pt x="938" y="198"/>
                  </a:cubicBezTo>
                  <a:cubicBezTo>
                    <a:pt x="864" y="124"/>
                    <a:pt x="815" y="99"/>
                    <a:pt x="716" y="74"/>
                  </a:cubicBezTo>
                  <a:lnTo>
                    <a:pt x="667" y="74"/>
                  </a:lnTo>
                  <a:cubicBezTo>
                    <a:pt x="654" y="62"/>
                    <a:pt x="636" y="56"/>
                    <a:pt x="614" y="56"/>
                  </a:cubicBezTo>
                  <a:cubicBezTo>
                    <a:pt x="593" y="56"/>
                    <a:pt x="570" y="62"/>
                    <a:pt x="546" y="73"/>
                  </a:cubicBezTo>
                  <a:lnTo>
                    <a:pt x="546" y="73"/>
                  </a:lnTo>
                  <a:cubicBezTo>
                    <a:pt x="493" y="19"/>
                    <a:pt x="410" y="0"/>
                    <a:pt x="346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1" name="Google Shape;457;p34">
              <a:extLst>
                <a:ext uri="{FF2B5EF4-FFF2-40B4-BE49-F238E27FC236}">
                  <a16:creationId xmlns:a16="http://schemas.microsoft.com/office/drawing/2014/main" id="{69504D5A-420B-FA18-D361-D1DE2EE60145}"/>
                </a:ext>
              </a:extLst>
            </p:cNvPr>
            <p:cNvSpPr/>
            <p:nvPr/>
          </p:nvSpPr>
          <p:spPr>
            <a:xfrm>
              <a:off x="5014175" y="4260850"/>
              <a:ext cx="38925" cy="34000"/>
            </a:xfrm>
            <a:custGeom>
              <a:avLst/>
              <a:gdLst/>
              <a:ahLst/>
              <a:cxnLst/>
              <a:rect l="l" t="t" r="r" b="b"/>
              <a:pathLst>
                <a:path w="1557" h="1360" extrusionOk="0">
                  <a:moveTo>
                    <a:pt x="582" y="1"/>
                  </a:moveTo>
                  <a:cubicBezTo>
                    <a:pt x="501" y="1"/>
                    <a:pt x="430" y="37"/>
                    <a:pt x="396" y="125"/>
                  </a:cubicBezTo>
                  <a:lnTo>
                    <a:pt x="421" y="100"/>
                  </a:lnTo>
                  <a:lnTo>
                    <a:pt x="421" y="100"/>
                  </a:lnTo>
                  <a:cubicBezTo>
                    <a:pt x="386" y="157"/>
                    <a:pt x="360" y="215"/>
                    <a:pt x="341" y="274"/>
                  </a:cubicBezTo>
                  <a:lnTo>
                    <a:pt x="341" y="274"/>
                  </a:lnTo>
                  <a:cubicBezTo>
                    <a:pt x="335" y="273"/>
                    <a:pt x="328" y="273"/>
                    <a:pt x="322" y="273"/>
                  </a:cubicBezTo>
                  <a:cubicBezTo>
                    <a:pt x="149" y="298"/>
                    <a:pt x="1" y="471"/>
                    <a:pt x="1" y="644"/>
                  </a:cubicBezTo>
                  <a:cubicBezTo>
                    <a:pt x="1" y="742"/>
                    <a:pt x="26" y="866"/>
                    <a:pt x="100" y="965"/>
                  </a:cubicBezTo>
                  <a:cubicBezTo>
                    <a:pt x="198" y="1137"/>
                    <a:pt x="371" y="1261"/>
                    <a:pt x="569" y="1335"/>
                  </a:cubicBezTo>
                  <a:lnTo>
                    <a:pt x="643" y="1335"/>
                  </a:lnTo>
                  <a:cubicBezTo>
                    <a:pt x="677" y="1335"/>
                    <a:pt x="699" y="1335"/>
                    <a:pt x="726" y="1327"/>
                  </a:cubicBezTo>
                  <a:lnTo>
                    <a:pt x="726" y="1327"/>
                  </a:lnTo>
                  <a:cubicBezTo>
                    <a:pt x="764" y="1345"/>
                    <a:pt x="802" y="1360"/>
                    <a:pt x="840" y="1360"/>
                  </a:cubicBezTo>
                  <a:cubicBezTo>
                    <a:pt x="890" y="1360"/>
                    <a:pt x="914" y="1335"/>
                    <a:pt x="964" y="1335"/>
                  </a:cubicBezTo>
                  <a:cubicBezTo>
                    <a:pt x="983" y="1322"/>
                    <a:pt x="1003" y="1307"/>
                    <a:pt x="1022" y="1291"/>
                  </a:cubicBezTo>
                  <a:lnTo>
                    <a:pt x="1022" y="1291"/>
                  </a:lnTo>
                  <a:cubicBezTo>
                    <a:pt x="1041" y="1293"/>
                    <a:pt x="1062" y="1293"/>
                    <a:pt x="1082" y="1293"/>
                  </a:cubicBezTo>
                  <a:cubicBezTo>
                    <a:pt x="1156" y="1293"/>
                    <a:pt x="1232" y="1283"/>
                    <a:pt x="1309" y="1261"/>
                  </a:cubicBezTo>
                  <a:cubicBezTo>
                    <a:pt x="1408" y="1236"/>
                    <a:pt x="1482" y="1162"/>
                    <a:pt x="1507" y="1088"/>
                  </a:cubicBezTo>
                  <a:cubicBezTo>
                    <a:pt x="1556" y="989"/>
                    <a:pt x="1556" y="890"/>
                    <a:pt x="1507" y="816"/>
                  </a:cubicBezTo>
                  <a:cubicBezTo>
                    <a:pt x="1433" y="718"/>
                    <a:pt x="1334" y="619"/>
                    <a:pt x="1235" y="570"/>
                  </a:cubicBezTo>
                  <a:cubicBezTo>
                    <a:pt x="1161" y="495"/>
                    <a:pt x="1087" y="446"/>
                    <a:pt x="988" y="421"/>
                  </a:cubicBezTo>
                  <a:cubicBezTo>
                    <a:pt x="973" y="415"/>
                    <a:pt x="957" y="410"/>
                    <a:pt x="941" y="405"/>
                  </a:cubicBezTo>
                  <a:lnTo>
                    <a:pt x="941" y="405"/>
                  </a:lnTo>
                  <a:cubicBezTo>
                    <a:pt x="1037" y="217"/>
                    <a:pt x="781" y="1"/>
                    <a:pt x="582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2" name="Google Shape;458;p34">
              <a:extLst>
                <a:ext uri="{FF2B5EF4-FFF2-40B4-BE49-F238E27FC236}">
                  <a16:creationId xmlns:a16="http://schemas.microsoft.com/office/drawing/2014/main" id="{BA2DDE26-DB8E-5596-9753-E8339A94C996}"/>
                </a:ext>
              </a:extLst>
            </p:cNvPr>
            <p:cNvSpPr/>
            <p:nvPr/>
          </p:nvSpPr>
          <p:spPr>
            <a:xfrm>
              <a:off x="5012975" y="4196700"/>
              <a:ext cx="33950" cy="35425"/>
            </a:xfrm>
            <a:custGeom>
              <a:avLst/>
              <a:gdLst/>
              <a:ahLst/>
              <a:cxnLst/>
              <a:rect l="l" t="t" r="r" b="b"/>
              <a:pathLst>
                <a:path w="1358" h="1417" extrusionOk="0">
                  <a:moveTo>
                    <a:pt x="538" y="622"/>
                  </a:moveTo>
                  <a:lnTo>
                    <a:pt x="538" y="622"/>
                  </a:lnTo>
                  <a:cubicBezTo>
                    <a:pt x="538" y="622"/>
                    <a:pt x="539" y="622"/>
                    <a:pt x="539" y="623"/>
                  </a:cubicBezTo>
                  <a:lnTo>
                    <a:pt x="539" y="623"/>
                  </a:lnTo>
                  <a:cubicBezTo>
                    <a:pt x="539" y="623"/>
                    <a:pt x="539" y="623"/>
                    <a:pt x="539" y="623"/>
                  </a:cubicBezTo>
                  <a:lnTo>
                    <a:pt x="539" y="623"/>
                  </a:lnTo>
                  <a:cubicBezTo>
                    <a:pt x="539" y="623"/>
                    <a:pt x="538" y="623"/>
                    <a:pt x="538" y="622"/>
                  </a:cubicBezTo>
                  <a:lnTo>
                    <a:pt x="538" y="622"/>
                  </a:lnTo>
                  <a:lnTo>
                    <a:pt x="538" y="622"/>
                  </a:lnTo>
                  <a:close/>
                  <a:moveTo>
                    <a:pt x="543" y="625"/>
                  </a:moveTo>
                  <a:cubicBezTo>
                    <a:pt x="543" y="625"/>
                    <a:pt x="543" y="626"/>
                    <a:pt x="544" y="626"/>
                  </a:cubicBezTo>
                  <a:lnTo>
                    <a:pt x="544" y="626"/>
                  </a:lnTo>
                  <a:lnTo>
                    <a:pt x="543" y="625"/>
                  </a:lnTo>
                  <a:lnTo>
                    <a:pt x="543" y="625"/>
                  </a:lnTo>
                  <a:lnTo>
                    <a:pt x="543" y="625"/>
                  </a:lnTo>
                  <a:close/>
                  <a:moveTo>
                    <a:pt x="539" y="623"/>
                  </a:moveTo>
                  <a:lnTo>
                    <a:pt x="539" y="623"/>
                  </a:lnTo>
                  <a:cubicBezTo>
                    <a:pt x="540" y="624"/>
                    <a:pt x="541" y="624"/>
                    <a:pt x="542" y="625"/>
                  </a:cubicBezTo>
                  <a:lnTo>
                    <a:pt x="542" y="625"/>
                  </a:lnTo>
                  <a:cubicBezTo>
                    <a:pt x="542" y="625"/>
                    <a:pt x="542" y="625"/>
                    <a:pt x="542" y="625"/>
                  </a:cubicBezTo>
                  <a:lnTo>
                    <a:pt x="542" y="625"/>
                  </a:lnTo>
                  <a:lnTo>
                    <a:pt x="540" y="625"/>
                  </a:lnTo>
                  <a:lnTo>
                    <a:pt x="540" y="625"/>
                  </a:lnTo>
                  <a:cubicBezTo>
                    <a:pt x="541" y="626"/>
                    <a:pt x="542" y="628"/>
                    <a:pt x="543" y="629"/>
                  </a:cubicBezTo>
                  <a:lnTo>
                    <a:pt x="543" y="629"/>
                  </a:lnTo>
                  <a:cubicBezTo>
                    <a:pt x="543" y="629"/>
                    <a:pt x="543" y="629"/>
                    <a:pt x="543" y="629"/>
                  </a:cubicBezTo>
                  <a:lnTo>
                    <a:pt x="543" y="629"/>
                  </a:lnTo>
                  <a:lnTo>
                    <a:pt x="539" y="624"/>
                  </a:lnTo>
                  <a:lnTo>
                    <a:pt x="540" y="625"/>
                  </a:lnTo>
                  <a:lnTo>
                    <a:pt x="540" y="625"/>
                  </a:lnTo>
                  <a:cubicBezTo>
                    <a:pt x="540" y="624"/>
                    <a:pt x="540" y="624"/>
                    <a:pt x="539" y="623"/>
                  </a:cubicBezTo>
                  <a:close/>
                  <a:moveTo>
                    <a:pt x="733" y="1014"/>
                  </a:moveTo>
                  <a:lnTo>
                    <a:pt x="733" y="1014"/>
                  </a:lnTo>
                  <a:cubicBezTo>
                    <a:pt x="733" y="1014"/>
                    <a:pt x="733" y="1014"/>
                    <a:pt x="734" y="1014"/>
                  </a:cubicBezTo>
                  <a:lnTo>
                    <a:pt x="734" y="1014"/>
                  </a:lnTo>
                  <a:lnTo>
                    <a:pt x="733" y="1015"/>
                  </a:lnTo>
                  <a:lnTo>
                    <a:pt x="733" y="1015"/>
                  </a:lnTo>
                  <a:lnTo>
                    <a:pt x="733" y="1014"/>
                  </a:lnTo>
                  <a:close/>
                  <a:moveTo>
                    <a:pt x="592" y="0"/>
                  </a:moveTo>
                  <a:cubicBezTo>
                    <a:pt x="444" y="25"/>
                    <a:pt x="320" y="74"/>
                    <a:pt x="197" y="173"/>
                  </a:cubicBezTo>
                  <a:cubicBezTo>
                    <a:pt x="135" y="235"/>
                    <a:pt x="90" y="331"/>
                    <a:pt x="63" y="419"/>
                  </a:cubicBezTo>
                  <a:lnTo>
                    <a:pt x="63" y="419"/>
                  </a:lnTo>
                  <a:cubicBezTo>
                    <a:pt x="56" y="439"/>
                    <a:pt x="50" y="459"/>
                    <a:pt x="46" y="479"/>
                  </a:cubicBezTo>
                  <a:lnTo>
                    <a:pt x="46" y="479"/>
                  </a:lnTo>
                  <a:cubicBezTo>
                    <a:pt x="1" y="623"/>
                    <a:pt x="25" y="744"/>
                    <a:pt x="74" y="889"/>
                  </a:cubicBezTo>
                  <a:cubicBezTo>
                    <a:pt x="81" y="899"/>
                    <a:pt x="89" y="909"/>
                    <a:pt x="98" y="920"/>
                  </a:cubicBezTo>
                  <a:lnTo>
                    <a:pt x="98" y="920"/>
                  </a:lnTo>
                  <a:cubicBezTo>
                    <a:pt x="98" y="940"/>
                    <a:pt x="98" y="964"/>
                    <a:pt x="98" y="988"/>
                  </a:cubicBezTo>
                  <a:cubicBezTo>
                    <a:pt x="123" y="1062"/>
                    <a:pt x="172" y="1111"/>
                    <a:pt x="246" y="1160"/>
                  </a:cubicBezTo>
                  <a:cubicBezTo>
                    <a:pt x="277" y="1181"/>
                    <a:pt x="307" y="1193"/>
                    <a:pt x="339" y="1198"/>
                  </a:cubicBezTo>
                  <a:lnTo>
                    <a:pt x="339" y="1198"/>
                  </a:lnTo>
                  <a:cubicBezTo>
                    <a:pt x="374" y="1224"/>
                    <a:pt x="409" y="1242"/>
                    <a:pt x="444" y="1259"/>
                  </a:cubicBezTo>
                  <a:cubicBezTo>
                    <a:pt x="518" y="1309"/>
                    <a:pt x="567" y="1333"/>
                    <a:pt x="641" y="1358"/>
                  </a:cubicBezTo>
                  <a:cubicBezTo>
                    <a:pt x="732" y="1394"/>
                    <a:pt x="835" y="1417"/>
                    <a:pt x="933" y="1417"/>
                  </a:cubicBezTo>
                  <a:cubicBezTo>
                    <a:pt x="968" y="1417"/>
                    <a:pt x="1003" y="1414"/>
                    <a:pt x="1036" y="1407"/>
                  </a:cubicBezTo>
                  <a:cubicBezTo>
                    <a:pt x="1234" y="1333"/>
                    <a:pt x="1357" y="1160"/>
                    <a:pt x="1357" y="963"/>
                  </a:cubicBezTo>
                  <a:cubicBezTo>
                    <a:pt x="1333" y="815"/>
                    <a:pt x="1283" y="667"/>
                    <a:pt x="1160" y="568"/>
                  </a:cubicBezTo>
                  <a:cubicBezTo>
                    <a:pt x="1159" y="567"/>
                    <a:pt x="1158" y="567"/>
                    <a:pt x="1158" y="567"/>
                  </a:cubicBezTo>
                  <a:lnTo>
                    <a:pt x="1158" y="567"/>
                  </a:lnTo>
                  <a:cubicBezTo>
                    <a:pt x="1136" y="347"/>
                    <a:pt x="992" y="179"/>
                    <a:pt x="809" y="100"/>
                  </a:cubicBezTo>
                  <a:lnTo>
                    <a:pt x="809" y="100"/>
                  </a:lnTo>
                  <a:cubicBezTo>
                    <a:pt x="756" y="39"/>
                    <a:pt x="681" y="0"/>
                    <a:pt x="592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3" name="Google Shape;459;p34">
              <a:extLst>
                <a:ext uri="{FF2B5EF4-FFF2-40B4-BE49-F238E27FC236}">
                  <a16:creationId xmlns:a16="http://schemas.microsoft.com/office/drawing/2014/main" id="{9C200E68-5700-9FCF-9F6D-705528B92FB5}"/>
                </a:ext>
              </a:extLst>
            </p:cNvPr>
            <p:cNvSpPr/>
            <p:nvPr/>
          </p:nvSpPr>
          <p:spPr>
            <a:xfrm>
              <a:off x="4965425" y="4126700"/>
              <a:ext cx="29000" cy="36925"/>
            </a:xfrm>
            <a:custGeom>
              <a:avLst/>
              <a:gdLst/>
              <a:ahLst/>
              <a:cxnLst/>
              <a:rect l="l" t="t" r="r" b="b"/>
              <a:pathLst>
                <a:path w="1160" h="1477" extrusionOk="0">
                  <a:moveTo>
                    <a:pt x="425" y="1008"/>
                  </a:moveTo>
                  <a:lnTo>
                    <a:pt x="425" y="1008"/>
                  </a:lnTo>
                  <a:cubicBezTo>
                    <a:pt x="426" y="1008"/>
                    <a:pt x="426" y="1008"/>
                    <a:pt x="427" y="1008"/>
                  </a:cubicBezTo>
                  <a:lnTo>
                    <a:pt x="427" y="1008"/>
                  </a:lnTo>
                  <a:cubicBezTo>
                    <a:pt x="425" y="1013"/>
                    <a:pt x="423" y="1018"/>
                    <a:pt x="420" y="1022"/>
                  </a:cubicBezTo>
                  <a:lnTo>
                    <a:pt x="425" y="1008"/>
                  </a:lnTo>
                  <a:close/>
                  <a:moveTo>
                    <a:pt x="533" y="1"/>
                  </a:moveTo>
                  <a:cubicBezTo>
                    <a:pt x="471" y="1"/>
                    <a:pt x="407" y="12"/>
                    <a:pt x="346" y="35"/>
                  </a:cubicBezTo>
                  <a:cubicBezTo>
                    <a:pt x="124" y="134"/>
                    <a:pt x="0" y="381"/>
                    <a:pt x="50" y="627"/>
                  </a:cubicBezTo>
                  <a:cubicBezTo>
                    <a:pt x="58" y="649"/>
                    <a:pt x="67" y="670"/>
                    <a:pt x="77" y="691"/>
                  </a:cubicBezTo>
                  <a:lnTo>
                    <a:pt x="77" y="691"/>
                  </a:lnTo>
                  <a:cubicBezTo>
                    <a:pt x="68" y="777"/>
                    <a:pt x="75" y="863"/>
                    <a:pt x="99" y="948"/>
                  </a:cubicBezTo>
                  <a:cubicBezTo>
                    <a:pt x="149" y="1146"/>
                    <a:pt x="272" y="1294"/>
                    <a:pt x="420" y="1393"/>
                  </a:cubicBezTo>
                  <a:cubicBezTo>
                    <a:pt x="494" y="1448"/>
                    <a:pt x="582" y="1476"/>
                    <a:pt x="674" y="1476"/>
                  </a:cubicBezTo>
                  <a:cubicBezTo>
                    <a:pt x="704" y="1476"/>
                    <a:pt x="735" y="1473"/>
                    <a:pt x="766" y="1467"/>
                  </a:cubicBezTo>
                  <a:cubicBezTo>
                    <a:pt x="889" y="1417"/>
                    <a:pt x="1013" y="1294"/>
                    <a:pt x="1037" y="1146"/>
                  </a:cubicBezTo>
                  <a:cubicBezTo>
                    <a:pt x="1062" y="1072"/>
                    <a:pt x="1062" y="973"/>
                    <a:pt x="1062" y="874"/>
                  </a:cubicBezTo>
                  <a:cubicBezTo>
                    <a:pt x="1085" y="805"/>
                    <a:pt x="1087" y="736"/>
                    <a:pt x="1067" y="668"/>
                  </a:cubicBezTo>
                  <a:lnTo>
                    <a:pt x="1067" y="668"/>
                  </a:lnTo>
                  <a:cubicBezTo>
                    <a:pt x="1160" y="544"/>
                    <a:pt x="1150" y="370"/>
                    <a:pt x="1037" y="257"/>
                  </a:cubicBezTo>
                  <a:lnTo>
                    <a:pt x="1037" y="282"/>
                  </a:lnTo>
                  <a:cubicBezTo>
                    <a:pt x="1004" y="249"/>
                    <a:pt x="966" y="221"/>
                    <a:pt x="923" y="199"/>
                  </a:cubicBezTo>
                  <a:lnTo>
                    <a:pt x="923" y="199"/>
                  </a:lnTo>
                  <a:cubicBezTo>
                    <a:pt x="913" y="185"/>
                    <a:pt x="902" y="171"/>
                    <a:pt x="889" y="158"/>
                  </a:cubicBezTo>
                  <a:cubicBezTo>
                    <a:pt x="804" y="56"/>
                    <a:pt x="672" y="1"/>
                    <a:pt x="533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4" name="Google Shape;460;p34">
              <a:extLst>
                <a:ext uri="{FF2B5EF4-FFF2-40B4-BE49-F238E27FC236}">
                  <a16:creationId xmlns:a16="http://schemas.microsoft.com/office/drawing/2014/main" id="{A3452577-5E55-D0F0-D7A5-6EABB98D3E36}"/>
                </a:ext>
              </a:extLst>
            </p:cNvPr>
            <p:cNvSpPr/>
            <p:nvPr/>
          </p:nvSpPr>
          <p:spPr>
            <a:xfrm>
              <a:off x="4953700" y="4070525"/>
              <a:ext cx="33350" cy="33450"/>
            </a:xfrm>
            <a:custGeom>
              <a:avLst/>
              <a:gdLst/>
              <a:ahLst/>
              <a:cxnLst/>
              <a:rect l="l" t="t" r="r" b="b"/>
              <a:pathLst>
                <a:path w="1334" h="1338" extrusionOk="0">
                  <a:moveTo>
                    <a:pt x="542" y="365"/>
                  </a:moveTo>
                  <a:cubicBezTo>
                    <a:pt x="539" y="374"/>
                    <a:pt x="531" y="378"/>
                    <a:pt x="520" y="380"/>
                  </a:cubicBezTo>
                  <a:lnTo>
                    <a:pt x="520" y="380"/>
                  </a:lnTo>
                  <a:lnTo>
                    <a:pt x="531" y="368"/>
                  </a:lnTo>
                  <a:lnTo>
                    <a:pt x="542" y="365"/>
                  </a:lnTo>
                  <a:close/>
                  <a:moveTo>
                    <a:pt x="692" y="389"/>
                  </a:moveTo>
                  <a:lnTo>
                    <a:pt x="701" y="396"/>
                  </a:lnTo>
                  <a:lnTo>
                    <a:pt x="701" y="396"/>
                  </a:lnTo>
                  <a:lnTo>
                    <a:pt x="708" y="405"/>
                  </a:lnTo>
                  <a:lnTo>
                    <a:pt x="708" y="405"/>
                  </a:lnTo>
                  <a:cubicBezTo>
                    <a:pt x="694" y="405"/>
                    <a:pt x="692" y="403"/>
                    <a:pt x="692" y="389"/>
                  </a:cubicBezTo>
                  <a:close/>
                  <a:moveTo>
                    <a:pt x="716" y="529"/>
                  </a:moveTo>
                  <a:cubicBezTo>
                    <a:pt x="716" y="529"/>
                    <a:pt x="716" y="529"/>
                    <a:pt x="716" y="529"/>
                  </a:cubicBezTo>
                  <a:lnTo>
                    <a:pt x="716" y="529"/>
                  </a:lnTo>
                  <a:close/>
                  <a:moveTo>
                    <a:pt x="704" y="535"/>
                  </a:moveTo>
                  <a:cubicBezTo>
                    <a:pt x="706" y="535"/>
                    <a:pt x="708" y="535"/>
                    <a:pt x="710" y="536"/>
                  </a:cubicBezTo>
                  <a:lnTo>
                    <a:pt x="710" y="536"/>
                  </a:lnTo>
                  <a:lnTo>
                    <a:pt x="704" y="541"/>
                  </a:lnTo>
                  <a:lnTo>
                    <a:pt x="704" y="541"/>
                  </a:lnTo>
                  <a:lnTo>
                    <a:pt x="698" y="536"/>
                  </a:lnTo>
                  <a:lnTo>
                    <a:pt x="698" y="536"/>
                  </a:lnTo>
                  <a:cubicBezTo>
                    <a:pt x="700" y="535"/>
                    <a:pt x="702" y="535"/>
                    <a:pt x="704" y="535"/>
                  </a:cubicBezTo>
                  <a:close/>
                  <a:moveTo>
                    <a:pt x="698" y="536"/>
                  </a:moveTo>
                  <a:cubicBezTo>
                    <a:pt x="699" y="538"/>
                    <a:pt x="701" y="540"/>
                    <a:pt x="702" y="542"/>
                  </a:cubicBezTo>
                  <a:lnTo>
                    <a:pt x="702" y="542"/>
                  </a:lnTo>
                  <a:lnTo>
                    <a:pt x="701" y="542"/>
                  </a:lnTo>
                  <a:lnTo>
                    <a:pt x="701" y="542"/>
                  </a:lnTo>
                  <a:lnTo>
                    <a:pt x="696" y="536"/>
                  </a:lnTo>
                  <a:lnTo>
                    <a:pt x="696" y="536"/>
                  </a:lnTo>
                  <a:cubicBezTo>
                    <a:pt x="697" y="536"/>
                    <a:pt x="697" y="536"/>
                    <a:pt x="698" y="536"/>
                  </a:cubicBezTo>
                  <a:close/>
                  <a:moveTo>
                    <a:pt x="692" y="537"/>
                  </a:moveTo>
                  <a:cubicBezTo>
                    <a:pt x="693" y="539"/>
                    <a:pt x="694" y="542"/>
                    <a:pt x="695" y="544"/>
                  </a:cubicBezTo>
                  <a:lnTo>
                    <a:pt x="695" y="544"/>
                  </a:lnTo>
                  <a:lnTo>
                    <a:pt x="692" y="545"/>
                  </a:lnTo>
                  <a:lnTo>
                    <a:pt x="692" y="545"/>
                  </a:lnTo>
                  <a:lnTo>
                    <a:pt x="684" y="540"/>
                  </a:lnTo>
                  <a:lnTo>
                    <a:pt x="684" y="540"/>
                  </a:lnTo>
                  <a:cubicBezTo>
                    <a:pt x="687" y="539"/>
                    <a:pt x="690" y="538"/>
                    <a:pt x="692" y="537"/>
                  </a:cubicBezTo>
                  <a:close/>
                  <a:moveTo>
                    <a:pt x="682" y="542"/>
                  </a:moveTo>
                  <a:lnTo>
                    <a:pt x="682" y="542"/>
                  </a:lnTo>
                  <a:cubicBezTo>
                    <a:pt x="685" y="543"/>
                    <a:pt x="687" y="545"/>
                    <a:pt x="690" y="546"/>
                  </a:cubicBezTo>
                  <a:lnTo>
                    <a:pt x="690" y="546"/>
                  </a:lnTo>
                  <a:lnTo>
                    <a:pt x="667" y="554"/>
                  </a:lnTo>
                  <a:cubicBezTo>
                    <a:pt x="672" y="549"/>
                    <a:pt x="677" y="545"/>
                    <a:pt x="682" y="542"/>
                  </a:cubicBezTo>
                  <a:close/>
                  <a:moveTo>
                    <a:pt x="713" y="559"/>
                  </a:moveTo>
                  <a:cubicBezTo>
                    <a:pt x="713" y="560"/>
                    <a:pt x="713" y="560"/>
                    <a:pt x="713" y="560"/>
                  </a:cubicBezTo>
                  <a:lnTo>
                    <a:pt x="713" y="560"/>
                  </a:lnTo>
                  <a:cubicBezTo>
                    <a:pt x="713" y="560"/>
                    <a:pt x="713" y="560"/>
                    <a:pt x="713" y="560"/>
                  </a:cubicBezTo>
                  <a:lnTo>
                    <a:pt x="713" y="560"/>
                  </a:lnTo>
                  <a:lnTo>
                    <a:pt x="713" y="559"/>
                  </a:lnTo>
                  <a:close/>
                  <a:moveTo>
                    <a:pt x="607" y="599"/>
                  </a:moveTo>
                  <a:lnTo>
                    <a:pt x="627" y="629"/>
                  </a:lnTo>
                  <a:lnTo>
                    <a:pt x="627" y="629"/>
                  </a:lnTo>
                  <a:cubicBezTo>
                    <a:pt x="624" y="628"/>
                    <a:pt x="622" y="628"/>
                    <a:pt x="619" y="628"/>
                  </a:cubicBezTo>
                  <a:lnTo>
                    <a:pt x="619" y="628"/>
                  </a:lnTo>
                  <a:cubicBezTo>
                    <a:pt x="618" y="627"/>
                    <a:pt x="618" y="627"/>
                    <a:pt x="617" y="626"/>
                  </a:cubicBezTo>
                  <a:lnTo>
                    <a:pt x="617" y="626"/>
                  </a:lnTo>
                  <a:cubicBezTo>
                    <a:pt x="614" y="617"/>
                    <a:pt x="611" y="608"/>
                    <a:pt x="607" y="599"/>
                  </a:cubicBezTo>
                  <a:close/>
                  <a:moveTo>
                    <a:pt x="622" y="631"/>
                  </a:moveTo>
                  <a:lnTo>
                    <a:pt x="632" y="638"/>
                  </a:lnTo>
                  <a:lnTo>
                    <a:pt x="633" y="639"/>
                  </a:lnTo>
                  <a:lnTo>
                    <a:pt x="633" y="639"/>
                  </a:lnTo>
                  <a:cubicBezTo>
                    <a:pt x="633" y="639"/>
                    <a:pt x="632" y="638"/>
                    <a:pt x="632" y="638"/>
                  </a:cubicBezTo>
                  <a:lnTo>
                    <a:pt x="632" y="638"/>
                  </a:lnTo>
                  <a:cubicBezTo>
                    <a:pt x="631" y="638"/>
                    <a:pt x="631" y="638"/>
                    <a:pt x="631" y="638"/>
                  </a:cubicBezTo>
                  <a:lnTo>
                    <a:pt x="631" y="638"/>
                  </a:lnTo>
                  <a:cubicBezTo>
                    <a:pt x="628" y="636"/>
                    <a:pt x="625" y="633"/>
                    <a:pt x="622" y="631"/>
                  </a:cubicBezTo>
                  <a:close/>
                  <a:moveTo>
                    <a:pt x="731" y="638"/>
                  </a:moveTo>
                  <a:lnTo>
                    <a:pt x="731" y="638"/>
                  </a:lnTo>
                  <a:cubicBezTo>
                    <a:pt x="730" y="639"/>
                    <a:pt x="730" y="640"/>
                    <a:pt x="729" y="642"/>
                  </a:cubicBezTo>
                  <a:lnTo>
                    <a:pt x="729" y="642"/>
                  </a:lnTo>
                  <a:cubicBezTo>
                    <a:pt x="726" y="646"/>
                    <a:pt x="724" y="650"/>
                    <a:pt x="721" y="653"/>
                  </a:cubicBezTo>
                  <a:lnTo>
                    <a:pt x="721" y="653"/>
                  </a:lnTo>
                  <a:cubicBezTo>
                    <a:pt x="719" y="654"/>
                    <a:pt x="717" y="654"/>
                    <a:pt x="714" y="654"/>
                  </a:cubicBezTo>
                  <a:lnTo>
                    <a:pt x="714" y="654"/>
                  </a:lnTo>
                  <a:lnTo>
                    <a:pt x="731" y="638"/>
                  </a:lnTo>
                  <a:close/>
                  <a:moveTo>
                    <a:pt x="608" y="1"/>
                  </a:moveTo>
                  <a:cubicBezTo>
                    <a:pt x="530" y="1"/>
                    <a:pt x="450" y="24"/>
                    <a:pt x="395" y="60"/>
                  </a:cubicBezTo>
                  <a:cubicBezTo>
                    <a:pt x="230" y="152"/>
                    <a:pt x="119" y="312"/>
                    <a:pt x="104" y="490"/>
                  </a:cubicBezTo>
                  <a:lnTo>
                    <a:pt x="104" y="490"/>
                  </a:lnTo>
                  <a:cubicBezTo>
                    <a:pt x="84" y="509"/>
                    <a:pt x="66" y="530"/>
                    <a:pt x="50" y="554"/>
                  </a:cubicBezTo>
                  <a:cubicBezTo>
                    <a:pt x="25" y="628"/>
                    <a:pt x="0" y="702"/>
                    <a:pt x="25" y="776"/>
                  </a:cubicBezTo>
                  <a:lnTo>
                    <a:pt x="0" y="850"/>
                  </a:lnTo>
                  <a:cubicBezTo>
                    <a:pt x="50" y="1023"/>
                    <a:pt x="148" y="1171"/>
                    <a:pt x="321" y="1245"/>
                  </a:cubicBezTo>
                  <a:cubicBezTo>
                    <a:pt x="371" y="1270"/>
                    <a:pt x="445" y="1319"/>
                    <a:pt x="519" y="1319"/>
                  </a:cubicBezTo>
                  <a:cubicBezTo>
                    <a:pt x="568" y="1331"/>
                    <a:pt x="618" y="1338"/>
                    <a:pt x="667" y="1338"/>
                  </a:cubicBezTo>
                  <a:cubicBezTo>
                    <a:pt x="716" y="1338"/>
                    <a:pt x="766" y="1331"/>
                    <a:pt x="815" y="1319"/>
                  </a:cubicBezTo>
                  <a:cubicBezTo>
                    <a:pt x="988" y="1270"/>
                    <a:pt x="1136" y="1171"/>
                    <a:pt x="1235" y="1023"/>
                  </a:cubicBezTo>
                  <a:cubicBezTo>
                    <a:pt x="1309" y="850"/>
                    <a:pt x="1334" y="677"/>
                    <a:pt x="1284" y="504"/>
                  </a:cubicBezTo>
                  <a:cubicBezTo>
                    <a:pt x="1259" y="331"/>
                    <a:pt x="1161" y="183"/>
                    <a:pt x="1013" y="85"/>
                  </a:cubicBezTo>
                  <a:cubicBezTo>
                    <a:pt x="914" y="35"/>
                    <a:pt x="815" y="10"/>
                    <a:pt x="692" y="10"/>
                  </a:cubicBezTo>
                  <a:cubicBezTo>
                    <a:pt x="665" y="4"/>
                    <a:pt x="637" y="1"/>
                    <a:pt x="608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5" name="Google Shape;461;p34">
              <a:extLst>
                <a:ext uri="{FF2B5EF4-FFF2-40B4-BE49-F238E27FC236}">
                  <a16:creationId xmlns:a16="http://schemas.microsoft.com/office/drawing/2014/main" id="{16EF61D0-FC4A-F18C-90E0-993273D0A9DA}"/>
                </a:ext>
              </a:extLst>
            </p:cNvPr>
            <p:cNvSpPr/>
            <p:nvPr/>
          </p:nvSpPr>
          <p:spPr>
            <a:xfrm>
              <a:off x="4905550" y="4201925"/>
              <a:ext cx="42000" cy="28450"/>
            </a:xfrm>
            <a:custGeom>
              <a:avLst/>
              <a:gdLst/>
              <a:ahLst/>
              <a:cxnLst/>
              <a:rect l="l" t="t" r="r" b="b"/>
              <a:pathLst>
                <a:path w="1680" h="1138" extrusionOk="0">
                  <a:moveTo>
                    <a:pt x="876" y="0"/>
                  </a:moveTo>
                  <a:cubicBezTo>
                    <a:pt x="814" y="0"/>
                    <a:pt x="751" y="6"/>
                    <a:pt x="690" y="16"/>
                  </a:cubicBezTo>
                  <a:lnTo>
                    <a:pt x="690" y="16"/>
                  </a:lnTo>
                  <a:cubicBezTo>
                    <a:pt x="606" y="24"/>
                    <a:pt x="524" y="48"/>
                    <a:pt x="445" y="87"/>
                  </a:cubicBezTo>
                  <a:cubicBezTo>
                    <a:pt x="445" y="87"/>
                    <a:pt x="445" y="87"/>
                    <a:pt x="445" y="88"/>
                  </a:cubicBezTo>
                  <a:lnTo>
                    <a:pt x="445" y="88"/>
                  </a:lnTo>
                  <a:cubicBezTo>
                    <a:pt x="321" y="139"/>
                    <a:pt x="204" y="214"/>
                    <a:pt x="99" y="309"/>
                  </a:cubicBezTo>
                  <a:cubicBezTo>
                    <a:pt x="1" y="408"/>
                    <a:pt x="1" y="606"/>
                    <a:pt x="99" y="729"/>
                  </a:cubicBezTo>
                  <a:cubicBezTo>
                    <a:pt x="223" y="828"/>
                    <a:pt x="322" y="877"/>
                    <a:pt x="445" y="927"/>
                  </a:cubicBezTo>
                  <a:cubicBezTo>
                    <a:pt x="464" y="931"/>
                    <a:pt x="483" y="934"/>
                    <a:pt x="502" y="938"/>
                  </a:cubicBezTo>
                  <a:lnTo>
                    <a:pt x="502" y="938"/>
                  </a:lnTo>
                  <a:cubicBezTo>
                    <a:pt x="577" y="993"/>
                    <a:pt x="659" y="1040"/>
                    <a:pt x="741" y="1075"/>
                  </a:cubicBezTo>
                  <a:cubicBezTo>
                    <a:pt x="828" y="1118"/>
                    <a:pt x="919" y="1138"/>
                    <a:pt x="1011" y="1138"/>
                  </a:cubicBezTo>
                  <a:cubicBezTo>
                    <a:pt x="1129" y="1138"/>
                    <a:pt x="1248" y="1106"/>
                    <a:pt x="1358" y="1050"/>
                  </a:cubicBezTo>
                  <a:cubicBezTo>
                    <a:pt x="1556" y="927"/>
                    <a:pt x="1679" y="680"/>
                    <a:pt x="1630" y="458"/>
                  </a:cubicBezTo>
                  <a:cubicBezTo>
                    <a:pt x="1556" y="260"/>
                    <a:pt x="1383" y="87"/>
                    <a:pt x="1161" y="38"/>
                  </a:cubicBezTo>
                  <a:cubicBezTo>
                    <a:pt x="1067" y="13"/>
                    <a:pt x="971" y="0"/>
                    <a:pt x="876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6" name="Google Shape;462;p34">
              <a:extLst>
                <a:ext uri="{FF2B5EF4-FFF2-40B4-BE49-F238E27FC236}">
                  <a16:creationId xmlns:a16="http://schemas.microsoft.com/office/drawing/2014/main" id="{51BD37B9-78E4-82C3-06DC-887B505EE4FD}"/>
                </a:ext>
              </a:extLst>
            </p:cNvPr>
            <p:cNvSpPr/>
            <p:nvPr/>
          </p:nvSpPr>
          <p:spPr>
            <a:xfrm>
              <a:off x="4723475" y="4152400"/>
              <a:ext cx="33350" cy="27025"/>
            </a:xfrm>
            <a:custGeom>
              <a:avLst/>
              <a:gdLst/>
              <a:ahLst/>
              <a:cxnLst/>
              <a:rect l="l" t="t" r="r" b="b"/>
              <a:pathLst>
                <a:path w="1334" h="1081" extrusionOk="0">
                  <a:moveTo>
                    <a:pt x="519" y="1"/>
                  </a:moveTo>
                  <a:cubicBezTo>
                    <a:pt x="469" y="1"/>
                    <a:pt x="420" y="7"/>
                    <a:pt x="371" y="19"/>
                  </a:cubicBezTo>
                  <a:cubicBezTo>
                    <a:pt x="247" y="44"/>
                    <a:pt x="148" y="118"/>
                    <a:pt x="74" y="217"/>
                  </a:cubicBezTo>
                  <a:cubicBezTo>
                    <a:pt x="25" y="340"/>
                    <a:pt x="0" y="464"/>
                    <a:pt x="25" y="612"/>
                  </a:cubicBezTo>
                  <a:cubicBezTo>
                    <a:pt x="84" y="769"/>
                    <a:pt x="221" y="910"/>
                    <a:pt x="386" y="961"/>
                  </a:cubicBezTo>
                  <a:lnTo>
                    <a:pt x="386" y="961"/>
                  </a:lnTo>
                  <a:cubicBezTo>
                    <a:pt x="397" y="968"/>
                    <a:pt x="408" y="975"/>
                    <a:pt x="420" y="982"/>
                  </a:cubicBezTo>
                  <a:cubicBezTo>
                    <a:pt x="535" y="1048"/>
                    <a:pt x="672" y="1081"/>
                    <a:pt x="810" y="1081"/>
                  </a:cubicBezTo>
                  <a:cubicBezTo>
                    <a:pt x="878" y="1081"/>
                    <a:pt x="947" y="1073"/>
                    <a:pt x="1013" y="1056"/>
                  </a:cubicBezTo>
                  <a:cubicBezTo>
                    <a:pt x="1087" y="1031"/>
                    <a:pt x="1136" y="1007"/>
                    <a:pt x="1210" y="957"/>
                  </a:cubicBezTo>
                  <a:cubicBezTo>
                    <a:pt x="1284" y="883"/>
                    <a:pt x="1334" y="760"/>
                    <a:pt x="1309" y="661"/>
                  </a:cubicBezTo>
                  <a:cubicBezTo>
                    <a:pt x="1309" y="513"/>
                    <a:pt x="1235" y="365"/>
                    <a:pt x="1111" y="266"/>
                  </a:cubicBezTo>
                  <a:cubicBezTo>
                    <a:pt x="1013" y="143"/>
                    <a:pt x="840" y="44"/>
                    <a:pt x="667" y="19"/>
                  </a:cubicBezTo>
                  <a:cubicBezTo>
                    <a:pt x="618" y="7"/>
                    <a:pt x="568" y="1"/>
                    <a:pt x="51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7" name="Google Shape;463;p34">
              <a:extLst>
                <a:ext uri="{FF2B5EF4-FFF2-40B4-BE49-F238E27FC236}">
                  <a16:creationId xmlns:a16="http://schemas.microsoft.com/office/drawing/2014/main" id="{DBA65126-6145-9DC2-1505-6B1D687DA25D}"/>
                </a:ext>
              </a:extLst>
            </p:cNvPr>
            <p:cNvSpPr/>
            <p:nvPr/>
          </p:nvSpPr>
          <p:spPr>
            <a:xfrm>
              <a:off x="4594475" y="4045150"/>
              <a:ext cx="33350" cy="29975"/>
            </a:xfrm>
            <a:custGeom>
              <a:avLst/>
              <a:gdLst/>
              <a:ahLst/>
              <a:cxnLst/>
              <a:rect l="l" t="t" r="r" b="b"/>
              <a:pathLst>
                <a:path w="1334" h="1199" extrusionOk="0">
                  <a:moveTo>
                    <a:pt x="337" y="1"/>
                  </a:moveTo>
                  <a:cubicBezTo>
                    <a:pt x="307" y="1"/>
                    <a:pt x="277" y="5"/>
                    <a:pt x="247" y="13"/>
                  </a:cubicBezTo>
                  <a:cubicBezTo>
                    <a:pt x="99" y="63"/>
                    <a:pt x="0" y="235"/>
                    <a:pt x="50" y="384"/>
                  </a:cubicBezTo>
                  <a:cubicBezTo>
                    <a:pt x="75" y="512"/>
                    <a:pt x="128" y="634"/>
                    <a:pt x="200" y="742"/>
                  </a:cubicBezTo>
                  <a:lnTo>
                    <a:pt x="200" y="742"/>
                  </a:lnTo>
                  <a:cubicBezTo>
                    <a:pt x="220" y="879"/>
                    <a:pt x="289" y="1008"/>
                    <a:pt x="395" y="1100"/>
                  </a:cubicBezTo>
                  <a:cubicBezTo>
                    <a:pt x="445" y="1174"/>
                    <a:pt x="519" y="1198"/>
                    <a:pt x="593" y="1198"/>
                  </a:cubicBezTo>
                  <a:cubicBezTo>
                    <a:pt x="631" y="1198"/>
                    <a:pt x="667" y="1191"/>
                    <a:pt x="702" y="1178"/>
                  </a:cubicBezTo>
                  <a:lnTo>
                    <a:pt x="702" y="1178"/>
                  </a:lnTo>
                  <a:cubicBezTo>
                    <a:pt x="714" y="1185"/>
                    <a:pt x="728" y="1192"/>
                    <a:pt x="741" y="1198"/>
                  </a:cubicBezTo>
                  <a:lnTo>
                    <a:pt x="963" y="1198"/>
                  </a:lnTo>
                  <a:cubicBezTo>
                    <a:pt x="1013" y="1174"/>
                    <a:pt x="1062" y="1174"/>
                    <a:pt x="1087" y="1149"/>
                  </a:cubicBezTo>
                  <a:cubicBezTo>
                    <a:pt x="1161" y="1100"/>
                    <a:pt x="1210" y="1050"/>
                    <a:pt x="1235" y="1001"/>
                  </a:cubicBezTo>
                  <a:cubicBezTo>
                    <a:pt x="1284" y="927"/>
                    <a:pt x="1309" y="828"/>
                    <a:pt x="1334" y="729"/>
                  </a:cubicBezTo>
                  <a:cubicBezTo>
                    <a:pt x="1334" y="705"/>
                    <a:pt x="1334" y="680"/>
                    <a:pt x="1334" y="630"/>
                  </a:cubicBezTo>
                  <a:cubicBezTo>
                    <a:pt x="1309" y="606"/>
                    <a:pt x="1309" y="556"/>
                    <a:pt x="1309" y="532"/>
                  </a:cubicBezTo>
                  <a:cubicBezTo>
                    <a:pt x="1259" y="433"/>
                    <a:pt x="1235" y="359"/>
                    <a:pt x="1161" y="285"/>
                  </a:cubicBezTo>
                  <a:cubicBezTo>
                    <a:pt x="1111" y="235"/>
                    <a:pt x="1062" y="211"/>
                    <a:pt x="988" y="186"/>
                  </a:cubicBezTo>
                  <a:cubicBezTo>
                    <a:pt x="909" y="139"/>
                    <a:pt x="822" y="116"/>
                    <a:pt x="737" y="116"/>
                  </a:cubicBezTo>
                  <a:cubicBezTo>
                    <a:pt x="685" y="116"/>
                    <a:pt x="634" y="125"/>
                    <a:pt x="585" y="140"/>
                  </a:cubicBezTo>
                  <a:lnTo>
                    <a:pt x="585" y="140"/>
                  </a:lnTo>
                  <a:cubicBezTo>
                    <a:pt x="536" y="53"/>
                    <a:pt x="442" y="1"/>
                    <a:pt x="337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8" name="Google Shape;464;p34">
              <a:extLst>
                <a:ext uri="{FF2B5EF4-FFF2-40B4-BE49-F238E27FC236}">
                  <a16:creationId xmlns:a16="http://schemas.microsoft.com/office/drawing/2014/main" id="{CCBEB31B-206D-7C6E-EDE2-B360AA35D9C4}"/>
                </a:ext>
              </a:extLst>
            </p:cNvPr>
            <p:cNvSpPr/>
            <p:nvPr/>
          </p:nvSpPr>
          <p:spPr>
            <a:xfrm>
              <a:off x="4460525" y="4049175"/>
              <a:ext cx="36625" cy="35825"/>
            </a:xfrm>
            <a:custGeom>
              <a:avLst/>
              <a:gdLst/>
              <a:ahLst/>
              <a:cxnLst/>
              <a:rect l="l" t="t" r="r" b="b"/>
              <a:pathLst>
                <a:path w="1465" h="1433" extrusionOk="0">
                  <a:moveTo>
                    <a:pt x="717" y="0"/>
                  </a:moveTo>
                  <a:cubicBezTo>
                    <a:pt x="598" y="0"/>
                    <a:pt x="456" y="46"/>
                    <a:pt x="358" y="116"/>
                  </a:cubicBezTo>
                  <a:lnTo>
                    <a:pt x="358" y="116"/>
                  </a:lnTo>
                  <a:cubicBezTo>
                    <a:pt x="351" y="115"/>
                    <a:pt x="344" y="115"/>
                    <a:pt x="337" y="115"/>
                  </a:cubicBezTo>
                  <a:cubicBezTo>
                    <a:pt x="250" y="115"/>
                    <a:pt x="175" y="147"/>
                    <a:pt x="100" y="223"/>
                  </a:cubicBezTo>
                  <a:cubicBezTo>
                    <a:pt x="26" y="297"/>
                    <a:pt x="1" y="420"/>
                    <a:pt x="26" y="519"/>
                  </a:cubicBezTo>
                  <a:cubicBezTo>
                    <a:pt x="47" y="603"/>
                    <a:pt x="86" y="670"/>
                    <a:pt x="128" y="733"/>
                  </a:cubicBezTo>
                  <a:lnTo>
                    <a:pt x="128" y="733"/>
                  </a:lnTo>
                  <a:cubicBezTo>
                    <a:pt x="138" y="794"/>
                    <a:pt x="162" y="855"/>
                    <a:pt x="198" y="914"/>
                  </a:cubicBezTo>
                  <a:cubicBezTo>
                    <a:pt x="272" y="1013"/>
                    <a:pt x="371" y="1111"/>
                    <a:pt x="470" y="1185"/>
                  </a:cubicBezTo>
                  <a:cubicBezTo>
                    <a:pt x="569" y="1260"/>
                    <a:pt x="667" y="1334"/>
                    <a:pt x="766" y="1383"/>
                  </a:cubicBezTo>
                  <a:cubicBezTo>
                    <a:pt x="840" y="1432"/>
                    <a:pt x="939" y="1432"/>
                    <a:pt x="1013" y="1432"/>
                  </a:cubicBezTo>
                  <a:cubicBezTo>
                    <a:pt x="1087" y="1408"/>
                    <a:pt x="1161" y="1358"/>
                    <a:pt x="1186" y="1284"/>
                  </a:cubicBezTo>
                  <a:cubicBezTo>
                    <a:pt x="1203" y="1259"/>
                    <a:pt x="1217" y="1231"/>
                    <a:pt x="1227" y="1202"/>
                  </a:cubicBezTo>
                  <a:lnTo>
                    <a:pt x="1227" y="1202"/>
                  </a:lnTo>
                  <a:cubicBezTo>
                    <a:pt x="1326" y="1145"/>
                    <a:pt x="1398" y="1060"/>
                    <a:pt x="1433" y="939"/>
                  </a:cubicBezTo>
                  <a:cubicBezTo>
                    <a:pt x="1455" y="884"/>
                    <a:pt x="1462" y="825"/>
                    <a:pt x="1457" y="763"/>
                  </a:cubicBezTo>
                  <a:lnTo>
                    <a:pt x="1457" y="763"/>
                  </a:lnTo>
                  <a:cubicBezTo>
                    <a:pt x="1464" y="724"/>
                    <a:pt x="1464" y="683"/>
                    <a:pt x="1457" y="642"/>
                  </a:cubicBezTo>
                  <a:cubicBezTo>
                    <a:pt x="1433" y="420"/>
                    <a:pt x="1285" y="198"/>
                    <a:pt x="1062" y="74"/>
                  </a:cubicBezTo>
                  <a:cubicBezTo>
                    <a:pt x="964" y="25"/>
                    <a:pt x="840" y="0"/>
                    <a:pt x="717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9" name="Google Shape;465;p34">
              <a:extLst>
                <a:ext uri="{FF2B5EF4-FFF2-40B4-BE49-F238E27FC236}">
                  <a16:creationId xmlns:a16="http://schemas.microsoft.com/office/drawing/2014/main" id="{5EFD6427-16B4-71C7-4C84-3A321FCD5AA8}"/>
                </a:ext>
              </a:extLst>
            </p:cNvPr>
            <p:cNvSpPr/>
            <p:nvPr/>
          </p:nvSpPr>
          <p:spPr>
            <a:xfrm>
              <a:off x="4521650" y="4184500"/>
              <a:ext cx="30875" cy="28025"/>
            </a:xfrm>
            <a:custGeom>
              <a:avLst/>
              <a:gdLst/>
              <a:ahLst/>
              <a:cxnLst/>
              <a:rect l="l" t="t" r="r" b="b"/>
              <a:pathLst>
                <a:path w="1235" h="1121" extrusionOk="0">
                  <a:moveTo>
                    <a:pt x="639" y="0"/>
                  </a:moveTo>
                  <a:cubicBezTo>
                    <a:pt x="477" y="0"/>
                    <a:pt x="327" y="65"/>
                    <a:pt x="220" y="181"/>
                  </a:cubicBezTo>
                  <a:lnTo>
                    <a:pt x="220" y="181"/>
                  </a:lnTo>
                  <a:cubicBezTo>
                    <a:pt x="130" y="244"/>
                    <a:pt x="59" y="335"/>
                    <a:pt x="25" y="439"/>
                  </a:cubicBezTo>
                  <a:cubicBezTo>
                    <a:pt x="0" y="513"/>
                    <a:pt x="25" y="611"/>
                    <a:pt x="74" y="686"/>
                  </a:cubicBezTo>
                  <a:lnTo>
                    <a:pt x="99" y="735"/>
                  </a:lnTo>
                  <a:cubicBezTo>
                    <a:pt x="124" y="784"/>
                    <a:pt x="173" y="834"/>
                    <a:pt x="198" y="883"/>
                  </a:cubicBezTo>
                  <a:cubicBezTo>
                    <a:pt x="278" y="964"/>
                    <a:pt x="374" y="1023"/>
                    <a:pt x="476" y="1059"/>
                  </a:cubicBezTo>
                  <a:lnTo>
                    <a:pt x="476" y="1059"/>
                  </a:lnTo>
                  <a:cubicBezTo>
                    <a:pt x="523" y="1083"/>
                    <a:pt x="571" y="1105"/>
                    <a:pt x="642" y="1105"/>
                  </a:cubicBezTo>
                  <a:cubicBezTo>
                    <a:pt x="687" y="1114"/>
                    <a:pt x="732" y="1120"/>
                    <a:pt x="778" y="1120"/>
                  </a:cubicBezTo>
                  <a:cubicBezTo>
                    <a:pt x="856" y="1120"/>
                    <a:pt x="934" y="1103"/>
                    <a:pt x="1012" y="1056"/>
                  </a:cubicBezTo>
                  <a:cubicBezTo>
                    <a:pt x="1062" y="1031"/>
                    <a:pt x="1111" y="982"/>
                    <a:pt x="1160" y="908"/>
                  </a:cubicBezTo>
                  <a:cubicBezTo>
                    <a:pt x="1210" y="834"/>
                    <a:pt x="1235" y="760"/>
                    <a:pt x="1235" y="686"/>
                  </a:cubicBezTo>
                  <a:cubicBezTo>
                    <a:pt x="1235" y="670"/>
                    <a:pt x="1234" y="655"/>
                    <a:pt x="1232" y="640"/>
                  </a:cubicBezTo>
                  <a:lnTo>
                    <a:pt x="1232" y="640"/>
                  </a:lnTo>
                  <a:cubicBezTo>
                    <a:pt x="1234" y="623"/>
                    <a:pt x="1235" y="605"/>
                    <a:pt x="1235" y="587"/>
                  </a:cubicBezTo>
                  <a:cubicBezTo>
                    <a:pt x="1210" y="513"/>
                    <a:pt x="1185" y="414"/>
                    <a:pt x="1160" y="340"/>
                  </a:cubicBezTo>
                  <a:cubicBezTo>
                    <a:pt x="1136" y="291"/>
                    <a:pt x="1086" y="241"/>
                    <a:pt x="1062" y="192"/>
                  </a:cubicBezTo>
                  <a:cubicBezTo>
                    <a:pt x="988" y="118"/>
                    <a:pt x="889" y="44"/>
                    <a:pt x="790" y="19"/>
                  </a:cubicBezTo>
                  <a:cubicBezTo>
                    <a:pt x="739" y="6"/>
                    <a:pt x="688" y="0"/>
                    <a:pt x="63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0" name="Google Shape;466;p34">
              <a:extLst>
                <a:ext uri="{FF2B5EF4-FFF2-40B4-BE49-F238E27FC236}">
                  <a16:creationId xmlns:a16="http://schemas.microsoft.com/office/drawing/2014/main" id="{77802089-9E50-6AA5-3F3A-03A19FC8E201}"/>
                </a:ext>
              </a:extLst>
            </p:cNvPr>
            <p:cNvSpPr/>
            <p:nvPr/>
          </p:nvSpPr>
          <p:spPr>
            <a:xfrm>
              <a:off x="4672525" y="4238800"/>
              <a:ext cx="31225" cy="25275"/>
            </a:xfrm>
            <a:custGeom>
              <a:avLst/>
              <a:gdLst/>
              <a:ahLst/>
              <a:cxnLst/>
              <a:rect l="l" t="t" r="r" b="b"/>
              <a:pathLst>
                <a:path w="1249" h="1011" extrusionOk="0">
                  <a:moveTo>
                    <a:pt x="561" y="1"/>
                  </a:moveTo>
                  <a:cubicBezTo>
                    <a:pt x="511" y="1"/>
                    <a:pt x="460" y="7"/>
                    <a:pt x="409" y="20"/>
                  </a:cubicBezTo>
                  <a:cubicBezTo>
                    <a:pt x="359" y="20"/>
                    <a:pt x="335" y="44"/>
                    <a:pt x="285" y="69"/>
                  </a:cubicBezTo>
                  <a:cubicBezTo>
                    <a:pt x="236" y="94"/>
                    <a:pt x="211" y="118"/>
                    <a:pt x="187" y="168"/>
                  </a:cubicBezTo>
                  <a:cubicBezTo>
                    <a:pt x="171" y="183"/>
                    <a:pt x="157" y="199"/>
                    <a:pt x="143" y="215"/>
                  </a:cubicBezTo>
                  <a:lnTo>
                    <a:pt x="143" y="215"/>
                  </a:lnTo>
                  <a:cubicBezTo>
                    <a:pt x="46" y="303"/>
                    <a:pt x="1" y="453"/>
                    <a:pt x="34" y="574"/>
                  </a:cubicBezTo>
                  <a:lnTo>
                    <a:pt x="34" y="574"/>
                  </a:lnTo>
                  <a:cubicBezTo>
                    <a:pt x="45" y="641"/>
                    <a:pt x="71" y="704"/>
                    <a:pt x="113" y="760"/>
                  </a:cubicBezTo>
                  <a:cubicBezTo>
                    <a:pt x="162" y="859"/>
                    <a:pt x="261" y="933"/>
                    <a:pt x="384" y="982"/>
                  </a:cubicBezTo>
                  <a:cubicBezTo>
                    <a:pt x="401" y="982"/>
                    <a:pt x="428" y="993"/>
                    <a:pt x="459" y="993"/>
                  </a:cubicBezTo>
                  <a:cubicBezTo>
                    <a:pt x="475" y="993"/>
                    <a:pt x="491" y="991"/>
                    <a:pt x="508" y="982"/>
                  </a:cubicBezTo>
                  <a:cubicBezTo>
                    <a:pt x="558" y="1001"/>
                    <a:pt x="612" y="1011"/>
                    <a:pt x="666" y="1011"/>
                  </a:cubicBezTo>
                  <a:cubicBezTo>
                    <a:pt x="741" y="1011"/>
                    <a:pt x="817" y="993"/>
                    <a:pt x="886" y="958"/>
                  </a:cubicBezTo>
                  <a:lnTo>
                    <a:pt x="1026" y="958"/>
                  </a:lnTo>
                  <a:cubicBezTo>
                    <a:pt x="1075" y="933"/>
                    <a:pt x="1150" y="908"/>
                    <a:pt x="1174" y="859"/>
                  </a:cubicBezTo>
                  <a:cubicBezTo>
                    <a:pt x="1224" y="810"/>
                    <a:pt x="1224" y="760"/>
                    <a:pt x="1248" y="711"/>
                  </a:cubicBezTo>
                  <a:cubicBezTo>
                    <a:pt x="1248" y="686"/>
                    <a:pt x="1248" y="637"/>
                    <a:pt x="1248" y="612"/>
                  </a:cubicBezTo>
                  <a:cubicBezTo>
                    <a:pt x="1248" y="587"/>
                    <a:pt x="1224" y="538"/>
                    <a:pt x="1199" y="513"/>
                  </a:cubicBezTo>
                  <a:cubicBezTo>
                    <a:pt x="1179" y="465"/>
                    <a:pt x="1149" y="416"/>
                    <a:pt x="1111" y="371"/>
                  </a:cubicBezTo>
                  <a:lnTo>
                    <a:pt x="1111" y="371"/>
                  </a:lnTo>
                  <a:cubicBezTo>
                    <a:pt x="1078" y="287"/>
                    <a:pt x="1015" y="206"/>
                    <a:pt x="952" y="143"/>
                  </a:cubicBezTo>
                  <a:cubicBezTo>
                    <a:pt x="842" y="51"/>
                    <a:pt x="705" y="1"/>
                    <a:pt x="561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1" name="Google Shape;467;p34">
              <a:extLst>
                <a:ext uri="{FF2B5EF4-FFF2-40B4-BE49-F238E27FC236}">
                  <a16:creationId xmlns:a16="http://schemas.microsoft.com/office/drawing/2014/main" id="{A5B06727-7794-0359-4478-AE2A2EB59F7C}"/>
                </a:ext>
              </a:extLst>
            </p:cNvPr>
            <p:cNvSpPr/>
            <p:nvPr/>
          </p:nvSpPr>
          <p:spPr>
            <a:xfrm>
              <a:off x="4630275" y="4155325"/>
              <a:ext cx="28425" cy="26575"/>
            </a:xfrm>
            <a:custGeom>
              <a:avLst/>
              <a:gdLst/>
              <a:ahLst/>
              <a:cxnLst/>
              <a:rect l="l" t="t" r="r" b="b"/>
              <a:pathLst>
                <a:path w="1137" h="1063" extrusionOk="0">
                  <a:moveTo>
                    <a:pt x="341" y="697"/>
                  </a:moveTo>
                  <a:lnTo>
                    <a:pt x="342" y="699"/>
                  </a:lnTo>
                  <a:lnTo>
                    <a:pt x="342" y="699"/>
                  </a:lnTo>
                  <a:cubicBezTo>
                    <a:pt x="342" y="699"/>
                    <a:pt x="342" y="698"/>
                    <a:pt x="342" y="698"/>
                  </a:cubicBezTo>
                  <a:lnTo>
                    <a:pt x="342" y="698"/>
                  </a:lnTo>
                  <a:cubicBezTo>
                    <a:pt x="342" y="697"/>
                    <a:pt x="341" y="697"/>
                    <a:pt x="341" y="697"/>
                  </a:cubicBezTo>
                  <a:close/>
                  <a:moveTo>
                    <a:pt x="339" y="696"/>
                  </a:moveTo>
                  <a:lnTo>
                    <a:pt x="339" y="696"/>
                  </a:lnTo>
                  <a:cubicBezTo>
                    <a:pt x="340" y="697"/>
                    <a:pt x="340" y="697"/>
                    <a:pt x="341" y="697"/>
                  </a:cubicBezTo>
                  <a:lnTo>
                    <a:pt x="341" y="697"/>
                  </a:lnTo>
                  <a:lnTo>
                    <a:pt x="341" y="697"/>
                  </a:lnTo>
                  <a:lnTo>
                    <a:pt x="341" y="697"/>
                  </a:lnTo>
                  <a:cubicBezTo>
                    <a:pt x="341" y="697"/>
                    <a:pt x="341" y="697"/>
                    <a:pt x="342" y="697"/>
                  </a:cubicBezTo>
                  <a:lnTo>
                    <a:pt x="342" y="697"/>
                  </a:lnTo>
                  <a:cubicBezTo>
                    <a:pt x="342" y="697"/>
                    <a:pt x="342" y="698"/>
                    <a:pt x="342" y="698"/>
                  </a:cubicBezTo>
                  <a:lnTo>
                    <a:pt x="342" y="698"/>
                  </a:lnTo>
                  <a:cubicBezTo>
                    <a:pt x="343" y="698"/>
                    <a:pt x="344" y="699"/>
                    <a:pt x="345" y="700"/>
                  </a:cubicBezTo>
                  <a:lnTo>
                    <a:pt x="345" y="700"/>
                  </a:lnTo>
                  <a:cubicBezTo>
                    <a:pt x="345" y="700"/>
                    <a:pt x="345" y="700"/>
                    <a:pt x="345" y="700"/>
                  </a:cubicBezTo>
                  <a:lnTo>
                    <a:pt x="345" y="700"/>
                  </a:lnTo>
                  <a:lnTo>
                    <a:pt x="342" y="699"/>
                  </a:lnTo>
                  <a:lnTo>
                    <a:pt x="342" y="699"/>
                  </a:lnTo>
                  <a:lnTo>
                    <a:pt x="342" y="699"/>
                  </a:lnTo>
                  <a:lnTo>
                    <a:pt x="342" y="699"/>
                  </a:lnTo>
                  <a:cubicBezTo>
                    <a:pt x="342" y="699"/>
                    <a:pt x="342" y="699"/>
                    <a:pt x="342" y="699"/>
                  </a:cubicBezTo>
                  <a:lnTo>
                    <a:pt x="342" y="699"/>
                  </a:lnTo>
                  <a:lnTo>
                    <a:pt x="340" y="698"/>
                  </a:lnTo>
                  <a:lnTo>
                    <a:pt x="340" y="698"/>
                  </a:lnTo>
                  <a:lnTo>
                    <a:pt x="339" y="696"/>
                  </a:lnTo>
                  <a:close/>
                  <a:moveTo>
                    <a:pt x="346" y="700"/>
                  </a:moveTo>
                  <a:lnTo>
                    <a:pt x="346" y="700"/>
                  </a:lnTo>
                  <a:cubicBezTo>
                    <a:pt x="346" y="700"/>
                    <a:pt x="347" y="700"/>
                    <a:pt x="347" y="701"/>
                  </a:cubicBezTo>
                  <a:lnTo>
                    <a:pt x="347" y="701"/>
                  </a:lnTo>
                  <a:lnTo>
                    <a:pt x="346" y="700"/>
                  </a:lnTo>
                  <a:lnTo>
                    <a:pt x="346" y="700"/>
                  </a:lnTo>
                  <a:close/>
                  <a:moveTo>
                    <a:pt x="297" y="1"/>
                  </a:moveTo>
                  <a:cubicBezTo>
                    <a:pt x="198" y="26"/>
                    <a:pt x="99" y="100"/>
                    <a:pt x="50" y="198"/>
                  </a:cubicBezTo>
                  <a:cubicBezTo>
                    <a:pt x="25" y="272"/>
                    <a:pt x="0" y="322"/>
                    <a:pt x="0" y="396"/>
                  </a:cubicBezTo>
                  <a:cubicBezTo>
                    <a:pt x="0" y="445"/>
                    <a:pt x="0" y="495"/>
                    <a:pt x="0" y="544"/>
                  </a:cubicBezTo>
                  <a:cubicBezTo>
                    <a:pt x="0" y="569"/>
                    <a:pt x="25" y="618"/>
                    <a:pt x="50" y="667"/>
                  </a:cubicBezTo>
                  <a:lnTo>
                    <a:pt x="50" y="692"/>
                  </a:lnTo>
                  <a:cubicBezTo>
                    <a:pt x="74" y="717"/>
                    <a:pt x="99" y="742"/>
                    <a:pt x="124" y="766"/>
                  </a:cubicBezTo>
                  <a:cubicBezTo>
                    <a:pt x="199" y="829"/>
                    <a:pt x="281" y="879"/>
                    <a:pt x="369" y="910"/>
                  </a:cubicBezTo>
                  <a:lnTo>
                    <a:pt x="369" y="910"/>
                  </a:lnTo>
                  <a:cubicBezTo>
                    <a:pt x="394" y="932"/>
                    <a:pt x="419" y="951"/>
                    <a:pt x="445" y="964"/>
                  </a:cubicBezTo>
                  <a:cubicBezTo>
                    <a:pt x="494" y="1013"/>
                    <a:pt x="568" y="1038"/>
                    <a:pt x="618" y="1062"/>
                  </a:cubicBezTo>
                  <a:lnTo>
                    <a:pt x="741" y="1062"/>
                  </a:lnTo>
                  <a:cubicBezTo>
                    <a:pt x="790" y="1062"/>
                    <a:pt x="815" y="1038"/>
                    <a:pt x="864" y="1013"/>
                  </a:cubicBezTo>
                  <a:cubicBezTo>
                    <a:pt x="911" y="998"/>
                    <a:pt x="948" y="963"/>
                    <a:pt x="975" y="921"/>
                  </a:cubicBezTo>
                  <a:lnTo>
                    <a:pt x="975" y="921"/>
                  </a:lnTo>
                  <a:cubicBezTo>
                    <a:pt x="979" y="919"/>
                    <a:pt x="983" y="917"/>
                    <a:pt x="988" y="914"/>
                  </a:cubicBezTo>
                  <a:lnTo>
                    <a:pt x="1037" y="865"/>
                  </a:lnTo>
                  <a:cubicBezTo>
                    <a:pt x="1087" y="816"/>
                    <a:pt x="1111" y="791"/>
                    <a:pt x="1111" y="742"/>
                  </a:cubicBezTo>
                  <a:cubicBezTo>
                    <a:pt x="1136" y="643"/>
                    <a:pt x="1136" y="544"/>
                    <a:pt x="1111" y="445"/>
                  </a:cubicBezTo>
                  <a:cubicBezTo>
                    <a:pt x="1062" y="297"/>
                    <a:pt x="963" y="174"/>
                    <a:pt x="815" y="100"/>
                  </a:cubicBezTo>
                  <a:cubicBezTo>
                    <a:pt x="741" y="75"/>
                    <a:pt x="667" y="26"/>
                    <a:pt x="593" y="26"/>
                  </a:cubicBezTo>
                  <a:cubicBezTo>
                    <a:pt x="568" y="1"/>
                    <a:pt x="519" y="1"/>
                    <a:pt x="46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2" name="Google Shape;468;p34">
              <a:extLst>
                <a:ext uri="{FF2B5EF4-FFF2-40B4-BE49-F238E27FC236}">
                  <a16:creationId xmlns:a16="http://schemas.microsoft.com/office/drawing/2014/main" id="{49305544-41DD-591B-254E-C7366E410C4C}"/>
                </a:ext>
              </a:extLst>
            </p:cNvPr>
            <p:cNvSpPr/>
            <p:nvPr/>
          </p:nvSpPr>
          <p:spPr>
            <a:xfrm>
              <a:off x="4543850" y="4100400"/>
              <a:ext cx="31500" cy="30725"/>
            </a:xfrm>
            <a:custGeom>
              <a:avLst/>
              <a:gdLst/>
              <a:ahLst/>
              <a:cxnLst/>
              <a:rect l="l" t="t" r="r" b="b"/>
              <a:pathLst>
                <a:path w="1260" h="1229" extrusionOk="0">
                  <a:moveTo>
                    <a:pt x="603" y="578"/>
                  </a:moveTo>
                  <a:lnTo>
                    <a:pt x="603" y="578"/>
                  </a:lnTo>
                  <a:lnTo>
                    <a:pt x="603" y="578"/>
                  </a:lnTo>
                  <a:cubicBezTo>
                    <a:pt x="603" y="578"/>
                    <a:pt x="603" y="578"/>
                    <a:pt x="603" y="578"/>
                  </a:cubicBezTo>
                  <a:close/>
                  <a:moveTo>
                    <a:pt x="593" y="585"/>
                  </a:moveTo>
                  <a:lnTo>
                    <a:pt x="594" y="585"/>
                  </a:lnTo>
                  <a:lnTo>
                    <a:pt x="594" y="585"/>
                  </a:lnTo>
                  <a:cubicBezTo>
                    <a:pt x="594" y="586"/>
                    <a:pt x="593" y="586"/>
                    <a:pt x="593" y="586"/>
                  </a:cubicBezTo>
                  <a:lnTo>
                    <a:pt x="593" y="586"/>
                  </a:lnTo>
                  <a:cubicBezTo>
                    <a:pt x="593" y="586"/>
                    <a:pt x="592" y="586"/>
                    <a:pt x="592" y="586"/>
                  </a:cubicBezTo>
                  <a:lnTo>
                    <a:pt x="592" y="586"/>
                  </a:lnTo>
                  <a:lnTo>
                    <a:pt x="593" y="585"/>
                  </a:lnTo>
                  <a:close/>
                  <a:moveTo>
                    <a:pt x="618" y="1"/>
                  </a:moveTo>
                  <a:cubicBezTo>
                    <a:pt x="590" y="1"/>
                    <a:pt x="559" y="3"/>
                    <a:pt x="528" y="7"/>
                  </a:cubicBezTo>
                  <a:lnTo>
                    <a:pt x="528" y="7"/>
                  </a:lnTo>
                  <a:cubicBezTo>
                    <a:pt x="488" y="7"/>
                    <a:pt x="445" y="13"/>
                    <a:pt x="396" y="25"/>
                  </a:cubicBezTo>
                  <a:cubicBezTo>
                    <a:pt x="296" y="58"/>
                    <a:pt x="219" y="114"/>
                    <a:pt x="164" y="191"/>
                  </a:cubicBezTo>
                  <a:lnTo>
                    <a:pt x="164" y="191"/>
                  </a:lnTo>
                  <a:cubicBezTo>
                    <a:pt x="139" y="217"/>
                    <a:pt x="118" y="245"/>
                    <a:pt x="100" y="272"/>
                  </a:cubicBezTo>
                  <a:cubicBezTo>
                    <a:pt x="26" y="371"/>
                    <a:pt x="1" y="470"/>
                    <a:pt x="1" y="568"/>
                  </a:cubicBezTo>
                  <a:cubicBezTo>
                    <a:pt x="1" y="642"/>
                    <a:pt x="1" y="717"/>
                    <a:pt x="26" y="791"/>
                  </a:cubicBezTo>
                  <a:cubicBezTo>
                    <a:pt x="50" y="840"/>
                    <a:pt x="75" y="889"/>
                    <a:pt x="100" y="939"/>
                  </a:cubicBezTo>
                  <a:cubicBezTo>
                    <a:pt x="124" y="988"/>
                    <a:pt x="174" y="1037"/>
                    <a:pt x="248" y="1087"/>
                  </a:cubicBezTo>
                  <a:cubicBezTo>
                    <a:pt x="337" y="1147"/>
                    <a:pt x="445" y="1179"/>
                    <a:pt x="549" y="1179"/>
                  </a:cubicBezTo>
                  <a:cubicBezTo>
                    <a:pt x="588" y="1179"/>
                    <a:pt x="626" y="1175"/>
                    <a:pt x="662" y="1166"/>
                  </a:cubicBezTo>
                  <a:lnTo>
                    <a:pt x="662" y="1166"/>
                  </a:lnTo>
                  <a:cubicBezTo>
                    <a:pt x="672" y="1173"/>
                    <a:pt x="682" y="1179"/>
                    <a:pt x="692" y="1186"/>
                  </a:cubicBezTo>
                  <a:cubicBezTo>
                    <a:pt x="741" y="1215"/>
                    <a:pt x="793" y="1229"/>
                    <a:pt x="847" y="1229"/>
                  </a:cubicBezTo>
                  <a:cubicBezTo>
                    <a:pt x="929" y="1229"/>
                    <a:pt x="1012" y="1196"/>
                    <a:pt x="1087" y="1136"/>
                  </a:cubicBezTo>
                  <a:cubicBezTo>
                    <a:pt x="1137" y="1037"/>
                    <a:pt x="1211" y="939"/>
                    <a:pt x="1235" y="840"/>
                  </a:cubicBezTo>
                  <a:cubicBezTo>
                    <a:pt x="1260" y="741"/>
                    <a:pt x="1260" y="618"/>
                    <a:pt x="1235" y="519"/>
                  </a:cubicBezTo>
                  <a:cubicBezTo>
                    <a:pt x="1211" y="322"/>
                    <a:pt x="1087" y="173"/>
                    <a:pt x="939" y="75"/>
                  </a:cubicBezTo>
                  <a:cubicBezTo>
                    <a:pt x="840" y="25"/>
                    <a:pt x="717" y="1"/>
                    <a:pt x="618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3" name="Google Shape;469;p34">
              <a:extLst>
                <a:ext uri="{FF2B5EF4-FFF2-40B4-BE49-F238E27FC236}">
                  <a16:creationId xmlns:a16="http://schemas.microsoft.com/office/drawing/2014/main" id="{6AC2A7EA-9B08-39E2-4AFD-5C6C9598A049}"/>
                </a:ext>
              </a:extLst>
            </p:cNvPr>
            <p:cNvSpPr/>
            <p:nvPr/>
          </p:nvSpPr>
          <p:spPr>
            <a:xfrm>
              <a:off x="4719800" y="4079425"/>
              <a:ext cx="38250" cy="28400"/>
            </a:xfrm>
            <a:custGeom>
              <a:avLst/>
              <a:gdLst/>
              <a:ahLst/>
              <a:cxnLst/>
              <a:rect l="l" t="t" r="r" b="b"/>
              <a:pathLst>
                <a:path w="1530" h="1136" extrusionOk="0">
                  <a:moveTo>
                    <a:pt x="336" y="74"/>
                  </a:moveTo>
                  <a:cubicBezTo>
                    <a:pt x="306" y="88"/>
                    <a:pt x="276" y="104"/>
                    <a:pt x="246" y="124"/>
                  </a:cubicBezTo>
                  <a:lnTo>
                    <a:pt x="320" y="74"/>
                  </a:lnTo>
                  <a:close/>
                  <a:moveTo>
                    <a:pt x="659" y="621"/>
                  </a:moveTo>
                  <a:cubicBezTo>
                    <a:pt x="660" y="621"/>
                    <a:pt x="660" y="622"/>
                    <a:pt x="661" y="622"/>
                  </a:cubicBezTo>
                  <a:lnTo>
                    <a:pt x="661" y="622"/>
                  </a:lnTo>
                  <a:cubicBezTo>
                    <a:pt x="661" y="623"/>
                    <a:pt x="662" y="624"/>
                    <a:pt x="662" y="624"/>
                  </a:cubicBezTo>
                  <a:lnTo>
                    <a:pt x="662" y="624"/>
                  </a:lnTo>
                  <a:lnTo>
                    <a:pt x="660" y="624"/>
                  </a:lnTo>
                  <a:lnTo>
                    <a:pt x="660" y="624"/>
                  </a:lnTo>
                  <a:lnTo>
                    <a:pt x="659" y="621"/>
                  </a:lnTo>
                  <a:close/>
                  <a:moveTo>
                    <a:pt x="587" y="800"/>
                  </a:moveTo>
                  <a:cubicBezTo>
                    <a:pt x="590" y="803"/>
                    <a:pt x="592" y="808"/>
                    <a:pt x="592" y="815"/>
                  </a:cubicBezTo>
                  <a:lnTo>
                    <a:pt x="578" y="806"/>
                  </a:lnTo>
                  <a:lnTo>
                    <a:pt x="578" y="806"/>
                  </a:lnTo>
                  <a:cubicBezTo>
                    <a:pt x="581" y="803"/>
                    <a:pt x="584" y="802"/>
                    <a:pt x="587" y="800"/>
                  </a:cubicBezTo>
                  <a:close/>
                  <a:moveTo>
                    <a:pt x="715" y="0"/>
                  </a:moveTo>
                  <a:cubicBezTo>
                    <a:pt x="616" y="0"/>
                    <a:pt x="542" y="0"/>
                    <a:pt x="468" y="25"/>
                  </a:cubicBezTo>
                  <a:cubicBezTo>
                    <a:pt x="457" y="28"/>
                    <a:pt x="447" y="32"/>
                    <a:pt x="436" y="36"/>
                  </a:cubicBezTo>
                  <a:lnTo>
                    <a:pt x="436" y="36"/>
                  </a:lnTo>
                  <a:cubicBezTo>
                    <a:pt x="423" y="34"/>
                    <a:pt x="410" y="33"/>
                    <a:pt x="397" y="33"/>
                  </a:cubicBezTo>
                  <a:cubicBezTo>
                    <a:pt x="361" y="33"/>
                    <a:pt x="326" y="39"/>
                    <a:pt x="295" y="50"/>
                  </a:cubicBezTo>
                  <a:cubicBezTo>
                    <a:pt x="53" y="114"/>
                    <a:pt x="1" y="370"/>
                    <a:pt x="99" y="539"/>
                  </a:cubicBezTo>
                  <a:lnTo>
                    <a:pt x="99" y="539"/>
                  </a:lnTo>
                  <a:lnTo>
                    <a:pt x="73" y="519"/>
                  </a:lnTo>
                  <a:lnTo>
                    <a:pt x="24" y="370"/>
                  </a:lnTo>
                  <a:lnTo>
                    <a:pt x="24" y="370"/>
                  </a:lnTo>
                  <a:cubicBezTo>
                    <a:pt x="24" y="487"/>
                    <a:pt x="78" y="569"/>
                    <a:pt x="154" y="617"/>
                  </a:cubicBezTo>
                  <a:lnTo>
                    <a:pt x="154" y="617"/>
                  </a:lnTo>
                  <a:cubicBezTo>
                    <a:pt x="153" y="661"/>
                    <a:pt x="159" y="701"/>
                    <a:pt x="172" y="741"/>
                  </a:cubicBezTo>
                  <a:cubicBezTo>
                    <a:pt x="221" y="864"/>
                    <a:pt x="295" y="938"/>
                    <a:pt x="394" y="1012"/>
                  </a:cubicBezTo>
                  <a:cubicBezTo>
                    <a:pt x="518" y="1086"/>
                    <a:pt x="666" y="1136"/>
                    <a:pt x="814" y="1136"/>
                  </a:cubicBezTo>
                  <a:cubicBezTo>
                    <a:pt x="937" y="1136"/>
                    <a:pt x="1086" y="1136"/>
                    <a:pt x="1209" y="1086"/>
                  </a:cubicBezTo>
                  <a:cubicBezTo>
                    <a:pt x="1431" y="988"/>
                    <a:pt x="1530" y="765"/>
                    <a:pt x="1481" y="543"/>
                  </a:cubicBezTo>
                  <a:cubicBezTo>
                    <a:pt x="1431" y="370"/>
                    <a:pt x="1308" y="222"/>
                    <a:pt x="1160" y="148"/>
                  </a:cubicBezTo>
                  <a:cubicBezTo>
                    <a:pt x="1011" y="50"/>
                    <a:pt x="863" y="0"/>
                    <a:pt x="71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4" name="Google Shape;470;p34">
              <a:extLst>
                <a:ext uri="{FF2B5EF4-FFF2-40B4-BE49-F238E27FC236}">
                  <a16:creationId xmlns:a16="http://schemas.microsoft.com/office/drawing/2014/main" id="{3F222AB2-078F-2D48-EDAC-4D8EA10B24A4}"/>
                </a:ext>
              </a:extLst>
            </p:cNvPr>
            <p:cNvSpPr/>
            <p:nvPr/>
          </p:nvSpPr>
          <p:spPr>
            <a:xfrm>
              <a:off x="4645700" y="4092375"/>
              <a:ext cx="28425" cy="28475"/>
            </a:xfrm>
            <a:custGeom>
              <a:avLst/>
              <a:gdLst/>
              <a:ahLst/>
              <a:cxnLst/>
              <a:rect l="l" t="t" r="r" b="b"/>
              <a:pathLst>
                <a:path w="1137" h="1139" extrusionOk="0">
                  <a:moveTo>
                    <a:pt x="736" y="501"/>
                  </a:moveTo>
                  <a:lnTo>
                    <a:pt x="741" y="503"/>
                  </a:lnTo>
                  <a:lnTo>
                    <a:pt x="747" y="506"/>
                  </a:lnTo>
                  <a:lnTo>
                    <a:pt x="747" y="506"/>
                  </a:lnTo>
                  <a:cubicBezTo>
                    <a:pt x="743" y="505"/>
                    <a:pt x="739" y="503"/>
                    <a:pt x="736" y="501"/>
                  </a:cubicBezTo>
                  <a:close/>
                  <a:moveTo>
                    <a:pt x="670" y="561"/>
                  </a:moveTo>
                  <a:lnTo>
                    <a:pt x="671" y="561"/>
                  </a:lnTo>
                  <a:lnTo>
                    <a:pt x="671" y="561"/>
                  </a:lnTo>
                  <a:lnTo>
                    <a:pt x="672" y="564"/>
                  </a:lnTo>
                  <a:lnTo>
                    <a:pt x="672" y="564"/>
                  </a:lnTo>
                  <a:cubicBezTo>
                    <a:pt x="672" y="564"/>
                    <a:pt x="671" y="564"/>
                    <a:pt x="671" y="563"/>
                  </a:cubicBezTo>
                  <a:lnTo>
                    <a:pt x="671" y="563"/>
                  </a:lnTo>
                  <a:cubicBezTo>
                    <a:pt x="670" y="563"/>
                    <a:pt x="670" y="562"/>
                    <a:pt x="670" y="561"/>
                  </a:cubicBezTo>
                  <a:close/>
                  <a:moveTo>
                    <a:pt x="346" y="1"/>
                  </a:moveTo>
                  <a:cubicBezTo>
                    <a:pt x="272" y="25"/>
                    <a:pt x="198" y="50"/>
                    <a:pt x="149" y="124"/>
                  </a:cubicBezTo>
                  <a:cubicBezTo>
                    <a:pt x="50" y="198"/>
                    <a:pt x="1" y="346"/>
                    <a:pt x="25" y="470"/>
                  </a:cubicBezTo>
                  <a:cubicBezTo>
                    <a:pt x="25" y="519"/>
                    <a:pt x="25" y="568"/>
                    <a:pt x="50" y="618"/>
                  </a:cubicBezTo>
                  <a:cubicBezTo>
                    <a:pt x="50" y="667"/>
                    <a:pt x="75" y="717"/>
                    <a:pt x="99" y="766"/>
                  </a:cubicBezTo>
                  <a:cubicBezTo>
                    <a:pt x="173" y="939"/>
                    <a:pt x="297" y="1062"/>
                    <a:pt x="470" y="1112"/>
                  </a:cubicBezTo>
                  <a:cubicBezTo>
                    <a:pt x="517" y="1130"/>
                    <a:pt x="568" y="1139"/>
                    <a:pt x="619" y="1139"/>
                  </a:cubicBezTo>
                  <a:cubicBezTo>
                    <a:pt x="703" y="1139"/>
                    <a:pt x="788" y="1117"/>
                    <a:pt x="865" y="1087"/>
                  </a:cubicBezTo>
                  <a:cubicBezTo>
                    <a:pt x="878" y="1078"/>
                    <a:pt x="890" y="1069"/>
                    <a:pt x="902" y="1060"/>
                  </a:cubicBezTo>
                  <a:lnTo>
                    <a:pt x="902" y="1060"/>
                  </a:lnTo>
                  <a:cubicBezTo>
                    <a:pt x="935" y="1042"/>
                    <a:pt x="964" y="1025"/>
                    <a:pt x="988" y="1013"/>
                  </a:cubicBezTo>
                  <a:cubicBezTo>
                    <a:pt x="1037" y="939"/>
                    <a:pt x="1087" y="889"/>
                    <a:pt x="1087" y="815"/>
                  </a:cubicBezTo>
                  <a:cubicBezTo>
                    <a:pt x="1096" y="787"/>
                    <a:pt x="1102" y="759"/>
                    <a:pt x="1104" y="729"/>
                  </a:cubicBezTo>
                  <a:lnTo>
                    <a:pt x="1104" y="729"/>
                  </a:lnTo>
                  <a:cubicBezTo>
                    <a:pt x="1109" y="702"/>
                    <a:pt x="1112" y="673"/>
                    <a:pt x="1112" y="643"/>
                  </a:cubicBezTo>
                  <a:cubicBezTo>
                    <a:pt x="1136" y="544"/>
                    <a:pt x="1112" y="470"/>
                    <a:pt x="1062" y="371"/>
                  </a:cubicBezTo>
                  <a:cubicBezTo>
                    <a:pt x="1012" y="291"/>
                    <a:pt x="946" y="231"/>
                    <a:pt x="870" y="193"/>
                  </a:cubicBezTo>
                  <a:lnTo>
                    <a:pt x="870" y="193"/>
                  </a:lnTo>
                  <a:cubicBezTo>
                    <a:pt x="853" y="177"/>
                    <a:pt x="835" y="162"/>
                    <a:pt x="815" y="149"/>
                  </a:cubicBezTo>
                  <a:cubicBezTo>
                    <a:pt x="791" y="124"/>
                    <a:pt x="741" y="75"/>
                    <a:pt x="692" y="50"/>
                  </a:cubicBezTo>
                  <a:cubicBezTo>
                    <a:pt x="642" y="25"/>
                    <a:pt x="568" y="1"/>
                    <a:pt x="49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5" name="Google Shape;471;p34">
              <a:extLst>
                <a:ext uri="{FF2B5EF4-FFF2-40B4-BE49-F238E27FC236}">
                  <a16:creationId xmlns:a16="http://schemas.microsoft.com/office/drawing/2014/main" id="{92B77E42-2312-F824-FF2B-AF8CE3E0CF9B}"/>
                </a:ext>
              </a:extLst>
            </p:cNvPr>
            <p:cNvSpPr/>
            <p:nvPr/>
          </p:nvSpPr>
          <p:spPr>
            <a:xfrm>
              <a:off x="4790125" y="4241475"/>
              <a:ext cx="41375" cy="27600"/>
            </a:xfrm>
            <a:custGeom>
              <a:avLst/>
              <a:gdLst/>
              <a:ahLst/>
              <a:cxnLst/>
              <a:rect l="l" t="t" r="r" b="b"/>
              <a:pathLst>
                <a:path w="1655" h="1104" extrusionOk="0">
                  <a:moveTo>
                    <a:pt x="559" y="0"/>
                  </a:moveTo>
                  <a:cubicBezTo>
                    <a:pt x="385" y="0"/>
                    <a:pt x="215" y="77"/>
                    <a:pt x="100" y="209"/>
                  </a:cubicBezTo>
                  <a:cubicBezTo>
                    <a:pt x="1" y="382"/>
                    <a:pt x="25" y="604"/>
                    <a:pt x="149" y="752"/>
                  </a:cubicBezTo>
                  <a:cubicBezTo>
                    <a:pt x="190" y="783"/>
                    <a:pt x="236" y="810"/>
                    <a:pt x="284" y="832"/>
                  </a:cubicBezTo>
                  <a:lnTo>
                    <a:pt x="284" y="832"/>
                  </a:lnTo>
                  <a:cubicBezTo>
                    <a:pt x="387" y="982"/>
                    <a:pt x="548" y="1082"/>
                    <a:pt x="741" y="1098"/>
                  </a:cubicBezTo>
                  <a:cubicBezTo>
                    <a:pt x="767" y="1102"/>
                    <a:pt x="792" y="1104"/>
                    <a:pt x="818" y="1104"/>
                  </a:cubicBezTo>
                  <a:cubicBezTo>
                    <a:pt x="921" y="1104"/>
                    <a:pt x="1018" y="1069"/>
                    <a:pt x="1099" y="1011"/>
                  </a:cubicBezTo>
                  <a:lnTo>
                    <a:pt x="1099" y="1011"/>
                  </a:lnTo>
                  <a:cubicBezTo>
                    <a:pt x="1141" y="1015"/>
                    <a:pt x="1181" y="1017"/>
                    <a:pt x="1220" y="1017"/>
                  </a:cubicBezTo>
                  <a:cubicBezTo>
                    <a:pt x="1285" y="1017"/>
                    <a:pt x="1346" y="1011"/>
                    <a:pt x="1408" y="999"/>
                  </a:cubicBezTo>
                  <a:cubicBezTo>
                    <a:pt x="1457" y="974"/>
                    <a:pt x="1507" y="949"/>
                    <a:pt x="1556" y="925"/>
                  </a:cubicBezTo>
                  <a:cubicBezTo>
                    <a:pt x="1581" y="875"/>
                    <a:pt x="1630" y="801"/>
                    <a:pt x="1630" y="752"/>
                  </a:cubicBezTo>
                  <a:cubicBezTo>
                    <a:pt x="1655" y="629"/>
                    <a:pt x="1581" y="505"/>
                    <a:pt x="1482" y="431"/>
                  </a:cubicBezTo>
                  <a:cubicBezTo>
                    <a:pt x="1376" y="360"/>
                    <a:pt x="1258" y="302"/>
                    <a:pt x="1135" y="257"/>
                  </a:cubicBezTo>
                  <a:lnTo>
                    <a:pt x="1135" y="257"/>
                  </a:lnTo>
                  <a:cubicBezTo>
                    <a:pt x="1049" y="165"/>
                    <a:pt x="938" y="98"/>
                    <a:pt x="815" y="61"/>
                  </a:cubicBezTo>
                  <a:cubicBezTo>
                    <a:pt x="733" y="20"/>
                    <a:pt x="645" y="0"/>
                    <a:pt x="55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6" name="Google Shape;472;p34">
              <a:extLst>
                <a:ext uri="{FF2B5EF4-FFF2-40B4-BE49-F238E27FC236}">
                  <a16:creationId xmlns:a16="http://schemas.microsoft.com/office/drawing/2014/main" id="{913C715B-0FEB-901D-DB48-E9711FB0710B}"/>
                </a:ext>
              </a:extLst>
            </p:cNvPr>
            <p:cNvSpPr/>
            <p:nvPr/>
          </p:nvSpPr>
          <p:spPr>
            <a:xfrm>
              <a:off x="4920375" y="4277300"/>
              <a:ext cx="38275" cy="30300"/>
            </a:xfrm>
            <a:custGeom>
              <a:avLst/>
              <a:gdLst/>
              <a:ahLst/>
              <a:cxnLst/>
              <a:rect l="l" t="t" r="r" b="b"/>
              <a:pathLst>
                <a:path w="1531" h="1212" extrusionOk="0">
                  <a:moveTo>
                    <a:pt x="682" y="0"/>
                  </a:moveTo>
                  <a:cubicBezTo>
                    <a:pt x="594" y="0"/>
                    <a:pt x="507" y="18"/>
                    <a:pt x="420" y="35"/>
                  </a:cubicBezTo>
                  <a:cubicBezTo>
                    <a:pt x="173" y="109"/>
                    <a:pt x="0" y="331"/>
                    <a:pt x="0" y="603"/>
                  </a:cubicBezTo>
                  <a:cubicBezTo>
                    <a:pt x="0" y="899"/>
                    <a:pt x="222" y="1121"/>
                    <a:pt x="494" y="1195"/>
                  </a:cubicBezTo>
                  <a:cubicBezTo>
                    <a:pt x="555" y="1206"/>
                    <a:pt x="617" y="1212"/>
                    <a:pt x="678" y="1212"/>
                  </a:cubicBezTo>
                  <a:cubicBezTo>
                    <a:pt x="762" y="1212"/>
                    <a:pt x="847" y="1200"/>
                    <a:pt x="931" y="1173"/>
                  </a:cubicBezTo>
                  <a:lnTo>
                    <a:pt x="931" y="1173"/>
                  </a:lnTo>
                  <a:cubicBezTo>
                    <a:pt x="946" y="1174"/>
                    <a:pt x="960" y="1174"/>
                    <a:pt x="975" y="1174"/>
                  </a:cubicBezTo>
                  <a:cubicBezTo>
                    <a:pt x="1078" y="1174"/>
                    <a:pt x="1181" y="1156"/>
                    <a:pt x="1284" y="1121"/>
                  </a:cubicBezTo>
                  <a:cubicBezTo>
                    <a:pt x="1432" y="1072"/>
                    <a:pt x="1531" y="924"/>
                    <a:pt x="1481" y="751"/>
                  </a:cubicBezTo>
                  <a:cubicBezTo>
                    <a:pt x="1432" y="529"/>
                    <a:pt x="1309" y="331"/>
                    <a:pt x="1136" y="183"/>
                  </a:cubicBezTo>
                  <a:cubicBezTo>
                    <a:pt x="1037" y="109"/>
                    <a:pt x="914" y="35"/>
                    <a:pt x="790" y="10"/>
                  </a:cubicBezTo>
                  <a:cubicBezTo>
                    <a:pt x="754" y="3"/>
                    <a:pt x="718" y="0"/>
                    <a:pt x="682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7" name="Google Shape;473;p34">
              <a:extLst>
                <a:ext uri="{FF2B5EF4-FFF2-40B4-BE49-F238E27FC236}">
                  <a16:creationId xmlns:a16="http://schemas.microsoft.com/office/drawing/2014/main" id="{E6B2C1CC-E5C0-40D8-A353-2469F7B3FA9E}"/>
                </a:ext>
              </a:extLst>
            </p:cNvPr>
            <p:cNvSpPr/>
            <p:nvPr/>
          </p:nvSpPr>
          <p:spPr>
            <a:xfrm>
              <a:off x="4861100" y="4244800"/>
              <a:ext cx="33375" cy="23975"/>
            </a:xfrm>
            <a:custGeom>
              <a:avLst/>
              <a:gdLst/>
              <a:ahLst/>
              <a:cxnLst/>
              <a:rect l="l" t="t" r="r" b="b"/>
              <a:pathLst>
                <a:path w="1335" h="959" extrusionOk="0">
                  <a:moveTo>
                    <a:pt x="758" y="472"/>
                  </a:moveTo>
                  <a:cubicBezTo>
                    <a:pt x="764" y="473"/>
                    <a:pt x="759" y="479"/>
                    <a:pt x="742" y="496"/>
                  </a:cubicBezTo>
                  <a:lnTo>
                    <a:pt x="758" y="472"/>
                  </a:lnTo>
                  <a:close/>
                  <a:moveTo>
                    <a:pt x="898" y="595"/>
                  </a:moveTo>
                  <a:lnTo>
                    <a:pt x="893" y="608"/>
                  </a:lnTo>
                  <a:lnTo>
                    <a:pt x="893" y="608"/>
                  </a:lnTo>
                  <a:lnTo>
                    <a:pt x="890" y="611"/>
                  </a:lnTo>
                  <a:lnTo>
                    <a:pt x="890" y="611"/>
                  </a:lnTo>
                  <a:cubicBezTo>
                    <a:pt x="890" y="600"/>
                    <a:pt x="891" y="596"/>
                    <a:pt x="898" y="595"/>
                  </a:cubicBezTo>
                  <a:close/>
                  <a:moveTo>
                    <a:pt x="776" y="620"/>
                  </a:moveTo>
                  <a:cubicBezTo>
                    <a:pt x="780" y="622"/>
                    <a:pt x="784" y="625"/>
                    <a:pt x="787" y="629"/>
                  </a:cubicBezTo>
                  <a:lnTo>
                    <a:pt x="787" y="629"/>
                  </a:lnTo>
                  <a:cubicBezTo>
                    <a:pt x="790" y="633"/>
                    <a:pt x="791" y="638"/>
                    <a:pt x="791" y="644"/>
                  </a:cubicBezTo>
                  <a:lnTo>
                    <a:pt x="791" y="644"/>
                  </a:lnTo>
                  <a:lnTo>
                    <a:pt x="776" y="620"/>
                  </a:lnTo>
                  <a:close/>
                  <a:moveTo>
                    <a:pt x="519" y="699"/>
                  </a:moveTo>
                  <a:lnTo>
                    <a:pt x="519" y="699"/>
                  </a:lnTo>
                  <a:cubicBezTo>
                    <a:pt x="519" y="699"/>
                    <a:pt x="519" y="699"/>
                    <a:pt x="519" y="699"/>
                  </a:cubicBezTo>
                  <a:lnTo>
                    <a:pt x="519" y="699"/>
                  </a:lnTo>
                  <a:cubicBezTo>
                    <a:pt x="519" y="700"/>
                    <a:pt x="519" y="701"/>
                    <a:pt x="519" y="701"/>
                  </a:cubicBezTo>
                  <a:lnTo>
                    <a:pt x="517" y="700"/>
                  </a:lnTo>
                  <a:lnTo>
                    <a:pt x="517" y="700"/>
                  </a:lnTo>
                  <a:cubicBezTo>
                    <a:pt x="518" y="700"/>
                    <a:pt x="518" y="700"/>
                    <a:pt x="519" y="699"/>
                  </a:cubicBezTo>
                  <a:close/>
                  <a:moveTo>
                    <a:pt x="794" y="1"/>
                  </a:moveTo>
                  <a:cubicBezTo>
                    <a:pt x="710" y="1"/>
                    <a:pt x="628" y="25"/>
                    <a:pt x="555" y="69"/>
                  </a:cubicBezTo>
                  <a:lnTo>
                    <a:pt x="555" y="69"/>
                  </a:lnTo>
                  <a:cubicBezTo>
                    <a:pt x="538" y="67"/>
                    <a:pt x="521" y="66"/>
                    <a:pt x="504" y="66"/>
                  </a:cubicBezTo>
                  <a:cubicBezTo>
                    <a:pt x="408" y="66"/>
                    <a:pt x="312" y="92"/>
                    <a:pt x="223" y="139"/>
                  </a:cubicBezTo>
                  <a:lnTo>
                    <a:pt x="223" y="139"/>
                  </a:lnTo>
                  <a:cubicBezTo>
                    <a:pt x="96" y="176"/>
                    <a:pt x="1" y="283"/>
                    <a:pt x="1" y="421"/>
                  </a:cubicBezTo>
                  <a:lnTo>
                    <a:pt x="1" y="496"/>
                  </a:lnTo>
                  <a:cubicBezTo>
                    <a:pt x="26" y="570"/>
                    <a:pt x="50" y="594"/>
                    <a:pt x="75" y="644"/>
                  </a:cubicBezTo>
                  <a:cubicBezTo>
                    <a:pt x="223" y="792"/>
                    <a:pt x="396" y="891"/>
                    <a:pt x="594" y="940"/>
                  </a:cubicBezTo>
                  <a:cubicBezTo>
                    <a:pt x="655" y="952"/>
                    <a:pt x="717" y="958"/>
                    <a:pt x="779" y="958"/>
                  </a:cubicBezTo>
                  <a:cubicBezTo>
                    <a:pt x="840" y="958"/>
                    <a:pt x="902" y="952"/>
                    <a:pt x="964" y="940"/>
                  </a:cubicBezTo>
                  <a:cubicBezTo>
                    <a:pt x="1087" y="915"/>
                    <a:pt x="1186" y="841"/>
                    <a:pt x="1260" y="742"/>
                  </a:cubicBezTo>
                  <a:cubicBezTo>
                    <a:pt x="1310" y="668"/>
                    <a:pt x="1334" y="594"/>
                    <a:pt x="1334" y="520"/>
                  </a:cubicBezTo>
                  <a:cubicBezTo>
                    <a:pt x="1334" y="421"/>
                    <a:pt x="1310" y="347"/>
                    <a:pt x="1285" y="273"/>
                  </a:cubicBezTo>
                  <a:cubicBezTo>
                    <a:pt x="1211" y="150"/>
                    <a:pt x="1087" y="76"/>
                    <a:pt x="939" y="26"/>
                  </a:cubicBezTo>
                  <a:cubicBezTo>
                    <a:pt x="891" y="9"/>
                    <a:pt x="842" y="1"/>
                    <a:pt x="79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8" name="Google Shape;474;p34">
              <a:extLst>
                <a:ext uri="{FF2B5EF4-FFF2-40B4-BE49-F238E27FC236}">
                  <a16:creationId xmlns:a16="http://schemas.microsoft.com/office/drawing/2014/main" id="{458D53B3-C8F4-0715-BA45-03F1C6C021DF}"/>
                </a:ext>
              </a:extLst>
            </p:cNvPr>
            <p:cNvSpPr/>
            <p:nvPr/>
          </p:nvSpPr>
          <p:spPr>
            <a:xfrm>
              <a:off x="4804325" y="4178800"/>
              <a:ext cx="41250" cy="33325"/>
            </a:xfrm>
            <a:custGeom>
              <a:avLst/>
              <a:gdLst/>
              <a:ahLst/>
              <a:cxnLst/>
              <a:rect l="l" t="t" r="r" b="b"/>
              <a:pathLst>
                <a:path w="1650" h="1333" extrusionOk="0">
                  <a:moveTo>
                    <a:pt x="1027" y="910"/>
                  </a:moveTo>
                  <a:lnTo>
                    <a:pt x="1027" y="910"/>
                  </a:lnTo>
                  <a:cubicBezTo>
                    <a:pt x="1028" y="910"/>
                    <a:pt x="1028" y="910"/>
                    <a:pt x="1029" y="911"/>
                  </a:cubicBezTo>
                  <a:lnTo>
                    <a:pt x="1029" y="911"/>
                  </a:lnTo>
                  <a:cubicBezTo>
                    <a:pt x="1029" y="911"/>
                    <a:pt x="1029" y="911"/>
                    <a:pt x="1029" y="911"/>
                  </a:cubicBezTo>
                  <a:lnTo>
                    <a:pt x="1029" y="911"/>
                  </a:lnTo>
                  <a:lnTo>
                    <a:pt x="1027" y="910"/>
                  </a:lnTo>
                  <a:lnTo>
                    <a:pt x="1027" y="910"/>
                  </a:lnTo>
                  <a:close/>
                  <a:moveTo>
                    <a:pt x="520" y="0"/>
                  </a:moveTo>
                  <a:cubicBezTo>
                    <a:pt x="407" y="0"/>
                    <a:pt x="297" y="33"/>
                    <a:pt x="198" y="99"/>
                  </a:cubicBezTo>
                  <a:cubicBezTo>
                    <a:pt x="75" y="173"/>
                    <a:pt x="1" y="296"/>
                    <a:pt x="50" y="444"/>
                  </a:cubicBezTo>
                  <a:cubicBezTo>
                    <a:pt x="124" y="667"/>
                    <a:pt x="247" y="889"/>
                    <a:pt x="420" y="1062"/>
                  </a:cubicBezTo>
                  <a:cubicBezTo>
                    <a:pt x="574" y="1235"/>
                    <a:pt x="803" y="1333"/>
                    <a:pt x="1036" y="1333"/>
                  </a:cubicBezTo>
                  <a:cubicBezTo>
                    <a:pt x="1103" y="1333"/>
                    <a:pt x="1169" y="1325"/>
                    <a:pt x="1235" y="1309"/>
                  </a:cubicBezTo>
                  <a:cubicBezTo>
                    <a:pt x="1408" y="1259"/>
                    <a:pt x="1531" y="1136"/>
                    <a:pt x="1605" y="963"/>
                  </a:cubicBezTo>
                  <a:cubicBezTo>
                    <a:pt x="1650" y="808"/>
                    <a:pt x="1615" y="654"/>
                    <a:pt x="1519" y="534"/>
                  </a:cubicBezTo>
                  <a:lnTo>
                    <a:pt x="1519" y="534"/>
                  </a:lnTo>
                  <a:cubicBezTo>
                    <a:pt x="1492" y="425"/>
                    <a:pt x="1427" y="322"/>
                    <a:pt x="1334" y="247"/>
                  </a:cubicBezTo>
                  <a:cubicBezTo>
                    <a:pt x="1161" y="74"/>
                    <a:pt x="914" y="0"/>
                    <a:pt x="692" y="0"/>
                  </a:cubicBezTo>
                  <a:cubicBezTo>
                    <a:pt x="661" y="0"/>
                    <a:pt x="630" y="2"/>
                    <a:pt x="602" y="6"/>
                  </a:cubicBezTo>
                  <a:lnTo>
                    <a:pt x="602" y="6"/>
                  </a:lnTo>
                  <a:cubicBezTo>
                    <a:pt x="574" y="2"/>
                    <a:pt x="547" y="0"/>
                    <a:pt x="52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9" name="Google Shape;475;p34">
              <a:extLst>
                <a:ext uri="{FF2B5EF4-FFF2-40B4-BE49-F238E27FC236}">
                  <a16:creationId xmlns:a16="http://schemas.microsoft.com/office/drawing/2014/main" id="{46616972-903B-EFE2-4C15-9664874128F7}"/>
                </a:ext>
              </a:extLst>
            </p:cNvPr>
            <p:cNvSpPr/>
            <p:nvPr/>
          </p:nvSpPr>
          <p:spPr>
            <a:xfrm>
              <a:off x="4729025" y="4210275"/>
              <a:ext cx="31500" cy="26550"/>
            </a:xfrm>
            <a:custGeom>
              <a:avLst/>
              <a:gdLst/>
              <a:ahLst/>
              <a:cxnLst/>
              <a:rect l="l" t="t" r="r" b="b"/>
              <a:pathLst>
                <a:path w="1260" h="1062" extrusionOk="0">
                  <a:moveTo>
                    <a:pt x="667" y="457"/>
                  </a:moveTo>
                  <a:lnTo>
                    <a:pt x="668" y="459"/>
                  </a:lnTo>
                  <a:lnTo>
                    <a:pt x="668" y="459"/>
                  </a:lnTo>
                  <a:cubicBezTo>
                    <a:pt x="668" y="459"/>
                    <a:pt x="668" y="459"/>
                    <a:pt x="668" y="458"/>
                  </a:cubicBezTo>
                  <a:lnTo>
                    <a:pt x="668" y="458"/>
                  </a:lnTo>
                  <a:cubicBezTo>
                    <a:pt x="668" y="458"/>
                    <a:pt x="668" y="458"/>
                    <a:pt x="667" y="457"/>
                  </a:cubicBezTo>
                  <a:lnTo>
                    <a:pt x="667" y="457"/>
                  </a:lnTo>
                  <a:cubicBezTo>
                    <a:pt x="667" y="457"/>
                    <a:pt x="667" y="457"/>
                    <a:pt x="667" y="457"/>
                  </a:cubicBezTo>
                  <a:close/>
                  <a:moveTo>
                    <a:pt x="639" y="675"/>
                  </a:moveTo>
                  <a:lnTo>
                    <a:pt x="639" y="675"/>
                  </a:lnTo>
                  <a:cubicBezTo>
                    <a:pt x="640" y="675"/>
                    <a:pt x="640" y="675"/>
                    <a:pt x="640" y="675"/>
                  </a:cubicBezTo>
                  <a:lnTo>
                    <a:pt x="640" y="675"/>
                  </a:lnTo>
                  <a:cubicBezTo>
                    <a:pt x="641" y="676"/>
                    <a:pt x="642" y="678"/>
                    <a:pt x="642" y="679"/>
                  </a:cubicBezTo>
                  <a:lnTo>
                    <a:pt x="642" y="679"/>
                  </a:lnTo>
                  <a:lnTo>
                    <a:pt x="642" y="675"/>
                  </a:lnTo>
                  <a:lnTo>
                    <a:pt x="642" y="675"/>
                  </a:lnTo>
                  <a:cubicBezTo>
                    <a:pt x="643" y="675"/>
                    <a:pt x="643" y="675"/>
                    <a:pt x="643" y="675"/>
                  </a:cubicBezTo>
                  <a:lnTo>
                    <a:pt x="643" y="675"/>
                  </a:lnTo>
                  <a:cubicBezTo>
                    <a:pt x="649" y="679"/>
                    <a:pt x="655" y="685"/>
                    <a:pt x="659" y="691"/>
                  </a:cubicBezTo>
                  <a:lnTo>
                    <a:pt x="655" y="691"/>
                  </a:lnTo>
                  <a:lnTo>
                    <a:pt x="647" y="687"/>
                  </a:lnTo>
                  <a:lnTo>
                    <a:pt x="647" y="687"/>
                  </a:lnTo>
                  <a:lnTo>
                    <a:pt x="639" y="675"/>
                  </a:lnTo>
                  <a:close/>
                  <a:moveTo>
                    <a:pt x="661" y="696"/>
                  </a:moveTo>
                  <a:lnTo>
                    <a:pt x="661" y="696"/>
                  </a:lnTo>
                  <a:cubicBezTo>
                    <a:pt x="661" y="696"/>
                    <a:pt x="662" y="696"/>
                    <a:pt x="662" y="696"/>
                  </a:cubicBezTo>
                  <a:lnTo>
                    <a:pt x="662" y="696"/>
                  </a:lnTo>
                  <a:cubicBezTo>
                    <a:pt x="662" y="696"/>
                    <a:pt x="662" y="696"/>
                    <a:pt x="662" y="696"/>
                  </a:cubicBezTo>
                  <a:lnTo>
                    <a:pt x="662" y="696"/>
                  </a:lnTo>
                  <a:lnTo>
                    <a:pt x="661" y="696"/>
                  </a:lnTo>
                  <a:close/>
                  <a:moveTo>
                    <a:pt x="445" y="0"/>
                  </a:moveTo>
                  <a:cubicBezTo>
                    <a:pt x="371" y="25"/>
                    <a:pt x="322" y="50"/>
                    <a:pt x="247" y="50"/>
                  </a:cubicBezTo>
                  <a:cubicBezTo>
                    <a:pt x="99" y="99"/>
                    <a:pt x="1" y="272"/>
                    <a:pt x="25" y="420"/>
                  </a:cubicBezTo>
                  <a:cubicBezTo>
                    <a:pt x="26" y="423"/>
                    <a:pt x="27" y="427"/>
                    <a:pt x="28" y="430"/>
                  </a:cubicBezTo>
                  <a:lnTo>
                    <a:pt x="28" y="430"/>
                  </a:lnTo>
                  <a:cubicBezTo>
                    <a:pt x="7" y="507"/>
                    <a:pt x="13" y="593"/>
                    <a:pt x="50" y="667"/>
                  </a:cubicBezTo>
                  <a:cubicBezTo>
                    <a:pt x="84" y="717"/>
                    <a:pt x="129" y="756"/>
                    <a:pt x="178" y="784"/>
                  </a:cubicBezTo>
                  <a:lnTo>
                    <a:pt x="178" y="784"/>
                  </a:lnTo>
                  <a:cubicBezTo>
                    <a:pt x="198" y="811"/>
                    <a:pt x="221" y="838"/>
                    <a:pt x="247" y="864"/>
                  </a:cubicBezTo>
                  <a:cubicBezTo>
                    <a:pt x="297" y="914"/>
                    <a:pt x="371" y="938"/>
                    <a:pt x="420" y="988"/>
                  </a:cubicBezTo>
                  <a:cubicBezTo>
                    <a:pt x="494" y="1012"/>
                    <a:pt x="568" y="1037"/>
                    <a:pt x="642" y="1062"/>
                  </a:cubicBezTo>
                  <a:lnTo>
                    <a:pt x="791" y="1062"/>
                  </a:lnTo>
                  <a:cubicBezTo>
                    <a:pt x="865" y="1062"/>
                    <a:pt x="939" y="1037"/>
                    <a:pt x="1013" y="1012"/>
                  </a:cubicBezTo>
                  <a:cubicBezTo>
                    <a:pt x="1087" y="963"/>
                    <a:pt x="1161" y="889"/>
                    <a:pt x="1210" y="815"/>
                  </a:cubicBezTo>
                  <a:cubicBezTo>
                    <a:pt x="1210" y="790"/>
                    <a:pt x="1235" y="741"/>
                    <a:pt x="1235" y="691"/>
                  </a:cubicBezTo>
                  <a:cubicBezTo>
                    <a:pt x="1260" y="667"/>
                    <a:pt x="1260" y="617"/>
                    <a:pt x="1235" y="568"/>
                  </a:cubicBezTo>
                  <a:cubicBezTo>
                    <a:pt x="1235" y="494"/>
                    <a:pt x="1210" y="395"/>
                    <a:pt x="1186" y="321"/>
                  </a:cubicBezTo>
                  <a:cubicBezTo>
                    <a:pt x="1112" y="148"/>
                    <a:pt x="963" y="50"/>
                    <a:pt x="791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0" name="Google Shape;476;p34">
              <a:extLst>
                <a:ext uri="{FF2B5EF4-FFF2-40B4-BE49-F238E27FC236}">
                  <a16:creationId xmlns:a16="http://schemas.microsoft.com/office/drawing/2014/main" id="{BB911463-6A86-1A4A-B94F-ECD92EC5A6E7}"/>
                </a:ext>
              </a:extLst>
            </p:cNvPr>
            <p:cNvSpPr/>
            <p:nvPr/>
          </p:nvSpPr>
          <p:spPr>
            <a:xfrm>
              <a:off x="4788900" y="4087500"/>
              <a:ext cx="41375" cy="32900"/>
            </a:xfrm>
            <a:custGeom>
              <a:avLst/>
              <a:gdLst/>
              <a:ahLst/>
              <a:cxnLst/>
              <a:rect l="l" t="t" r="r" b="b"/>
              <a:pathLst>
                <a:path w="1655" h="1316" extrusionOk="0">
                  <a:moveTo>
                    <a:pt x="330" y="0"/>
                  </a:moveTo>
                  <a:cubicBezTo>
                    <a:pt x="219" y="0"/>
                    <a:pt x="108" y="60"/>
                    <a:pt x="50" y="196"/>
                  </a:cubicBezTo>
                  <a:lnTo>
                    <a:pt x="74" y="196"/>
                  </a:lnTo>
                  <a:cubicBezTo>
                    <a:pt x="0" y="442"/>
                    <a:pt x="74" y="689"/>
                    <a:pt x="272" y="887"/>
                  </a:cubicBezTo>
                  <a:cubicBezTo>
                    <a:pt x="346" y="961"/>
                    <a:pt x="420" y="1035"/>
                    <a:pt x="519" y="1084"/>
                  </a:cubicBezTo>
                  <a:cubicBezTo>
                    <a:pt x="568" y="1158"/>
                    <a:pt x="667" y="1208"/>
                    <a:pt x="741" y="1233"/>
                  </a:cubicBezTo>
                  <a:cubicBezTo>
                    <a:pt x="852" y="1288"/>
                    <a:pt x="963" y="1316"/>
                    <a:pt x="1085" y="1316"/>
                  </a:cubicBezTo>
                  <a:cubicBezTo>
                    <a:pt x="1125" y="1316"/>
                    <a:pt x="1167" y="1313"/>
                    <a:pt x="1210" y="1307"/>
                  </a:cubicBezTo>
                  <a:cubicBezTo>
                    <a:pt x="1334" y="1282"/>
                    <a:pt x="1457" y="1183"/>
                    <a:pt x="1531" y="1060"/>
                  </a:cubicBezTo>
                  <a:cubicBezTo>
                    <a:pt x="1655" y="838"/>
                    <a:pt x="1630" y="566"/>
                    <a:pt x="1457" y="368"/>
                  </a:cubicBezTo>
                  <a:cubicBezTo>
                    <a:pt x="1363" y="274"/>
                    <a:pt x="1252" y="208"/>
                    <a:pt x="1136" y="170"/>
                  </a:cubicBezTo>
                  <a:lnTo>
                    <a:pt x="1136" y="170"/>
                  </a:lnTo>
                  <a:cubicBezTo>
                    <a:pt x="1083" y="144"/>
                    <a:pt x="1025" y="127"/>
                    <a:pt x="963" y="122"/>
                  </a:cubicBezTo>
                  <a:cubicBezTo>
                    <a:pt x="889" y="97"/>
                    <a:pt x="815" y="84"/>
                    <a:pt x="744" y="84"/>
                  </a:cubicBezTo>
                  <a:cubicBezTo>
                    <a:pt x="684" y="84"/>
                    <a:pt x="626" y="93"/>
                    <a:pt x="572" y="111"/>
                  </a:cubicBezTo>
                  <a:lnTo>
                    <a:pt x="572" y="111"/>
                  </a:lnTo>
                  <a:cubicBezTo>
                    <a:pt x="511" y="40"/>
                    <a:pt x="421" y="0"/>
                    <a:pt x="33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1" name="Google Shape;477;p34">
              <a:extLst>
                <a:ext uri="{FF2B5EF4-FFF2-40B4-BE49-F238E27FC236}">
                  <a16:creationId xmlns:a16="http://schemas.microsoft.com/office/drawing/2014/main" id="{C4DBE671-F6D2-4740-A164-71009DBFA585}"/>
                </a:ext>
              </a:extLst>
            </p:cNvPr>
            <p:cNvSpPr/>
            <p:nvPr/>
          </p:nvSpPr>
          <p:spPr>
            <a:xfrm>
              <a:off x="4871600" y="4131875"/>
              <a:ext cx="39525" cy="31825"/>
            </a:xfrm>
            <a:custGeom>
              <a:avLst/>
              <a:gdLst/>
              <a:ahLst/>
              <a:cxnLst/>
              <a:rect l="l" t="t" r="r" b="b"/>
              <a:pathLst>
                <a:path w="1581" h="1273" extrusionOk="0">
                  <a:moveTo>
                    <a:pt x="774" y="596"/>
                  </a:moveTo>
                  <a:lnTo>
                    <a:pt x="775" y="596"/>
                  </a:lnTo>
                  <a:lnTo>
                    <a:pt x="775" y="596"/>
                  </a:lnTo>
                  <a:lnTo>
                    <a:pt x="776" y="598"/>
                  </a:lnTo>
                  <a:lnTo>
                    <a:pt x="776" y="598"/>
                  </a:lnTo>
                  <a:cubicBezTo>
                    <a:pt x="776" y="598"/>
                    <a:pt x="775" y="598"/>
                    <a:pt x="775" y="597"/>
                  </a:cubicBezTo>
                  <a:lnTo>
                    <a:pt x="775" y="597"/>
                  </a:lnTo>
                  <a:cubicBezTo>
                    <a:pt x="775" y="597"/>
                    <a:pt x="775" y="596"/>
                    <a:pt x="774" y="596"/>
                  </a:cubicBezTo>
                  <a:close/>
                  <a:moveTo>
                    <a:pt x="759" y="1"/>
                  </a:moveTo>
                  <a:cubicBezTo>
                    <a:pt x="689" y="1"/>
                    <a:pt x="618" y="9"/>
                    <a:pt x="544" y="25"/>
                  </a:cubicBezTo>
                  <a:cubicBezTo>
                    <a:pt x="346" y="50"/>
                    <a:pt x="174" y="174"/>
                    <a:pt x="50" y="346"/>
                  </a:cubicBezTo>
                  <a:cubicBezTo>
                    <a:pt x="1" y="420"/>
                    <a:pt x="1" y="519"/>
                    <a:pt x="25" y="593"/>
                  </a:cubicBezTo>
                  <a:cubicBezTo>
                    <a:pt x="49" y="673"/>
                    <a:pt x="102" y="733"/>
                    <a:pt x="167" y="769"/>
                  </a:cubicBezTo>
                  <a:lnTo>
                    <a:pt x="167" y="769"/>
                  </a:lnTo>
                  <a:cubicBezTo>
                    <a:pt x="232" y="1001"/>
                    <a:pt x="395" y="1168"/>
                    <a:pt x="618" y="1235"/>
                  </a:cubicBezTo>
                  <a:cubicBezTo>
                    <a:pt x="717" y="1260"/>
                    <a:pt x="815" y="1272"/>
                    <a:pt x="911" y="1272"/>
                  </a:cubicBezTo>
                  <a:cubicBezTo>
                    <a:pt x="1007" y="1272"/>
                    <a:pt x="1099" y="1260"/>
                    <a:pt x="1186" y="1235"/>
                  </a:cubicBezTo>
                  <a:cubicBezTo>
                    <a:pt x="1309" y="1186"/>
                    <a:pt x="1433" y="1087"/>
                    <a:pt x="1507" y="988"/>
                  </a:cubicBezTo>
                  <a:cubicBezTo>
                    <a:pt x="1581" y="840"/>
                    <a:pt x="1581" y="667"/>
                    <a:pt x="1531" y="519"/>
                  </a:cubicBezTo>
                  <a:cubicBezTo>
                    <a:pt x="1457" y="346"/>
                    <a:pt x="1334" y="198"/>
                    <a:pt x="1161" y="99"/>
                  </a:cubicBezTo>
                  <a:cubicBezTo>
                    <a:pt x="1029" y="34"/>
                    <a:pt x="898" y="1"/>
                    <a:pt x="75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2" name="Google Shape;478;p34">
              <a:extLst>
                <a:ext uri="{FF2B5EF4-FFF2-40B4-BE49-F238E27FC236}">
                  <a16:creationId xmlns:a16="http://schemas.microsoft.com/office/drawing/2014/main" id="{7F0E335D-B53E-933B-8E64-24758F6EA94A}"/>
                </a:ext>
              </a:extLst>
            </p:cNvPr>
            <p:cNvSpPr/>
            <p:nvPr/>
          </p:nvSpPr>
          <p:spPr>
            <a:xfrm>
              <a:off x="4883300" y="4074600"/>
              <a:ext cx="35050" cy="26300"/>
            </a:xfrm>
            <a:custGeom>
              <a:avLst/>
              <a:gdLst/>
              <a:ahLst/>
              <a:cxnLst/>
              <a:rect l="l" t="t" r="r" b="b"/>
              <a:pathLst>
                <a:path w="1402" h="1052" extrusionOk="0">
                  <a:moveTo>
                    <a:pt x="393" y="0"/>
                  </a:moveTo>
                  <a:cubicBezTo>
                    <a:pt x="307" y="0"/>
                    <a:pt x="228" y="41"/>
                    <a:pt x="175" y="94"/>
                  </a:cubicBezTo>
                  <a:cubicBezTo>
                    <a:pt x="164" y="105"/>
                    <a:pt x="154" y="117"/>
                    <a:pt x="145" y="130"/>
                  </a:cubicBezTo>
                  <a:lnTo>
                    <a:pt x="145" y="130"/>
                  </a:lnTo>
                  <a:cubicBezTo>
                    <a:pt x="42" y="234"/>
                    <a:pt x="0" y="386"/>
                    <a:pt x="51" y="539"/>
                  </a:cubicBezTo>
                  <a:cubicBezTo>
                    <a:pt x="54" y="544"/>
                    <a:pt x="57" y="550"/>
                    <a:pt x="60" y="556"/>
                  </a:cubicBezTo>
                  <a:lnTo>
                    <a:pt x="60" y="556"/>
                  </a:lnTo>
                  <a:cubicBezTo>
                    <a:pt x="43" y="674"/>
                    <a:pt x="95" y="772"/>
                    <a:pt x="199" y="835"/>
                  </a:cubicBezTo>
                  <a:cubicBezTo>
                    <a:pt x="273" y="884"/>
                    <a:pt x="347" y="934"/>
                    <a:pt x="422" y="958"/>
                  </a:cubicBezTo>
                  <a:cubicBezTo>
                    <a:pt x="496" y="983"/>
                    <a:pt x="545" y="1008"/>
                    <a:pt x="619" y="1033"/>
                  </a:cubicBezTo>
                  <a:cubicBezTo>
                    <a:pt x="665" y="1046"/>
                    <a:pt x="712" y="1052"/>
                    <a:pt x="757" y="1052"/>
                  </a:cubicBezTo>
                  <a:cubicBezTo>
                    <a:pt x="883" y="1052"/>
                    <a:pt x="1004" y="1006"/>
                    <a:pt x="1113" y="934"/>
                  </a:cubicBezTo>
                  <a:cubicBezTo>
                    <a:pt x="1172" y="910"/>
                    <a:pt x="1220" y="869"/>
                    <a:pt x="1259" y="820"/>
                  </a:cubicBezTo>
                  <a:lnTo>
                    <a:pt x="1259" y="820"/>
                  </a:lnTo>
                  <a:cubicBezTo>
                    <a:pt x="1380" y="732"/>
                    <a:pt x="1402" y="571"/>
                    <a:pt x="1345" y="446"/>
                  </a:cubicBezTo>
                  <a:lnTo>
                    <a:pt x="1345" y="446"/>
                  </a:lnTo>
                  <a:cubicBezTo>
                    <a:pt x="1321" y="383"/>
                    <a:pt x="1276" y="331"/>
                    <a:pt x="1212" y="292"/>
                  </a:cubicBezTo>
                  <a:cubicBezTo>
                    <a:pt x="989" y="144"/>
                    <a:pt x="742" y="70"/>
                    <a:pt x="496" y="20"/>
                  </a:cubicBezTo>
                  <a:cubicBezTo>
                    <a:pt x="461" y="7"/>
                    <a:pt x="427" y="0"/>
                    <a:pt x="393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3" name="Google Shape;479;p34">
              <a:extLst>
                <a:ext uri="{FF2B5EF4-FFF2-40B4-BE49-F238E27FC236}">
                  <a16:creationId xmlns:a16="http://schemas.microsoft.com/office/drawing/2014/main" id="{79338444-DA44-1E75-43DF-E605637D72B6}"/>
                </a:ext>
              </a:extLst>
            </p:cNvPr>
            <p:cNvSpPr/>
            <p:nvPr/>
          </p:nvSpPr>
          <p:spPr>
            <a:xfrm>
              <a:off x="4572450" y="4247275"/>
              <a:ext cx="38700" cy="27475"/>
            </a:xfrm>
            <a:custGeom>
              <a:avLst/>
              <a:gdLst/>
              <a:ahLst/>
              <a:cxnLst/>
              <a:rect l="l" t="t" r="r" b="b"/>
              <a:pathLst>
                <a:path w="1548" h="1099" extrusionOk="0">
                  <a:moveTo>
                    <a:pt x="979" y="479"/>
                  </a:moveTo>
                  <a:cubicBezTo>
                    <a:pt x="977" y="486"/>
                    <a:pt x="971" y="490"/>
                    <a:pt x="965" y="492"/>
                  </a:cubicBezTo>
                  <a:lnTo>
                    <a:pt x="965" y="492"/>
                  </a:lnTo>
                  <a:cubicBezTo>
                    <a:pt x="962" y="493"/>
                    <a:pt x="960" y="493"/>
                    <a:pt x="957" y="493"/>
                  </a:cubicBezTo>
                  <a:lnTo>
                    <a:pt x="957" y="493"/>
                  </a:lnTo>
                  <a:lnTo>
                    <a:pt x="968" y="483"/>
                  </a:lnTo>
                  <a:lnTo>
                    <a:pt x="968" y="483"/>
                  </a:lnTo>
                  <a:lnTo>
                    <a:pt x="979" y="479"/>
                  </a:lnTo>
                  <a:close/>
                  <a:moveTo>
                    <a:pt x="653" y="1"/>
                  </a:moveTo>
                  <a:cubicBezTo>
                    <a:pt x="575" y="1"/>
                    <a:pt x="501" y="28"/>
                    <a:pt x="437" y="76"/>
                  </a:cubicBezTo>
                  <a:cubicBezTo>
                    <a:pt x="386" y="96"/>
                    <a:pt x="344" y="128"/>
                    <a:pt x="310" y="168"/>
                  </a:cubicBezTo>
                  <a:lnTo>
                    <a:pt x="310" y="168"/>
                  </a:lnTo>
                  <a:lnTo>
                    <a:pt x="264" y="199"/>
                  </a:lnTo>
                  <a:cubicBezTo>
                    <a:pt x="239" y="224"/>
                    <a:pt x="215" y="248"/>
                    <a:pt x="215" y="298"/>
                  </a:cubicBezTo>
                  <a:cubicBezTo>
                    <a:pt x="206" y="316"/>
                    <a:pt x="197" y="337"/>
                    <a:pt x="190" y="360"/>
                  </a:cubicBezTo>
                  <a:lnTo>
                    <a:pt x="190" y="360"/>
                  </a:lnTo>
                  <a:cubicBezTo>
                    <a:pt x="65" y="476"/>
                    <a:pt x="0" y="665"/>
                    <a:pt x="141" y="767"/>
                  </a:cubicBezTo>
                  <a:lnTo>
                    <a:pt x="190" y="767"/>
                  </a:lnTo>
                  <a:cubicBezTo>
                    <a:pt x="314" y="890"/>
                    <a:pt x="462" y="989"/>
                    <a:pt x="659" y="1038"/>
                  </a:cubicBezTo>
                  <a:cubicBezTo>
                    <a:pt x="733" y="1063"/>
                    <a:pt x="832" y="1088"/>
                    <a:pt x="931" y="1088"/>
                  </a:cubicBezTo>
                  <a:cubicBezTo>
                    <a:pt x="952" y="1095"/>
                    <a:pt x="976" y="1098"/>
                    <a:pt x="1001" y="1098"/>
                  </a:cubicBezTo>
                  <a:cubicBezTo>
                    <a:pt x="1061" y="1098"/>
                    <a:pt x="1125" y="1081"/>
                    <a:pt x="1178" y="1063"/>
                  </a:cubicBezTo>
                  <a:cubicBezTo>
                    <a:pt x="1301" y="1038"/>
                    <a:pt x="1400" y="964"/>
                    <a:pt x="1474" y="841"/>
                  </a:cubicBezTo>
                  <a:cubicBezTo>
                    <a:pt x="1548" y="717"/>
                    <a:pt x="1548" y="545"/>
                    <a:pt x="1474" y="421"/>
                  </a:cubicBezTo>
                  <a:cubicBezTo>
                    <a:pt x="1400" y="322"/>
                    <a:pt x="1326" y="248"/>
                    <a:pt x="1227" y="199"/>
                  </a:cubicBezTo>
                  <a:cubicBezTo>
                    <a:pt x="1153" y="150"/>
                    <a:pt x="1079" y="100"/>
                    <a:pt x="980" y="76"/>
                  </a:cubicBezTo>
                  <a:cubicBezTo>
                    <a:pt x="958" y="70"/>
                    <a:pt x="935" y="66"/>
                    <a:pt x="913" y="62"/>
                  </a:cubicBezTo>
                  <a:lnTo>
                    <a:pt x="913" y="62"/>
                  </a:lnTo>
                  <a:cubicBezTo>
                    <a:pt x="872" y="44"/>
                    <a:pt x="828" y="31"/>
                    <a:pt x="783" y="26"/>
                  </a:cubicBezTo>
                  <a:cubicBezTo>
                    <a:pt x="739" y="9"/>
                    <a:pt x="695" y="1"/>
                    <a:pt x="653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4" name="Google Shape;480;p34">
              <a:extLst>
                <a:ext uri="{FF2B5EF4-FFF2-40B4-BE49-F238E27FC236}">
                  <a16:creationId xmlns:a16="http://schemas.microsoft.com/office/drawing/2014/main" id="{2F6D8577-2DEF-B696-E667-E9F820DF38A9}"/>
                </a:ext>
              </a:extLst>
            </p:cNvPr>
            <p:cNvSpPr/>
            <p:nvPr/>
          </p:nvSpPr>
          <p:spPr>
            <a:xfrm>
              <a:off x="4590150" y="4192125"/>
              <a:ext cx="34600" cy="28650"/>
            </a:xfrm>
            <a:custGeom>
              <a:avLst/>
              <a:gdLst/>
              <a:ahLst/>
              <a:cxnLst/>
              <a:rect l="l" t="t" r="r" b="b"/>
              <a:pathLst>
                <a:path w="1384" h="1146" extrusionOk="0">
                  <a:moveTo>
                    <a:pt x="634" y="1"/>
                  </a:moveTo>
                  <a:cubicBezTo>
                    <a:pt x="531" y="1"/>
                    <a:pt x="439" y="29"/>
                    <a:pt x="346" y="84"/>
                  </a:cubicBezTo>
                  <a:cubicBezTo>
                    <a:pt x="307" y="116"/>
                    <a:pt x="272" y="150"/>
                    <a:pt x="243" y="188"/>
                  </a:cubicBezTo>
                  <a:lnTo>
                    <a:pt x="243" y="188"/>
                  </a:lnTo>
                  <a:cubicBezTo>
                    <a:pt x="187" y="198"/>
                    <a:pt x="131" y="226"/>
                    <a:pt x="75" y="282"/>
                  </a:cubicBezTo>
                  <a:cubicBezTo>
                    <a:pt x="25" y="331"/>
                    <a:pt x="1" y="405"/>
                    <a:pt x="1" y="479"/>
                  </a:cubicBezTo>
                  <a:cubicBezTo>
                    <a:pt x="1" y="578"/>
                    <a:pt x="25" y="652"/>
                    <a:pt x="75" y="701"/>
                  </a:cubicBezTo>
                  <a:cubicBezTo>
                    <a:pt x="223" y="825"/>
                    <a:pt x="371" y="924"/>
                    <a:pt x="544" y="1022"/>
                  </a:cubicBezTo>
                  <a:cubicBezTo>
                    <a:pt x="618" y="1072"/>
                    <a:pt x="717" y="1097"/>
                    <a:pt x="815" y="1121"/>
                  </a:cubicBezTo>
                  <a:cubicBezTo>
                    <a:pt x="862" y="1137"/>
                    <a:pt x="912" y="1145"/>
                    <a:pt x="961" y="1145"/>
                  </a:cubicBezTo>
                  <a:cubicBezTo>
                    <a:pt x="1068" y="1145"/>
                    <a:pt x="1175" y="1107"/>
                    <a:pt x="1260" y="1022"/>
                  </a:cubicBezTo>
                  <a:cubicBezTo>
                    <a:pt x="1334" y="948"/>
                    <a:pt x="1383" y="850"/>
                    <a:pt x="1383" y="751"/>
                  </a:cubicBezTo>
                  <a:cubicBezTo>
                    <a:pt x="1383" y="677"/>
                    <a:pt x="1358" y="603"/>
                    <a:pt x="1309" y="529"/>
                  </a:cubicBezTo>
                  <a:cubicBezTo>
                    <a:pt x="1302" y="506"/>
                    <a:pt x="1290" y="484"/>
                    <a:pt x="1275" y="462"/>
                  </a:cubicBezTo>
                  <a:lnTo>
                    <a:pt x="1275" y="462"/>
                  </a:lnTo>
                  <a:cubicBezTo>
                    <a:pt x="1266" y="426"/>
                    <a:pt x="1253" y="391"/>
                    <a:pt x="1235" y="356"/>
                  </a:cubicBezTo>
                  <a:cubicBezTo>
                    <a:pt x="1136" y="158"/>
                    <a:pt x="939" y="35"/>
                    <a:pt x="741" y="10"/>
                  </a:cubicBezTo>
                  <a:cubicBezTo>
                    <a:pt x="704" y="4"/>
                    <a:pt x="669" y="1"/>
                    <a:pt x="63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5" name="Google Shape;481;p34">
              <a:extLst>
                <a:ext uri="{FF2B5EF4-FFF2-40B4-BE49-F238E27FC236}">
                  <a16:creationId xmlns:a16="http://schemas.microsoft.com/office/drawing/2014/main" id="{AEE9ED8C-F647-61A3-AB76-AB81338537E7}"/>
                </a:ext>
              </a:extLst>
            </p:cNvPr>
            <p:cNvSpPr/>
            <p:nvPr/>
          </p:nvSpPr>
          <p:spPr>
            <a:xfrm>
              <a:off x="4513000" y="3997950"/>
              <a:ext cx="33850" cy="31500"/>
            </a:xfrm>
            <a:custGeom>
              <a:avLst/>
              <a:gdLst/>
              <a:ahLst/>
              <a:cxnLst/>
              <a:rect l="l" t="t" r="r" b="b"/>
              <a:pathLst>
                <a:path w="1354" h="1260" extrusionOk="0">
                  <a:moveTo>
                    <a:pt x="753" y="650"/>
                  </a:moveTo>
                  <a:lnTo>
                    <a:pt x="755" y="651"/>
                  </a:lnTo>
                  <a:lnTo>
                    <a:pt x="755" y="651"/>
                  </a:lnTo>
                  <a:cubicBezTo>
                    <a:pt x="754" y="652"/>
                    <a:pt x="754" y="652"/>
                    <a:pt x="753" y="653"/>
                  </a:cubicBezTo>
                  <a:lnTo>
                    <a:pt x="753" y="653"/>
                  </a:lnTo>
                  <a:cubicBezTo>
                    <a:pt x="753" y="652"/>
                    <a:pt x="752" y="652"/>
                    <a:pt x="752" y="651"/>
                  </a:cubicBezTo>
                  <a:lnTo>
                    <a:pt x="752" y="651"/>
                  </a:lnTo>
                  <a:lnTo>
                    <a:pt x="753" y="650"/>
                  </a:lnTo>
                  <a:close/>
                  <a:moveTo>
                    <a:pt x="740" y="651"/>
                  </a:moveTo>
                  <a:lnTo>
                    <a:pt x="740" y="651"/>
                  </a:lnTo>
                  <a:cubicBezTo>
                    <a:pt x="739" y="654"/>
                    <a:pt x="738" y="656"/>
                    <a:pt x="736" y="658"/>
                  </a:cubicBezTo>
                  <a:lnTo>
                    <a:pt x="736" y="658"/>
                  </a:lnTo>
                  <a:lnTo>
                    <a:pt x="738" y="651"/>
                  </a:lnTo>
                  <a:lnTo>
                    <a:pt x="738" y="651"/>
                  </a:lnTo>
                  <a:lnTo>
                    <a:pt x="740" y="651"/>
                  </a:lnTo>
                  <a:close/>
                  <a:moveTo>
                    <a:pt x="707" y="665"/>
                  </a:moveTo>
                  <a:lnTo>
                    <a:pt x="707" y="665"/>
                  </a:lnTo>
                  <a:cubicBezTo>
                    <a:pt x="708" y="665"/>
                    <a:pt x="708" y="666"/>
                    <a:pt x="708" y="667"/>
                  </a:cubicBezTo>
                  <a:lnTo>
                    <a:pt x="708" y="667"/>
                  </a:lnTo>
                  <a:cubicBezTo>
                    <a:pt x="707" y="667"/>
                    <a:pt x="706" y="667"/>
                    <a:pt x="704" y="667"/>
                  </a:cubicBezTo>
                  <a:lnTo>
                    <a:pt x="704" y="667"/>
                  </a:lnTo>
                  <a:lnTo>
                    <a:pt x="707" y="665"/>
                  </a:lnTo>
                  <a:close/>
                  <a:moveTo>
                    <a:pt x="792" y="676"/>
                  </a:moveTo>
                  <a:lnTo>
                    <a:pt x="794" y="677"/>
                  </a:lnTo>
                  <a:lnTo>
                    <a:pt x="794" y="677"/>
                  </a:lnTo>
                  <a:lnTo>
                    <a:pt x="796" y="683"/>
                  </a:lnTo>
                  <a:lnTo>
                    <a:pt x="796" y="683"/>
                  </a:lnTo>
                  <a:cubicBezTo>
                    <a:pt x="795" y="683"/>
                    <a:pt x="795" y="682"/>
                    <a:pt x="794" y="681"/>
                  </a:cubicBezTo>
                  <a:lnTo>
                    <a:pt x="794" y="681"/>
                  </a:lnTo>
                  <a:cubicBezTo>
                    <a:pt x="793" y="679"/>
                    <a:pt x="792" y="678"/>
                    <a:pt x="792" y="676"/>
                  </a:cubicBezTo>
                  <a:close/>
                  <a:moveTo>
                    <a:pt x="801" y="682"/>
                  </a:moveTo>
                  <a:lnTo>
                    <a:pt x="805" y="684"/>
                  </a:lnTo>
                  <a:lnTo>
                    <a:pt x="805" y="684"/>
                  </a:lnTo>
                  <a:lnTo>
                    <a:pt x="807" y="690"/>
                  </a:lnTo>
                  <a:lnTo>
                    <a:pt x="807" y="690"/>
                  </a:lnTo>
                  <a:cubicBezTo>
                    <a:pt x="803" y="689"/>
                    <a:pt x="801" y="688"/>
                    <a:pt x="798" y="686"/>
                  </a:cubicBezTo>
                  <a:lnTo>
                    <a:pt x="798" y="686"/>
                  </a:lnTo>
                  <a:cubicBezTo>
                    <a:pt x="799" y="684"/>
                    <a:pt x="800" y="683"/>
                    <a:pt x="801" y="682"/>
                  </a:cubicBezTo>
                  <a:close/>
                  <a:moveTo>
                    <a:pt x="797" y="689"/>
                  </a:moveTo>
                  <a:lnTo>
                    <a:pt x="799" y="691"/>
                  </a:lnTo>
                  <a:lnTo>
                    <a:pt x="799" y="691"/>
                  </a:lnTo>
                  <a:lnTo>
                    <a:pt x="803" y="703"/>
                  </a:lnTo>
                  <a:lnTo>
                    <a:pt x="803" y="703"/>
                  </a:lnTo>
                  <a:cubicBezTo>
                    <a:pt x="802" y="703"/>
                    <a:pt x="802" y="703"/>
                    <a:pt x="802" y="703"/>
                  </a:cubicBezTo>
                  <a:lnTo>
                    <a:pt x="802" y="703"/>
                  </a:lnTo>
                  <a:cubicBezTo>
                    <a:pt x="800" y="699"/>
                    <a:pt x="798" y="695"/>
                    <a:pt x="797" y="691"/>
                  </a:cubicBezTo>
                  <a:lnTo>
                    <a:pt x="797" y="691"/>
                  </a:lnTo>
                  <a:cubicBezTo>
                    <a:pt x="797" y="690"/>
                    <a:pt x="797" y="690"/>
                    <a:pt x="797" y="689"/>
                  </a:cubicBezTo>
                  <a:close/>
                  <a:moveTo>
                    <a:pt x="420" y="0"/>
                  </a:moveTo>
                  <a:cubicBezTo>
                    <a:pt x="371" y="0"/>
                    <a:pt x="297" y="25"/>
                    <a:pt x="223" y="50"/>
                  </a:cubicBezTo>
                  <a:cubicBezTo>
                    <a:pt x="149" y="74"/>
                    <a:pt x="99" y="124"/>
                    <a:pt x="50" y="173"/>
                  </a:cubicBezTo>
                  <a:cubicBezTo>
                    <a:pt x="0" y="247"/>
                    <a:pt x="0" y="346"/>
                    <a:pt x="25" y="420"/>
                  </a:cubicBezTo>
                  <a:cubicBezTo>
                    <a:pt x="25" y="494"/>
                    <a:pt x="74" y="568"/>
                    <a:pt x="149" y="593"/>
                  </a:cubicBezTo>
                  <a:cubicBezTo>
                    <a:pt x="158" y="599"/>
                    <a:pt x="168" y="605"/>
                    <a:pt x="177" y="610"/>
                  </a:cubicBezTo>
                  <a:lnTo>
                    <a:pt x="177" y="610"/>
                  </a:lnTo>
                  <a:cubicBezTo>
                    <a:pt x="175" y="630"/>
                    <a:pt x="173" y="649"/>
                    <a:pt x="173" y="667"/>
                  </a:cubicBezTo>
                  <a:cubicBezTo>
                    <a:pt x="173" y="674"/>
                    <a:pt x="173" y="680"/>
                    <a:pt x="173" y="687"/>
                  </a:cubicBezTo>
                  <a:lnTo>
                    <a:pt x="173" y="687"/>
                  </a:lnTo>
                  <a:cubicBezTo>
                    <a:pt x="173" y="689"/>
                    <a:pt x="173" y="690"/>
                    <a:pt x="173" y="691"/>
                  </a:cubicBezTo>
                  <a:cubicBezTo>
                    <a:pt x="173" y="692"/>
                    <a:pt x="173" y="692"/>
                    <a:pt x="173" y="692"/>
                  </a:cubicBezTo>
                  <a:lnTo>
                    <a:pt x="173" y="692"/>
                  </a:lnTo>
                  <a:cubicBezTo>
                    <a:pt x="174" y="757"/>
                    <a:pt x="176" y="820"/>
                    <a:pt x="198" y="864"/>
                  </a:cubicBezTo>
                  <a:cubicBezTo>
                    <a:pt x="223" y="938"/>
                    <a:pt x="272" y="1012"/>
                    <a:pt x="346" y="1087"/>
                  </a:cubicBezTo>
                  <a:cubicBezTo>
                    <a:pt x="349" y="1089"/>
                    <a:pt x="352" y="1092"/>
                    <a:pt x="355" y="1095"/>
                  </a:cubicBezTo>
                  <a:lnTo>
                    <a:pt x="355" y="1095"/>
                  </a:lnTo>
                  <a:cubicBezTo>
                    <a:pt x="360" y="1101"/>
                    <a:pt x="366" y="1106"/>
                    <a:pt x="371" y="1111"/>
                  </a:cubicBezTo>
                  <a:cubicBezTo>
                    <a:pt x="445" y="1161"/>
                    <a:pt x="519" y="1210"/>
                    <a:pt x="593" y="1235"/>
                  </a:cubicBezTo>
                  <a:cubicBezTo>
                    <a:pt x="616" y="1240"/>
                    <a:pt x="638" y="1245"/>
                    <a:pt x="659" y="1248"/>
                  </a:cubicBezTo>
                  <a:lnTo>
                    <a:pt x="659" y="1248"/>
                  </a:lnTo>
                  <a:cubicBezTo>
                    <a:pt x="686" y="1256"/>
                    <a:pt x="714" y="1259"/>
                    <a:pt x="741" y="1259"/>
                  </a:cubicBezTo>
                  <a:cubicBezTo>
                    <a:pt x="892" y="1259"/>
                    <a:pt x="1022" y="1199"/>
                    <a:pt x="1119" y="1104"/>
                  </a:cubicBezTo>
                  <a:lnTo>
                    <a:pt x="1119" y="1104"/>
                  </a:lnTo>
                  <a:cubicBezTo>
                    <a:pt x="1163" y="1071"/>
                    <a:pt x="1204" y="1034"/>
                    <a:pt x="1235" y="988"/>
                  </a:cubicBezTo>
                  <a:cubicBezTo>
                    <a:pt x="1245" y="968"/>
                    <a:pt x="1251" y="948"/>
                    <a:pt x="1256" y="929"/>
                  </a:cubicBezTo>
                  <a:lnTo>
                    <a:pt x="1256" y="929"/>
                  </a:lnTo>
                  <a:cubicBezTo>
                    <a:pt x="1281" y="889"/>
                    <a:pt x="1295" y="844"/>
                    <a:pt x="1303" y="797"/>
                  </a:cubicBezTo>
                  <a:lnTo>
                    <a:pt x="1303" y="797"/>
                  </a:lnTo>
                  <a:cubicBezTo>
                    <a:pt x="1305" y="795"/>
                    <a:pt x="1307" y="792"/>
                    <a:pt x="1309" y="790"/>
                  </a:cubicBezTo>
                  <a:cubicBezTo>
                    <a:pt x="1354" y="567"/>
                    <a:pt x="1257" y="344"/>
                    <a:pt x="1074" y="212"/>
                  </a:cubicBezTo>
                  <a:lnTo>
                    <a:pt x="1074" y="212"/>
                  </a:lnTo>
                  <a:cubicBezTo>
                    <a:pt x="983" y="131"/>
                    <a:pt x="874" y="71"/>
                    <a:pt x="766" y="50"/>
                  </a:cubicBezTo>
                  <a:cubicBezTo>
                    <a:pt x="692" y="25"/>
                    <a:pt x="642" y="0"/>
                    <a:pt x="568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6" name="Google Shape;482;p34">
              <a:extLst>
                <a:ext uri="{FF2B5EF4-FFF2-40B4-BE49-F238E27FC236}">
                  <a16:creationId xmlns:a16="http://schemas.microsoft.com/office/drawing/2014/main" id="{0AAFDCC9-1448-C022-79E6-5AD2EE33B13A}"/>
                </a:ext>
              </a:extLst>
            </p:cNvPr>
            <p:cNvSpPr/>
            <p:nvPr/>
          </p:nvSpPr>
          <p:spPr>
            <a:xfrm>
              <a:off x="4306850" y="4257950"/>
              <a:ext cx="32725" cy="26875"/>
            </a:xfrm>
            <a:custGeom>
              <a:avLst/>
              <a:gdLst/>
              <a:ahLst/>
              <a:cxnLst/>
              <a:rect l="l" t="t" r="r" b="b"/>
              <a:pathLst>
                <a:path w="1309" h="1075" extrusionOk="0">
                  <a:moveTo>
                    <a:pt x="580" y="0"/>
                  </a:moveTo>
                  <a:cubicBezTo>
                    <a:pt x="519" y="0"/>
                    <a:pt x="457" y="7"/>
                    <a:pt x="395" y="19"/>
                  </a:cubicBezTo>
                  <a:cubicBezTo>
                    <a:pt x="297" y="44"/>
                    <a:pt x="173" y="118"/>
                    <a:pt x="99" y="192"/>
                  </a:cubicBezTo>
                  <a:cubicBezTo>
                    <a:pt x="25" y="241"/>
                    <a:pt x="0" y="315"/>
                    <a:pt x="0" y="414"/>
                  </a:cubicBezTo>
                  <a:cubicBezTo>
                    <a:pt x="0" y="455"/>
                    <a:pt x="8" y="496"/>
                    <a:pt x="27" y="532"/>
                  </a:cubicBezTo>
                  <a:lnTo>
                    <a:pt x="27" y="532"/>
                  </a:lnTo>
                  <a:cubicBezTo>
                    <a:pt x="28" y="537"/>
                    <a:pt x="29" y="542"/>
                    <a:pt x="30" y="547"/>
                  </a:cubicBezTo>
                  <a:lnTo>
                    <a:pt x="30" y="547"/>
                  </a:lnTo>
                  <a:cubicBezTo>
                    <a:pt x="27" y="642"/>
                    <a:pt x="48" y="741"/>
                    <a:pt x="99" y="834"/>
                  </a:cubicBezTo>
                  <a:cubicBezTo>
                    <a:pt x="124" y="908"/>
                    <a:pt x="173" y="957"/>
                    <a:pt x="247" y="1006"/>
                  </a:cubicBezTo>
                  <a:cubicBezTo>
                    <a:pt x="297" y="1031"/>
                    <a:pt x="346" y="1056"/>
                    <a:pt x="420" y="1056"/>
                  </a:cubicBezTo>
                  <a:cubicBezTo>
                    <a:pt x="458" y="1069"/>
                    <a:pt x="498" y="1075"/>
                    <a:pt x="538" y="1075"/>
                  </a:cubicBezTo>
                  <a:cubicBezTo>
                    <a:pt x="654" y="1075"/>
                    <a:pt x="773" y="1024"/>
                    <a:pt x="864" y="932"/>
                  </a:cubicBezTo>
                  <a:cubicBezTo>
                    <a:pt x="881" y="916"/>
                    <a:pt x="894" y="898"/>
                    <a:pt x="905" y="876"/>
                  </a:cubicBezTo>
                  <a:lnTo>
                    <a:pt x="905" y="876"/>
                  </a:lnTo>
                  <a:cubicBezTo>
                    <a:pt x="910" y="874"/>
                    <a:pt x="915" y="872"/>
                    <a:pt x="921" y="869"/>
                  </a:cubicBezTo>
                  <a:lnTo>
                    <a:pt x="921" y="869"/>
                  </a:lnTo>
                  <a:cubicBezTo>
                    <a:pt x="968" y="861"/>
                    <a:pt x="1015" y="849"/>
                    <a:pt x="1062" y="834"/>
                  </a:cubicBezTo>
                  <a:cubicBezTo>
                    <a:pt x="1136" y="809"/>
                    <a:pt x="1210" y="735"/>
                    <a:pt x="1259" y="661"/>
                  </a:cubicBezTo>
                  <a:cubicBezTo>
                    <a:pt x="1309" y="562"/>
                    <a:pt x="1309" y="463"/>
                    <a:pt x="1259" y="389"/>
                  </a:cubicBezTo>
                  <a:cubicBezTo>
                    <a:pt x="1235" y="340"/>
                    <a:pt x="1204" y="295"/>
                    <a:pt x="1169" y="255"/>
                  </a:cubicBezTo>
                  <a:lnTo>
                    <a:pt x="1169" y="255"/>
                  </a:lnTo>
                  <a:cubicBezTo>
                    <a:pt x="1154" y="224"/>
                    <a:pt x="1135" y="194"/>
                    <a:pt x="1111" y="167"/>
                  </a:cubicBezTo>
                  <a:cubicBezTo>
                    <a:pt x="1017" y="92"/>
                    <a:pt x="908" y="45"/>
                    <a:pt x="796" y="27"/>
                  </a:cubicBezTo>
                  <a:lnTo>
                    <a:pt x="796" y="27"/>
                  </a:lnTo>
                  <a:cubicBezTo>
                    <a:pt x="786" y="24"/>
                    <a:pt x="776" y="21"/>
                    <a:pt x="766" y="19"/>
                  </a:cubicBezTo>
                  <a:cubicBezTo>
                    <a:pt x="704" y="7"/>
                    <a:pt x="642" y="0"/>
                    <a:pt x="58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7" name="Google Shape;483;p34">
              <a:extLst>
                <a:ext uri="{FF2B5EF4-FFF2-40B4-BE49-F238E27FC236}">
                  <a16:creationId xmlns:a16="http://schemas.microsoft.com/office/drawing/2014/main" id="{43434453-C787-B9EE-ACC6-2D26A9BBE8E4}"/>
                </a:ext>
              </a:extLst>
            </p:cNvPr>
            <p:cNvSpPr/>
            <p:nvPr/>
          </p:nvSpPr>
          <p:spPr>
            <a:xfrm>
              <a:off x="4335225" y="4115100"/>
              <a:ext cx="36450" cy="30450"/>
            </a:xfrm>
            <a:custGeom>
              <a:avLst/>
              <a:gdLst/>
              <a:ahLst/>
              <a:cxnLst/>
              <a:rect l="l" t="t" r="r" b="b"/>
              <a:pathLst>
                <a:path w="1458" h="1218" extrusionOk="0">
                  <a:moveTo>
                    <a:pt x="676" y="0"/>
                  </a:moveTo>
                  <a:cubicBezTo>
                    <a:pt x="656" y="0"/>
                    <a:pt x="637" y="2"/>
                    <a:pt x="618" y="5"/>
                  </a:cubicBezTo>
                  <a:cubicBezTo>
                    <a:pt x="445" y="5"/>
                    <a:pt x="273" y="104"/>
                    <a:pt x="174" y="252"/>
                  </a:cubicBezTo>
                  <a:cubicBezTo>
                    <a:pt x="173" y="253"/>
                    <a:pt x="172" y="254"/>
                    <a:pt x="172" y="256"/>
                  </a:cubicBezTo>
                  <a:lnTo>
                    <a:pt x="172" y="256"/>
                  </a:lnTo>
                  <a:cubicBezTo>
                    <a:pt x="164" y="262"/>
                    <a:pt x="156" y="269"/>
                    <a:pt x="149" y="277"/>
                  </a:cubicBezTo>
                  <a:lnTo>
                    <a:pt x="100" y="326"/>
                  </a:lnTo>
                  <a:cubicBezTo>
                    <a:pt x="75" y="351"/>
                    <a:pt x="75" y="400"/>
                    <a:pt x="75" y="449"/>
                  </a:cubicBezTo>
                  <a:cubicBezTo>
                    <a:pt x="68" y="464"/>
                    <a:pt x="65" y="480"/>
                    <a:pt x="65" y="498"/>
                  </a:cubicBezTo>
                  <a:lnTo>
                    <a:pt x="65" y="498"/>
                  </a:lnTo>
                  <a:cubicBezTo>
                    <a:pt x="23" y="588"/>
                    <a:pt x="1" y="690"/>
                    <a:pt x="1" y="795"/>
                  </a:cubicBezTo>
                  <a:cubicBezTo>
                    <a:pt x="1" y="894"/>
                    <a:pt x="26" y="968"/>
                    <a:pt x="100" y="1017"/>
                  </a:cubicBezTo>
                  <a:cubicBezTo>
                    <a:pt x="149" y="1079"/>
                    <a:pt x="223" y="1110"/>
                    <a:pt x="300" y="1110"/>
                  </a:cubicBezTo>
                  <a:cubicBezTo>
                    <a:pt x="346" y="1110"/>
                    <a:pt x="393" y="1099"/>
                    <a:pt x="437" y="1077"/>
                  </a:cubicBezTo>
                  <a:lnTo>
                    <a:pt x="437" y="1077"/>
                  </a:lnTo>
                  <a:cubicBezTo>
                    <a:pt x="478" y="1110"/>
                    <a:pt x="521" y="1139"/>
                    <a:pt x="569" y="1165"/>
                  </a:cubicBezTo>
                  <a:cubicBezTo>
                    <a:pt x="645" y="1196"/>
                    <a:pt x="731" y="1217"/>
                    <a:pt x="820" y="1217"/>
                  </a:cubicBezTo>
                  <a:cubicBezTo>
                    <a:pt x="875" y="1217"/>
                    <a:pt x="932" y="1209"/>
                    <a:pt x="989" y="1190"/>
                  </a:cubicBezTo>
                  <a:cubicBezTo>
                    <a:pt x="1112" y="1165"/>
                    <a:pt x="1211" y="1116"/>
                    <a:pt x="1310" y="1017"/>
                  </a:cubicBezTo>
                  <a:cubicBezTo>
                    <a:pt x="1408" y="894"/>
                    <a:pt x="1458" y="721"/>
                    <a:pt x="1408" y="548"/>
                  </a:cubicBezTo>
                  <a:cubicBezTo>
                    <a:pt x="1359" y="400"/>
                    <a:pt x="1260" y="277"/>
                    <a:pt x="1137" y="203"/>
                  </a:cubicBezTo>
                  <a:cubicBezTo>
                    <a:pt x="1081" y="169"/>
                    <a:pt x="1026" y="146"/>
                    <a:pt x="970" y="130"/>
                  </a:cubicBezTo>
                  <a:lnTo>
                    <a:pt x="970" y="130"/>
                  </a:lnTo>
                  <a:cubicBezTo>
                    <a:pt x="889" y="50"/>
                    <a:pt x="784" y="0"/>
                    <a:pt x="676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8" name="Google Shape;484;p34">
              <a:extLst>
                <a:ext uri="{FF2B5EF4-FFF2-40B4-BE49-F238E27FC236}">
                  <a16:creationId xmlns:a16="http://schemas.microsoft.com/office/drawing/2014/main" id="{205F85B4-B871-66E8-FB5A-5CC1952DB868}"/>
                </a:ext>
              </a:extLst>
            </p:cNvPr>
            <p:cNvSpPr/>
            <p:nvPr/>
          </p:nvSpPr>
          <p:spPr>
            <a:xfrm>
              <a:off x="4427825" y="4217425"/>
              <a:ext cx="35825" cy="28325"/>
            </a:xfrm>
            <a:custGeom>
              <a:avLst/>
              <a:gdLst/>
              <a:ahLst/>
              <a:cxnLst/>
              <a:rect l="l" t="t" r="r" b="b"/>
              <a:pathLst>
                <a:path w="1433" h="1133" extrusionOk="0">
                  <a:moveTo>
                    <a:pt x="594" y="0"/>
                  </a:moveTo>
                  <a:cubicBezTo>
                    <a:pt x="554" y="0"/>
                    <a:pt x="513" y="3"/>
                    <a:pt x="469" y="10"/>
                  </a:cubicBezTo>
                  <a:cubicBezTo>
                    <a:pt x="395" y="35"/>
                    <a:pt x="346" y="60"/>
                    <a:pt x="272" y="85"/>
                  </a:cubicBezTo>
                  <a:cubicBezTo>
                    <a:pt x="198" y="134"/>
                    <a:pt x="124" y="183"/>
                    <a:pt x="74" y="282"/>
                  </a:cubicBezTo>
                  <a:cubicBezTo>
                    <a:pt x="54" y="317"/>
                    <a:pt x="40" y="354"/>
                    <a:pt x="34" y="391"/>
                  </a:cubicBezTo>
                  <a:lnTo>
                    <a:pt x="34" y="391"/>
                  </a:lnTo>
                  <a:cubicBezTo>
                    <a:pt x="0" y="473"/>
                    <a:pt x="2" y="568"/>
                    <a:pt x="50" y="652"/>
                  </a:cubicBezTo>
                  <a:cubicBezTo>
                    <a:pt x="124" y="776"/>
                    <a:pt x="247" y="899"/>
                    <a:pt x="371" y="973"/>
                  </a:cubicBezTo>
                  <a:cubicBezTo>
                    <a:pt x="409" y="993"/>
                    <a:pt x="448" y="1010"/>
                    <a:pt x="487" y="1026"/>
                  </a:cubicBezTo>
                  <a:lnTo>
                    <a:pt x="487" y="1026"/>
                  </a:lnTo>
                  <a:cubicBezTo>
                    <a:pt x="567" y="1098"/>
                    <a:pt x="670" y="1133"/>
                    <a:pt x="772" y="1133"/>
                  </a:cubicBezTo>
                  <a:cubicBezTo>
                    <a:pt x="822" y="1133"/>
                    <a:pt x="871" y="1125"/>
                    <a:pt x="919" y="1109"/>
                  </a:cubicBezTo>
                  <a:lnTo>
                    <a:pt x="919" y="1109"/>
                  </a:lnTo>
                  <a:cubicBezTo>
                    <a:pt x="920" y="1109"/>
                    <a:pt x="922" y="1109"/>
                    <a:pt x="923" y="1109"/>
                  </a:cubicBezTo>
                  <a:cubicBezTo>
                    <a:pt x="1006" y="1109"/>
                    <a:pt x="1087" y="1097"/>
                    <a:pt x="1161" y="1072"/>
                  </a:cubicBezTo>
                  <a:cubicBezTo>
                    <a:pt x="1334" y="1023"/>
                    <a:pt x="1432" y="850"/>
                    <a:pt x="1383" y="702"/>
                  </a:cubicBezTo>
                  <a:cubicBezTo>
                    <a:pt x="1377" y="680"/>
                    <a:pt x="1368" y="659"/>
                    <a:pt x="1358" y="639"/>
                  </a:cubicBezTo>
                  <a:lnTo>
                    <a:pt x="1358" y="639"/>
                  </a:lnTo>
                  <a:cubicBezTo>
                    <a:pt x="1360" y="524"/>
                    <a:pt x="1327" y="416"/>
                    <a:pt x="1259" y="331"/>
                  </a:cubicBezTo>
                  <a:cubicBezTo>
                    <a:pt x="1210" y="257"/>
                    <a:pt x="1136" y="183"/>
                    <a:pt x="1062" y="134"/>
                  </a:cubicBezTo>
                  <a:cubicBezTo>
                    <a:pt x="1013" y="85"/>
                    <a:pt x="939" y="60"/>
                    <a:pt x="889" y="35"/>
                  </a:cubicBezTo>
                  <a:cubicBezTo>
                    <a:pt x="784" y="18"/>
                    <a:pt x="692" y="0"/>
                    <a:pt x="59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9" name="Google Shape;485;p34">
              <a:extLst>
                <a:ext uri="{FF2B5EF4-FFF2-40B4-BE49-F238E27FC236}">
                  <a16:creationId xmlns:a16="http://schemas.microsoft.com/office/drawing/2014/main" id="{2986FF91-D21C-5D6A-E254-4E930E6568F6}"/>
                </a:ext>
              </a:extLst>
            </p:cNvPr>
            <p:cNvSpPr/>
            <p:nvPr/>
          </p:nvSpPr>
          <p:spPr>
            <a:xfrm>
              <a:off x="4500650" y="4259025"/>
              <a:ext cx="29650" cy="21175"/>
            </a:xfrm>
            <a:custGeom>
              <a:avLst/>
              <a:gdLst/>
              <a:ahLst/>
              <a:cxnLst/>
              <a:rect l="l" t="t" r="r" b="b"/>
              <a:pathLst>
                <a:path w="1186" h="847" extrusionOk="0">
                  <a:moveTo>
                    <a:pt x="618" y="223"/>
                  </a:moveTo>
                  <a:cubicBezTo>
                    <a:pt x="617" y="223"/>
                    <a:pt x="617" y="224"/>
                    <a:pt x="617" y="224"/>
                  </a:cubicBezTo>
                  <a:lnTo>
                    <a:pt x="617" y="224"/>
                  </a:lnTo>
                  <a:cubicBezTo>
                    <a:pt x="609" y="231"/>
                    <a:pt x="602" y="236"/>
                    <a:pt x="595" y="240"/>
                  </a:cubicBezTo>
                  <a:lnTo>
                    <a:pt x="595" y="240"/>
                  </a:lnTo>
                  <a:cubicBezTo>
                    <a:pt x="594" y="240"/>
                    <a:pt x="594" y="239"/>
                    <a:pt x="593" y="239"/>
                  </a:cubicBezTo>
                  <a:lnTo>
                    <a:pt x="593" y="239"/>
                  </a:lnTo>
                  <a:lnTo>
                    <a:pt x="618" y="223"/>
                  </a:lnTo>
                  <a:close/>
                  <a:moveTo>
                    <a:pt x="593" y="239"/>
                  </a:moveTo>
                  <a:lnTo>
                    <a:pt x="594" y="240"/>
                  </a:lnTo>
                  <a:lnTo>
                    <a:pt x="594" y="240"/>
                  </a:lnTo>
                  <a:cubicBezTo>
                    <a:pt x="594" y="240"/>
                    <a:pt x="594" y="240"/>
                    <a:pt x="594" y="240"/>
                  </a:cubicBezTo>
                  <a:lnTo>
                    <a:pt x="594" y="240"/>
                  </a:lnTo>
                  <a:cubicBezTo>
                    <a:pt x="593" y="240"/>
                    <a:pt x="593" y="240"/>
                    <a:pt x="592" y="240"/>
                  </a:cubicBezTo>
                  <a:lnTo>
                    <a:pt x="592" y="240"/>
                  </a:lnTo>
                  <a:lnTo>
                    <a:pt x="593" y="239"/>
                  </a:lnTo>
                  <a:close/>
                  <a:moveTo>
                    <a:pt x="618" y="1"/>
                  </a:moveTo>
                  <a:cubicBezTo>
                    <a:pt x="499" y="1"/>
                    <a:pt x="392" y="47"/>
                    <a:pt x="305" y="125"/>
                  </a:cubicBezTo>
                  <a:lnTo>
                    <a:pt x="305" y="125"/>
                  </a:lnTo>
                  <a:cubicBezTo>
                    <a:pt x="139" y="134"/>
                    <a:pt x="1" y="278"/>
                    <a:pt x="1" y="445"/>
                  </a:cubicBezTo>
                  <a:cubicBezTo>
                    <a:pt x="1" y="519"/>
                    <a:pt x="25" y="593"/>
                    <a:pt x="99" y="643"/>
                  </a:cubicBezTo>
                  <a:lnTo>
                    <a:pt x="124" y="643"/>
                  </a:lnTo>
                  <a:cubicBezTo>
                    <a:pt x="173" y="692"/>
                    <a:pt x="248" y="741"/>
                    <a:pt x="322" y="766"/>
                  </a:cubicBezTo>
                  <a:cubicBezTo>
                    <a:pt x="336" y="773"/>
                    <a:pt x="349" y="779"/>
                    <a:pt x="361" y="783"/>
                  </a:cubicBezTo>
                  <a:lnTo>
                    <a:pt x="361" y="783"/>
                  </a:lnTo>
                  <a:cubicBezTo>
                    <a:pt x="387" y="795"/>
                    <a:pt x="415" y="806"/>
                    <a:pt x="443" y="815"/>
                  </a:cubicBezTo>
                  <a:lnTo>
                    <a:pt x="443" y="815"/>
                  </a:lnTo>
                  <a:cubicBezTo>
                    <a:pt x="444" y="815"/>
                    <a:pt x="445" y="815"/>
                    <a:pt x="445" y="815"/>
                  </a:cubicBezTo>
                  <a:cubicBezTo>
                    <a:pt x="494" y="840"/>
                    <a:pt x="544" y="840"/>
                    <a:pt x="593" y="840"/>
                  </a:cubicBezTo>
                  <a:cubicBezTo>
                    <a:pt x="620" y="845"/>
                    <a:pt x="648" y="847"/>
                    <a:pt x="675" y="847"/>
                  </a:cubicBezTo>
                  <a:cubicBezTo>
                    <a:pt x="796" y="847"/>
                    <a:pt x="917" y="806"/>
                    <a:pt x="1038" y="766"/>
                  </a:cubicBezTo>
                  <a:lnTo>
                    <a:pt x="1112" y="717"/>
                  </a:lnTo>
                  <a:cubicBezTo>
                    <a:pt x="1136" y="692"/>
                    <a:pt x="1161" y="667"/>
                    <a:pt x="1161" y="618"/>
                  </a:cubicBezTo>
                  <a:cubicBezTo>
                    <a:pt x="1186" y="544"/>
                    <a:pt x="1186" y="494"/>
                    <a:pt x="1186" y="420"/>
                  </a:cubicBezTo>
                  <a:cubicBezTo>
                    <a:pt x="1161" y="371"/>
                    <a:pt x="1136" y="322"/>
                    <a:pt x="1112" y="297"/>
                  </a:cubicBezTo>
                  <a:lnTo>
                    <a:pt x="1112" y="297"/>
                  </a:lnTo>
                  <a:cubicBezTo>
                    <a:pt x="1105" y="278"/>
                    <a:pt x="1099" y="260"/>
                    <a:pt x="1087" y="247"/>
                  </a:cubicBezTo>
                  <a:lnTo>
                    <a:pt x="1085" y="246"/>
                  </a:lnTo>
                  <a:lnTo>
                    <a:pt x="1085" y="246"/>
                  </a:lnTo>
                  <a:cubicBezTo>
                    <a:pt x="1076" y="233"/>
                    <a:pt x="1066" y="222"/>
                    <a:pt x="1056" y="210"/>
                  </a:cubicBezTo>
                  <a:lnTo>
                    <a:pt x="1056" y="210"/>
                  </a:lnTo>
                  <a:cubicBezTo>
                    <a:pt x="1033" y="169"/>
                    <a:pt x="1011" y="147"/>
                    <a:pt x="988" y="124"/>
                  </a:cubicBezTo>
                  <a:cubicBezTo>
                    <a:pt x="939" y="75"/>
                    <a:pt x="865" y="25"/>
                    <a:pt x="791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0" name="Google Shape;486;p34">
              <a:extLst>
                <a:ext uri="{FF2B5EF4-FFF2-40B4-BE49-F238E27FC236}">
                  <a16:creationId xmlns:a16="http://schemas.microsoft.com/office/drawing/2014/main" id="{02183970-8B96-2760-22C8-4FDAE73812B6}"/>
                </a:ext>
              </a:extLst>
            </p:cNvPr>
            <p:cNvSpPr/>
            <p:nvPr/>
          </p:nvSpPr>
          <p:spPr>
            <a:xfrm>
              <a:off x="4365475" y="4263975"/>
              <a:ext cx="37675" cy="25175"/>
            </a:xfrm>
            <a:custGeom>
              <a:avLst/>
              <a:gdLst/>
              <a:ahLst/>
              <a:cxnLst/>
              <a:rect l="l" t="t" r="r" b="b"/>
              <a:pathLst>
                <a:path w="1507" h="1007" extrusionOk="0">
                  <a:moveTo>
                    <a:pt x="618" y="0"/>
                  </a:moveTo>
                  <a:cubicBezTo>
                    <a:pt x="519" y="25"/>
                    <a:pt x="420" y="49"/>
                    <a:pt x="322" y="99"/>
                  </a:cubicBezTo>
                  <a:cubicBezTo>
                    <a:pt x="244" y="130"/>
                    <a:pt x="176" y="200"/>
                    <a:pt x="137" y="285"/>
                  </a:cubicBezTo>
                  <a:lnTo>
                    <a:pt x="137" y="285"/>
                  </a:lnTo>
                  <a:cubicBezTo>
                    <a:pt x="132" y="288"/>
                    <a:pt x="128" y="292"/>
                    <a:pt x="124" y="296"/>
                  </a:cubicBezTo>
                  <a:cubicBezTo>
                    <a:pt x="1" y="420"/>
                    <a:pt x="1" y="617"/>
                    <a:pt x="124" y="741"/>
                  </a:cubicBezTo>
                  <a:lnTo>
                    <a:pt x="124" y="716"/>
                  </a:lnTo>
                  <a:cubicBezTo>
                    <a:pt x="257" y="849"/>
                    <a:pt x="430" y="922"/>
                    <a:pt x="607" y="936"/>
                  </a:cubicBezTo>
                  <a:lnTo>
                    <a:pt x="607" y="936"/>
                  </a:lnTo>
                  <a:cubicBezTo>
                    <a:pt x="674" y="959"/>
                    <a:pt x="745" y="978"/>
                    <a:pt x="815" y="988"/>
                  </a:cubicBezTo>
                  <a:cubicBezTo>
                    <a:pt x="865" y="1000"/>
                    <a:pt x="920" y="1006"/>
                    <a:pt x="979" y="1006"/>
                  </a:cubicBezTo>
                  <a:cubicBezTo>
                    <a:pt x="1038" y="1006"/>
                    <a:pt x="1099" y="1000"/>
                    <a:pt x="1161" y="988"/>
                  </a:cubicBezTo>
                  <a:cubicBezTo>
                    <a:pt x="1285" y="963"/>
                    <a:pt x="1408" y="840"/>
                    <a:pt x="1457" y="716"/>
                  </a:cubicBezTo>
                  <a:cubicBezTo>
                    <a:pt x="1507" y="494"/>
                    <a:pt x="1408" y="272"/>
                    <a:pt x="1186" y="173"/>
                  </a:cubicBezTo>
                  <a:cubicBezTo>
                    <a:pt x="1154" y="141"/>
                    <a:pt x="1117" y="118"/>
                    <a:pt x="1078" y="100"/>
                  </a:cubicBezTo>
                  <a:lnTo>
                    <a:pt x="1078" y="100"/>
                  </a:lnTo>
                  <a:cubicBezTo>
                    <a:pt x="1037" y="70"/>
                    <a:pt x="990" y="45"/>
                    <a:pt x="939" y="25"/>
                  </a:cubicBezTo>
                  <a:cubicBezTo>
                    <a:pt x="840" y="0"/>
                    <a:pt x="741" y="0"/>
                    <a:pt x="618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1" name="Google Shape;487;p34">
              <a:extLst>
                <a:ext uri="{FF2B5EF4-FFF2-40B4-BE49-F238E27FC236}">
                  <a16:creationId xmlns:a16="http://schemas.microsoft.com/office/drawing/2014/main" id="{2DFEC087-96ED-2897-9BCF-15F4E1615B50}"/>
                </a:ext>
              </a:extLst>
            </p:cNvPr>
            <p:cNvSpPr/>
            <p:nvPr/>
          </p:nvSpPr>
          <p:spPr>
            <a:xfrm>
              <a:off x="4265775" y="4182500"/>
              <a:ext cx="33700" cy="25875"/>
            </a:xfrm>
            <a:custGeom>
              <a:avLst/>
              <a:gdLst/>
              <a:ahLst/>
              <a:cxnLst/>
              <a:rect l="l" t="t" r="r" b="b"/>
              <a:pathLst>
                <a:path w="1348" h="1035" extrusionOk="0">
                  <a:moveTo>
                    <a:pt x="557" y="0"/>
                  </a:moveTo>
                  <a:cubicBezTo>
                    <a:pt x="483" y="0"/>
                    <a:pt x="434" y="25"/>
                    <a:pt x="384" y="25"/>
                  </a:cubicBezTo>
                  <a:cubicBezTo>
                    <a:pt x="331" y="42"/>
                    <a:pt x="291" y="73"/>
                    <a:pt x="245" y="107"/>
                  </a:cubicBezTo>
                  <a:lnTo>
                    <a:pt x="245" y="107"/>
                  </a:lnTo>
                  <a:cubicBezTo>
                    <a:pt x="225" y="119"/>
                    <a:pt x="206" y="132"/>
                    <a:pt x="188" y="147"/>
                  </a:cubicBezTo>
                  <a:lnTo>
                    <a:pt x="188" y="147"/>
                  </a:lnTo>
                  <a:cubicBezTo>
                    <a:pt x="188" y="148"/>
                    <a:pt x="187" y="148"/>
                    <a:pt x="187" y="148"/>
                  </a:cubicBezTo>
                  <a:cubicBezTo>
                    <a:pt x="181" y="153"/>
                    <a:pt x="176" y="157"/>
                    <a:pt x="171" y="162"/>
                  </a:cubicBezTo>
                  <a:lnTo>
                    <a:pt x="171" y="162"/>
                  </a:lnTo>
                  <a:cubicBezTo>
                    <a:pt x="129" y="200"/>
                    <a:pt x="92" y="245"/>
                    <a:pt x="63" y="296"/>
                  </a:cubicBezTo>
                  <a:cubicBezTo>
                    <a:pt x="52" y="318"/>
                    <a:pt x="41" y="345"/>
                    <a:pt x="35" y="375"/>
                  </a:cubicBezTo>
                  <a:lnTo>
                    <a:pt x="35" y="375"/>
                  </a:lnTo>
                  <a:cubicBezTo>
                    <a:pt x="7" y="460"/>
                    <a:pt x="1" y="554"/>
                    <a:pt x="24" y="644"/>
                  </a:cubicBezTo>
                  <a:lnTo>
                    <a:pt x="24" y="644"/>
                  </a:lnTo>
                  <a:cubicBezTo>
                    <a:pt x="28" y="660"/>
                    <a:pt x="32" y="676"/>
                    <a:pt x="39" y="691"/>
                  </a:cubicBezTo>
                  <a:cubicBezTo>
                    <a:pt x="63" y="815"/>
                    <a:pt x="137" y="914"/>
                    <a:pt x="261" y="963"/>
                  </a:cubicBezTo>
                  <a:cubicBezTo>
                    <a:pt x="333" y="999"/>
                    <a:pt x="419" y="1022"/>
                    <a:pt x="517" y="1022"/>
                  </a:cubicBezTo>
                  <a:cubicBezTo>
                    <a:pt x="553" y="1022"/>
                    <a:pt x="591" y="1019"/>
                    <a:pt x="631" y="1012"/>
                  </a:cubicBezTo>
                  <a:cubicBezTo>
                    <a:pt x="632" y="1012"/>
                    <a:pt x="632" y="1012"/>
                    <a:pt x="632" y="1012"/>
                  </a:cubicBezTo>
                  <a:lnTo>
                    <a:pt x="632" y="1012"/>
                  </a:lnTo>
                  <a:cubicBezTo>
                    <a:pt x="682" y="1027"/>
                    <a:pt x="733" y="1034"/>
                    <a:pt x="783" y="1034"/>
                  </a:cubicBezTo>
                  <a:cubicBezTo>
                    <a:pt x="877" y="1034"/>
                    <a:pt x="969" y="1010"/>
                    <a:pt x="1051" y="963"/>
                  </a:cubicBezTo>
                  <a:cubicBezTo>
                    <a:pt x="1248" y="864"/>
                    <a:pt x="1347" y="642"/>
                    <a:pt x="1298" y="420"/>
                  </a:cubicBezTo>
                  <a:cubicBezTo>
                    <a:pt x="1267" y="327"/>
                    <a:pt x="1218" y="251"/>
                    <a:pt x="1156" y="191"/>
                  </a:cubicBezTo>
                  <a:lnTo>
                    <a:pt x="1156" y="191"/>
                  </a:lnTo>
                  <a:cubicBezTo>
                    <a:pt x="1057" y="76"/>
                    <a:pt x="906" y="0"/>
                    <a:pt x="730" y="0"/>
                  </a:cubicBezTo>
                  <a:cubicBezTo>
                    <a:pt x="706" y="0"/>
                    <a:pt x="679" y="0"/>
                    <a:pt x="652" y="1"/>
                  </a:cubicBezTo>
                  <a:lnTo>
                    <a:pt x="652" y="1"/>
                  </a:lnTo>
                  <a:cubicBezTo>
                    <a:pt x="621" y="0"/>
                    <a:pt x="589" y="0"/>
                    <a:pt x="557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2" name="Google Shape;488;p34">
              <a:extLst>
                <a:ext uri="{FF2B5EF4-FFF2-40B4-BE49-F238E27FC236}">
                  <a16:creationId xmlns:a16="http://schemas.microsoft.com/office/drawing/2014/main" id="{381DF0FB-3313-9C71-7D4F-C815C0249B8F}"/>
                </a:ext>
              </a:extLst>
            </p:cNvPr>
            <p:cNvSpPr/>
            <p:nvPr/>
          </p:nvSpPr>
          <p:spPr>
            <a:xfrm>
              <a:off x="4252525" y="4086350"/>
              <a:ext cx="30975" cy="27650"/>
            </a:xfrm>
            <a:custGeom>
              <a:avLst/>
              <a:gdLst/>
              <a:ahLst/>
              <a:cxnLst/>
              <a:rect l="l" t="t" r="r" b="b"/>
              <a:pathLst>
                <a:path w="1239" h="1106" extrusionOk="0">
                  <a:moveTo>
                    <a:pt x="767" y="539"/>
                  </a:moveTo>
                  <a:lnTo>
                    <a:pt x="778" y="550"/>
                  </a:lnTo>
                  <a:lnTo>
                    <a:pt x="778" y="550"/>
                  </a:lnTo>
                  <a:lnTo>
                    <a:pt x="779" y="553"/>
                  </a:lnTo>
                  <a:lnTo>
                    <a:pt x="779" y="553"/>
                  </a:lnTo>
                  <a:cubicBezTo>
                    <a:pt x="776" y="550"/>
                    <a:pt x="773" y="548"/>
                    <a:pt x="770" y="546"/>
                  </a:cubicBezTo>
                  <a:lnTo>
                    <a:pt x="770" y="546"/>
                  </a:lnTo>
                  <a:lnTo>
                    <a:pt x="768" y="541"/>
                  </a:lnTo>
                  <a:lnTo>
                    <a:pt x="768" y="541"/>
                  </a:lnTo>
                  <a:cubicBezTo>
                    <a:pt x="767" y="540"/>
                    <a:pt x="767" y="540"/>
                    <a:pt x="767" y="539"/>
                  </a:cubicBezTo>
                  <a:close/>
                  <a:moveTo>
                    <a:pt x="772" y="550"/>
                  </a:moveTo>
                  <a:lnTo>
                    <a:pt x="780" y="555"/>
                  </a:lnTo>
                  <a:lnTo>
                    <a:pt x="782" y="561"/>
                  </a:lnTo>
                  <a:lnTo>
                    <a:pt x="782" y="561"/>
                  </a:lnTo>
                  <a:cubicBezTo>
                    <a:pt x="780" y="561"/>
                    <a:pt x="778" y="559"/>
                    <a:pt x="776" y="558"/>
                  </a:cubicBezTo>
                  <a:lnTo>
                    <a:pt x="776" y="558"/>
                  </a:lnTo>
                  <a:lnTo>
                    <a:pt x="772" y="550"/>
                  </a:lnTo>
                  <a:close/>
                  <a:moveTo>
                    <a:pt x="785" y="569"/>
                  </a:moveTo>
                  <a:lnTo>
                    <a:pt x="787" y="575"/>
                  </a:lnTo>
                  <a:lnTo>
                    <a:pt x="787" y="575"/>
                  </a:lnTo>
                  <a:lnTo>
                    <a:pt x="786" y="577"/>
                  </a:lnTo>
                  <a:lnTo>
                    <a:pt x="783" y="572"/>
                  </a:lnTo>
                  <a:lnTo>
                    <a:pt x="783" y="572"/>
                  </a:lnTo>
                  <a:cubicBezTo>
                    <a:pt x="784" y="571"/>
                    <a:pt x="784" y="570"/>
                    <a:pt x="785" y="569"/>
                  </a:cubicBezTo>
                  <a:close/>
                  <a:moveTo>
                    <a:pt x="782" y="589"/>
                  </a:moveTo>
                  <a:lnTo>
                    <a:pt x="780" y="594"/>
                  </a:lnTo>
                  <a:lnTo>
                    <a:pt x="780" y="594"/>
                  </a:lnTo>
                  <a:lnTo>
                    <a:pt x="770" y="601"/>
                  </a:lnTo>
                  <a:lnTo>
                    <a:pt x="770" y="601"/>
                  </a:lnTo>
                  <a:cubicBezTo>
                    <a:pt x="772" y="595"/>
                    <a:pt x="776" y="591"/>
                    <a:pt x="782" y="589"/>
                  </a:cubicBezTo>
                  <a:close/>
                  <a:moveTo>
                    <a:pt x="745" y="618"/>
                  </a:moveTo>
                  <a:lnTo>
                    <a:pt x="741" y="620"/>
                  </a:lnTo>
                  <a:lnTo>
                    <a:pt x="741" y="620"/>
                  </a:lnTo>
                  <a:lnTo>
                    <a:pt x="740" y="620"/>
                  </a:lnTo>
                  <a:lnTo>
                    <a:pt x="740" y="620"/>
                  </a:lnTo>
                  <a:cubicBezTo>
                    <a:pt x="742" y="619"/>
                    <a:pt x="743" y="618"/>
                    <a:pt x="745" y="618"/>
                  </a:cubicBezTo>
                  <a:close/>
                  <a:moveTo>
                    <a:pt x="773" y="615"/>
                  </a:moveTo>
                  <a:lnTo>
                    <a:pt x="772" y="618"/>
                  </a:lnTo>
                  <a:lnTo>
                    <a:pt x="772" y="618"/>
                  </a:lnTo>
                  <a:lnTo>
                    <a:pt x="767" y="620"/>
                  </a:lnTo>
                  <a:lnTo>
                    <a:pt x="767" y="620"/>
                  </a:lnTo>
                  <a:cubicBezTo>
                    <a:pt x="767" y="620"/>
                    <a:pt x="767" y="620"/>
                    <a:pt x="766" y="619"/>
                  </a:cubicBezTo>
                  <a:lnTo>
                    <a:pt x="766" y="619"/>
                  </a:lnTo>
                  <a:cubicBezTo>
                    <a:pt x="766" y="620"/>
                    <a:pt x="766" y="620"/>
                    <a:pt x="766" y="620"/>
                  </a:cubicBezTo>
                  <a:lnTo>
                    <a:pt x="766" y="620"/>
                  </a:lnTo>
                  <a:lnTo>
                    <a:pt x="767" y="620"/>
                  </a:lnTo>
                  <a:lnTo>
                    <a:pt x="767" y="620"/>
                  </a:lnTo>
                  <a:cubicBezTo>
                    <a:pt x="768" y="620"/>
                    <a:pt x="770" y="621"/>
                    <a:pt x="771" y="622"/>
                  </a:cubicBezTo>
                  <a:lnTo>
                    <a:pt x="771" y="622"/>
                  </a:lnTo>
                  <a:lnTo>
                    <a:pt x="768" y="629"/>
                  </a:lnTo>
                  <a:lnTo>
                    <a:pt x="766" y="628"/>
                  </a:lnTo>
                  <a:lnTo>
                    <a:pt x="766" y="628"/>
                  </a:lnTo>
                  <a:cubicBezTo>
                    <a:pt x="766" y="626"/>
                    <a:pt x="766" y="623"/>
                    <a:pt x="766" y="620"/>
                  </a:cubicBezTo>
                  <a:lnTo>
                    <a:pt x="766" y="620"/>
                  </a:lnTo>
                  <a:lnTo>
                    <a:pt x="754" y="624"/>
                  </a:lnTo>
                  <a:cubicBezTo>
                    <a:pt x="757" y="622"/>
                    <a:pt x="761" y="621"/>
                    <a:pt x="765" y="619"/>
                  </a:cubicBezTo>
                  <a:lnTo>
                    <a:pt x="765" y="619"/>
                  </a:lnTo>
                  <a:cubicBezTo>
                    <a:pt x="765" y="619"/>
                    <a:pt x="766" y="619"/>
                    <a:pt x="766" y="619"/>
                  </a:cubicBezTo>
                  <a:lnTo>
                    <a:pt x="766" y="619"/>
                  </a:lnTo>
                  <a:cubicBezTo>
                    <a:pt x="766" y="619"/>
                    <a:pt x="766" y="619"/>
                    <a:pt x="766" y="618"/>
                  </a:cubicBezTo>
                  <a:lnTo>
                    <a:pt x="766" y="618"/>
                  </a:lnTo>
                  <a:cubicBezTo>
                    <a:pt x="769" y="617"/>
                    <a:pt x="771" y="616"/>
                    <a:pt x="773" y="615"/>
                  </a:cubicBezTo>
                  <a:close/>
                  <a:moveTo>
                    <a:pt x="754" y="1"/>
                  </a:moveTo>
                  <a:cubicBezTo>
                    <a:pt x="698" y="1"/>
                    <a:pt x="643" y="7"/>
                    <a:pt x="593" y="19"/>
                  </a:cubicBezTo>
                  <a:cubicBezTo>
                    <a:pt x="468" y="51"/>
                    <a:pt x="363" y="131"/>
                    <a:pt x="290" y="236"/>
                  </a:cubicBezTo>
                  <a:lnTo>
                    <a:pt x="290" y="236"/>
                  </a:lnTo>
                  <a:cubicBezTo>
                    <a:pt x="284" y="238"/>
                    <a:pt x="278" y="240"/>
                    <a:pt x="272" y="242"/>
                  </a:cubicBezTo>
                  <a:cubicBezTo>
                    <a:pt x="99" y="291"/>
                    <a:pt x="1" y="464"/>
                    <a:pt x="50" y="612"/>
                  </a:cubicBezTo>
                  <a:lnTo>
                    <a:pt x="75" y="612"/>
                  </a:lnTo>
                  <a:cubicBezTo>
                    <a:pt x="124" y="711"/>
                    <a:pt x="173" y="809"/>
                    <a:pt x="248" y="859"/>
                  </a:cubicBezTo>
                  <a:cubicBezTo>
                    <a:pt x="255" y="867"/>
                    <a:pt x="263" y="874"/>
                    <a:pt x="271" y="882"/>
                  </a:cubicBezTo>
                  <a:lnTo>
                    <a:pt x="271" y="882"/>
                  </a:lnTo>
                  <a:cubicBezTo>
                    <a:pt x="272" y="882"/>
                    <a:pt x="272" y="883"/>
                    <a:pt x="272" y="884"/>
                  </a:cubicBezTo>
                  <a:cubicBezTo>
                    <a:pt x="297" y="933"/>
                    <a:pt x="371" y="982"/>
                    <a:pt x="420" y="1032"/>
                  </a:cubicBezTo>
                  <a:cubicBezTo>
                    <a:pt x="494" y="1081"/>
                    <a:pt x="593" y="1106"/>
                    <a:pt x="692" y="1106"/>
                  </a:cubicBezTo>
                  <a:cubicBezTo>
                    <a:pt x="791" y="1106"/>
                    <a:pt x="889" y="1081"/>
                    <a:pt x="988" y="1032"/>
                  </a:cubicBezTo>
                  <a:cubicBezTo>
                    <a:pt x="1087" y="958"/>
                    <a:pt x="1161" y="859"/>
                    <a:pt x="1186" y="735"/>
                  </a:cubicBezTo>
                  <a:cubicBezTo>
                    <a:pt x="1192" y="705"/>
                    <a:pt x="1196" y="674"/>
                    <a:pt x="1199" y="644"/>
                  </a:cubicBezTo>
                  <a:lnTo>
                    <a:pt x="1199" y="644"/>
                  </a:lnTo>
                  <a:cubicBezTo>
                    <a:pt x="1235" y="540"/>
                    <a:pt x="1239" y="428"/>
                    <a:pt x="1210" y="316"/>
                  </a:cubicBezTo>
                  <a:cubicBezTo>
                    <a:pt x="1186" y="266"/>
                    <a:pt x="1186" y="217"/>
                    <a:pt x="1161" y="168"/>
                  </a:cubicBezTo>
                  <a:cubicBezTo>
                    <a:pt x="1112" y="93"/>
                    <a:pt x="1038" y="44"/>
                    <a:pt x="964" y="19"/>
                  </a:cubicBezTo>
                  <a:lnTo>
                    <a:pt x="914" y="19"/>
                  </a:lnTo>
                  <a:cubicBezTo>
                    <a:pt x="865" y="7"/>
                    <a:pt x="809" y="1"/>
                    <a:pt x="75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3" name="Google Shape;489;p34">
              <a:extLst>
                <a:ext uri="{FF2B5EF4-FFF2-40B4-BE49-F238E27FC236}">
                  <a16:creationId xmlns:a16="http://schemas.microsoft.com/office/drawing/2014/main" id="{60CC7046-E2BF-B42E-EC01-A6B8E8C54D3A}"/>
                </a:ext>
              </a:extLst>
            </p:cNvPr>
            <p:cNvSpPr/>
            <p:nvPr/>
          </p:nvSpPr>
          <p:spPr>
            <a:xfrm>
              <a:off x="4363625" y="4014525"/>
              <a:ext cx="46000" cy="31825"/>
            </a:xfrm>
            <a:custGeom>
              <a:avLst/>
              <a:gdLst/>
              <a:ahLst/>
              <a:cxnLst/>
              <a:rect l="l" t="t" r="r" b="b"/>
              <a:pathLst>
                <a:path w="1840" h="1273" extrusionOk="0">
                  <a:moveTo>
                    <a:pt x="964" y="670"/>
                  </a:moveTo>
                  <a:cubicBezTo>
                    <a:pt x="964" y="670"/>
                    <a:pt x="964" y="670"/>
                    <a:pt x="964" y="670"/>
                  </a:cubicBezTo>
                  <a:lnTo>
                    <a:pt x="964" y="670"/>
                  </a:lnTo>
                  <a:cubicBezTo>
                    <a:pt x="964" y="670"/>
                    <a:pt x="964" y="670"/>
                    <a:pt x="964" y="670"/>
                  </a:cubicBezTo>
                  <a:close/>
                  <a:moveTo>
                    <a:pt x="1019" y="1"/>
                  </a:moveTo>
                  <a:cubicBezTo>
                    <a:pt x="936" y="1"/>
                    <a:pt x="852" y="10"/>
                    <a:pt x="770" y="28"/>
                  </a:cubicBezTo>
                  <a:lnTo>
                    <a:pt x="544" y="28"/>
                  </a:lnTo>
                  <a:cubicBezTo>
                    <a:pt x="420" y="53"/>
                    <a:pt x="297" y="78"/>
                    <a:pt x="198" y="152"/>
                  </a:cubicBezTo>
                  <a:cubicBezTo>
                    <a:pt x="75" y="226"/>
                    <a:pt x="1" y="374"/>
                    <a:pt x="1" y="522"/>
                  </a:cubicBezTo>
                  <a:cubicBezTo>
                    <a:pt x="1" y="695"/>
                    <a:pt x="75" y="819"/>
                    <a:pt x="198" y="893"/>
                  </a:cubicBezTo>
                  <a:cubicBezTo>
                    <a:pt x="242" y="922"/>
                    <a:pt x="293" y="933"/>
                    <a:pt x="344" y="933"/>
                  </a:cubicBezTo>
                  <a:cubicBezTo>
                    <a:pt x="354" y="933"/>
                    <a:pt x="364" y="933"/>
                    <a:pt x="374" y="932"/>
                  </a:cubicBezTo>
                  <a:lnTo>
                    <a:pt x="374" y="932"/>
                  </a:lnTo>
                  <a:cubicBezTo>
                    <a:pt x="437" y="1006"/>
                    <a:pt x="512" y="1068"/>
                    <a:pt x="593" y="1115"/>
                  </a:cubicBezTo>
                  <a:cubicBezTo>
                    <a:pt x="713" y="1217"/>
                    <a:pt x="855" y="1272"/>
                    <a:pt x="1006" y="1272"/>
                  </a:cubicBezTo>
                  <a:cubicBezTo>
                    <a:pt x="1073" y="1272"/>
                    <a:pt x="1142" y="1261"/>
                    <a:pt x="1210" y="1238"/>
                  </a:cubicBezTo>
                  <a:cubicBezTo>
                    <a:pt x="1343" y="1189"/>
                    <a:pt x="1453" y="1084"/>
                    <a:pt x="1511" y="953"/>
                  </a:cubicBezTo>
                  <a:lnTo>
                    <a:pt x="1511" y="953"/>
                  </a:lnTo>
                  <a:cubicBezTo>
                    <a:pt x="1574" y="893"/>
                    <a:pt x="1605" y="799"/>
                    <a:pt x="1605" y="720"/>
                  </a:cubicBezTo>
                  <a:cubicBezTo>
                    <a:pt x="1605" y="714"/>
                    <a:pt x="1605" y="707"/>
                    <a:pt x="1605" y="701"/>
                  </a:cubicBezTo>
                  <a:lnTo>
                    <a:pt x="1605" y="701"/>
                  </a:lnTo>
                  <a:cubicBezTo>
                    <a:pt x="1781" y="580"/>
                    <a:pt x="1839" y="281"/>
                    <a:pt x="1581" y="152"/>
                  </a:cubicBezTo>
                  <a:cubicBezTo>
                    <a:pt x="1402" y="50"/>
                    <a:pt x="1210" y="1"/>
                    <a:pt x="101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4" name="Google Shape;490;p34">
              <a:extLst>
                <a:ext uri="{FF2B5EF4-FFF2-40B4-BE49-F238E27FC236}">
                  <a16:creationId xmlns:a16="http://schemas.microsoft.com/office/drawing/2014/main" id="{AB7CC22D-B2D8-0919-1902-2A754C4F3F63}"/>
                </a:ext>
              </a:extLst>
            </p:cNvPr>
            <p:cNvSpPr/>
            <p:nvPr/>
          </p:nvSpPr>
          <p:spPr>
            <a:xfrm>
              <a:off x="4421950" y="4124475"/>
              <a:ext cx="36150" cy="27650"/>
            </a:xfrm>
            <a:custGeom>
              <a:avLst/>
              <a:gdLst/>
              <a:ahLst/>
              <a:cxnLst/>
              <a:rect l="l" t="t" r="r" b="b"/>
              <a:pathLst>
                <a:path w="1446" h="1106" extrusionOk="0">
                  <a:moveTo>
                    <a:pt x="680" y="0"/>
                  </a:moveTo>
                  <a:cubicBezTo>
                    <a:pt x="581" y="0"/>
                    <a:pt x="458" y="0"/>
                    <a:pt x="359" y="50"/>
                  </a:cubicBezTo>
                  <a:cubicBezTo>
                    <a:pt x="274" y="92"/>
                    <a:pt x="214" y="158"/>
                    <a:pt x="178" y="239"/>
                  </a:cubicBezTo>
                  <a:lnTo>
                    <a:pt x="178" y="239"/>
                  </a:lnTo>
                  <a:cubicBezTo>
                    <a:pt x="47" y="355"/>
                    <a:pt x="0" y="564"/>
                    <a:pt x="87" y="716"/>
                  </a:cubicBezTo>
                  <a:cubicBezTo>
                    <a:pt x="161" y="815"/>
                    <a:pt x="235" y="914"/>
                    <a:pt x="359" y="963"/>
                  </a:cubicBezTo>
                  <a:cubicBezTo>
                    <a:pt x="433" y="1013"/>
                    <a:pt x="532" y="1062"/>
                    <a:pt x="630" y="1087"/>
                  </a:cubicBezTo>
                  <a:cubicBezTo>
                    <a:pt x="692" y="1099"/>
                    <a:pt x="754" y="1105"/>
                    <a:pt x="816" y="1105"/>
                  </a:cubicBezTo>
                  <a:cubicBezTo>
                    <a:pt x="877" y="1105"/>
                    <a:pt x="939" y="1099"/>
                    <a:pt x="1001" y="1087"/>
                  </a:cubicBezTo>
                  <a:cubicBezTo>
                    <a:pt x="1050" y="1062"/>
                    <a:pt x="1099" y="1037"/>
                    <a:pt x="1124" y="1013"/>
                  </a:cubicBezTo>
                  <a:cubicBezTo>
                    <a:pt x="1198" y="988"/>
                    <a:pt x="1248" y="914"/>
                    <a:pt x="1297" y="865"/>
                  </a:cubicBezTo>
                  <a:cubicBezTo>
                    <a:pt x="1445" y="642"/>
                    <a:pt x="1396" y="371"/>
                    <a:pt x="1223" y="223"/>
                  </a:cubicBezTo>
                  <a:cubicBezTo>
                    <a:pt x="1075" y="99"/>
                    <a:pt x="877" y="25"/>
                    <a:pt x="68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5" name="Google Shape;491;p34">
              <a:extLst>
                <a:ext uri="{FF2B5EF4-FFF2-40B4-BE49-F238E27FC236}">
                  <a16:creationId xmlns:a16="http://schemas.microsoft.com/office/drawing/2014/main" id="{2D5F5693-1C7A-9EED-71CD-A92D911BB312}"/>
                </a:ext>
              </a:extLst>
            </p:cNvPr>
            <p:cNvSpPr/>
            <p:nvPr/>
          </p:nvSpPr>
          <p:spPr>
            <a:xfrm>
              <a:off x="4355600" y="4186750"/>
              <a:ext cx="36450" cy="32325"/>
            </a:xfrm>
            <a:custGeom>
              <a:avLst/>
              <a:gdLst/>
              <a:ahLst/>
              <a:cxnLst/>
              <a:rect l="l" t="t" r="r" b="b"/>
              <a:pathLst>
                <a:path w="1458" h="1293" extrusionOk="0">
                  <a:moveTo>
                    <a:pt x="587" y="1"/>
                  </a:moveTo>
                  <a:cubicBezTo>
                    <a:pt x="316" y="1"/>
                    <a:pt x="95" y="168"/>
                    <a:pt x="25" y="423"/>
                  </a:cubicBezTo>
                  <a:cubicBezTo>
                    <a:pt x="1" y="571"/>
                    <a:pt x="25" y="719"/>
                    <a:pt x="99" y="842"/>
                  </a:cubicBezTo>
                  <a:cubicBezTo>
                    <a:pt x="128" y="889"/>
                    <a:pt x="166" y="932"/>
                    <a:pt x="213" y="968"/>
                  </a:cubicBezTo>
                  <a:lnTo>
                    <a:pt x="213" y="968"/>
                  </a:lnTo>
                  <a:cubicBezTo>
                    <a:pt x="251" y="1073"/>
                    <a:pt x="339" y="1174"/>
                    <a:pt x="445" y="1237"/>
                  </a:cubicBezTo>
                  <a:cubicBezTo>
                    <a:pt x="519" y="1274"/>
                    <a:pt x="599" y="1293"/>
                    <a:pt x="680" y="1293"/>
                  </a:cubicBezTo>
                  <a:cubicBezTo>
                    <a:pt x="760" y="1293"/>
                    <a:pt x="840" y="1274"/>
                    <a:pt x="914" y="1237"/>
                  </a:cubicBezTo>
                  <a:cubicBezTo>
                    <a:pt x="930" y="1226"/>
                    <a:pt x="945" y="1213"/>
                    <a:pt x="961" y="1199"/>
                  </a:cubicBezTo>
                  <a:lnTo>
                    <a:pt x="961" y="1199"/>
                  </a:lnTo>
                  <a:cubicBezTo>
                    <a:pt x="1063" y="1176"/>
                    <a:pt x="1159" y="1130"/>
                    <a:pt x="1235" y="1065"/>
                  </a:cubicBezTo>
                  <a:cubicBezTo>
                    <a:pt x="1433" y="867"/>
                    <a:pt x="1457" y="571"/>
                    <a:pt x="1285" y="349"/>
                  </a:cubicBezTo>
                  <a:cubicBezTo>
                    <a:pt x="1210" y="250"/>
                    <a:pt x="1112" y="151"/>
                    <a:pt x="1013" y="102"/>
                  </a:cubicBezTo>
                  <a:cubicBezTo>
                    <a:pt x="890" y="52"/>
                    <a:pt x="766" y="3"/>
                    <a:pt x="643" y="3"/>
                  </a:cubicBezTo>
                  <a:cubicBezTo>
                    <a:pt x="624" y="1"/>
                    <a:pt x="605" y="1"/>
                    <a:pt x="587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6" name="Google Shape;492;p34">
              <a:extLst>
                <a:ext uri="{FF2B5EF4-FFF2-40B4-BE49-F238E27FC236}">
                  <a16:creationId xmlns:a16="http://schemas.microsoft.com/office/drawing/2014/main" id="{4B2820A7-0183-FF7C-D97F-57A7B0619703}"/>
                </a:ext>
              </a:extLst>
            </p:cNvPr>
            <p:cNvSpPr/>
            <p:nvPr/>
          </p:nvSpPr>
          <p:spPr>
            <a:xfrm>
              <a:off x="4465475" y="4171750"/>
              <a:ext cx="29650" cy="24800"/>
            </a:xfrm>
            <a:custGeom>
              <a:avLst/>
              <a:gdLst/>
              <a:ahLst/>
              <a:cxnLst/>
              <a:rect l="l" t="t" r="r" b="b"/>
              <a:pathLst>
                <a:path w="1186" h="992" extrusionOk="0">
                  <a:moveTo>
                    <a:pt x="541" y="1"/>
                  </a:moveTo>
                  <a:cubicBezTo>
                    <a:pt x="459" y="1"/>
                    <a:pt x="376" y="20"/>
                    <a:pt x="297" y="60"/>
                  </a:cubicBezTo>
                  <a:cubicBezTo>
                    <a:pt x="147" y="135"/>
                    <a:pt x="40" y="295"/>
                    <a:pt x="29" y="465"/>
                  </a:cubicBezTo>
                  <a:lnTo>
                    <a:pt x="29" y="465"/>
                  </a:lnTo>
                  <a:cubicBezTo>
                    <a:pt x="28" y="470"/>
                    <a:pt x="26" y="475"/>
                    <a:pt x="25" y="480"/>
                  </a:cubicBezTo>
                  <a:cubicBezTo>
                    <a:pt x="0" y="554"/>
                    <a:pt x="0" y="603"/>
                    <a:pt x="25" y="652"/>
                  </a:cubicBezTo>
                  <a:cubicBezTo>
                    <a:pt x="25" y="702"/>
                    <a:pt x="50" y="751"/>
                    <a:pt x="99" y="801"/>
                  </a:cubicBezTo>
                  <a:cubicBezTo>
                    <a:pt x="124" y="825"/>
                    <a:pt x="173" y="850"/>
                    <a:pt x="198" y="875"/>
                  </a:cubicBezTo>
                  <a:cubicBezTo>
                    <a:pt x="223" y="899"/>
                    <a:pt x="247" y="924"/>
                    <a:pt x="272" y="924"/>
                  </a:cubicBezTo>
                  <a:cubicBezTo>
                    <a:pt x="321" y="949"/>
                    <a:pt x="371" y="973"/>
                    <a:pt x="420" y="973"/>
                  </a:cubicBezTo>
                  <a:cubicBezTo>
                    <a:pt x="457" y="986"/>
                    <a:pt x="494" y="992"/>
                    <a:pt x="531" y="992"/>
                  </a:cubicBezTo>
                  <a:cubicBezTo>
                    <a:pt x="568" y="992"/>
                    <a:pt x="605" y="986"/>
                    <a:pt x="642" y="973"/>
                  </a:cubicBezTo>
                  <a:cubicBezTo>
                    <a:pt x="692" y="973"/>
                    <a:pt x="741" y="949"/>
                    <a:pt x="766" y="924"/>
                  </a:cubicBezTo>
                  <a:cubicBezTo>
                    <a:pt x="815" y="899"/>
                    <a:pt x="840" y="875"/>
                    <a:pt x="889" y="850"/>
                  </a:cubicBezTo>
                  <a:cubicBezTo>
                    <a:pt x="911" y="817"/>
                    <a:pt x="933" y="785"/>
                    <a:pt x="952" y="752"/>
                  </a:cubicBezTo>
                  <a:lnTo>
                    <a:pt x="952" y="752"/>
                  </a:lnTo>
                  <a:cubicBezTo>
                    <a:pt x="1027" y="698"/>
                    <a:pt x="1094" y="637"/>
                    <a:pt x="1161" y="554"/>
                  </a:cubicBezTo>
                  <a:cubicBezTo>
                    <a:pt x="1161" y="504"/>
                    <a:pt x="1185" y="480"/>
                    <a:pt x="1185" y="430"/>
                  </a:cubicBezTo>
                  <a:cubicBezTo>
                    <a:pt x="1185" y="405"/>
                    <a:pt x="1185" y="356"/>
                    <a:pt x="1185" y="307"/>
                  </a:cubicBezTo>
                  <a:lnTo>
                    <a:pt x="1161" y="233"/>
                  </a:lnTo>
                  <a:cubicBezTo>
                    <a:pt x="1136" y="183"/>
                    <a:pt x="1087" y="159"/>
                    <a:pt x="1037" y="134"/>
                  </a:cubicBezTo>
                  <a:cubicBezTo>
                    <a:pt x="929" y="57"/>
                    <a:pt x="812" y="18"/>
                    <a:pt x="690" y="18"/>
                  </a:cubicBezTo>
                  <a:cubicBezTo>
                    <a:pt x="685" y="18"/>
                    <a:pt x="680" y="18"/>
                    <a:pt x="674" y="18"/>
                  </a:cubicBezTo>
                  <a:lnTo>
                    <a:pt x="674" y="18"/>
                  </a:lnTo>
                  <a:cubicBezTo>
                    <a:pt x="631" y="7"/>
                    <a:pt x="586" y="1"/>
                    <a:pt x="541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7" name="Google Shape;493;p34">
              <a:extLst>
                <a:ext uri="{FF2B5EF4-FFF2-40B4-BE49-F238E27FC236}">
                  <a16:creationId xmlns:a16="http://schemas.microsoft.com/office/drawing/2014/main" id="{61B58C30-1E45-A945-1028-485BEFF69F08}"/>
                </a:ext>
              </a:extLst>
            </p:cNvPr>
            <p:cNvSpPr/>
            <p:nvPr/>
          </p:nvSpPr>
          <p:spPr>
            <a:xfrm>
              <a:off x="4130925" y="4499750"/>
              <a:ext cx="24100" cy="24100"/>
            </a:xfrm>
            <a:custGeom>
              <a:avLst/>
              <a:gdLst/>
              <a:ahLst/>
              <a:cxnLst/>
              <a:rect l="l" t="t" r="r" b="b"/>
              <a:pathLst>
                <a:path w="964" h="964" extrusionOk="0">
                  <a:moveTo>
                    <a:pt x="389" y="414"/>
                  </a:moveTo>
                  <a:cubicBezTo>
                    <a:pt x="386" y="416"/>
                    <a:pt x="384" y="418"/>
                    <a:pt x="380" y="419"/>
                  </a:cubicBezTo>
                  <a:lnTo>
                    <a:pt x="380" y="419"/>
                  </a:lnTo>
                  <a:lnTo>
                    <a:pt x="382" y="416"/>
                  </a:lnTo>
                  <a:lnTo>
                    <a:pt x="382" y="416"/>
                  </a:lnTo>
                  <a:lnTo>
                    <a:pt x="389" y="414"/>
                  </a:lnTo>
                  <a:close/>
                  <a:moveTo>
                    <a:pt x="371" y="432"/>
                  </a:moveTo>
                  <a:cubicBezTo>
                    <a:pt x="365" y="445"/>
                    <a:pt x="359" y="457"/>
                    <a:pt x="347" y="469"/>
                  </a:cubicBezTo>
                  <a:lnTo>
                    <a:pt x="371" y="432"/>
                  </a:lnTo>
                  <a:close/>
                  <a:moveTo>
                    <a:pt x="347" y="494"/>
                  </a:moveTo>
                  <a:cubicBezTo>
                    <a:pt x="363" y="494"/>
                    <a:pt x="368" y="505"/>
                    <a:pt x="363" y="519"/>
                  </a:cubicBezTo>
                  <a:lnTo>
                    <a:pt x="363" y="519"/>
                  </a:lnTo>
                  <a:lnTo>
                    <a:pt x="347" y="494"/>
                  </a:lnTo>
                  <a:close/>
                  <a:moveTo>
                    <a:pt x="322" y="0"/>
                  </a:moveTo>
                  <a:cubicBezTo>
                    <a:pt x="248" y="0"/>
                    <a:pt x="198" y="50"/>
                    <a:pt x="149" y="99"/>
                  </a:cubicBezTo>
                  <a:cubicBezTo>
                    <a:pt x="100" y="124"/>
                    <a:pt x="75" y="173"/>
                    <a:pt x="50" y="198"/>
                  </a:cubicBezTo>
                  <a:cubicBezTo>
                    <a:pt x="26" y="272"/>
                    <a:pt x="1" y="346"/>
                    <a:pt x="1" y="420"/>
                  </a:cubicBezTo>
                  <a:cubicBezTo>
                    <a:pt x="1" y="445"/>
                    <a:pt x="1" y="445"/>
                    <a:pt x="1" y="469"/>
                  </a:cubicBezTo>
                  <a:cubicBezTo>
                    <a:pt x="1" y="494"/>
                    <a:pt x="1" y="519"/>
                    <a:pt x="1" y="543"/>
                  </a:cubicBezTo>
                  <a:cubicBezTo>
                    <a:pt x="1" y="547"/>
                    <a:pt x="1" y="550"/>
                    <a:pt x="1" y="553"/>
                  </a:cubicBezTo>
                  <a:lnTo>
                    <a:pt x="1" y="553"/>
                  </a:lnTo>
                  <a:cubicBezTo>
                    <a:pt x="2" y="590"/>
                    <a:pt x="7" y="623"/>
                    <a:pt x="26" y="642"/>
                  </a:cubicBezTo>
                  <a:cubicBezTo>
                    <a:pt x="26" y="692"/>
                    <a:pt x="50" y="741"/>
                    <a:pt x="75" y="766"/>
                  </a:cubicBezTo>
                  <a:cubicBezTo>
                    <a:pt x="100" y="790"/>
                    <a:pt x="124" y="815"/>
                    <a:pt x="149" y="840"/>
                  </a:cubicBezTo>
                  <a:lnTo>
                    <a:pt x="198" y="889"/>
                  </a:lnTo>
                  <a:cubicBezTo>
                    <a:pt x="198" y="889"/>
                    <a:pt x="223" y="914"/>
                    <a:pt x="248" y="914"/>
                  </a:cubicBezTo>
                  <a:cubicBezTo>
                    <a:pt x="273" y="938"/>
                    <a:pt x="297" y="963"/>
                    <a:pt x="322" y="963"/>
                  </a:cubicBezTo>
                  <a:lnTo>
                    <a:pt x="470" y="963"/>
                  </a:lnTo>
                  <a:cubicBezTo>
                    <a:pt x="519" y="963"/>
                    <a:pt x="569" y="963"/>
                    <a:pt x="618" y="938"/>
                  </a:cubicBezTo>
                  <a:cubicBezTo>
                    <a:pt x="643" y="938"/>
                    <a:pt x="692" y="914"/>
                    <a:pt x="742" y="889"/>
                  </a:cubicBezTo>
                  <a:cubicBezTo>
                    <a:pt x="766" y="864"/>
                    <a:pt x="791" y="815"/>
                    <a:pt x="840" y="790"/>
                  </a:cubicBezTo>
                  <a:cubicBezTo>
                    <a:pt x="865" y="766"/>
                    <a:pt x="890" y="716"/>
                    <a:pt x="914" y="667"/>
                  </a:cubicBezTo>
                  <a:cubicBezTo>
                    <a:pt x="939" y="642"/>
                    <a:pt x="939" y="618"/>
                    <a:pt x="964" y="593"/>
                  </a:cubicBezTo>
                  <a:lnTo>
                    <a:pt x="964" y="543"/>
                  </a:lnTo>
                  <a:cubicBezTo>
                    <a:pt x="964" y="519"/>
                    <a:pt x="964" y="469"/>
                    <a:pt x="964" y="445"/>
                  </a:cubicBezTo>
                  <a:cubicBezTo>
                    <a:pt x="964" y="445"/>
                    <a:pt x="964" y="420"/>
                    <a:pt x="964" y="420"/>
                  </a:cubicBezTo>
                  <a:cubicBezTo>
                    <a:pt x="964" y="346"/>
                    <a:pt x="939" y="272"/>
                    <a:pt x="914" y="198"/>
                  </a:cubicBezTo>
                  <a:cubicBezTo>
                    <a:pt x="914" y="198"/>
                    <a:pt x="914" y="198"/>
                    <a:pt x="914" y="173"/>
                  </a:cubicBezTo>
                  <a:cubicBezTo>
                    <a:pt x="890" y="148"/>
                    <a:pt x="865" y="124"/>
                    <a:pt x="840" y="99"/>
                  </a:cubicBezTo>
                  <a:cubicBezTo>
                    <a:pt x="816" y="74"/>
                    <a:pt x="791" y="50"/>
                    <a:pt x="766" y="25"/>
                  </a:cubicBezTo>
                  <a:lnTo>
                    <a:pt x="717" y="50"/>
                  </a:lnTo>
                  <a:cubicBezTo>
                    <a:pt x="668" y="25"/>
                    <a:pt x="643" y="0"/>
                    <a:pt x="593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8" name="Google Shape;494;p34">
              <a:extLst>
                <a:ext uri="{FF2B5EF4-FFF2-40B4-BE49-F238E27FC236}">
                  <a16:creationId xmlns:a16="http://schemas.microsoft.com/office/drawing/2014/main" id="{F1E87B24-B094-06FD-5E91-0DBBE3413078}"/>
                </a:ext>
              </a:extLst>
            </p:cNvPr>
            <p:cNvSpPr/>
            <p:nvPr/>
          </p:nvSpPr>
          <p:spPr>
            <a:xfrm>
              <a:off x="4140800" y="4426225"/>
              <a:ext cx="29675" cy="34200"/>
            </a:xfrm>
            <a:custGeom>
              <a:avLst/>
              <a:gdLst/>
              <a:ahLst/>
              <a:cxnLst/>
              <a:rect l="l" t="t" r="r" b="b"/>
              <a:pathLst>
                <a:path w="1187" h="1368" extrusionOk="0">
                  <a:moveTo>
                    <a:pt x="759" y="632"/>
                  </a:moveTo>
                  <a:lnTo>
                    <a:pt x="756" y="635"/>
                  </a:lnTo>
                  <a:lnTo>
                    <a:pt x="756" y="635"/>
                  </a:lnTo>
                  <a:cubicBezTo>
                    <a:pt x="756" y="635"/>
                    <a:pt x="756" y="635"/>
                    <a:pt x="756" y="635"/>
                  </a:cubicBezTo>
                  <a:lnTo>
                    <a:pt x="756" y="635"/>
                  </a:lnTo>
                  <a:cubicBezTo>
                    <a:pt x="755" y="636"/>
                    <a:pt x="755" y="636"/>
                    <a:pt x="754" y="637"/>
                  </a:cubicBezTo>
                  <a:lnTo>
                    <a:pt x="754" y="637"/>
                  </a:lnTo>
                  <a:lnTo>
                    <a:pt x="752" y="636"/>
                  </a:lnTo>
                  <a:lnTo>
                    <a:pt x="752" y="636"/>
                  </a:lnTo>
                  <a:cubicBezTo>
                    <a:pt x="753" y="635"/>
                    <a:pt x="754" y="635"/>
                    <a:pt x="755" y="634"/>
                  </a:cubicBezTo>
                  <a:lnTo>
                    <a:pt x="755" y="634"/>
                  </a:lnTo>
                  <a:cubicBezTo>
                    <a:pt x="755" y="634"/>
                    <a:pt x="755" y="635"/>
                    <a:pt x="756" y="635"/>
                  </a:cubicBezTo>
                  <a:lnTo>
                    <a:pt x="756" y="635"/>
                  </a:lnTo>
                  <a:cubicBezTo>
                    <a:pt x="756" y="634"/>
                    <a:pt x="756" y="634"/>
                    <a:pt x="757" y="633"/>
                  </a:cubicBezTo>
                  <a:lnTo>
                    <a:pt x="757" y="633"/>
                  </a:lnTo>
                  <a:cubicBezTo>
                    <a:pt x="757" y="633"/>
                    <a:pt x="758" y="632"/>
                    <a:pt x="759" y="632"/>
                  </a:cubicBezTo>
                  <a:close/>
                  <a:moveTo>
                    <a:pt x="756" y="635"/>
                  </a:moveTo>
                  <a:cubicBezTo>
                    <a:pt x="758" y="637"/>
                    <a:pt x="759" y="638"/>
                    <a:pt x="760" y="639"/>
                  </a:cubicBezTo>
                  <a:lnTo>
                    <a:pt x="760" y="639"/>
                  </a:lnTo>
                  <a:lnTo>
                    <a:pt x="758" y="640"/>
                  </a:lnTo>
                  <a:lnTo>
                    <a:pt x="758" y="640"/>
                  </a:lnTo>
                  <a:lnTo>
                    <a:pt x="755" y="638"/>
                  </a:lnTo>
                  <a:lnTo>
                    <a:pt x="755" y="638"/>
                  </a:lnTo>
                  <a:lnTo>
                    <a:pt x="752" y="642"/>
                  </a:lnTo>
                  <a:lnTo>
                    <a:pt x="752" y="642"/>
                  </a:lnTo>
                  <a:cubicBezTo>
                    <a:pt x="753" y="640"/>
                    <a:pt x="754" y="639"/>
                    <a:pt x="754" y="637"/>
                  </a:cubicBezTo>
                  <a:lnTo>
                    <a:pt x="754" y="637"/>
                  </a:lnTo>
                  <a:lnTo>
                    <a:pt x="755" y="638"/>
                  </a:lnTo>
                  <a:lnTo>
                    <a:pt x="755" y="638"/>
                  </a:lnTo>
                  <a:lnTo>
                    <a:pt x="756" y="635"/>
                  </a:lnTo>
                  <a:close/>
                  <a:moveTo>
                    <a:pt x="742" y="670"/>
                  </a:moveTo>
                  <a:lnTo>
                    <a:pt x="742" y="670"/>
                  </a:lnTo>
                  <a:lnTo>
                    <a:pt x="742" y="670"/>
                  </a:lnTo>
                  <a:cubicBezTo>
                    <a:pt x="742" y="670"/>
                    <a:pt x="742" y="670"/>
                    <a:pt x="742" y="670"/>
                  </a:cubicBezTo>
                  <a:close/>
                  <a:moveTo>
                    <a:pt x="742" y="670"/>
                  </a:moveTo>
                  <a:lnTo>
                    <a:pt x="742" y="682"/>
                  </a:lnTo>
                  <a:lnTo>
                    <a:pt x="731" y="698"/>
                  </a:lnTo>
                  <a:lnTo>
                    <a:pt x="731" y="698"/>
                  </a:lnTo>
                  <a:cubicBezTo>
                    <a:pt x="735" y="689"/>
                    <a:pt x="738" y="680"/>
                    <a:pt x="742" y="670"/>
                  </a:cubicBezTo>
                  <a:close/>
                  <a:moveTo>
                    <a:pt x="725" y="695"/>
                  </a:moveTo>
                  <a:lnTo>
                    <a:pt x="729" y="701"/>
                  </a:lnTo>
                  <a:lnTo>
                    <a:pt x="728" y="702"/>
                  </a:lnTo>
                  <a:lnTo>
                    <a:pt x="728" y="702"/>
                  </a:lnTo>
                  <a:cubicBezTo>
                    <a:pt x="727" y="700"/>
                    <a:pt x="726" y="697"/>
                    <a:pt x="725" y="695"/>
                  </a:cubicBezTo>
                  <a:lnTo>
                    <a:pt x="725" y="695"/>
                  </a:lnTo>
                  <a:cubicBezTo>
                    <a:pt x="725" y="695"/>
                    <a:pt x="725" y="695"/>
                    <a:pt x="725" y="695"/>
                  </a:cubicBezTo>
                  <a:close/>
                  <a:moveTo>
                    <a:pt x="730" y="701"/>
                  </a:moveTo>
                  <a:lnTo>
                    <a:pt x="742" y="719"/>
                  </a:lnTo>
                  <a:cubicBezTo>
                    <a:pt x="736" y="714"/>
                    <a:pt x="732" y="708"/>
                    <a:pt x="729" y="703"/>
                  </a:cubicBezTo>
                  <a:lnTo>
                    <a:pt x="729" y="703"/>
                  </a:lnTo>
                  <a:cubicBezTo>
                    <a:pt x="729" y="702"/>
                    <a:pt x="729" y="702"/>
                    <a:pt x="730" y="701"/>
                  </a:cubicBezTo>
                  <a:close/>
                  <a:moveTo>
                    <a:pt x="784" y="1"/>
                  </a:moveTo>
                  <a:cubicBezTo>
                    <a:pt x="770" y="1"/>
                    <a:pt x="756" y="2"/>
                    <a:pt x="742" y="3"/>
                  </a:cubicBezTo>
                  <a:cubicBezTo>
                    <a:pt x="698" y="3"/>
                    <a:pt x="655" y="10"/>
                    <a:pt x="612" y="21"/>
                  </a:cubicBezTo>
                  <a:lnTo>
                    <a:pt x="612" y="21"/>
                  </a:lnTo>
                  <a:cubicBezTo>
                    <a:pt x="595" y="17"/>
                    <a:pt x="578" y="16"/>
                    <a:pt x="560" y="16"/>
                  </a:cubicBezTo>
                  <a:cubicBezTo>
                    <a:pt x="446" y="16"/>
                    <a:pt x="332" y="81"/>
                    <a:pt x="273" y="201"/>
                  </a:cubicBezTo>
                  <a:cubicBezTo>
                    <a:pt x="260" y="233"/>
                    <a:pt x="245" y="265"/>
                    <a:pt x="230" y="298"/>
                  </a:cubicBezTo>
                  <a:lnTo>
                    <a:pt x="230" y="298"/>
                  </a:lnTo>
                  <a:cubicBezTo>
                    <a:pt x="193" y="355"/>
                    <a:pt x="162" y="418"/>
                    <a:pt x="137" y="487"/>
                  </a:cubicBezTo>
                  <a:lnTo>
                    <a:pt x="137" y="487"/>
                  </a:lnTo>
                  <a:cubicBezTo>
                    <a:pt x="123" y="515"/>
                    <a:pt x="111" y="543"/>
                    <a:pt x="100" y="571"/>
                  </a:cubicBezTo>
                  <a:cubicBezTo>
                    <a:pt x="50" y="695"/>
                    <a:pt x="26" y="818"/>
                    <a:pt x="1" y="941"/>
                  </a:cubicBezTo>
                  <a:cubicBezTo>
                    <a:pt x="1" y="1040"/>
                    <a:pt x="1" y="1114"/>
                    <a:pt x="50" y="1188"/>
                  </a:cubicBezTo>
                  <a:cubicBezTo>
                    <a:pt x="133" y="1312"/>
                    <a:pt x="250" y="1367"/>
                    <a:pt x="388" y="1367"/>
                  </a:cubicBezTo>
                  <a:cubicBezTo>
                    <a:pt x="415" y="1367"/>
                    <a:pt x="442" y="1365"/>
                    <a:pt x="470" y="1361"/>
                  </a:cubicBezTo>
                  <a:cubicBezTo>
                    <a:pt x="544" y="1312"/>
                    <a:pt x="618" y="1262"/>
                    <a:pt x="692" y="1213"/>
                  </a:cubicBezTo>
                  <a:cubicBezTo>
                    <a:pt x="742" y="1164"/>
                    <a:pt x="766" y="1139"/>
                    <a:pt x="816" y="1090"/>
                  </a:cubicBezTo>
                  <a:cubicBezTo>
                    <a:pt x="890" y="991"/>
                    <a:pt x="964" y="892"/>
                    <a:pt x="1038" y="793"/>
                  </a:cubicBezTo>
                  <a:cubicBezTo>
                    <a:pt x="1063" y="744"/>
                    <a:pt x="1087" y="719"/>
                    <a:pt x="1112" y="670"/>
                  </a:cubicBezTo>
                  <a:cubicBezTo>
                    <a:pt x="1161" y="596"/>
                    <a:pt x="1186" y="497"/>
                    <a:pt x="1186" y="398"/>
                  </a:cubicBezTo>
                  <a:cubicBezTo>
                    <a:pt x="1186" y="167"/>
                    <a:pt x="991" y="1"/>
                    <a:pt x="78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9" name="Google Shape;495;p34">
              <a:extLst>
                <a:ext uri="{FF2B5EF4-FFF2-40B4-BE49-F238E27FC236}">
                  <a16:creationId xmlns:a16="http://schemas.microsoft.com/office/drawing/2014/main" id="{688BF783-AB77-397D-7A79-286FB8E527C0}"/>
                </a:ext>
              </a:extLst>
            </p:cNvPr>
            <p:cNvSpPr/>
            <p:nvPr/>
          </p:nvSpPr>
          <p:spPr>
            <a:xfrm>
              <a:off x="4229075" y="4367875"/>
              <a:ext cx="27800" cy="35925"/>
            </a:xfrm>
            <a:custGeom>
              <a:avLst/>
              <a:gdLst/>
              <a:ahLst/>
              <a:cxnLst/>
              <a:rect l="l" t="t" r="r" b="b"/>
              <a:pathLst>
                <a:path w="1112" h="1437" extrusionOk="0">
                  <a:moveTo>
                    <a:pt x="229" y="155"/>
                  </a:moveTo>
                  <a:cubicBezTo>
                    <a:pt x="229" y="157"/>
                    <a:pt x="228" y="158"/>
                    <a:pt x="227" y="159"/>
                  </a:cubicBezTo>
                  <a:lnTo>
                    <a:pt x="227" y="159"/>
                  </a:lnTo>
                  <a:cubicBezTo>
                    <a:pt x="227" y="160"/>
                    <a:pt x="226" y="161"/>
                    <a:pt x="225" y="161"/>
                  </a:cubicBezTo>
                  <a:lnTo>
                    <a:pt x="225" y="161"/>
                  </a:lnTo>
                  <a:cubicBezTo>
                    <a:pt x="226" y="159"/>
                    <a:pt x="228" y="157"/>
                    <a:pt x="229" y="155"/>
                  </a:cubicBezTo>
                  <a:close/>
                  <a:moveTo>
                    <a:pt x="512" y="0"/>
                  </a:moveTo>
                  <a:cubicBezTo>
                    <a:pt x="482" y="0"/>
                    <a:pt x="451" y="6"/>
                    <a:pt x="420" y="17"/>
                  </a:cubicBezTo>
                  <a:cubicBezTo>
                    <a:pt x="349" y="40"/>
                    <a:pt x="278" y="86"/>
                    <a:pt x="229" y="155"/>
                  </a:cubicBezTo>
                  <a:lnTo>
                    <a:pt x="229" y="155"/>
                  </a:lnTo>
                  <a:cubicBezTo>
                    <a:pt x="235" y="142"/>
                    <a:pt x="241" y="129"/>
                    <a:pt x="247" y="115"/>
                  </a:cubicBezTo>
                  <a:lnTo>
                    <a:pt x="247" y="115"/>
                  </a:lnTo>
                  <a:lnTo>
                    <a:pt x="224" y="162"/>
                  </a:lnTo>
                  <a:lnTo>
                    <a:pt x="224" y="162"/>
                  </a:lnTo>
                  <a:cubicBezTo>
                    <a:pt x="224" y="162"/>
                    <a:pt x="225" y="162"/>
                    <a:pt x="225" y="161"/>
                  </a:cubicBezTo>
                  <a:lnTo>
                    <a:pt x="225" y="161"/>
                  </a:lnTo>
                  <a:cubicBezTo>
                    <a:pt x="224" y="163"/>
                    <a:pt x="223" y="164"/>
                    <a:pt x="223" y="165"/>
                  </a:cubicBezTo>
                  <a:lnTo>
                    <a:pt x="224" y="162"/>
                  </a:lnTo>
                  <a:lnTo>
                    <a:pt x="224" y="162"/>
                  </a:lnTo>
                  <a:cubicBezTo>
                    <a:pt x="206" y="178"/>
                    <a:pt x="189" y="195"/>
                    <a:pt x="173" y="214"/>
                  </a:cubicBezTo>
                  <a:cubicBezTo>
                    <a:pt x="75" y="313"/>
                    <a:pt x="25" y="436"/>
                    <a:pt x="25" y="584"/>
                  </a:cubicBezTo>
                  <a:cubicBezTo>
                    <a:pt x="32" y="620"/>
                    <a:pt x="40" y="654"/>
                    <a:pt x="47" y="687"/>
                  </a:cubicBezTo>
                  <a:lnTo>
                    <a:pt x="47" y="687"/>
                  </a:lnTo>
                  <a:cubicBezTo>
                    <a:pt x="17" y="822"/>
                    <a:pt x="0" y="961"/>
                    <a:pt x="0" y="1103"/>
                  </a:cubicBezTo>
                  <a:cubicBezTo>
                    <a:pt x="0" y="1202"/>
                    <a:pt x="25" y="1300"/>
                    <a:pt x="124" y="1350"/>
                  </a:cubicBezTo>
                  <a:cubicBezTo>
                    <a:pt x="174" y="1383"/>
                    <a:pt x="235" y="1405"/>
                    <a:pt x="292" y="1408"/>
                  </a:cubicBezTo>
                  <a:lnTo>
                    <a:pt x="292" y="1408"/>
                  </a:lnTo>
                  <a:cubicBezTo>
                    <a:pt x="336" y="1427"/>
                    <a:pt x="384" y="1436"/>
                    <a:pt x="429" y="1436"/>
                  </a:cubicBezTo>
                  <a:cubicBezTo>
                    <a:pt x="482" y="1436"/>
                    <a:pt x="531" y="1424"/>
                    <a:pt x="568" y="1399"/>
                  </a:cubicBezTo>
                  <a:cubicBezTo>
                    <a:pt x="716" y="1300"/>
                    <a:pt x="840" y="1177"/>
                    <a:pt x="963" y="1029"/>
                  </a:cubicBezTo>
                  <a:cubicBezTo>
                    <a:pt x="1062" y="881"/>
                    <a:pt x="1111" y="683"/>
                    <a:pt x="1062" y="486"/>
                  </a:cubicBezTo>
                  <a:cubicBezTo>
                    <a:pt x="1037" y="288"/>
                    <a:pt x="889" y="115"/>
                    <a:pt x="692" y="66"/>
                  </a:cubicBezTo>
                  <a:cubicBezTo>
                    <a:pt x="685" y="64"/>
                    <a:pt x="678" y="63"/>
                    <a:pt x="671" y="61"/>
                  </a:cubicBezTo>
                  <a:lnTo>
                    <a:pt x="671" y="61"/>
                  </a:lnTo>
                  <a:cubicBezTo>
                    <a:pt x="662" y="54"/>
                    <a:pt x="652" y="48"/>
                    <a:pt x="642" y="41"/>
                  </a:cubicBezTo>
                  <a:cubicBezTo>
                    <a:pt x="599" y="12"/>
                    <a:pt x="556" y="0"/>
                    <a:pt x="512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0" name="Google Shape;496;p34">
              <a:extLst>
                <a:ext uri="{FF2B5EF4-FFF2-40B4-BE49-F238E27FC236}">
                  <a16:creationId xmlns:a16="http://schemas.microsoft.com/office/drawing/2014/main" id="{B9C29938-466A-42B4-F1A1-F1E800DFFD49}"/>
                </a:ext>
              </a:extLst>
            </p:cNvPr>
            <p:cNvSpPr/>
            <p:nvPr/>
          </p:nvSpPr>
          <p:spPr>
            <a:xfrm>
              <a:off x="4187100" y="4314575"/>
              <a:ext cx="38100" cy="30900"/>
            </a:xfrm>
            <a:custGeom>
              <a:avLst/>
              <a:gdLst/>
              <a:ahLst/>
              <a:cxnLst/>
              <a:rect l="l" t="t" r="r" b="b"/>
              <a:pathLst>
                <a:path w="1524" h="1236" extrusionOk="0">
                  <a:moveTo>
                    <a:pt x="885" y="852"/>
                  </a:moveTo>
                  <a:lnTo>
                    <a:pt x="885" y="852"/>
                  </a:lnTo>
                  <a:cubicBezTo>
                    <a:pt x="886" y="854"/>
                    <a:pt x="887" y="855"/>
                    <a:pt x="888" y="856"/>
                  </a:cubicBezTo>
                  <a:lnTo>
                    <a:pt x="888" y="856"/>
                  </a:lnTo>
                  <a:cubicBezTo>
                    <a:pt x="889" y="861"/>
                    <a:pt x="889" y="865"/>
                    <a:pt x="889" y="865"/>
                  </a:cubicBezTo>
                  <a:lnTo>
                    <a:pt x="885" y="852"/>
                  </a:lnTo>
                  <a:close/>
                  <a:moveTo>
                    <a:pt x="445" y="1"/>
                  </a:moveTo>
                  <a:cubicBezTo>
                    <a:pt x="297" y="25"/>
                    <a:pt x="173" y="75"/>
                    <a:pt x="99" y="198"/>
                  </a:cubicBezTo>
                  <a:cubicBezTo>
                    <a:pt x="1" y="346"/>
                    <a:pt x="1" y="544"/>
                    <a:pt x="99" y="692"/>
                  </a:cubicBezTo>
                  <a:cubicBezTo>
                    <a:pt x="120" y="727"/>
                    <a:pt x="145" y="760"/>
                    <a:pt x="173" y="791"/>
                  </a:cubicBezTo>
                  <a:lnTo>
                    <a:pt x="173" y="791"/>
                  </a:lnTo>
                  <a:cubicBezTo>
                    <a:pt x="257" y="1040"/>
                    <a:pt x="484" y="1236"/>
                    <a:pt x="785" y="1236"/>
                  </a:cubicBezTo>
                  <a:cubicBezTo>
                    <a:pt x="795" y="1236"/>
                    <a:pt x="805" y="1236"/>
                    <a:pt x="815" y="1235"/>
                  </a:cubicBezTo>
                  <a:cubicBezTo>
                    <a:pt x="907" y="1235"/>
                    <a:pt x="994" y="1218"/>
                    <a:pt x="1072" y="1187"/>
                  </a:cubicBezTo>
                  <a:lnTo>
                    <a:pt x="1072" y="1187"/>
                  </a:lnTo>
                  <a:cubicBezTo>
                    <a:pt x="1174" y="1171"/>
                    <a:pt x="1272" y="1130"/>
                    <a:pt x="1359" y="1062"/>
                  </a:cubicBezTo>
                  <a:cubicBezTo>
                    <a:pt x="1452" y="969"/>
                    <a:pt x="1497" y="845"/>
                    <a:pt x="1491" y="723"/>
                  </a:cubicBezTo>
                  <a:lnTo>
                    <a:pt x="1491" y="723"/>
                  </a:lnTo>
                  <a:cubicBezTo>
                    <a:pt x="1524" y="599"/>
                    <a:pt x="1504" y="479"/>
                    <a:pt x="1433" y="371"/>
                  </a:cubicBezTo>
                  <a:cubicBezTo>
                    <a:pt x="1359" y="223"/>
                    <a:pt x="1210" y="149"/>
                    <a:pt x="1062" y="124"/>
                  </a:cubicBezTo>
                  <a:lnTo>
                    <a:pt x="868" y="85"/>
                  </a:lnTo>
                  <a:lnTo>
                    <a:pt x="868" y="85"/>
                  </a:lnTo>
                  <a:cubicBezTo>
                    <a:pt x="843" y="73"/>
                    <a:pt x="818" y="61"/>
                    <a:pt x="791" y="50"/>
                  </a:cubicBezTo>
                  <a:cubicBezTo>
                    <a:pt x="717" y="25"/>
                    <a:pt x="643" y="25"/>
                    <a:pt x="593" y="1"/>
                  </a:cubicBezTo>
                  <a:cubicBezTo>
                    <a:pt x="569" y="1"/>
                    <a:pt x="546" y="3"/>
                    <a:pt x="524" y="9"/>
                  </a:cubicBezTo>
                  <a:lnTo>
                    <a:pt x="524" y="9"/>
                  </a:lnTo>
                  <a:cubicBezTo>
                    <a:pt x="497" y="4"/>
                    <a:pt x="471" y="1"/>
                    <a:pt x="44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1" name="Google Shape;497;p34">
              <a:extLst>
                <a:ext uri="{FF2B5EF4-FFF2-40B4-BE49-F238E27FC236}">
                  <a16:creationId xmlns:a16="http://schemas.microsoft.com/office/drawing/2014/main" id="{50E72474-D56C-275D-D164-82CCB8200517}"/>
                </a:ext>
              </a:extLst>
            </p:cNvPr>
            <p:cNvSpPr/>
            <p:nvPr/>
          </p:nvSpPr>
          <p:spPr>
            <a:xfrm>
              <a:off x="4215500" y="4222450"/>
              <a:ext cx="29650" cy="33975"/>
            </a:xfrm>
            <a:custGeom>
              <a:avLst/>
              <a:gdLst/>
              <a:ahLst/>
              <a:cxnLst/>
              <a:rect l="l" t="t" r="r" b="b"/>
              <a:pathLst>
                <a:path w="1186" h="1359" extrusionOk="0">
                  <a:moveTo>
                    <a:pt x="391" y="0"/>
                  </a:moveTo>
                  <a:cubicBezTo>
                    <a:pt x="311" y="0"/>
                    <a:pt x="234" y="41"/>
                    <a:pt x="173" y="81"/>
                  </a:cubicBezTo>
                  <a:cubicBezTo>
                    <a:pt x="124" y="155"/>
                    <a:pt x="74" y="254"/>
                    <a:pt x="50" y="328"/>
                  </a:cubicBezTo>
                  <a:cubicBezTo>
                    <a:pt x="45" y="344"/>
                    <a:pt x="40" y="359"/>
                    <a:pt x="37" y="375"/>
                  </a:cubicBezTo>
                  <a:lnTo>
                    <a:pt x="37" y="375"/>
                  </a:lnTo>
                  <a:cubicBezTo>
                    <a:pt x="20" y="407"/>
                    <a:pt x="7" y="442"/>
                    <a:pt x="0" y="476"/>
                  </a:cubicBezTo>
                  <a:cubicBezTo>
                    <a:pt x="0" y="510"/>
                    <a:pt x="3" y="544"/>
                    <a:pt x="10" y="578"/>
                  </a:cubicBezTo>
                  <a:lnTo>
                    <a:pt x="10" y="578"/>
                  </a:lnTo>
                  <a:cubicBezTo>
                    <a:pt x="4" y="626"/>
                    <a:pt x="0" y="675"/>
                    <a:pt x="0" y="723"/>
                  </a:cubicBezTo>
                  <a:cubicBezTo>
                    <a:pt x="0" y="797"/>
                    <a:pt x="25" y="871"/>
                    <a:pt x="50" y="945"/>
                  </a:cubicBezTo>
                  <a:cubicBezTo>
                    <a:pt x="74" y="1019"/>
                    <a:pt x="99" y="1118"/>
                    <a:pt x="173" y="1167"/>
                  </a:cubicBezTo>
                  <a:cubicBezTo>
                    <a:pt x="223" y="1241"/>
                    <a:pt x="321" y="1291"/>
                    <a:pt x="395" y="1340"/>
                  </a:cubicBezTo>
                  <a:cubicBezTo>
                    <a:pt x="432" y="1353"/>
                    <a:pt x="476" y="1359"/>
                    <a:pt x="519" y="1359"/>
                  </a:cubicBezTo>
                  <a:cubicBezTo>
                    <a:pt x="562" y="1359"/>
                    <a:pt x="605" y="1353"/>
                    <a:pt x="642" y="1340"/>
                  </a:cubicBezTo>
                  <a:cubicBezTo>
                    <a:pt x="790" y="1340"/>
                    <a:pt x="914" y="1266"/>
                    <a:pt x="1013" y="1143"/>
                  </a:cubicBezTo>
                  <a:cubicBezTo>
                    <a:pt x="1087" y="1069"/>
                    <a:pt x="1136" y="995"/>
                    <a:pt x="1161" y="896"/>
                  </a:cubicBezTo>
                  <a:cubicBezTo>
                    <a:pt x="1185" y="822"/>
                    <a:pt x="1185" y="723"/>
                    <a:pt x="1161" y="649"/>
                  </a:cubicBezTo>
                  <a:cubicBezTo>
                    <a:pt x="1161" y="501"/>
                    <a:pt x="1087" y="353"/>
                    <a:pt x="963" y="229"/>
                  </a:cubicBezTo>
                  <a:cubicBezTo>
                    <a:pt x="864" y="130"/>
                    <a:pt x="741" y="56"/>
                    <a:pt x="593" y="32"/>
                  </a:cubicBezTo>
                  <a:lnTo>
                    <a:pt x="445" y="7"/>
                  </a:lnTo>
                  <a:cubicBezTo>
                    <a:pt x="427" y="2"/>
                    <a:pt x="408" y="0"/>
                    <a:pt x="391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2" name="Google Shape;498;p34">
              <a:extLst>
                <a:ext uri="{FF2B5EF4-FFF2-40B4-BE49-F238E27FC236}">
                  <a16:creationId xmlns:a16="http://schemas.microsoft.com/office/drawing/2014/main" id="{EC204EDB-E1A8-FFF8-56C1-62153F9B92B6}"/>
                </a:ext>
              </a:extLst>
            </p:cNvPr>
            <p:cNvSpPr/>
            <p:nvPr/>
          </p:nvSpPr>
          <p:spPr>
            <a:xfrm>
              <a:off x="4269200" y="4318275"/>
              <a:ext cx="32125" cy="33775"/>
            </a:xfrm>
            <a:custGeom>
              <a:avLst/>
              <a:gdLst/>
              <a:ahLst/>
              <a:cxnLst/>
              <a:rect l="l" t="t" r="r" b="b"/>
              <a:pathLst>
                <a:path w="1285" h="1351" extrusionOk="0">
                  <a:moveTo>
                    <a:pt x="601" y="717"/>
                  </a:moveTo>
                  <a:lnTo>
                    <a:pt x="600" y="720"/>
                  </a:lnTo>
                  <a:lnTo>
                    <a:pt x="600" y="720"/>
                  </a:lnTo>
                  <a:cubicBezTo>
                    <a:pt x="600" y="719"/>
                    <a:pt x="599" y="718"/>
                    <a:pt x="599" y="718"/>
                  </a:cubicBezTo>
                  <a:lnTo>
                    <a:pt x="599" y="718"/>
                  </a:lnTo>
                  <a:cubicBezTo>
                    <a:pt x="600" y="718"/>
                    <a:pt x="600" y="717"/>
                    <a:pt x="601" y="717"/>
                  </a:cubicBezTo>
                  <a:close/>
                  <a:moveTo>
                    <a:pt x="617" y="717"/>
                  </a:moveTo>
                  <a:lnTo>
                    <a:pt x="601" y="722"/>
                  </a:lnTo>
                  <a:lnTo>
                    <a:pt x="601" y="722"/>
                  </a:lnTo>
                  <a:cubicBezTo>
                    <a:pt x="601" y="722"/>
                    <a:pt x="601" y="722"/>
                    <a:pt x="601" y="721"/>
                  </a:cubicBezTo>
                  <a:lnTo>
                    <a:pt x="601" y="721"/>
                  </a:lnTo>
                  <a:cubicBezTo>
                    <a:pt x="602" y="720"/>
                    <a:pt x="603" y="718"/>
                    <a:pt x="605" y="717"/>
                  </a:cubicBezTo>
                  <a:lnTo>
                    <a:pt x="605" y="717"/>
                  </a:lnTo>
                  <a:cubicBezTo>
                    <a:pt x="608" y="717"/>
                    <a:pt x="612" y="717"/>
                    <a:pt x="617" y="717"/>
                  </a:cubicBezTo>
                  <a:close/>
                  <a:moveTo>
                    <a:pt x="569" y="724"/>
                  </a:moveTo>
                  <a:cubicBezTo>
                    <a:pt x="573" y="725"/>
                    <a:pt x="577" y="727"/>
                    <a:pt x="580" y="729"/>
                  </a:cubicBezTo>
                  <a:lnTo>
                    <a:pt x="580" y="729"/>
                  </a:lnTo>
                  <a:lnTo>
                    <a:pt x="568" y="725"/>
                  </a:lnTo>
                  <a:lnTo>
                    <a:pt x="568" y="725"/>
                  </a:lnTo>
                  <a:lnTo>
                    <a:pt x="568" y="725"/>
                  </a:lnTo>
                  <a:lnTo>
                    <a:pt x="567" y="725"/>
                  </a:lnTo>
                  <a:lnTo>
                    <a:pt x="567" y="725"/>
                  </a:lnTo>
                  <a:cubicBezTo>
                    <a:pt x="568" y="724"/>
                    <a:pt x="568" y="724"/>
                    <a:pt x="569" y="724"/>
                  </a:cubicBezTo>
                  <a:close/>
                  <a:moveTo>
                    <a:pt x="596" y="727"/>
                  </a:moveTo>
                  <a:lnTo>
                    <a:pt x="597" y="729"/>
                  </a:lnTo>
                  <a:lnTo>
                    <a:pt x="596" y="731"/>
                  </a:lnTo>
                  <a:lnTo>
                    <a:pt x="596" y="731"/>
                  </a:lnTo>
                  <a:cubicBezTo>
                    <a:pt x="596" y="730"/>
                    <a:pt x="596" y="730"/>
                    <a:pt x="595" y="729"/>
                  </a:cubicBezTo>
                  <a:lnTo>
                    <a:pt x="595" y="729"/>
                  </a:lnTo>
                  <a:cubicBezTo>
                    <a:pt x="596" y="728"/>
                    <a:pt x="596" y="728"/>
                    <a:pt x="596" y="727"/>
                  </a:cubicBezTo>
                  <a:close/>
                  <a:moveTo>
                    <a:pt x="605" y="729"/>
                  </a:moveTo>
                  <a:lnTo>
                    <a:pt x="613" y="732"/>
                  </a:lnTo>
                  <a:lnTo>
                    <a:pt x="613" y="732"/>
                  </a:lnTo>
                  <a:lnTo>
                    <a:pt x="612" y="733"/>
                  </a:lnTo>
                  <a:lnTo>
                    <a:pt x="612" y="733"/>
                  </a:lnTo>
                  <a:cubicBezTo>
                    <a:pt x="610" y="731"/>
                    <a:pt x="608" y="730"/>
                    <a:pt x="605" y="729"/>
                  </a:cubicBezTo>
                  <a:close/>
                  <a:moveTo>
                    <a:pt x="568" y="1"/>
                  </a:moveTo>
                  <a:cubicBezTo>
                    <a:pt x="494" y="1"/>
                    <a:pt x="420" y="1"/>
                    <a:pt x="346" y="25"/>
                  </a:cubicBezTo>
                  <a:cubicBezTo>
                    <a:pt x="321" y="50"/>
                    <a:pt x="272" y="75"/>
                    <a:pt x="222" y="99"/>
                  </a:cubicBezTo>
                  <a:cubicBezTo>
                    <a:pt x="198" y="124"/>
                    <a:pt x="148" y="149"/>
                    <a:pt x="124" y="174"/>
                  </a:cubicBezTo>
                  <a:cubicBezTo>
                    <a:pt x="35" y="262"/>
                    <a:pt x="10" y="389"/>
                    <a:pt x="49" y="499"/>
                  </a:cubicBezTo>
                  <a:lnTo>
                    <a:pt x="49" y="499"/>
                  </a:lnTo>
                  <a:cubicBezTo>
                    <a:pt x="18" y="568"/>
                    <a:pt x="0" y="642"/>
                    <a:pt x="0" y="717"/>
                  </a:cubicBezTo>
                  <a:cubicBezTo>
                    <a:pt x="0" y="988"/>
                    <a:pt x="198" y="1260"/>
                    <a:pt x="469" y="1334"/>
                  </a:cubicBezTo>
                  <a:cubicBezTo>
                    <a:pt x="520" y="1344"/>
                    <a:pt x="572" y="1350"/>
                    <a:pt x="623" y="1350"/>
                  </a:cubicBezTo>
                  <a:cubicBezTo>
                    <a:pt x="695" y="1350"/>
                    <a:pt x="767" y="1338"/>
                    <a:pt x="840" y="1309"/>
                  </a:cubicBezTo>
                  <a:cubicBezTo>
                    <a:pt x="914" y="1285"/>
                    <a:pt x="988" y="1235"/>
                    <a:pt x="1062" y="1186"/>
                  </a:cubicBezTo>
                  <a:cubicBezTo>
                    <a:pt x="1111" y="1136"/>
                    <a:pt x="1161" y="1087"/>
                    <a:pt x="1185" y="1038"/>
                  </a:cubicBezTo>
                  <a:cubicBezTo>
                    <a:pt x="1210" y="1013"/>
                    <a:pt x="1210" y="1013"/>
                    <a:pt x="1210" y="988"/>
                  </a:cubicBezTo>
                  <a:cubicBezTo>
                    <a:pt x="1235" y="939"/>
                    <a:pt x="1259" y="914"/>
                    <a:pt x="1259" y="865"/>
                  </a:cubicBezTo>
                  <a:cubicBezTo>
                    <a:pt x="1284" y="791"/>
                    <a:pt x="1284" y="741"/>
                    <a:pt x="1284" y="667"/>
                  </a:cubicBezTo>
                  <a:cubicBezTo>
                    <a:pt x="1284" y="519"/>
                    <a:pt x="1235" y="396"/>
                    <a:pt x="1161" y="297"/>
                  </a:cubicBezTo>
                  <a:cubicBezTo>
                    <a:pt x="1111" y="223"/>
                    <a:pt x="1037" y="149"/>
                    <a:pt x="963" y="99"/>
                  </a:cubicBezTo>
                  <a:cubicBezTo>
                    <a:pt x="914" y="75"/>
                    <a:pt x="840" y="50"/>
                    <a:pt x="790" y="25"/>
                  </a:cubicBezTo>
                  <a:cubicBezTo>
                    <a:pt x="716" y="1"/>
                    <a:pt x="642" y="1"/>
                    <a:pt x="568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3" name="Google Shape;499;p34">
              <a:extLst>
                <a:ext uri="{FF2B5EF4-FFF2-40B4-BE49-F238E27FC236}">
                  <a16:creationId xmlns:a16="http://schemas.microsoft.com/office/drawing/2014/main" id="{805D85C6-7BDA-0C4E-EB81-1924441C61B4}"/>
                </a:ext>
              </a:extLst>
            </p:cNvPr>
            <p:cNvSpPr/>
            <p:nvPr/>
          </p:nvSpPr>
          <p:spPr>
            <a:xfrm>
              <a:off x="4169825" y="4376925"/>
              <a:ext cx="25325" cy="26550"/>
            </a:xfrm>
            <a:custGeom>
              <a:avLst/>
              <a:gdLst/>
              <a:ahLst/>
              <a:cxnLst/>
              <a:rect l="l" t="t" r="r" b="b"/>
              <a:pathLst>
                <a:path w="1013" h="1062" extrusionOk="0">
                  <a:moveTo>
                    <a:pt x="651" y="340"/>
                  </a:moveTo>
                  <a:lnTo>
                    <a:pt x="667" y="346"/>
                  </a:lnTo>
                  <a:cubicBezTo>
                    <a:pt x="659" y="346"/>
                    <a:pt x="654" y="344"/>
                    <a:pt x="651" y="340"/>
                  </a:cubicBezTo>
                  <a:close/>
                  <a:moveTo>
                    <a:pt x="441" y="462"/>
                  </a:moveTo>
                  <a:lnTo>
                    <a:pt x="441" y="462"/>
                  </a:lnTo>
                  <a:cubicBezTo>
                    <a:pt x="441" y="464"/>
                    <a:pt x="440" y="465"/>
                    <a:pt x="439" y="467"/>
                  </a:cubicBezTo>
                  <a:lnTo>
                    <a:pt x="439" y="467"/>
                  </a:lnTo>
                  <a:cubicBezTo>
                    <a:pt x="439" y="467"/>
                    <a:pt x="438" y="468"/>
                    <a:pt x="437" y="468"/>
                  </a:cubicBezTo>
                  <a:lnTo>
                    <a:pt x="437" y="468"/>
                  </a:lnTo>
                  <a:lnTo>
                    <a:pt x="439" y="463"/>
                  </a:lnTo>
                  <a:lnTo>
                    <a:pt x="439" y="463"/>
                  </a:lnTo>
                  <a:lnTo>
                    <a:pt x="441" y="462"/>
                  </a:lnTo>
                  <a:close/>
                  <a:moveTo>
                    <a:pt x="494" y="0"/>
                  </a:moveTo>
                  <a:cubicBezTo>
                    <a:pt x="371" y="0"/>
                    <a:pt x="272" y="25"/>
                    <a:pt x="198" y="124"/>
                  </a:cubicBezTo>
                  <a:cubicBezTo>
                    <a:pt x="173" y="148"/>
                    <a:pt x="148" y="173"/>
                    <a:pt x="124" y="222"/>
                  </a:cubicBezTo>
                  <a:cubicBezTo>
                    <a:pt x="99" y="247"/>
                    <a:pt x="99" y="296"/>
                    <a:pt x="74" y="346"/>
                  </a:cubicBezTo>
                  <a:cubicBezTo>
                    <a:pt x="66" y="371"/>
                    <a:pt x="60" y="400"/>
                    <a:pt x="58" y="430"/>
                  </a:cubicBezTo>
                  <a:lnTo>
                    <a:pt x="58" y="430"/>
                  </a:lnTo>
                  <a:cubicBezTo>
                    <a:pt x="55" y="434"/>
                    <a:pt x="52" y="439"/>
                    <a:pt x="50" y="445"/>
                  </a:cubicBezTo>
                  <a:cubicBezTo>
                    <a:pt x="25" y="494"/>
                    <a:pt x="0" y="568"/>
                    <a:pt x="0" y="617"/>
                  </a:cubicBezTo>
                  <a:cubicBezTo>
                    <a:pt x="0" y="667"/>
                    <a:pt x="0" y="716"/>
                    <a:pt x="25" y="741"/>
                  </a:cubicBezTo>
                  <a:cubicBezTo>
                    <a:pt x="50" y="790"/>
                    <a:pt x="50" y="815"/>
                    <a:pt x="99" y="840"/>
                  </a:cubicBezTo>
                  <a:cubicBezTo>
                    <a:pt x="118" y="863"/>
                    <a:pt x="140" y="882"/>
                    <a:pt x="164" y="896"/>
                  </a:cubicBezTo>
                  <a:lnTo>
                    <a:pt x="164" y="896"/>
                  </a:lnTo>
                  <a:cubicBezTo>
                    <a:pt x="183" y="928"/>
                    <a:pt x="203" y="958"/>
                    <a:pt x="223" y="988"/>
                  </a:cubicBezTo>
                  <a:cubicBezTo>
                    <a:pt x="247" y="1012"/>
                    <a:pt x="272" y="1037"/>
                    <a:pt x="297" y="1037"/>
                  </a:cubicBezTo>
                  <a:lnTo>
                    <a:pt x="371" y="1062"/>
                  </a:lnTo>
                  <a:lnTo>
                    <a:pt x="618" y="1062"/>
                  </a:lnTo>
                  <a:cubicBezTo>
                    <a:pt x="692" y="1037"/>
                    <a:pt x="766" y="988"/>
                    <a:pt x="840" y="914"/>
                  </a:cubicBezTo>
                  <a:cubicBezTo>
                    <a:pt x="889" y="864"/>
                    <a:pt x="939" y="815"/>
                    <a:pt x="963" y="741"/>
                  </a:cubicBezTo>
                  <a:cubicBezTo>
                    <a:pt x="988" y="716"/>
                    <a:pt x="988" y="667"/>
                    <a:pt x="988" y="642"/>
                  </a:cubicBezTo>
                  <a:cubicBezTo>
                    <a:pt x="988" y="623"/>
                    <a:pt x="988" y="607"/>
                    <a:pt x="988" y="593"/>
                  </a:cubicBezTo>
                  <a:cubicBezTo>
                    <a:pt x="1013" y="469"/>
                    <a:pt x="1013" y="346"/>
                    <a:pt x="939" y="247"/>
                  </a:cubicBezTo>
                  <a:cubicBezTo>
                    <a:pt x="939" y="247"/>
                    <a:pt x="914" y="222"/>
                    <a:pt x="914" y="198"/>
                  </a:cubicBezTo>
                  <a:cubicBezTo>
                    <a:pt x="889" y="198"/>
                    <a:pt x="889" y="173"/>
                    <a:pt x="864" y="148"/>
                  </a:cubicBezTo>
                  <a:cubicBezTo>
                    <a:pt x="840" y="124"/>
                    <a:pt x="790" y="99"/>
                    <a:pt x="766" y="74"/>
                  </a:cubicBezTo>
                  <a:cubicBezTo>
                    <a:pt x="735" y="59"/>
                    <a:pt x="702" y="46"/>
                    <a:pt x="669" y="36"/>
                  </a:cubicBezTo>
                  <a:lnTo>
                    <a:pt x="669" y="36"/>
                  </a:lnTo>
                  <a:cubicBezTo>
                    <a:pt x="610" y="12"/>
                    <a:pt x="546" y="0"/>
                    <a:pt x="49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4" name="Google Shape;500;p34">
              <a:extLst>
                <a:ext uri="{FF2B5EF4-FFF2-40B4-BE49-F238E27FC236}">
                  <a16:creationId xmlns:a16="http://schemas.microsoft.com/office/drawing/2014/main" id="{F048D0AD-9C39-82E8-3283-9819A6594A3A}"/>
                </a:ext>
              </a:extLst>
            </p:cNvPr>
            <p:cNvSpPr/>
            <p:nvPr/>
          </p:nvSpPr>
          <p:spPr>
            <a:xfrm>
              <a:off x="4182775" y="4441875"/>
              <a:ext cx="29650" cy="35050"/>
            </a:xfrm>
            <a:custGeom>
              <a:avLst/>
              <a:gdLst/>
              <a:ahLst/>
              <a:cxnLst/>
              <a:rect l="l" t="t" r="r" b="b"/>
              <a:pathLst>
                <a:path w="1186" h="1402" extrusionOk="0">
                  <a:moveTo>
                    <a:pt x="562" y="615"/>
                  </a:moveTo>
                  <a:lnTo>
                    <a:pt x="562" y="615"/>
                  </a:lnTo>
                  <a:cubicBezTo>
                    <a:pt x="562" y="616"/>
                    <a:pt x="563" y="616"/>
                    <a:pt x="564" y="616"/>
                  </a:cubicBezTo>
                  <a:lnTo>
                    <a:pt x="564" y="616"/>
                  </a:lnTo>
                  <a:cubicBezTo>
                    <a:pt x="564" y="616"/>
                    <a:pt x="564" y="616"/>
                    <a:pt x="564" y="616"/>
                  </a:cubicBezTo>
                  <a:lnTo>
                    <a:pt x="564" y="616"/>
                  </a:lnTo>
                  <a:lnTo>
                    <a:pt x="562" y="618"/>
                  </a:lnTo>
                  <a:lnTo>
                    <a:pt x="562" y="615"/>
                  </a:lnTo>
                  <a:close/>
                  <a:moveTo>
                    <a:pt x="474" y="815"/>
                  </a:moveTo>
                  <a:lnTo>
                    <a:pt x="474" y="815"/>
                  </a:lnTo>
                  <a:cubicBezTo>
                    <a:pt x="474" y="815"/>
                    <a:pt x="474" y="815"/>
                    <a:pt x="474" y="815"/>
                  </a:cubicBezTo>
                  <a:lnTo>
                    <a:pt x="474" y="815"/>
                  </a:lnTo>
                  <a:cubicBezTo>
                    <a:pt x="465" y="822"/>
                    <a:pt x="456" y="829"/>
                    <a:pt x="445" y="834"/>
                  </a:cubicBezTo>
                  <a:lnTo>
                    <a:pt x="474" y="815"/>
                  </a:lnTo>
                  <a:close/>
                  <a:moveTo>
                    <a:pt x="519" y="1"/>
                  </a:moveTo>
                  <a:cubicBezTo>
                    <a:pt x="488" y="1"/>
                    <a:pt x="458" y="7"/>
                    <a:pt x="421" y="19"/>
                  </a:cubicBezTo>
                  <a:cubicBezTo>
                    <a:pt x="371" y="19"/>
                    <a:pt x="322" y="44"/>
                    <a:pt x="272" y="69"/>
                  </a:cubicBezTo>
                  <a:cubicBezTo>
                    <a:pt x="198" y="118"/>
                    <a:pt x="124" y="167"/>
                    <a:pt x="100" y="241"/>
                  </a:cubicBezTo>
                  <a:cubicBezTo>
                    <a:pt x="75" y="266"/>
                    <a:pt x="75" y="266"/>
                    <a:pt x="75" y="291"/>
                  </a:cubicBezTo>
                  <a:cubicBezTo>
                    <a:pt x="50" y="315"/>
                    <a:pt x="26" y="365"/>
                    <a:pt x="26" y="414"/>
                  </a:cubicBezTo>
                  <a:cubicBezTo>
                    <a:pt x="1" y="439"/>
                    <a:pt x="1" y="488"/>
                    <a:pt x="26" y="538"/>
                  </a:cubicBezTo>
                  <a:cubicBezTo>
                    <a:pt x="26" y="562"/>
                    <a:pt x="26" y="612"/>
                    <a:pt x="50" y="636"/>
                  </a:cubicBezTo>
                  <a:cubicBezTo>
                    <a:pt x="92" y="699"/>
                    <a:pt x="134" y="762"/>
                    <a:pt x="206" y="795"/>
                  </a:cubicBezTo>
                  <a:lnTo>
                    <a:pt x="206" y="795"/>
                  </a:lnTo>
                  <a:cubicBezTo>
                    <a:pt x="185" y="933"/>
                    <a:pt x="207" y="1074"/>
                    <a:pt x="272" y="1204"/>
                  </a:cubicBezTo>
                  <a:cubicBezTo>
                    <a:pt x="346" y="1328"/>
                    <a:pt x="470" y="1402"/>
                    <a:pt x="618" y="1402"/>
                  </a:cubicBezTo>
                  <a:cubicBezTo>
                    <a:pt x="717" y="1377"/>
                    <a:pt x="840" y="1328"/>
                    <a:pt x="914" y="1254"/>
                  </a:cubicBezTo>
                  <a:cubicBezTo>
                    <a:pt x="1013" y="1155"/>
                    <a:pt x="1087" y="1031"/>
                    <a:pt x="1137" y="908"/>
                  </a:cubicBezTo>
                  <a:cubicBezTo>
                    <a:pt x="1186" y="785"/>
                    <a:pt x="1186" y="636"/>
                    <a:pt x="1161" y="513"/>
                  </a:cubicBezTo>
                  <a:cubicBezTo>
                    <a:pt x="1161" y="469"/>
                    <a:pt x="1153" y="425"/>
                    <a:pt x="1135" y="387"/>
                  </a:cubicBezTo>
                  <a:lnTo>
                    <a:pt x="1135" y="387"/>
                  </a:lnTo>
                  <a:cubicBezTo>
                    <a:pt x="1132" y="354"/>
                    <a:pt x="1124" y="321"/>
                    <a:pt x="1112" y="291"/>
                  </a:cubicBezTo>
                  <a:cubicBezTo>
                    <a:pt x="1080" y="163"/>
                    <a:pt x="975" y="87"/>
                    <a:pt x="858" y="76"/>
                  </a:cubicBezTo>
                  <a:lnTo>
                    <a:pt x="858" y="76"/>
                  </a:lnTo>
                  <a:cubicBezTo>
                    <a:pt x="837" y="63"/>
                    <a:pt x="815" y="52"/>
                    <a:pt x="791" y="44"/>
                  </a:cubicBezTo>
                  <a:cubicBezTo>
                    <a:pt x="717" y="44"/>
                    <a:pt x="667" y="19"/>
                    <a:pt x="618" y="19"/>
                  </a:cubicBezTo>
                  <a:cubicBezTo>
                    <a:pt x="581" y="7"/>
                    <a:pt x="550" y="1"/>
                    <a:pt x="51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5" name="Google Shape;501;p34">
              <a:extLst>
                <a:ext uri="{FF2B5EF4-FFF2-40B4-BE49-F238E27FC236}">
                  <a16:creationId xmlns:a16="http://schemas.microsoft.com/office/drawing/2014/main" id="{15F8E277-0031-3EC0-E144-281DA93B6854}"/>
                </a:ext>
              </a:extLst>
            </p:cNvPr>
            <p:cNvSpPr/>
            <p:nvPr/>
          </p:nvSpPr>
          <p:spPr>
            <a:xfrm>
              <a:off x="4200075" y="4141150"/>
              <a:ext cx="37675" cy="33575"/>
            </a:xfrm>
            <a:custGeom>
              <a:avLst/>
              <a:gdLst/>
              <a:ahLst/>
              <a:cxnLst/>
              <a:rect l="l" t="t" r="r" b="b"/>
              <a:pathLst>
                <a:path w="1507" h="1343" extrusionOk="0">
                  <a:moveTo>
                    <a:pt x="836" y="710"/>
                  </a:moveTo>
                  <a:lnTo>
                    <a:pt x="836" y="710"/>
                  </a:lnTo>
                  <a:cubicBezTo>
                    <a:pt x="836" y="710"/>
                    <a:pt x="836" y="711"/>
                    <a:pt x="836" y="711"/>
                  </a:cubicBezTo>
                  <a:lnTo>
                    <a:pt x="836" y="711"/>
                  </a:lnTo>
                  <a:cubicBezTo>
                    <a:pt x="835" y="711"/>
                    <a:pt x="835" y="711"/>
                    <a:pt x="834" y="712"/>
                  </a:cubicBezTo>
                  <a:lnTo>
                    <a:pt x="834" y="712"/>
                  </a:lnTo>
                  <a:lnTo>
                    <a:pt x="835" y="711"/>
                  </a:lnTo>
                  <a:lnTo>
                    <a:pt x="835" y="711"/>
                  </a:lnTo>
                  <a:lnTo>
                    <a:pt x="836" y="710"/>
                  </a:lnTo>
                  <a:close/>
                  <a:moveTo>
                    <a:pt x="568" y="0"/>
                  </a:moveTo>
                  <a:cubicBezTo>
                    <a:pt x="469" y="25"/>
                    <a:pt x="395" y="49"/>
                    <a:pt x="321" y="74"/>
                  </a:cubicBezTo>
                  <a:cubicBezTo>
                    <a:pt x="247" y="123"/>
                    <a:pt x="173" y="198"/>
                    <a:pt x="124" y="272"/>
                  </a:cubicBezTo>
                  <a:cubicBezTo>
                    <a:pt x="25" y="420"/>
                    <a:pt x="0" y="568"/>
                    <a:pt x="49" y="716"/>
                  </a:cubicBezTo>
                  <a:cubicBezTo>
                    <a:pt x="64" y="835"/>
                    <a:pt x="124" y="937"/>
                    <a:pt x="213" y="1009"/>
                  </a:cubicBezTo>
                  <a:lnTo>
                    <a:pt x="213" y="1009"/>
                  </a:lnTo>
                  <a:cubicBezTo>
                    <a:pt x="224" y="1027"/>
                    <a:pt x="235" y="1045"/>
                    <a:pt x="247" y="1062"/>
                  </a:cubicBezTo>
                  <a:cubicBezTo>
                    <a:pt x="321" y="1160"/>
                    <a:pt x="420" y="1234"/>
                    <a:pt x="543" y="1284"/>
                  </a:cubicBezTo>
                  <a:cubicBezTo>
                    <a:pt x="616" y="1320"/>
                    <a:pt x="714" y="1343"/>
                    <a:pt x="810" y="1343"/>
                  </a:cubicBezTo>
                  <a:cubicBezTo>
                    <a:pt x="846" y="1343"/>
                    <a:pt x="881" y="1340"/>
                    <a:pt x="914" y="1333"/>
                  </a:cubicBezTo>
                  <a:cubicBezTo>
                    <a:pt x="1012" y="1309"/>
                    <a:pt x="1086" y="1284"/>
                    <a:pt x="1185" y="1210"/>
                  </a:cubicBezTo>
                  <a:cubicBezTo>
                    <a:pt x="1284" y="1136"/>
                    <a:pt x="1383" y="1037"/>
                    <a:pt x="1432" y="889"/>
                  </a:cubicBezTo>
                  <a:cubicBezTo>
                    <a:pt x="1445" y="842"/>
                    <a:pt x="1448" y="795"/>
                    <a:pt x="1442" y="750"/>
                  </a:cubicBezTo>
                  <a:lnTo>
                    <a:pt x="1442" y="750"/>
                  </a:lnTo>
                  <a:cubicBezTo>
                    <a:pt x="1458" y="717"/>
                    <a:pt x="1472" y="681"/>
                    <a:pt x="1481" y="642"/>
                  </a:cubicBezTo>
                  <a:cubicBezTo>
                    <a:pt x="1506" y="543"/>
                    <a:pt x="1481" y="420"/>
                    <a:pt x="1407" y="346"/>
                  </a:cubicBezTo>
                  <a:cubicBezTo>
                    <a:pt x="1284" y="247"/>
                    <a:pt x="1185" y="148"/>
                    <a:pt x="1037" y="99"/>
                  </a:cubicBezTo>
                  <a:cubicBezTo>
                    <a:pt x="963" y="49"/>
                    <a:pt x="889" y="25"/>
                    <a:pt x="81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6" name="Google Shape;502;p34">
              <a:extLst>
                <a:ext uri="{FF2B5EF4-FFF2-40B4-BE49-F238E27FC236}">
                  <a16:creationId xmlns:a16="http://schemas.microsoft.com/office/drawing/2014/main" id="{B57E0AD5-8BA6-DB70-93AE-6CB0B66489F7}"/>
                </a:ext>
              </a:extLst>
            </p:cNvPr>
            <p:cNvSpPr/>
            <p:nvPr/>
          </p:nvSpPr>
          <p:spPr>
            <a:xfrm>
              <a:off x="4069225" y="4521350"/>
              <a:ext cx="28650" cy="40300"/>
            </a:xfrm>
            <a:custGeom>
              <a:avLst/>
              <a:gdLst/>
              <a:ahLst/>
              <a:cxnLst/>
              <a:rect l="l" t="t" r="r" b="b"/>
              <a:pathLst>
                <a:path w="1146" h="1612" extrusionOk="0">
                  <a:moveTo>
                    <a:pt x="623" y="1021"/>
                  </a:moveTo>
                  <a:lnTo>
                    <a:pt x="617" y="1037"/>
                  </a:lnTo>
                  <a:lnTo>
                    <a:pt x="617" y="1037"/>
                  </a:lnTo>
                  <a:cubicBezTo>
                    <a:pt x="617" y="1037"/>
                    <a:pt x="617" y="1028"/>
                    <a:pt x="623" y="1021"/>
                  </a:cubicBezTo>
                  <a:close/>
                  <a:moveTo>
                    <a:pt x="574" y="1066"/>
                  </a:moveTo>
                  <a:lnTo>
                    <a:pt x="568" y="1070"/>
                  </a:lnTo>
                  <a:lnTo>
                    <a:pt x="568" y="1070"/>
                  </a:lnTo>
                  <a:lnTo>
                    <a:pt x="561" y="1072"/>
                  </a:lnTo>
                  <a:lnTo>
                    <a:pt x="561" y="1072"/>
                  </a:lnTo>
                  <a:cubicBezTo>
                    <a:pt x="566" y="1070"/>
                    <a:pt x="570" y="1068"/>
                    <a:pt x="574" y="1066"/>
                  </a:cubicBezTo>
                  <a:close/>
                  <a:moveTo>
                    <a:pt x="568" y="0"/>
                  </a:moveTo>
                  <a:cubicBezTo>
                    <a:pt x="494" y="0"/>
                    <a:pt x="420" y="50"/>
                    <a:pt x="370" y="99"/>
                  </a:cubicBezTo>
                  <a:cubicBezTo>
                    <a:pt x="222" y="247"/>
                    <a:pt x="123" y="445"/>
                    <a:pt x="74" y="642"/>
                  </a:cubicBezTo>
                  <a:cubicBezTo>
                    <a:pt x="49" y="741"/>
                    <a:pt x="25" y="840"/>
                    <a:pt x="25" y="939"/>
                  </a:cubicBezTo>
                  <a:cubicBezTo>
                    <a:pt x="0" y="1037"/>
                    <a:pt x="0" y="1161"/>
                    <a:pt x="25" y="1260"/>
                  </a:cubicBezTo>
                  <a:cubicBezTo>
                    <a:pt x="83" y="1474"/>
                    <a:pt x="280" y="1611"/>
                    <a:pt x="494" y="1611"/>
                  </a:cubicBezTo>
                  <a:cubicBezTo>
                    <a:pt x="551" y="1611"/>
                    <a:pt x="609" y="1601"/>
                    <a:pt x="667" y="1580"/>
                  </a:cubicBezTo>
                  <a:cubicBezTo>
                    <a:pt x="872" y="1512"/>
                    <a:pt x="1014" y="1359"/>
                    <a:pt x="1074" y="1161"/>
                  </a:cubicBezTo>
                  <a:lnTo>
                    <a:pt x="1074" y="1161"/>
                  </a:lnTo>
                  <a:cubicBezTo>
                    <a:pt x="1122" y="1069"/>
                    <a:pt x="1146" y="967"/>
                    <a:pt x="1136" y="865"/>
                  </a:cubicBezTo>
                  <a:cubicBezTo>
                    <a:pt x="1136" y="670"/>
                    <a:pt x="1044" y="491"/>
                    <a:pt x="884" y="363"/>
                  </a:cubicBezTo>
                  <a:lnTo>
                    <a:pt x="884" y="363"/>
                  </a:lnTo>
                  <a:cubicBezTo>
                    <a:pt x="887" y="349"/>
                    <a:pt x="889" y="335"/>
                    <a:pt x="889" y="321"/>
                  </a:cubicBezTo>
                  <a:cubicBezTo>
                    <a:pt x="889" y="223"/>
                    <a:pt x="839" y="149"/>
                    <a:pt x="790" y="99"/>
                  </a:cubicBezTo>
                  <a:cubicBezTo>
                    <a:pt x="741" y="50"/>
                    <a:pt x="667" y="0"/>
                    <a:pt x="568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7" name="Google Shape;503;p34">
              <a:extLst>
                <a:ext uri="{FF2B5EF4-FFF2-40B4-BE49-F238E27FC236}">
                  <a16:creationId xmlns:a16="http://schemas.microsoft.com/office/drawing/2014/main" id="{242C2D47-8BA2-D012-1CBD-5347A404B0C1}"/>
                </a:ext>
              </a:extLst>
            </p:cNvPr>
            <p:cNvSpPr/>
            <p:nvPr/>
          </p:nvSpPr>
          <p:spPr>
            <a:xfrm>
              <a:off x="4011800" y="4594000"/>
              <a:ext cx="31525" cy="39850"/>
            </a:xfrm>
            <a:custGeom>
              <a:avLst/>
              <a:gdLst/>
              <a:ahLst/>
              <a:cxnLst/>
              <a:rect l="l" t="t" r="r" b="b"/>
              <a:pathLst>
                <a:path w="1261" h="1594" extrusionOk="0">
                  <a:moveTo>
                    <a:pt x="580" y="1"/>
                  </a:moveTo>
                  <a:cubicBezTo>
                    <a:pt x="421" y="1"/>
                    <a:pt x="264" y="66"/>
                    <a:pt x="149" y="181"/>
                  </a:cubicBezTo>
                  <a:cubicBezTo>
                    <a:pt x="50" y="279"/>
                    <a:pt x="1" y="427"/>
                    <a:pt x="1" y="576"/>
                  </a:cubicBezTo>
                  <a:cubicBezTo>
                    <a:pt x="1" y="666"/>
                    <a:pt x="38" y="756"/>
                    <a:pt x="95" y="836"/>
                  </a:cubicBezTo>
                  <a:lnTo>
                    <a:pt x="95" y="836"/>
                  </a:lnTo>
                  <a:cubicBezTo>
                    <a:pt x="54" y="1049"/>
                    <a:pt x="121" y="1283"/>
                    <a:pt x="297" y="1440"/>
                  </a:cubicBezTo>
                  <a:cubicBezTo>
                    <a:pt x="400" y="1543"/>
                    <a:pt x="537" y="1594"/>
                    <a:pt x="680" y="1594"/>
                  </a:cubicBezTo>
                  <a:cubicBezTo>
                    <a:pt x="709" y="1594"/>
                    <a:pt x="738" y="1592"/>
                    <a:pt x="766" y="1588"/>
                  </a:cubicBezTo>
                  <a:cubicBezTo>
                    <a:pt x="890" y="1563"/>
                    <a:pt x="989" y="1489"/>
                    <a:pt x="1063" y="1415"/>
                  </a:cubicBezTo>
                  <a:cubicBezTo>
                    <a:pt x="1186" y="1242"/>
                    <a:pt x="1260" y="1020"/>
                    <a:pt x="1235" y="798"/>
                  </a:cubicBezTo>
                  <a:cubicBezTo>
                    <a:pt x="1235" y="650"/>
                    <a:pt x="1211" y="526"/>
                    <a:pt x="1161" y="403"/>
                  </a:cubicBezTo>
                  <a:cubicBezTo>
                    <a:pt x="1087" y="279"/>
                    <a:pt x="1013" y="181"/>
                    <a:pt x="914" y="106"/>
                  </a:cubicBezTo>
                  <a:cubicBezTo>
                    <a:pt x="811" y="34"/>
                    <a:pt x="695" y="1"/>
                    <a:pt x="58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8" name="Google Shape;504;p34">
              <a:extLst>
                <a:ext uri="{FF2B5EF4-FFF2-40B4-BE49-F238E27FC236}">
                  <a16:creationId xmlns:a16="http://schemas.microsoft.com/office/drawing/2014/main" id="{7606363F-D82B-2AB8-5570-5A78C9DB17FD}"/>
                </a:ext>
              </a:extLst>
            </p:cNvPr>
            <p:cNvSpPr/>
            <p:nvPr/>
          </p:nvSpPr>
          <p:spPr>
            <a:xfrm>
              <a:off x="3985275" y="4667900"/>
              <a:ext cx="32125" cy="43200"/>
            </a:xfrm>
            <a:custGeom>
              <a:avLst/>
              <a:gdLst/>
              <a:ahLst/>
              <a:cxnLst/>
              <a:rect l="l" t="t" r="r" b="b"/>
              <a:pathLst>
                <a:path w="1285" h="1728" extrusionOk="0">
                  <a:moveTo>
                    <a:pt x="795" y="0"/>
                  </a:moveTo>
                  <a:cubicBezTo>
                    <a:pt x="659" y="0"/>
                    <a:pt x="525" y="79"/>
                    <a:pt x="494" y="261"/>
                  </a:cubicBezTo>
                  <a:lnTo>
                    <a:pt x="445" y="212"/>
                  </a:lnTo>
                  <a:cubicBezTo>
                    <a:pt x="431" y="253"/>
                    <a:pt x="418" y="295"/>
                    <a:pt x="407" y="337"/>
                  </a:cubicBezTo>
                  <a:lnTo>
                    <a:pt x="407" y="337"/>
                  </a:lnTo>
                  <a:cubicBezTo>
                    <a:pt x="255" y="415"/>
                    <a:pt x="169" y="571"/>
                    <a:pt x="169" y="728"/>
                  </a:cubicBezTo>
                  <a:lnTo>
                    <a:pt x="169" y="728"/>
                  </a:lnTo>
                  <a:cubicBezTo>
                    <a:pt x="161" y="745"/>
                    <a:pt x="154" y="762"/>
                    <a:pt x="148" y="780"/>
                  </a:cubicBezTo>
                  <a:cubicBezTo>
                    <a:pt x="50" y="977"/>
                    <a:pt x="0" y="1199"/>
                    <a:pt x="25" y="1422"/>
                  </a:cubicBezTo>
                  <a:cubicBezTo>
                    <a:pt x="25" y="1520"/>
                    <a:pt x="74" y="1619"/>
                    <a:pt x="148" y="1669"/>
                  </a:cubicBezTo>
                  <a:cubicBezTo>
                    <a:pt x="203" y="1705"/>
                    <a:pt x="270" y="1728"/>
                    <a:pt x="331" y="1728"/>
                  </a:cubicBezTo>
                  <a:cubicBezTo>
                    <a:pt x="354" y="1728"/>
                    <a:pt x="376" y="1725"/>
                    <a:pt x="395" y="1718"/>
                  </a:cubicBezTo>
                  <a:cubicBezTo>
                    <a:pt x="452" y="1704"/>
                    <a:pt x="507" y="1681"/>
                    <a:pt x="558" y="1653"/>
                  </a:cubicBezTo>
                  <a:lnTo>
                    <a:pt x="558" y="1653"/>
                  </a:lnTo>
                  <a:cubicBezTo>
                    <a:pt x="584" y="1660"/>
                    <a:pt x="611" y="1664"/>
                    <a:pt x="638" y="1664"/>
                  </a:cubicBezTo>
                  <a:cubicBezTo>
                    <a:pt x="689" y="1664"/>
                    <a:pt x="741" y="1650"/>
                    <a:pt x="790" y="1619"/>
                  </a:cubicBezTo>
                  <a:cubicBezTo>
                    <a:pt x="1136" y="1446"/>
                    <a:pt x="1284" y="1051"/>
                    <a:pt x="1161" y="706"/>
                  </a:cubicBezTo>
                  <a:cubicBezTo>
                    <a:pt x="1136" y="637"/>
                    <a:pt x="1103" y="572"/>
                    <a:pt x="1064" y="515"/>
                  </a:cubicBezTo>
                  <a:lnTo>
                    <a:pt x="1064" y="515"/>
                  </a:lnTo>
                  <a:cubicBezTo>
                    <a:pt x="1071" y="478"/>
                    <a:pt x="1079" y="441"/>
                    <a:pt x="1087" y="409"/>
                  </a:cubicBezTo>
                  <a:cubicBezTo>
                    <a:pt x="1189" y="162"/>
                    <a:pt x="990" y="0"/>
                    <a:pt x="79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9" name="Google Shape;505;p34">
              <a:extLst>
                <a:ext uri="{FF2B5EF4-FFF2-40B4-BE49-F238E27FC236}">
                  <a16:creationId xmlns:a16="http://schemas.microsoft.com/office/drawing/2014/main" id="{AEBD574A-0AFF-25D7-AC9C-D1B4F3C3822D}"/>
                </a:ext>
              </a:extLst>
            </p:cNvPr>
            <p:cNvSpPr/>
            <p:nvPr/>
          </p:nvSpPr>
          <p:spPr>
            <a:xfrm>
              <a:off x="3929100" y="4739550"/>
              <a:ext cx="29275" cy="40300"/>
            </a:xfrm>
            <a:custGeom>
              <a:avLst/>
              <a:gdLst/>
              <a:ahLst/>
              <a:cxnLst/>
              <a:rect l="l" t="t" r="r" b="b"/>
              <a:pathLst>
                <a:path w="1171" h="1612" extrusionOk="0">
                  <a:moveTo>
                    <a:pt x="506" y="1"/>
                  </a:moveTo>
                  <a:cubicBezTo>
                    <a:pt x="392" y="1"/>
                    <a:pt x="274" y="39"/>
                    <a:pt x="173" y="111"/>
                  </a:cubicBezTo>
                  <a:cubicBezTo>
                    <a:pt x="75" y="234"/>
                    <a:pt x="1" y="383"/>
                    <a:pt x="1" y="531"/>
                  </a:cubicBezTo>
                  <a:cubicBezTo>
                    <a:pt x="1" y="654"/>
                    <a:pt x="1" y="778"/>
                    <a:pt x="1" y="876"/>
                  </a:cubicBezTo>
                  <a:cubicBezTo>
                    <a:pt x="1" y="1049"/>
                    <a:pt x="50" y="1197"/>
                    <a:pt x="99" y="1345"/>
                  </a:cubicBezTo>
                  <a:cubicBezTo>
                    <a:pt x="153" y="1452"/>
                    <a:pt x="257" y="1533"/>
                    <a:pt x="376" y="1570"/>
                  </a:cubicBezTo>
                  <a:lnTo>
                    <a:pt x="376" y="1570"/>
                  </a:lnTo>
                  <a:cubicBezTo>
                    <a:pt x="434" y="1598"/>
                    <a:pt x="495" y="1611"/>
                    <a:pt x="556" y="1611"/>
                  </a:cubicBezTo>
                  <a:cubicBezTo>
                    <a:pt x="703" y="1611"/>
                    <a:pt x="845" y="1533"/>
                    <a:pt x="914" y="1395"/>
                  </a:cubicBezTo>
                  <a:cubicBezTo>
                    <a:pt x="973" y="1317"/>
                    <a:pt x="1000" y="1239"/>
                    <a:pt x="1022" y="1160"/>
                  </a:cubicBezTo>
                  <a:lnTo>
                    <a:pt x="1022" y="1160"/>
                  </a:lnTo>
                  <a:cubicBezTo>
                    <a:pt x="1148" y="956"/>
                    <a:pt x="1170" y="710"/>
                    <a:pt x="1087" y="481"/>
                  </a:cubicBezTo>
                  <a:cubicBezTo>
                    <a:pt x="1062" y="431"/>
                    <a:pt x="1031" y="384"/>
                    <a:pt x="996" y="340"/>
                  </a:cubicBezTo>
                  <a:lnTo>
                    <a:pt x="996" y="340"/>
                  </a:lnTo>
                  <a:cubicBezTo>
                    <a:pt x="934" y="229"/>
                    <a:pt x="846" y="131"/>
                    <a:pt x="741" y="62"/>
                  </a:cubicBezTo>
                  <a:cubicBezTo>
                    <a:pt x="669" y="20"/>
                    <a:pt x="588" y="1"/>
                    <a:pt x="506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0" name="Google Shape;506;p34">
              <a:extLst>
                <a:ext uri="{FF2B5EF4-FFF2-40B4-BE49-F238E27FC236}">
                  <a16:creationId xmlns:a16="http://schemas.microsoft.com/office/drawing/2014/main" id="{AA6C3192-8E1B-D924-00B1-AAC42942A4D8}"/>
                </a:ext>
              </a:extLst>
            </p:cNvPr>
            <p:cNvSpPr/>
            <p:nvPr/>
          </p:nvSpPr>
          <p:spPr>
            <a:xfrm>
              <a:off x="3919225" y="4807900"/>
              <a:ext cx="17300" cy="33800"/>
            </a:xfrm>
            <a:custGeom>
              <a:avLst/>
              <a:gdLst/>
              <a:ahLst/>
              <a:cxnLst/>
              <a:rect l="l" t="t" r="r" b="b"/>
              <a:pathLst>
                <a:path w="692" h="1352" extrusionOk="0">
                  <a:moveTo>
                    <a:pt x="386" y="0"/>
                  </a:moveTo>
                  <a:cubicBezTo>
                    <a:pt x="262" y="0"/>
                    <a:pt x="141" y="77"/>
                    <a:pt x="99" y="216"/>
                  </a:cubicBezTo>
                  <a:cubicBezTo>
                    <a:pt x="25" y="488"/>
                    <a:pt x="1" y="759"/>
                    <a:pt x="25" y="1056"/>
                  </a:cubicBezTo>
                  <a:cubicBezTo>
                    <a:pt x="25" y="1229"/>
                    <a:pt x="149" y="1352"/>
                    <a:pt x="322" y="1352"/>
                  </a:cubicBezTo>
                  <a:cubicBezTo>
                    <a:pt x="420" y="1352"/>
                    <a:pt x="494" y="1327"/>
                    <a:pt x="544" y="1278"/>
                  </a:cubicBezTo>
                  <a:cubicBezTo>
                    <a:pt x="618" y="1204"/>
                    <a:pt x="643" y="1130"/>
                    <a:pt x="643" y="1056"/>
                  </a:cubicBezTo>
                  <a:cubicBezTo>
                    <a:pt x="618" y="883"/>
                    <a:pt x="618" y="685"/>
                    <a:pt x="643" y="513"/>
                  </a:cubicBezTo>
                  <a:lnTo>
                    <a:pt x="643" y="611"/>
                  </a:lnTo>
                  <a:cubicBezTo>
                    <a:pt x="643" y="537"/>
                    <a:pt x="667" y="463"/>
                    <a:pt x="667" y="389"/>
                  </a:cubicBezTo>
                  <a:cubicBezTo>
                    <a:pt x="692" y="290"/>
                    <a:pt x="692" y="216"/>
                    <a:pt x="643" y="142"/>
                  </a:cubicBezTo>
                  <a:cubicBezTo>
                    <a:pt x="578" y="46"/>
                    <a:pt x="481" y="0"/>
                    <a:pt x="386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1" name="Google Shape;507;p34">
              <a:extLst>
                <a:ext uri="{FF2B5EF4-FFF2-40B4-BE49-F238E27FC236}">
                  <a16:creationId xmlns:a16="http://schemas.microsoft.com/office/drawing/2014/main" id="{4C280290-2EF6-1D63-97D6-3CDF172F6B35}"/>
                </a:ext>
              </a:extLst>
            </p:cNvPr>
            <p:cNvSpPr/>
            <p:nvPr/>
          </p:nvSpPr>
          <p:spPr>
            <a:xfrm>
              <a:off x="3943300" y="4805475"/>
              <a:ext cx="18550" cy="32775"/>
            </a:xfrm>
            <a:custGeom>
              <a:avLst/>
              <a:gdLst/>
              <a:ahLst/>
              <a:cxnLst/>
              <a:rect l="l" t="t" r="r" b="b"/>
              <a:pathLst>
                <a:path w="742" h="1311" extrusionOk="0">
                  <a:moveTo>
                    <a:pt x="418" y="1"/>
                  </a:moveTo>
                  <a:cubicBezTo>
                    <a:pt x="367" y="1"/>
                    <a:pt x="315" y="13"/>
                    <a:pt x="272" y="42"/>
                  </a:cubicBezTo>
                  <a:cubicBezTo>
                    <a:pt x="198" y="91"/>
                    <a:pt x="149" y="140"/>
                    <a:pt x="149" y="214"/>
                  </a:cubicBezTo>
                  <a:cubicBezTo>
                    <a:pt x="99" y="461"/>
                    <a:pt x="50" y="684"/>
                    <a:pt x="25" y="906"/>
                  </a:cubicBezTo>
                  <a:cubicBezTo>
                    <a:pt x="1" y="1005"/>
                    <a:pt x="25" y="1079"/>
                    <a:pt x="50" y="1153"/>
                  </a:cubicBezTo>
                  <a:cubicBezTo>
                    <a:pt x="99" y="1227"/>
                    <a:pt x="149" y="1276"/>
                    <a:pt x="223" y="1301"/>
                  </a:cubicBezTo>
                  <a:cubicBezTo>
                    <a:pt x="249" y="1307"/>
                    <a:pt x="274" y="1310"/>
                    <a:pt x="297" y="1310"/>
                  </a:cubicBezTo>
                  <a:cubicBezTo>
                    <a:pt x="361" y="1310"/>
                    <a:pt x="415" y="1288"/>
                    <a:pt x="470" y="1251"/>
                  </a:cubicBezTo>
                  <a:cubicBezTo>
                    <a:pt x="544" y="1227"/>
                    <a:pt x="593" y="1153"/>
                    <a:pt x="618" y="1079"/>
                  </a:cubicBezTo>
                  <a:lnTo>
                    <a:pt x="716" y="387"/>
                  </a:lnTo>
                  <a:cubicBezTo>
                    <a:pt x="741" y="313"/>
                    <a:pt x="741" y="214"/>
                    <a:pt x="692" y="140"/>
                  </a:cubicBezTo>
                  <a:cubicBezTo>
                    <a:pt x="642" y="66"/>
                    <a:pt x="593" y="17"/>
                    <a:pt x="519" y="17"/>
                  </a:cubicBezTo>
                  <a:cubicBezTo>
                    <a:pt x="488" y="7"/>
                    <a:pt x="453" y="1"/>
                    <a:pt x="418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2" name="Google Shape;508;p34">
              <a:extLst>
                <a:ext uri="{FF2B5EF4-FFF2-40B4-BE49-F238E27FC236}">
                  <a16:creationId xmlns:a16="http://schemas.microsoft.com/office/drawing/2014/main" id="{9E95C35E-3AF7-E423-CA04-26C80A57722A}"/>
                </a:ext>
              </a:extLst>
            </p:cNvPr>
            <p:cNvSpPr/>
            <p:nvPr/>
          </p:nvSpPr>
          <p:spPr>
            <a:xfrm>
              <a:off x="4583975" y="4814750"/>
              <a:ext cx="29050" cy="23050"/>
            </a:xfrm>
            <a:custGeom>
              <a:avLst/>
              <a:gdLst/>
              <a:ahLst/>
              <a:cxnLst/>
              <a:rect l="l" t="t" r="r" b="b"/>
              <a:pathLst>
                <a:path w="1162" h="922" extrusionOk="0">
                  <a:moveTo>
                    <a:pt x="797" y="0"/>
                  </a:moveTo>
                  <a:cubicBezTo>
                    <a:pt x="754" y="0"/>
                    <a:pt x="711" y="12"/>
                    <a:pt x="667" y="41"/>
                  </a:cubicBezTo>
                  <a:lnTo>
                    <a:pt x="173" y="337"/>
                  </a:lnTo>
                  <a:cubicBezTo>
                    <a:pt x="124" y="387"/>
                    <a:pt x="75" y="461"/>
                    <a:pt x="50" y="535"/>
                  </a:cubicBezTo>
                  <a:cubicBezTo>
                    <a:pt x="1" y="683"/>
                    <a:pt x="99" y="856"/>
                    <a:pt x="248" y="905"/>
                  </a:cubicBezTo>
                  <a:cubicBezTo>
                    <a:pt x="278" y="915"/>
                    <a:pt x="313" y="921"/>
                    <a:pt x="349" y="921"/>
                  </a:cubicBezTo>
                  <a:cubicBezTo>
                    <a:pt x="399" y="921"/>
                    <a:pt x="451" y="909"/>
                    <a:pt x="494" y="880"/>
                  </a:cubicBezTo>
                  <a:lnTo>
                    <a:pt x="964" y="584"/>
                  </a:lnTo>
                  <a:cubicBezTo>
                    <a:pt x="1112" y="485"/>
                    <a:pt x="1161" y="288"/>
                    <a:pt x="1087" y="140"/>
                  </a:cubicBezTo>
                  <a:cubicBezTo>
                    <a:pt x="1038" y="90"/>
                    <a:pt x="964" y="41"/>
                    <a:pt x="889" y="16"/>
                  </a:cubicBezTo>
                  <a:cubicBezTo>
                    <a:pt x="859" y="6"/>
                    <a:pt x="828" y="0"/>
                    <a:pt x="797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3" name="Google Shape;509;p34">
              <a:extLst>
                <a:ext uri="{FF2B5EF4-FFF2-40B4-BE49-F238E27FC236}">
                  <a16:creationId xmlns:a16="http://schemas.microsoft.com/office/drawing/2014/main" id="{623050CC-FC56-9987-D4E5-50C92688ED0D}"/>
                </a:ext>
              </a:extLst>
            </p:cNvPr>
            <p:cNvSpPr/>
            <p:nvPr/>
          </p:nvSpPr>
          <p:spPr>
            <a:xfrm>
              <a:off x="4917900" y="4805025"/>
              <a:ext cx="32725" cy="20900"/>
            </a:xfrm>
            <a:custGeom>
              <a:avLst/>
              <a:gdLst/>
              <a:ahLst/>
              <a:cxnLst/>
              <a:rect l="l" t="t" r="r" b="b"/>
              <a:pathLst>
                <a:path w="1309" h="836" extrusionOk="0">
                  <a:moveTo>
                    <a:pt x="364" y="0"/>
                  </a:moveTo>
                  <a:cubicBezTo>
                    <a:pt x="303" y="0"/>
                    <a:pt x="250" y="18"/>
                    <a:pt x="198" y="35"/>
                  </a:cubicBezTo>
                  <a:cubicBezTo>
                    <a:pt x="50" y="134"/>
                    <a:pt x="0" y="307"/>
                    <a:pt x="74" y="455"/>
                  </a:cubicBezTo>
                  <a:cubicBezTo>
                    <a:pt x="124" y="529"/>
                    <a:pt x="198" y="578"/>
                    <a:pt x="272" y="603"/>
                  </a:cubicBezTo>
                  <a:lnTo>
                    <a:pt x="914" y="825"/>
                  </a:lnTo>
                  <a:cubicBezTo>
                    <a:pt x="936" y="832"/>
                    <a:pt x="957" y="835"/>
                    <a:pt x="979" y="835"/>
                  </a:cubicBezTo>
                  <a:cubicBezTo>
                    <a:pt x="1031" y="835"/>
                    <a:pt x="1084" y="818"/>
                    <a:pt x="1136" y="800"/>
                  </a:cubicBezTo>
                  <a:cubicBezTo>
                    <a:pt x="1210" y="751"/>
                    <a:pt x="1260" y="677"/>
                    <a:pt x="1284" y="603"/>
                  </a:cubicBezTo>
                  <a:cubicBezTo>
                    <a:pt x="1309" y="529"/>
                    <a:pt x="1284" y="455"/>
                    <a:pt x="1260" y="381"/>
                  </a:cubicBezTo>
                  <a:cubicBezTo>
                    <a:pt x="1210" y="307"/>
                    <a:pt x="1136" y="257"/>
                    <a:pt x="1062" y="232"/>
                  </a:cubicBezTo>
                  <a:lnTo>
                    <a:pt x="445" y="10"/>
                  </a:lnTo>
                  <a:cubicBezTo>
                    <a:pt x="416" y="3"/>
                    <a:pt x="389" y="0"/>
                    <a:pt x="36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4" name="Google Shape;510;p34">
              <a:extLst>
                <a:ext uri="{FF2B5EF4-FFF2-40B4-BE49-F238E27FC236}">
                  <a16:creationId xmlns:a16="http://schemas.microsoft.com/office/drawing/2014/main" id="{98A065F3-4AD5-175F-908C-BFC9A2136B19}"/>
                </a:ext>
              </a:extLst>
            </p:cNvPr>
            <p:cNvSpPr/>
            <p:nvPr/>
          </p:nvSpPr>
          <p:spPr>
            <a:xfrm>
              <a:off x="5204900" y="4254375"/>
              <a:ext cx="339500" cy="596825"/>
            </a:xfrm>
            <a:custGeom>
              <a:avLst/>
              <a:gdLst/>
              <a:ahLst/>
              <a:cxnLst/>
              <a:rect l="l" t="t" r="r" b="b"/>
              <a:pathLst>
                <a:path w="13580" h="23873" extrusionOk="0">
                  <a:moveTo>
                    <a:pt x="6997" y="0"/>
                  </a:moveTo>
                  <a:cubicBezTo>
                    <a:pt x="5361" y="0"/>
                    <a:pt x="322" y="3223"/>
                    <a:pt x="322" y="3223"/>
                  </a:cubicBezTo>
                  <a:cubicBezTo>
                    <a:pt x="322" y="3223"/>
                    <a:pt x="1" y="8680"/>
                    <a:pt x="1655" y="11173"/>
                  </a:cubicBezTo>
                  <a:cubicBezTo>
                    <a:pt x="3284" y="13691"/>
                    <a:pt x="5926" y="15741"/>
                    <a:pt x="6519" y="17222"/>
                  </a:cubicBezTo>
                  <a:cubicBezTo>
                    <a:pt x="7086" y="18703"/>
                    <a:pt x="9901" y="23863"/>
                    <a:pt x="10938" y="23863"/>
                  </a:cubicBezTo>
                  <a:cubicBezTo>
                    <a:pt x="11191" y="23863"/>
                    <a:pt x="11492" y="23873"/>
                    <a:pt x="11792" y="23873"/>
                  </a:cubicBezTo>
                  <a:cubicBezTo>
                    <a:pt x="12691" y="23873"/>
                    <a:pt x="13580" y="23789"/>
                    <a:pt x="13135" y="23123"/>
                  </a:cubicBezTo>
                  <a:cubicBezTo>
                    <a:pt x="12740" y="22555"/>
                    <a:pt x="12246" y="22036"/>
                    <a:pt x="11679" y="21641"/>
                  </a:cubicBezTo>
                  <a:cubicBezTo>
                    <a:pt x="11679" y="21641"/>
                    <a:pt x="8741" y="16654"/>
                    <a:pt x="7827" y="13395"/>
                  </a:cubicBezTo>
                  <a:cubicBezTo>
                    <a:pt x="6938" y="10136"/>
                    <a:pt x="8173" y="1199"/>
                    <a:pt x="7432" y="162"/>
                  </a:cubicBezTo>
                  <a:cubicBezTo>
                    <a:pt x="7350" y="50"/>
                    <a:pt x="7200" y="0"/>
                    <a:pt x="6997" y="0"/>
                  </a:cubicBezTo>
                  <a:close/>
                </a:path>
              </a:pathLst>
            </a:custGeom>
            <a:solidFill>
              <a:srgbClr val="F9C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5" name="Google Shape;511;p34">
              <a:extLst>
                <a:ext uri="{FF2B5EF4-FFF2-40B4-BE49-F238E27FC236}">
                  <a16:creationId xmlns:a16="http://schemas.microsoft.com/office/drawing/2014/main" id="{B67BD145-81B4-C356-3F38-24E29F34C777}"/>
                </a:ext>
              </a:extLst>
            </p:cNvPr>
            <p:cNvSpPr/>
            <p:nvPr/>
          </p:nvSpPr>
          <p:spPr>
            <a:xfrm>
              <a:off x="5283900" y="4261275"/>
              <a:ext cx="40150" cy="27400"/>
            </a:xfrm>
            <a:custGeom>
              <a:avLst/>
              <a:gdLst/>
              <a:ahLst/>
              <a:cxnLst/>
              <a:rect l="l" t="t" r="r" b="b"/>
              <a:pathLst>
                <a:path w="1606" h="1096" extrusionOk="0">
                  <a:moveTo>
                    <a:pt x="769" y="0"/>
                  </a:moveTo>
                  <a:cubicBezTo>
                    <a:pt x="680" y="0"/>
                    <a:pt x="586" y="22"/>
                    <a:pt x="501" y="66"/>
                  </a:cubicBezTo>
                  <a:lnTo>
                    <a:pt x="501" y="66"/>
                  </a:lnTo>
                  <a:cubicBezTo>
                    <a:pt x="456" y="32"/>
                    <a:pt x="401" y="16"/>
                    <a:pt x="343" y="16"/>
                  </a:cubicBezTo>
                  <a:cubicBezTo>
                    <a:pt x="266" y="16"/>
                    <a:pt x="186" y="46"/>
                    <a:pt x="124" y="108"/>
                  </a:cubicBezTo>
                  <a:cubicBezTo>
                    <a:pt x="1" y="232"/>
                    <a:pt x="1" y="404"/>
                    <a:pt x="124" y="528"/>
                  </a:cubicBezTo>
                  <a:lnTo>
                    <a:pt x="124" y="553"/>
                  </a:lnTo>
                  <a:cubicBezTo>
                    <a:pt x="176" y="596"/>
                    <a:pt x="231" y="636"/>
                    <a:pt x="288" y="673"/>
                  </a:cubicBezTo>
                  <a:lnTo>
                    <a:pt x="288" y="673"/>
                  </a:lnTo>
                  <a:cubicBezTo>
                    <a:pt x="298" y="708"/>
                    <a:pt x="309" y="742"/>
                    <a:pt x="322" y="775"/>
                  </a:cubicBezTo>
                  <a:cubicBezTo>
                    <a:pt x="366" y="833"/>
                    <a:pt x="419" y="892"/>
                    <a:pt x="485" y="935"/>
                  </a:cubicBezTo>
                  <a:lnTo>
                    <a:pt x="485" y="935"/>
                  </a:lnTo>
                  <a:cubicBezTo>
                    <a:pt x="565" y="1023"/>
                    <a:pt x="681" y="1083"/>
                    <a:pt x="816" y="1096"/>
                  </a:cubicBezTo>
                  <a:cubicBezTo>
                    <a:pt x="928" y="1096"/>
                    <a:pt x="1041" y="1039"/>
                    <a:pt x="1121" y="946"/>
                  </a:cubicBezTo>
                  <a:lnTo>
                    <a:pt x="1121" y="946"/>
                  </a:lnTo>
                  <a:cubicBezTo>
                    <a:pt x="1167" y="948"/>
                    <a:pt x="1214" y="948"/>
                    <a:pt x="1260" y="948"/>
                  </a:cubicBezTo>
                  <a:cubicBezTo>
                    <a:pt x="1408" y="898"/>
                    <a:pt x="1532" y="799"/>
                    <a:pt x="1581" y="651"/>
                  </a:cubicBezTo>
                  <a:cubicBezTo>
                    <a:pt x="1606" y="503"/>
                    <a:pt x="1581" y="330"/>
                    <a:pt x="1458" y="232"/>
                  </a:cubicBezTo>
                  <a:cubicBezTo>
                    <a:pt x="1338" y="129"/>
                    <a:pt x="1182" y="74"/>
                    <a:pt x="1024" y="66"/>
                  </a:cubicBezTo>
                  <a:lnTo>
                    <a:pt x="1024" y="66"/>
                  </a:lnTo>
                  <a:cubicBezTo>
                    <a:pt x="976" y="40"/>
                    <a:pt x="923" y="20"/>
                    <a:pt x="865" y="9"/>
                  </a:cubicBezTo>
                  <a:cubicBezTo>
                    <a:pt x="834" y="3"/>
                    <a:pt x="802" y="0"/>
                    <a:pt x="76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6" name="Google Shape;512;p34">
              <a:extLst>
                <a:ext uri="{FF2B5EF4-FFF2-40B4-BE49-F238E27FC236}">
                  <a16:creationId xmlns:a16="http://schemas.microsoft.com/office/drawing/2014/main" id="{AE3D24B8-E9A8-BCBF-EF1E-4949E1EAD281}"/>
                </a:ext>
              </a:extLst>
            </p:cNvPr>
            <p:cNvSpPr/>
            <p:nvPr/>
          </p:nvSpPr>
          <p:spPr>
            <a:xfrm>
              <a:off x="5460975" y="4806625"/>
              <a:ext cx="35550" cy="38325"/>
            </a:xfrm>
            <a:custGeom>
              <a:avLst/>
              <a:gdLst/>
              <a:ahLst/>
              <a:cxnLst/>
              <a:rect l="l" t="t" r="r" b="b"/>
              <a:pathLst>
                <a:path w="1422" h="1533" extrusionOk="0">
                  <a:moveTo>
                    <a:pt x="371" y="1"/>
                  </a:moveTo>
                  <a:cubicBezTo>
                    <a:pt x="178" y="1"/>
                    <a:pt x="1" y="203"/>
                    <a:pt x="102" y="440"/>
                  </a:cubicBezTo>
                  <a:lnTo>
                    <a:pt x="744" y="1403"/>
                  </a:lnTo>
                  <a:cubicBezTo>
                    <a:pt x="780" y="1495"/>
                    <a:pt x="855" y="1532"/>
                    <a:pt x="940" y="1532"/>
                  </a:cubicBezTo>
                  <a:cubicBezTo>
                    <a:pt x="1152" y="1532"/>
                    <a:pt x="1421" y="1301"/>
                    <a:pt x="1263" y="1107"/>
                  </a:cubicBezTo>
                  <a:lnTo>
                    <a:pt x="621" y="144"/>
                  </a:lnTo>
                  <a:cubicBezTo>
                    <a:pt x="551" y="43"/>
                    <a:pt x="459" y="1"/>
                    <a:pt x="371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7" name="Google Shape;513;p34">
              <a:extLst>
                <a:ext uri="{FF2B5EF4-FFF2-40B4-BE49-F238E27FC236}">
                  <a16:creationId xmlns:a16="http://schemas.microsoft.com/office/drawing/2014/main" id="{A8665085-677B-9DC5-0D2E-4BBAF790F67C}"/>
                </a:ext>
              </a:extLst>
            </p:cNvPr>
            <p:cNvSpPr/>
            <p:nvPr/>
          </p:nvSpPr>
          <p:spPr>
            <a:xfrm>
              <a:off x="5492525" y="4807750"/>
              <a:ext cx="33975" cy="35450"/>
            </a:xfrm>
            <a:custGeom>
              <a:avLst/>
              <a:gdLst/>
              <a:ahLst/>
              <a:cxnLst/>
              <a:rect l="l" t="t" r="r" b="b"/>
              <a:pathLst>
                <a:path w="1359" h="1418" extrusionOk="0">
                  <a:moveTo>
                    <a:pt x="322" y="0"/>
                  </a:moveTo>
                  <a:cubicBezTo>
                    <a:pt x="149" y="0"/>
                    <a:pt x="1" y="123"/>
                    <a:pt x="1" y="296"/>
                  </a:cubicBezTo>
                  <a:cubicBezTo>
                    <a:pt x="1" y="395"/>
                    <a:pt x="50" y="469"/>
                    <a:pt x="100" y="519"/>
                  </a:cubicBezTo>
                  <a:cubicBezTo>
                    <a:pt x="297" y="691"/>
                    <a:pt x="470" y="864"/>
                    <a:pt x="618" y="1062"/>
                  </a:cubicBezTo>
                  <a:lnTo>
                    <a:pt x="569" y="1012"/>
                  </a:lnTo>
                  <a:lnTo>
                    <a:pt x="569" y="1012"/>
                  </a:lnTo>
                  <a:cubicBezTo>
                    <a:pt x="643" y="1086"/>
                    <a:pt x="692" y="1185"/>
                    <a:pt x="741" y="1259"/>
                  </a:cubicBezTo>
                  <a:cubicBezTo>
                    <a:pt x="791" y="1333"/>
                    <a:pt x="865" y="1383"/>
                    <a:pt x="939" y="1407"/>
                  </a:cubicBezTo>
                  <a:cubicBezTo>
                    <a:pt x="961" y="1415"/>
                    <a:pt x="982" y="1418"/>
                    <a:pt x="1004" y="1418"/>
                  </a:cubicBezTo>
                  <a:cubicBezTo>
                    <a:pt x="1056" y="1418"/>
                    <a:pt x="1109" y="1400"/>
                    <a:pt x="1161" y="1383"/>
                  </a:cubicBezTo>
                  <a:cubicBezTo>
                    <a:pt x="1309" y="1284"/>
                    <a:pt x="1359" y="1086"/>
                    <a:pt x="1285" y="963"/>
                  </a:cubicBezTo>
                  <a:cubicBezTo>
                    <a:pt x="1062" y="642"/>
                    <a:pt x="816" y="346"/>
                    <a:pt x="544" y="99"/>
                  </a:cubicBezTo>
                  <a:cubicBezTo>
                    <a:pt x="470" y="25"/>
                    <a:pt x="396" y="0"/>
                    <a:pt x="322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8" name="Google Shape;514;p34">
              <a:extLst>
                <a:ext uri="{FF2B5EF4-FFF2-40B4-BE49-F238E27FC236}">
                  <a16:creationId xmlns:a16="http://schemas.microsoft.com/office/drawing/2014/main" id="{34EB0918-2AFB-A7BF-DD5C-3F7B12465AE6}"/>
                </a:ext>
              </a:extLst>
            </p:cNvPr>
            <p:cNvSpPr/>
            <p:nvPr/>
          </p:nvSpPr>
          <p:spPr>
            <a:xfrm>
              <a:off x="5234525" y="4372600"/>
              <a:ext cx="20400" cy="26550"/>
            </a:xfrm>
            <a:custGeom>
              <a:avLst/>
              <a:gdLst/>
              <a:ahLst/>
              <a:cxnLst/>
              <a:rect l="l" t="t" r="r" b="b"/>
              <a:pathLst>
                <a:path w="816" h="1062" extrusionOk="0">
                  <a:moveTo>
                    <a:pt x="248" y="124"/>
                  </a:moveTo>
                  <a:cubicBezTo>
                    <a:pt x="246" y="125"/>
                    <a:pt x="245" y="127"/>
                    <a:pt x="244" y="129"/>
                  </a:cubicBezTo>
                  <a:lnTo>
                    <a:pt x="244" y="129"/>
                  </a:lnTo>
                  <a:cubicBezTo>
                    <a:pt x="237" y="135"/>
                    <a:pt x="230" y="142"/>
                    <a:pt x="223" y="149"/>
                  </a:cubicBezTo>
                  <a:lnTo>
                    <a:pt x="248" y="124"/>
                  </a:lnTo>
                  <a:close/>
                  <a:moveTo>
                    <a:pt x="75" y="445"/>
                  </a:moveTo>
                  <a:cubicBezTo>
                    <a:pt x="82" y="460"/>
                    <a:pt x="88" y="477"/>
                    <a:pt x="92" y="496"/>
                  </a:cubicBezTo>
                  <a:lnTo>
                    <a:pt x="92" y="496"/>
                  </a:lnTo>
                  <a:lnTo>
                    <a:pt x="75" y="445"/>
                  </a:lnTo>
                  <a:close/>
                  <a:moveTo>
                    <a:pt x="717" y="716"/>
                  </a:moveTo>
                  <a:lnTo>
                    <a:pt x="717" y="741"/>
                  </a:lnTo>
                  <a:cubicBezTo>
                    <a:pt x="714" y="733"/>
                    <a:pt x="711" y="724"/>
                    <a:pt x="709" y="716"/>
                  </a:cubicBezTo>
                  <a:close/>
                  <a:moveTo>
                    <a:pt x="371" y="0"/>
                  </a:moveTo>
                  <a:cubicBezTo>
                    <a:pt x="322" y="0"/>
                    <a:pt x="272" y="25"/>
                    <a:pt x="223" y="50"/>
                  </a:cubicBezTo>
                  <a:cubicBezTo>
                    <a:pt x="124" y="99"/>
                    <a:pt x="50" y="173"/>
                    <a:pt x="25" y="272"/>
                  </a:cubicBezTo>
                  <a:cubicBezTo>
                    <a:pt x="25" y="321"/>
                    <a:pt x="25" y="371"/>
                    <a:pt x="1" y="395"/>
                  </a:cubicBezTo>
                  <a:cubicBezTo>
                    <a:pt x="1" y="445"/>
                    <a:pt x="25" y="469"/>
                    <a:pt x="25" y="519"/>
                  </a:cubicBezTo>
                  <a:cubicBezTo>
                    <a:pt x="44" y="575"/>
                    <a:pt x="63" y="632"/>
                    <a:pt x="104" y="678"/>
                  </a:cubicBezTo>
                  <a:lnTo>
                    <a:pt x="104" y="678"/>
                  </a:lnTo>
                  <a:cubicBezTo>
                    <a:pt x="111" y="730"/>
                    <a:pt x="124" y="779"/>
                    <a:pt x="124" y="815"/>
                  </a:cubicBezTo>
                  <a:lnTo>
                    <a:pt x="174" y="889"/>
                  </a:lnTo>
                  <a:cubicBezTo>
                    <a:pt x="174" y="939"/>
                    <a:pt x="198" y="963"/>
                    <a:pt x="248" y="988"/>
                  </a:cubicBezTo>
                  <a:cubicBezTo>
                    <a:pt x="272" y="1013"/>
                    <a:pt x="272" y="1013"/>
                    <a:pt x="297" y="1013"/>
                  </a:cubicBezTo>
                  <a:cubicBezTo>
                    <a:pt x="346" y="1037"/>
                    <a:pt x="396" y="1037"/>
                    <a:pt x="421" y="1062"/>
                  </a:cubicBezTo>
                  <a:cubicBezTo>
                    <a:pt x="470" y="1037"/>
                    <a:pt x="544" y="1037"/>
                    <a:pt x="569" y="1013"/>
                  </a:cubicBezTo>
                  <a:cubicBezTo>
                    <a:pt x="618" y="988"/>
                    <a:pt x="643" y="963"/>
                    <a:pt x="667" y="939"/>
                  </a:cubicBezTo>
                  <a:cubicBezTo>
                    <a:pt x="692" y="889"/>
                    <a:pt x="717" y="864"/>
                    <a:pt x="717" y="815"/>
                  </a:cubicBezTo>
                  <a:cubicBezTo>
                    <a:pt x="741" y="717"/>
                    <a:pt x="741" y="620"/>
                    <a:pt x="741" y="522"/>
                  </a:cubicBezTo>
                  <a:lnTo>
                    <a:pt x="741" y="522"/>
                  </a:lnTo>
                  <a:cubicBezTo>
                    <a:pt x="742" y="521"/>
                    <a:pt x="742" y="521"/>
                    <a:pt x="742" y="520"/>
                  </a:cubicBezTo>
                  <a:lnTo>
                    <a:pt x="742" y="520"/>
                  </a:lnTo>
                  <a:cubicBezTo>
                    <a:pt x="741" y="528"/>
                    <a:pt x="741" y="536"/>
                    <a:pt x="741" y="544"/>
                  </a:cubicBezTo>
                  <a:lnTo>
                    <a:pt x="766" y="469"/>
                  </a:lnTo>
                  <a:lnTo>
                    <a:pt x="766" y="469"/>
                  </a:lnTo>
                  <a:cubicBezTo>
                    <a:pt x="758" y="486"/>
                    <a:pt x="750" y="503"/>
                    <a:pt x="742" y="520"/>
                  </a:cubicBezTo>
                  <a:lnTo>
                    <a:pt x="742" y="520"/>
                  </a:lnTo>
                  <a:cubicBezTo>
                    <a:pt x="744" y="503"/>
                    <a:pt x="749" y="486"/>
                    <a:pt x="766" y="469"/>
                  </a:cubicBezTo>
                  <a:lnTo>
                    <a:pt x="766" y="469"/>
                  </a:lnTo>
                  <a:cubicBezTo>
                    <a:pt x="766" y="469"/>
                    <a:pt x="766" y="469"/>
                    <a:pt x="766" y="469"/>
                  </a:cubicBezTo>
                  <a:cubicBezTo>
                    <a:pt x="791" y="395"/>
                    <a:pt x="816" y="321"/>
                    <a:pt x="791" y="223"/>
                  </a:cubicBezTo>
                  <a:cubicBezTo>
                    <a:pt x="750" y="101"/>
                    <a:pt x="626" y="12"/>
                    <a:pt x="501" y="12"/>
                  </a:cubicBezTo>
                  <a:cubicBezTo>
                    <a:pt x="500" y="12"/>
                    <a:pt x="500" y="12"/>
                    <a:pt x="499" y="12"/>
                  </a:cubicBezTo>
                  <a:lnTo>
                    <a:pt x="499" y="12"/>
                  </a:lnTo>
                  <a:cubicBezTo>
                    <a:pt x="483" y="5"/>
                    <a:pt x="467" y="0"/>
                    <a:pt x="44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9" name="Google Shape;515;p34">
              <a:extLst>
                <a:ext uri="{FF2B5EF4-FFF2-40B4-BE49-F238E27FC236}">
                  <a16:creationId xmlns:a16="http://schemas.microsoft.com/office/drawing/2014/main" id="{A6027C55-4F0F-FA10-3DBB-F342FF36B0B9}"/>
                </a:ext>
              </a:extLst>
            </p:cNvPr>
            <p:cNvSpPr/>
            <p:nvPr/>
          </p:nvSpPr>
          <p:spPr>
            <a:xfrm>
              <a:off x="5254900" y="4314525"/>
              <a:ext cx="28425" cy="26850"/>
            </a:xfrm>
            <a:custGeom>
              <a:avLst/>
              <a:gdLst/>
              <a:ahLst/>
              <a:cxnLst/>
              <a:rect l="l" t="t" r="r" b="b"/>
              <a:pathLst>
                <a:path w="1137" h="1074" extrusionOk="0">
                  <a:moveTo>
                    <a:pt x="889" y="472"/>
                  </a:moveTo>
                  <a:lnTo>
                    <a:pt x="895" y="488"/>
                  </a:lnTo>
                  <a:lnTo>
                    <a:pt x="895" y="488"/>
                  </a:lnTo>
                  <a:cubicBezTo>
                    <a:pt x="889" y="481"/>
                    <a:pt x="889" y="472"/>
                    <a:pt x="889" y="472"/>
                  </a:cubicBezTo>
                  <a:close/>
                  <a:moveTo>
                    <a:pt x="317" y="1"/>
                  </a:moveTo>
                  <a:cubicBezTo>
                    <a:pt x="260" y="1"/>
                    <a:pt x="201" y="17"/>
                    <a:pt x="149" y="52"/>
                  </a:cubicBezTo>
                  <a:cubicBezTo>
                    <a:pt x="99" y="77"/>
                    <a:pt x="25" y="151"/>
                    <a:pt x="25" y="225"/>
                  </a:cubicBezTo>
                  <a:cubicBezTo>
                    <a:pt x="1" y="299"/>
                    <a:pt x="1" y="398"/>
                    <a:pt x="50" y="472"/>
                  </a:cubicBezTo>
                  <a:lnTo>
                    <a:pt x="50" y="447"/>
                  </a:lnTo>
                  <a:lnTo>
                    <a:pt x="371" y="916"/>
                  </a:lnTo>
                  <a:cubicBezTo>
                    <a:pt x="439" y="1018"/>
                    <a:pt x="543" y="1074"/>
                    <a:pt x="649" y="1074"/>
                  </a:cubicBezTo>
                  <a:cubicBezTo>
                    <a:pt x="674" y="1074"/>
                    <a:pt x="700" y="1070"/>
                    <a:pt x="726" y="1064"/>
                  </a:cubicBezTo>
                  <a:lnTo>
                    <a:pt x="726" y="1064"/>
                  </a:lnTo>
                  <a:cubicBezTo>
                    <a:pt x="731" y="1064"/>
                    <a:pt x="736" y="1064"/>
                    <a:pt x="741" y="1064"/>
                  </a:cubicBezTo>
                  <a:cubicBezTo>
                    <a:pt x="885" y="1064"/>
                    <a:pt x="994" y="962"/>
                    <a:pt x="1027" y="829"/>
                  </a:cubicBezTo>
                  <a:lnTo>
                    <a:pt x="1027" y="829"/>
                  </a:lnTo>
                  <a:cubicBezTo>
                    <a:pt x="1031" y="825"/>
                    <a:pt x="1034" y="821"/>
                    <a:pt x="1037" y="817"/>
                  </a:cubicBezTo>
                  <a:cubicBezTo>
                    <a:pt x="1062" y="768"/>
                    <a:pt x="1087" y="719"/>
                    <a:pt x="1087" y="694"/>
                  </a:cubicBezTo>
                  <a:cubicBezTo>
                    <a:pt x="1087" y="669"/>
                    <a:pt x="1112" y="645"/>
                    <a:pt x="1112" y="620"/>
                  </a:cubicBezTo>
                  <a:cubicBezTo>
                    <a:pt x="1112" y="570"/>
                    <a:pt x="1136" y="521"/>
                    <a:pt x="1136" y="472"/>
                  </a:cubicBezTo>
                  <a:cubicBezTo>
                    <a:pt x="1112" y="422"/>
                    <a:pt x="1112" y="373"/>
                    <a:pt x="1112" y="324"/>
                  </a:cubicBezTo>
                  <a:cubicBezTo>
                    <a:pt x="1062" y="225"/>
                    <a:pt x="1013" y="151"/>
                    <a:pt x="963" y="77"/>
                  </a:cubicBezTo>
                  <a:cubicBezTo>
                    <a:pt x="889" y="27"/>
                    <a:pt x="815" y="3"/>
                    <a:pt x="741" y="3"/>
                  </a:cubicBezTo>
                  <a:lnTo>
                    <a:pt x="667" y="3"/>
                  </a:lnTo>
                  <a:cubicBezTo>
                    <a:pt x="593" y="3"/>
                    <a:pt x="568" y="27"/>
                    <a:pt x="519" y="77"/>
                  </a:cubicBezTo>
                  <a:cubicBezTo>
                    <a:pt x="518" y="78"/>
                    <a:pt x="517" y="79"/>
                    <a:pt x="516" y="79"/>
                  </a:cubicBezTo>
                  <a:lnTo>
                    <a:pt x="516" y="79"/>
                  </a:lnTo>
                  <a:cubicBezTo>
                    <a:pt x="464" y="29"/>
                    <a:pt x="392" y="1"/>
                    <a:pt x="317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0" name="Google Shape;516;p34">
              <a:extLst>
                <a:ext uri="{FF2B5EF4-FFF2-40B4-BE49-F238E27FC236}">
                  <a16:creationId xmlns:a16="http://schemas.microsoft.com/office/drawing/2014/main" id="{7D0493D9-46E0-1A78-0860-F84042D8E8FE}"/>
                </a:ext>
              </a:extLst>
            </p:cNvPr>
            <p:cNvSpPr/>
            <p:nvPr/>
          </p:nvSpPr>
          <p:spPr>
            <a:xfrm>
              <a:off x="5343550" y="4277850"/>
              <a:ext cx="28025" cy="36400"/>
            </a:xfrm>
            <a:custGeom>
              <a:avLst/>
              <a:gdLst/>
              <a:ahLst/>
              <a:cxnLst/>
              <a:rect l="l" t="t" r="r" b="b"/>
              <a:pathLst>
                <a:path w="1121" h="1456" extrusionOk="0">
                  <a:moveTo>
                    <a:pt x="342" y="0"/>
                  </a:moveTo>
                  <a:cubicBezTo>
                    <a:pt x="208" y="0"/>
                    <a:pt x="100" y="92"/>
                    <a:pt x="59" y="235"/>
                  </a:cubicBezTo>
                  <a:cubicBezTo>
                    <a:pt x="0" y="457"/>
                    <a:pt x="21" y="678"/>
                    <a:pt x="99" y="879"/>
                  </a:cubicBezTo>
                  <a:lnTo>
                    <a:pt x="99" y="879"/>
                  </a:lnTo>
                  <a:cubicBezTo>
                    <a:pt x="85" y="992"/>
                    <a:pt x="96" y="1110"/>
                    <a:pt x="133" y="1223"/>
                  </a:cubicBezTo>
                  <a:cubicBezTo>
                    <a:pt x="158" y="1297"/>
                    <a:pt x="207" y="1371"/>
                    <a:pt x="257" y="1420"/>
                  </a:cubicBezTo>
                  <a:cubicBezTo>
                    <a:pt x="305" y="1444"/>
                    <a:pt x="355" y="1455"/>
                    <a:pt x="402" y="1455"/>
                  </a:cubicBezTo>
                  <a:cubicBezTo>
                    <a:pt x="517" y="1455"/>
                    <a:pt x="621" y="1393"/>
                    <a:pt x="681" y="1301"/>
                  </a:cubicBezTo>
                  <a:lnTo>
                    <a:pt x="681" y="1301"/>
                  </a:lnTo>
                  <a:cubicBezTo>
                    <a:pt x="873" y="1222"/>
                    <a:pt x="1003" y="1083"/>
                    <a:pt x="1071" y="902"/>
                  </a:cubicBezTo>
                  <a:cubicBezTo>
                    <a:pt x="1121" y="704"/>
                    <a:pt x="1096" y="507"/>
                    <a:pt x="997" y="334"/>
                  </a:cubicBezTo>
                  <a:cubicBezTo>
                    <a:pt x="948" y="235"/>
                    <a:pt x="849" y="186"/>
                    <a:pt x="726" y="186"/>
                  </a:cubicBezTo>
                  <a:cubicBezTo>
                    <a:pt x="691" y="186"/>
                    <a:pt x="656" y="186"/>
                    <a:pt x="621" y="194"/>
                  </a:cubicBezTo>
                  <a:lnTo>
                    <a:pt x="621" y="194"/>
                  </a:lnTo>
                  <a:cubicBezTo>
                    <a:pt x="616" y="183"/>
                    <a:pt x="610" y="172"/>
                    <a:pt x="602" y="161"/>
                  </a:cubicBezTo>
                  <a:cubicBezTo>
                    <a:pt x="578" y="87"/>
                    <a:pt x="504" y="38"/>
                    <a:pt x="429" y="13"/>
                  </a:cubicBezTo>
                  <a:cubicBezTo>
                    <a:pt x="399" y="4"/>
                    <a:pt x="370" y="0"/>
                    <a:pt x="342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1" name="Google Shape;517;p34">
              <a:extLst>
                <a:ext uri="{FF2B5EF4-FFF2-40B4-BE49-F238E27FC236}">
                  <a16:creationId xmlns:a16="http://schemas.microsoft.com/office/drawing/2014/main" id="{CD225DC5-2CAF-6FF3-F4D7-AD8AF5F841B7}"/>
                </a:ext>
              </a:extLst>
            </p:cNvPr>
            <p:cNvSpPr/>
            <p:nvPr/>
          </p:nvSpPr>
          <p:spPr>
            <a:xfrm>
              <a:off x="5338650" y="4382475"/>
              <a:ext cx="26125" cy="35050"/>
            </a:xfrm>
            <a:custGeom>
              <a:avLst/>
              <a:gdLst/>
              <a:ahLst/>
              <a:cxnLst/>
              <a:rect l="l" t="t" r="r" b="b"/>
              <a:pathLst>
                <a:path w="1045" h="1402" extrusionOk="0">
                  <a:moveTo>
                    <a:pt x="502" y="0"/>
                  </a:moveTo>
                  <a:cubicBezTo>
                    <a:pt x="428" y="25"/>
                    <a:pt x="354" y="50"/>
                    <a:pt x="305" y="99"/>
                  </a:cubicBezTo>
                  <a:cubicBezTo>
                    <a:pt x="82" y="277"/>
                    <a:pt x="0" y="555"/>
                    <a:pt x="58" y="824"/>
                  </a:cubicBezTo>
                  <a:lnTo>
                    <a:pt x="58" y="824"/>
                  </a:lnTo>
                  <a:cubicBezTo>
                    <a:pt x="58" y="829"/>
                    <a:pt x="58" y="835"/>
                    <a:pt x="58" y="840"/>
                  </a:cubicBezTo>
                  <a:cubicBezTo>
                    <a:pt x="58" y="1037"/>
                    <a:pt x="181" y="1260"/>
                    <a:pt x="379" y="1358"/>
                  </a:cubicBezTo>
                  <a:cubicBezTo>
                    <a:pt x="427" y="1387"/>
                    <a:pt x="480" y="1401"/>
                    <a:pt x="532" y="1401"/>
                  </a:cubicBezTo>
                  <a:cubicBezTo>
                    <a:pt x="611" y="1401"/>
                    <a:pt x="689" y="1369"/>
                    <a:pt x="749" y="1309"/>
                  </a:cubicBezTo>
                  <a:cubicBezTo>
                    <a:pt x="808" y="1236"/>
                    <a:pt x="855" y="1154"/>
                    <a:pt x="891" y="1067"/>
                  </a:cubicBezTo>
                  <a:lnTo>
                    <a:pt x="891" y="1067"/>
                  </a:lnTo>
                  <a:cubicBezTo>
                    <a:pt x="955" y="1014"/>
                    <a:pt x="1002" y="939"/>
                    <a:pt x="1020" y="865"/>
                  </a:cubicBezTo>
                  <a:cubicBezTo>
                    <a:pt x="1044" y="722"/>
                    <a:pt x="1022" y="557"/>
                    <a:pt x="933" y="457"/>
                  </a:cubicBezTo>
                  <a:lnTo>
                    <a:pt x="933" y="457"/>
                  </a:lnTo>
                  <a:cubicBezTo>
                    <a:pt x="930" y="444"/>
                    <a:pt x="926" y="432"/>
                    <a:pt x="922" y="420"/>
                  </a:cubicBezTo>
                  <a:cubicBezTo>
                    <a:pt x="872" y="297"/>
                    <a:pt x="798" y="198"/>
                    <a:pt x="724" y="99"/>
                  </a:cubicBezTo>
                  <a:cubicBezTo>
                    <a:pt x="675" y="50"/>
                    <a:pt x="601" y="0"/>
                    <a:pt x="502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2" name="Google Shape;518;p34">
              <a:extLst>
                <a:ext uri="{FF2B5EF4-FFF2-40B4-BE49-F238E27FC236}">
                  <a16:creationId xmlns:a16="http://schemas.microsoft.com/office/drawing/2014/main" id="{794EEB79-A3F8-1625-76C8-F6470798631C}"/>
                </a:ext>
              </a:extLst>
            </p:cNvPr>
            <p:cNvSpPr/>
            <p:nvPr/>
          </p:nvSpPr>
          <p:spPr>
            <a:xfrm>
              <a:off x="5292925" y="4350925"/>
              <a:ext cx="29675" cy="43100"/>
            </a:xfrm>
            <a:custGeom>
              <a:avLst/>
              <a:gdLst/>
              <a:ahLst/>
              <a:cxnLst/>
              <a:rect l="l" t="t" r="r" b="b"/>
              <a:pathLst>
                <a:path w="1187" h="1724" extrusionOk="0">
                  <a:moveTo>
                    <a:pt x="810" y="0"/>
                  </a:moveTo>
                  <a:cubicBezTo>
                    <a:pt x="738" y="0"/>
                    <a:pt x="664" y="25"/>
                    <a:pt x="603" y="77"/>
                  </a:cubicBezTo>
                  <a:cubicBezTo>
                    <a:pt x="567" y="113"/>
                    <a:pt x="534" y="150"/>
                    <a:pt x="504" y="189"/>
                  </a:cubicBezTo>
                  <a:lnTo>
                    <a:pt x="504" y="189"/>
                  </a:lnTo>
                  <a:cubicBezTo>
                    <a:pt x="496" y="184"/>
                    <a:pt x="488" y="180"/>
                    <a:pt x="479" y="176"/>
                  </a:cubicBezTo>
                  <a:cubicBezTo>
                    <a:pt x="427" y="159"/>
                    <a:pt x="375" y="141"/>
                    <a:pt x="322" y="141"/>
                  </a:cubicBezTo>
                  <a:cubicBezTo>
                    <a:pt x="301" y="141"/>
                    <a:pt x="279" y="144"/>
                    <a:pt x="257" y="151"/>
                  </a:cubicBezTo>
                  <a:cubicBezTo>
                    <a:pt x="183" y="176"/>
                    <a:pt x="109" y="225"/>
                    <a:pt x="60" y="300"/>
                  </a:cubicBezTo>
                  <a:cubicBezTo>
                    <a:pt x="0" y="419"/>
                    <a:pt x="20" y="554"/>
                    <a:pt x="108" y="654"/>
                  </a:cubicBezTo>
                  <a:lnTo>
                    <a:pt x="108" y="654"/>
                  </a:lnTo>
                  <a:cubicBezTo>
                    <a:pt x="99" y="682"/>
                    <a:pt x="91" y="712"/>
                    <a:pt x="84" y="744"/>
                  </a:cubicBezTo>
                  <a:cubicBezTo>
                    <a:pt x="35" y="1016"/>
                    <a:pt x="35" y="1287"/>
                    <a:pt x="84" y="1534"/>
                  </a:cubicBezTo>
                  <a:cubicBezTo>
                    <a:pt x="103" y="1668"/>
                    <a:pt x="219" y="1724"/>
                    <a:pt x="344" y="1724"/>
                  </a:cubicBezTo>
                  <a:cubicBezTo>
                    <a:pt x="506" y="1724"/>
                    <a:pt x="685" y="1630"/>
                    <a:pt x="697" y="1490"/>
                  </a:cubicBezTo>
                  <a:lnTo>
                    <a:pt x="697" y="1490"/>
                  </a:lnTo>
                  <a:cubicBezTo>
                    <a:pt x="743" y="1475"/>
                    <a:pt x="787" y="1449"/>
                    <a:pt x="825" y="1411"/>
                  </a:cubicBezTo>
                  <a:cubicBezTo>
                    <a:pt x="1023" y="1262"/>
                    <a:pt x="1146" y="1016"/>
                    <a:pt x="1146" y="744"/>
                  </a:cubicBezTo>
                  <a:cubicBezTo>
                    <a:pt x="1146" y="741"/>
                    <a:pt x="1146" y="738"/>
                    <a:pt x="1146" y="735"/>
                  </a:cubicBezTo>
                  <a:lnTo>
                    <a:pt x="1146" y="735"/>
                  </a:lnTo>
                  <a:cubicBezTo>
                    <a:pt x="1186" y="565"/>
                    <a:pt x="1180" y="386"/>
                    <a:pt x="1121" y="225"/>
                  </a:cubicBezTo>
                  <a:cubicBezTo>
                    <a:pt x="1073" y="82"/>
                    <a:pt x="943" y="0"/>
                    <a:pt x="81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3" name="Google Shape;519;p34">
              <a:extLst>
                <a:ext uri="{FF2B5EF4-FFF2-40B4-BE49-F238E27FC236}">
                  <a16:creationId xmlns:a16="http://schemas.microsoft.com/office/drawing/2014/main" id="{2EE80091-DD26-8BAF-0020-BDC32DE246B0}"/>
                </a:ext>
              </a:extLst>
            </p:cNvPr>
            <p:cNvSpPr/>
            <p:nvPr/>
          </p:nvSpPr>
          <p:spPr>
            <a:xfrm>
              <a:off x="5257975" y="4447275"/>
              <a:ext cx="43250" cy="46700"/>
            </a:xfrm>
            <a:custGeom>
              <a:avLst/>
              <a:gdLst/>
              <a:ahLst/>
              <a:cxnLst/>
              <a:rect l="l" t="t" r="r" b="b"/>
              <a:pathLst>
                <a:path w="1730" h="1868" extrusionOk="0">
                  <a:moveTo>
                    <a:pt x="421" y="1"/>
                  </a:moveTo>
                  <a:cubicBezTo>
                    <a:pt x="322" y="25"/>
                    <a:pt x="248" y="75"/>
                    <a:pt x="198" y="149"/>
                  </a:cubicBezTo>
                  <a:cubicBezTo>
                    <a:pt x="50" y="420"/>
                    <a:pt x="1" y="766"/>
                    <a:pt x="75" y="1062"/>
                  </a:cubicBezTo>
                  <a:cubicBezTo>
                    <a:pt x="132" y="1291"/>
                    <a:pt x="293" y="1491"/>
                    <a:pt x="500" y="1604"/>
                  </a:cubicBezTo>
                  <a:lnTo>
                    <a:pt x="500" y="1604"/>
                  </a:lnTo>
                  <a:cubicBezTo>
                    <a:pt x="506" y="1613"/>
                    <a:pt x="513" y="1621"/>
                    <a:pt x="519" y="1630"/>
                  </a:cubicBezTo>
                  <a:cubicBezTo>
                    <a:pt x="594" y="1729"/>
                    <a:pt x="717" y="1803"/>
                    <a:pt x="840" y="1852"/>
                  </a:cubicBezTo>
                  <a:cubicBezTo>
                    <a:pt x="881" y="1862"/>
                    <a:pt x="921" y="1867"/>
                    <a:pt x="961" y="1867"/>
                  </a:cubicBezTo>
                  <a:cubicBezTo>
                    <a:pt x="1114" y="1867"/>
                    <a:pt x="1256" y="1792"/>
                    <a:pt x="1334" y="1655"/>
                  </a:cubicBezTo>
                  <a:cubicBezTo>
                    <a:pt x="1344" y="1624"/>
                    <a:pt x="1353" y="1594"/>
                    <a:pt x="1361" y="1564"/>
                  </a:cubicBezTo>
                  <a:lnTo>
                    <a:pt x="1361" y="1564"/>
                  </a:lnTo>
                  <a:cubicBezTo>
                    <a:pt x="1395" y="1539"/>
                    <a:pt x="1428" y="1512"/>
                    <a:pt x="1458" y="1482"/>
                  </a:cubicBezTo>
                  <a:cubicBezTo>
                    <a:pt x="1680" y="1260"/>
                    <a:pt x="1729" y="890"/>
                    <a:pt x="1556" y="618"/>
                  </a:cubicBezTo>
                  <a:cubicBezTo>
                    <a:pt x="1384" y="322"/>
                    <a:pt x="1087" y="99"/>
                    <a:pt x="766" y="25"/>
                  </a:cubicBezTo>
                  <a:cubicBezTo>
                    <a:pt x="736" y="17"/>
                    <a:pt x="706" y="13"/>
                    <a:pt x="677" y="13"/>
                  </a:cubicBezTo>
                  <a:cubicBezTo>
                    <a:pt x="644" y="13"/>
                    <a:pt x="611" y="18"/>
                    <a:pt x="581" y="28"/>
                  </a:cubicBezTo>
                  <a:lnTo>
                    <a:pt x="581" y="28"/>
                  </a:lnTo>
                  <a:cubicBezTo>
                    <a:pt x="531" y="8"/>
                    <a:pt x="476" y="1"/>
                    <a:pt x="421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" name="Google Shape;520;p34">
              <a:extLst>
                <a:ext uri="{FF2B5EF4-FFF2-40B4-BE49-F238E27FC236}">
                  <a16:creationId xmlns:a16="http://schemas.microsoft.com/office/drawing/2014/main" id="{0382B219-126F-8620-D290-ECBB6E34C05B}"/>
                </a:ext>
              </a:extLst>
            </p:cNvPr>
            <p:cNvSpPr/>
            <p:nvPr/>
          </p:nvSpPr>
          <p:spPr>
            <a:xfrm>
              <a:off x="5315225" y="4494025"/>
              <a:ext cx="32900" cy="49200"/>
            </a:xfrm>
            <a:custGeom>
              <a:avLst/>
              <a:gdLst/>
              <a:ahLst/>
              <a:cxnLst/>
              <a:rect l="l" t="t" r="r" b="b"/>
              <a:pathLst>
                <a:path w="1316" h="1968" extrusionOk="0">
                  <a:moveTo>
                    <a:pt x="824" y="1"/>
                  </a:moveTo>
                  <a:cubicBezTo>
                    <a:pt x="717" y="1"/>
                    <a:pt x="626" y="45"/>
                    <a:pt x="565" y="133"/>
                  </a:cubicBezTo>
                  <a:lnTo>
                    <a:pt x="565" y="133"/>
                  </a:lnTo>
                  <a:cubicBezTo>
                    <a:pt x="495" y="155"/>
                    <a:pt x="430" y="190"/>
                    <a:pt x="373" y="234"/>
                  </a:cubicBezTo>
                  <a:lnTo>
                    <a:pt x="373" y="234"/>
                  </a:lnTo>
                  <a:cubicBezTo>
                    <a:pt x="186" y="279"/>
                    <a:pt x="1" y="470"/>
                    <a:pt x="121" y="637"/>
                  </a:cubicBezTo>
                  <a:lnTo>
                    <a:pt x="121" y="637"/>
                  </a:lnTo>
                  <a:cubicBezTo>
                    <a:pt x="61" y="896"/>
                    <a:pt x="111" y="1153"/>
                    <a:pt x="229" y="1365"/>
                  </a:cubicBezTo>
                  <a:cubicBezTo>
                    <a:pt x="353" y="1612"/>
                    <a:pt x="575" y="1809"/>
                    <a:pt x="822" y="1933"/>
                  </a:cubicBezTo>
                  <a:cubicBezTo>
                    <a:pt x="869" y="1957"/>
                    <a:pt x="922" y="1968"/>
                    <a:pt x="974" y="1968"/>
                  </a:cubicBezTo>
                  <a:cubicBezTo>
                    <a:pt x="1084" y="1968"/>
                    <a:pt x="1191" y="1918"/>
                    <a:pt x="1242" y="1834"/>
                  </a:cubicBezTo>
                  <a:cubicBezTo>
                    <a:pt x="1316" y="1686"/>
                    <a:pt x="1266" y="1488"/>
                    <a:pt x="1118" y="1414"/>
                  </a:cubicBezTo>
                  <a:lnTo>
                    <a:pt x="1118" y="1125"/>
                  </a:lnTo>
                  <a:lnTo>
                    <a:pt x="1118" y="1125"/>
                  </a:lnTo>
                  <a:cubicBezTo>
                    <a:pt x="1200" y="980"/>
                    <a:pt x="1242" y="815"/>
                    <a:pt x="1242" y="649"/>
                  </a:cubicBezTo>
                  <a:cubicBezTo>
                    <a:pt x="1242" y="520"/>
                    <a:pt x="1195" y="400"/>
                    <a:pt x="1117" y="306"/>
                  </a:cubicBezTo>
                  <a:lnTo>
                    <a:pt x="1117" y="306"/>
                  </a:lnTo>
                  <a:cubicBezTo>
                    <a:pt x="1108" y="168"/>
                    <a:pt x="1013" y="54"/>
                    <a:pt x="896" y="7"/>
                  </a:cubicBezTo>
                  <a:cubicBezTo>
                    <a:pt x="871" y="3"/>
                    <a:pt x="847" y="1"/>
                    <a:pt x="82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5" name="Google Shape;521;p34">
              <a:extLst>
                <a:ext uri="{FF2B5EF4-FFF2-40B4-BE49-F238E27FC236}">
                  <a16:creationId xmlns:a16="http://schemas.microsoft.com/office/drawing/2014/main" id="{4A938126-0BEA-B64C-CE0F-D1B2410C6F16}"/>
                </a:ext>
              </a:extLst>
            </p:cNvPr>
            <p:cNvSpPr/>
            <p:nvPr/>
          </p:nvSpPr>
          <p:spPr>
            <a:xfrm>
              <a:off x="5337725" y="4585550"/>
              <a:ext cx="38175" cy="46150"/>
            </a:xfrm>
            <a:custGeom>
              <a:avLst/>
              <a:gdLst/>
              <a:ahLst/>
              <a:cxnLst/>
              <a:rect l="l" t="t" r="r" b="b"/>
              <a:pathLst>
                <a:path w="1527" h="1846" extrusionOk="0">
                  <a:moveTo>
                    <a:pt x="311" y="0"/>
                  </a:moveTo>
                  <a:cubicBezTo>
                    <a:pt x="240" y="0"/>
                    <a:pt x="169" y="33"/>
                    <a:pt x="119" y="99"/>
                  </a:cubicBezTo>
                  <a:cubicBezTo>
                    <a:pt x="29" y="167"/>
                    <a:pt x="0" y="277"/>
                    <a:pt x="16" y="371"/>
                  </a:cubicBezTo>
                  <a:lnTo>
                    <a:pt x="16" y="371"/>
                  </a:lnTo>
                  <a:cubicBezTo>
                    <a:pt x="6" y="417"/>
                    <a:pt x="6" y="467"/>
                    <a:pt x="21" y="519"/>
                  </a:cubicBezTo>
                  <a:cubicBezTo>
                    <a:pt x="35" y="586"/>
                    <a:pt x="55" y="651"/>
                    <a:pt x="80" y="714"/>
                  </a:cubicBezTo>
                  <a:lnTo>
                    <a:pt x="80" y="714"/>
                  </a:lnTo>
                  <a:cubicBezTo>
                    <a:pt x="73" y="739"/>
                    <a:pt x="70" y="764"/>
                    <a:pt x="70" y="790"/>
                  </a:cubicBezTo>
                  <a:cubicBezTo>
                    <a:pt x="95" y="864"/>
                    <a:pt x="119" y="938"/>
                    <a:pt x="169" y="988"/>
                  </a:cubicBezTo>
                  <a:lnTo>
                    <a:pt x="226" y="988"/>
                  </a:lnTo>
                  <a:cubicBezTo>
                    <a:pt x="260" y="1037"/>
                    <a:pt x="298" y="1086"/>
                    <a:pt x="342" y="1136"/>
                  </a:cubicBezTo>
                  <a:cubicBezTo>
                    <a:pt x="383" y="1194"/>
                    <a:pt x="433" y="1246"/>
                    <a:pt x="489" y="1293"/>
                  </a:cubicBezTo>
                  <a:lnTo>
                    <a:pt x="489" y="1293"/>
                  </a:lnTo>
                  <a:lnTo>
                    <a:pt x="678" y="1528"/>
                  </a:lnTo>
                  <a:lnTo>
                    <a:pt x="678" y="1528"/>
                  </a:lnTo>
                  <a:cubicBezTo>
                    <a:pt x="691" y="1570"/>
                    <a:pt x="701" y="1612"/>
                    <a:pt x="712" y="1654"/>
                  </a:cubicBezTo>
                  <a:lnTo>
                    <a:pt x="759" y="1627"/>
                  </a:lnTo>
                  <a:lnTo>
                    <a:pt x="759" y="1627"/>
                  </a:lnTo>
                  <a:lnTo>
                    <a:pt x="860" y="1753"/>
                  </a:lnTo>
                  <a:cubicBezTo>
                    <a:pt x="920" y="1813"/>
                    <a:pt x="998" y="1845"/>
                    <a:pt x="1077" y="1845"/>
                  </a:cubicBezTo>
                  <a:cubicBezTo>
                    <a:pt x="1129" y="1845"/>
                    <a:pt x="1182" y="1832"/>
                    <a:pt x="1230" y="1802"/>
                  </a:cubicBezTo>
                  <a:cubicBezTo>
                    <a:pt x="1329" y="1728"/>
                    <a:pt x="1403" y="1605"/>
                    <a:pt x="1354" y="1457"/>
                  </a:cubicBezTo>
                  <a:cubicBezTo>
                    <a:pt x="1352" y="1450"/>
                    <a:pt x="1351" y="1442"/>
                    <a:pt x="1350" y="1435"/>
                  </a:cubicBezTo>
                  <a:lnTo>
                    <a:pt x="1350" y="1435"/>
                  </a:lnTo>
                  <a:cubicBezTo>
                    <a:pt x="1351" y="1434"/>
                    <a:pt x="1352" y="1433"/>
                    <a:pt x="1354" y="1432"/>
                  </a:cubicBezTo>
                  <a:cubicBezTo>
                    <a:pt x="1477" y="1309"/>
                    <a:pt x="1527" y="1111"/>
                    <a:pt x="1477" y="963"/>
                  </a:cubicBezTo>
                  <a:cubicBezTo>
                    <a:pt x="1453" y="839"/>
                    <a:pt x="1403" y="741"/>
                    <a:pt x="1329" y="642"/>
                  </a:cubicBezTo>
                  <a:cubicBezTo>
                    <a:pt x="1255" y="543"/>
                    <a:pt x="1181" y="469"/>
                    <a:pt x="1107" y="395"/>
                  </a:cubicBezTo>
                  <a:cubicBezTo>
                    <a:pt x="909" y="198"/>
                    <a:pt x="662" y="74"/>
                    <a:pt x="416" y="25"/>
                  </a:cubicBezTo>
                  <a:cubicBezTo>
                    <a:pt x="383" y="8"/>
                    <a:pt x="347" y="0"/>
                    <a:pt x="311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6" name="Google Shape;522;p34">
              <a:extLst>
                <a:ext uri="{FF2B5EF4-FFF2-40B4-BE49-F238E27FC236}">
                  <a16:creationId xmlns:a16="http://schemas.microsoft.com/office/drawing/2014/main" id="{E5E64B4A-6CB5-C650-D545-BD1E84AA47BA}"/>
                </a:ext>
              </a:extLst>
            </p:cNvPr>
            <p:cNvSpPr/>
            <p:nvPr/>
          </p:nvSpPr>
          <p:spPr>
            <a:xfrm>
              <a:off x="5393150" y="4677650"/>
              <a:ext cx="35000" cy="46100"/>
            </a:xfrm>
            <a:custGeom>
              <a:avLst/>
              <a:gdLst/>
              <a:ahLst/>
              <a:cxnLst/>
              <a:rect l="l" t="t" r="r" b="b"/>
              <a:pathLst>
                <a:path w="1400" h="1844" extrusionOk="0">
                  <a:moveTo>
                    <a:pt x="1151" y="1225"/>
                  </a:moveTo>
                  <a:lnTo>
                    <a:pt x="1151" y="1225"/>
                  </a:lnTo>
                  <a:cubicBezTo>
                    <a:pt x="1153" y="1225"/>
                    <a:pt x="1161" y="1240"/>
                    <a:pt x="1161" y="1254"/>
                  </a:cubicBezTo>
                  <a:cubicBezTo>
                    <a:pt x="1151" y="1233"/>
                    <a:pt x="1149" y="1225"/>
                    <a:pt x="1151" y="1225"/>
                  </a:cubicBezTo>
                  <a:close/>
                  <a:moveTo>
                    <a:pt x="612" y="1"/>
                  </a:moveTo>
                  <a:cubicBezTo>
                    <a:pt x="522" y="1"/>
                    <a:pt x="431" y="23"/>
                    <a:pt x="347" y="69"/>
                  </a:cubicBezTo>
                  <a:cubicBezTo>
                    <a:pt x="100" y="217"/>
                    <a:pt x="1" y="513"/>
                    <a:pt x="75" y="785"/>
                  </a:cubicBezTo>
                  <a:cubicBezTo>
                    <a:pt x="148" y="986"/>
                    <a:pt x="288" y="1132"/>
                    <a:pt x="467" y="1225"/>
                  </a:cubicBezTo>
                  <a:lnTo>
                    <a:pt x="467" y="1225"/>
                  </a:lnTo>
                  <a:cubicBezTo>
                    <a:pt x="548" y="1421"/>
                    <a:pt x="667" y="1599"/>
                    <a:pt x="816" y="1748"/>
                  </a:cubicBezTo>
                  <a:cubicBezTo>
                    <a:pt x="881" y="1813"/>
                    <a:pt x="961" y="1843"/>
                    <a:pt x="1037" y="1843"/>
                  </a:cubicBezTo>
                  <a:cubicBezTo>
                    <a:pt x="1162" y="1843"/>
                    <a:pt x="1279" y="1762"/>
                    <a:pt x="1309" y="1624"/>
                  </a:cubicBezTo>
                  <a:cubicBezTo>
                    <a:pt x="1399" y="1295"/>
                    <a:pt x="1353" y="966"/>
                    <a:pt x="1203" y="691"/>
                  </a:cubicBezTo>
                  <a:lnTo>
                    <a:pt x="1203" y="691"/>
                  </a:lnTo>
                  <a:cubicBezTo>
                    <a:pt x="1198" y="564"/>
                    <a:pt x="1167" y="437"/>
                    <a:pt x="1112" y="316"/>
                  </a:cubicBezTo>
                  <a:cubicBezTo>
                    <a:pt x="1010" y="111"/>
                    <a:pt x="813" y="1"/>
                    <a:pt x="612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7" name="Google Shape;523;p34">
              <a:extLst>
                <a:ext uri="{FF2B5EF4-FFF2-40B4-BE49-F238E27FC236}">
                  <a16:creationId xmlns:a16="http://schemas.microsoft.com/office/drawing/2014/main" id="{7FD0D4E2-987C-C41E-E741-F82492689BAE}"/>
                </a:ext>
              </a:extLst>
            </p:cNvPr>
            <p:cNvSpPr/>
            <p:nvPr/>
          </p:nvSpPr>
          <p:spPr>
            <a:xfrm>
              <a:off x="5433900" y="4752800"/>
              <a:ext cx="32125" cy="32750"/>
            </a:xfrm>
            <a:custGeom>
              <a:avLst/>
              <a:gdLst/>
              <a:ahLst/>
              <a:cxnLst/>
              <a:rect l="l" t="t" r="r" b="b"/>
              <a:pathLst>
                <a:path w="1285" h="1310" extrusionOk="0">
                  <a:moveTo>
                    <a:pt x="420" y="1"/>
                  </a:moveTo>
                  <a:cubicBezTo>
                    <a:pt x="346" y="1"/>
                    <a:pt x="272" y="25"/>
                    <a:pt x="223" y="99"/>
                  </a:cubicBezTo>
                  <a:cubicBezTo>
                    <a:pt x="148" y="149"/>
                    <a:pt x="124" y="223"/>
                    <a:pt x="124" y="297"/>
                  </a:cubicBezTo>
                  <a:cubicBezTo>
                    <a:pt x="124" y="330"/>
                    <a:pt x="126" y="360"/>
                    <a:pt x="133" y="387"/>
                  </a:cubicBezTo>
                  <a:lnTo>
                    <a:pt x="133" y="387"/>
                  </a:lnTo>
                  <a:cubicBezTo>
                    <a:pt x="113" y="407"/>
                    <a:pt x="94" y="431"/>
                    <a:pt x="74" y="470"/>
                  </a:cubicBezTo>
                  <a:cubicBezTo>
                    <a:pt x="25" y="544"/>
                    <a:pt x="0" y="618"/>
                    <a:pt x="0" y="692"/>
                  </a:cubicBezTo>
                  <a:cubicBezTo>
                    <a:pt x="0" y="840"/>
                    <a:pt x="74" y="988"/>
                    <a:pt x="173" y="1087"/>
                  </a:cubicBezTo>
                  <a:cubicBezTo>
                    <a:pt x="259" y="1173"/>
                    <a:pt x="363" y="1240"/>
                    <a:pt x="486" y="1240"/>
                  </a:cubicBezTo>
                  <a:cubicBezTo>
                    <a:pt x="505" y="1240"/>
                    <a:pt x="524" y="1238"/>
                    <a:pt x="543" y="1235"/>
                  </a:cubicBezTo>
                  <a:cubicBezTo>
                    <a:pt x="610" y="1235"/>
                    <a:pt x="673" y="1224"/>
                    <a:pt x="731" y="1202"/>
                  </a:cubicBezTo>
                  <a:lnTo>
                    <a:pt x="731" y="1202"/>
                  </a:lnTo>
                  <a:lnTo>
                    <a:pt x="741" y="1210"/>
                  </a:lnTo>
                  <a:cubicBezTo>
                    <a:pt x="766" y="1260"/>
                    <a:pt x="840" y="1285"/>
                    <a:pt x="914" y="1309"/>
                  </a:cubicBezTo>
                  <a:cubicBezTo>
                    <a:pt x="963" y="1309"/>
                    <a:pt x="1037" y="1285"/>
                    <a:pt x="1087" y="1260"/>
                  </a:cubicBezTo>
                  <a:cubicBezTo>
                    <a:pt x="1210" y="1186"/>
                    <a:pt x="1284" y="1062"/>
                    <a:pt x="1235" y="914"/>
                  </a:cubicBezTo>
                  <a:cubicBezTo>
                    <a:pt x="1217" y="824"/>
                    <a:pt x="1172" y="733"/>
                    <a:pt x="1110" y="652"/>
                  </a:cubicBezTo>
                  <a:lnTo>
                    <a:pt x="1110" y="652"/>
                  </a:lnTo>
                  <a:cubicBezTo>
                    <a:pt x="1111" y="641"/>
                    <a:pt x="1111" y="629"/>
                    <a:pt x="1111" y="618"/>
                  </a:cubicBezTo>
                  <a:cubicBezTo>
                    <a:pt x="1087" y="470"/>
                    <a:pt x="1013" y="297"/>
                    <a:pt x="889" y="174"/>
                  </a:cubicBezTo>
                  <a:cubicBezTo>
                    <a:pt x="840" y="124"/>
                    <a:pt x="766" y="99"/>
                    <a:pt x="667" y="50"/>
                  </a:cubicBezTo>
                  <a:cubicBezTo>
                    <a:pt x="593" y="25"/>
                    <a:pt x="519" y="1"/>
                    <a:pt x="42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8" name="Google Shape;524;p34">
              <a:extLst>
                <a:ext uri="{FF2B5EF4-FFF2-40B4-BE49-F238E27FC236}">
                  <a16:creationId xmlns:a16="http://schemas.microsoft.com/office/drawing/2014/main" id="{F6188B48-EEF2-BC55-531E-3594F10209A4}"/>
                </a:ext>
              </a:extLst>
            </p:cNvPr>
            <p:cNvSpPr/>
            <p:nvPr/>
          </p:nvSpPr>
          <p:spPr>
            <a:xfrm>
              <a:off x="5323425" y="4442700"/>
              <a:ext cx="56800" cy="41925"/>
            </a:xfrm>
            <a:custGeom>
              <a:avLst/>
              <a:gdLst/>
              <a:ahLst/>
              <a:cxnLst/>
              <a:rect l="l" t="t" r="r" b="b"/>
              <a:pathLst>
                <a:path w="2272" h="1677" extrusionOk="0">
                  <a:moveTo>
                    <a:pt x="364" y="1"/>
                  </a:moveTo>
                  <a:cubicBezTo>
                    <a:pt x="267" y="1"/>
                    <a:pt x="166" y="50"/>
                    <a:pt x="99" y="134"/>
                  </a:cubicBezTo>
                  <a:cubicBezTo>
                    <a:pt x="0" y="233"/>
                    <a:pt x="25" y="406"/>
                    <a:pt x="123" y="529"/>
                  </a:cubicBezTo>
                  <a:cubicBezTo>
                    <a:pt x="150" y="552"/>
                    <a:pt x="176" y="574"/>
                    <a:pt x="203" y="596"/>
                  </a:cubicBezTo>
                  <a:lnTo>
                    <a:pt x="203" y="596"/>
                  </a:lnTo>
                  <a:lnTo>
                    <a:pt x="198" y="603"/>
                  </a:lnTo>
                  <a:lnTo>
                    <a:pt x="232" y="619"/>
                  </a:lnTo>
                  <a:lnTo>
                    <a:pt x="232" y="619"/>
                  </a:lnTo>
                  <a:cubicBezTo>
                    <a:pt x="282" y="658"/>
                    <a:pt x="333" y="696"/>
                    <a:pt x="385" y="733"/>
                  </a:cubicBezTo>
                  <a:lnTo>
                    <a:pt x="385" y="733"/>
                  </a:lnTo>
                  <a:cubicBezTo>
                    <a:pt x="484" y="897"/>
                    <a:pt x="623" y="1040"/>
                    <a:pt x="790" y="1147"/>
                  </a:cubicBezTo>
                  <a:cubicBezTo>
                    <a:pt x="812" y="1160"/>
                    <a:pt x="834" y="1174"/>
                    <a:pt x="856" y="1186"/>
                  </a:cubicBezTo>
                  <a:lnTo>
                    <a:pt x="856" y="1186"/>
                  </a:lnTo>
                  <a:cubicBezTo>
                    <a:pt x="979" y="1286"/>
                    <a:pt x="1125" y="1335"/>
                    <a:pt x="1286" y="1343"/>
                  </a:cubicBezTo>
                  <a:lnTo>
                    <a:pt x="1286" y="1343"/>
                  </a:lnTo>
                  <a:cubicBezTo>
                    <a:pt x="1293" y="1352"/>
                    <a:pt x="1301" y="1360"/>
                    <a:pt x="1309" y="1369"/>
                  </a:cubicBezTo>
                  <a:cubicBezTo>
                    <a:pt x="1383" y="1468"/>
                    <a:pt x="1481" y="1542"/>
                    <a:pt x="1580" y="1616"/>
                  </a:cubicBezTo>
                  <a:cubicBezTo>
                    <a:pt x="1652" y="1657"/>
                    <a:pt x="1733" y="1677"/>
                    <a:pt x="1812" y="1677"/>
                  </a:cubicBezTo>
                  <a:cubicBezTo>
                    <a:pt x="1921" y="1677"/>
                    <a:pt x="2027" y="1638"/>
                    <a:pt x="2099" y="1566"/>
                  </a:cubicBezTo>
                  <a:cubicBezTo>
                    <a:pt x="2197" y="1443"/>
                    <a:pt x="2271" y="1319"/>
                    <a:pt x="2247" y="1171"/>
                  </a:cubicBezTo>
                  <a:cubicBezTo>
                    <a:pt x="2247" y="1023"/>
                    <a:pt x="2173" y="875"/>
                    <a:pt x="2025" y="776"/>
                  </a:cubicBezTo>
                  <a:cubicBezTo>
                    <a:pt x="1940" y="713"/>
                    <a:pt x="1855" y="667"/>
                    <a:pt x="1754" y="624"/>
                  </a:cubicBezTo>
                  <a:lnTo>
                    <a:pt x="1754" y="624"/>
                  </a:lnTo>
                  <a:cubicBezTo>
                    <a:pt x="1670" y="447"/>
                    <a:pt x="1527" y="296"/>
                    <a:pt x="1333" y="208"/>
                  </a:cubicBezTo>
                  <a:cubicBezTo>
                    <a:pt x="1139" y="79"/>
                    <a:pt x="908" y="6"/>
                    <a:pt x="671" y="6"/>
                  </a:cubicBezTo>
                  <a:cubicBezTo>
                    <a:pt x="637" y="6"/>
                    <a:pt x="602" y="8"/>
                    <a:pt x="568" y="11"/>
                  </a:cubicBezTo>
                  <a:cubicBezTo>
                    <a:pt x="555" y="9"/>
                    <a:pt x="543" y="9"/>
                    <a:pt x="531" y="9"/>
                  </a:cubicBezTo>
                  <a:cubicBezTo>
                    <a:pt x="505" y="9"/>
                    <a:pt x="480" y="12"/>
                    <a:pt x="457" y="18"/>
                  </a:cubicBezTo>
                  <a:lnTo>
                    <a:pt x="457" y="18"/>
                  </a:lnTo>
                  <a:cubicBezTo>
                    <a:pt x="427" y="6"/>
                    <a:pt x="396" y="1"/>
                    <a:pt x="36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9" name="Google Shape;525;p34">
              <a:extLst>
                <a:ext uri="{FF2B5EF4-FFF2-40B4-BE49-F238E27FC236}">
                  <a16:creationId xmlns:a16="http://schemas.microsoft.com/office/drawing/2014/main" id="{EA0936E2-24C5-646B-825C-1535FD8FB514}"/>
                </a:ext>
              </a:extLst>
            </p:cNvPr>
            <p:cNvSpPr/>
            <p:nvPr/>
          </p:nvSpPr>
          <p:spPr>
            <a:xfrm>
              <a:off x="5274725" y="4536725"/>
              <a:ext cx="33275" cy="40050"/>
            </a:xfrm>
            <a:custGeom>
              <a:avLst/>
              <a:gdLst/>
              <a:ahLst/>
              <a:cxnLst/>
              <a:rect l="l" t="t" r="r" b="b"/>
              <a:pathLst>
                <a:path w="1331" h="1602" extrusionOk="0">
                  <a:moveTo>
                    <a:pt x="999" y="1019"/>
                  </a:moveTo>
                  <a:lnTo>
                    <a:pt x="1059" y="1040"/>
                  </a:lnTo>
                  <a:cubicBezTo>
                    <a:pt x="1035" y="1040"/>
                    <a:pt x="1011" y="1034"/>
                    <a:pt x="987" y="1025"/>
                  </a:cubicBezTo>
                  <a:lnTo>
                    <a:pt x="987" y="1025"/>
                  </a:lnTo>
                  <a:lnTo>
                    <a:pt x="999" y="1019"/>
                  </a:lnTo>
                  <a:close/>
                  <a:moveTo>
                    <a:pt x="310" y="1"/>
                  </a:moveTo>
                  <a:cubicBezTo>
                    <a:pt x="129" y="1"/>
                    <a:pt x="0" y="187"/>
                    <a:pt x="47" y="373"/>
                  </a:cubicBezTo>
                  <a:cubicBezTo>
                    <a:pt x="63" y="467"/>
                    <a:pt x="88" y="552"/>
                    <a:pt x="118" y="632"/>
                  </a:cubicBezTo>
                  <a:lnTo>
                    <a:pt x="118" y="632"/>
                  </a:lnTo>
                  <a:cubicBezTo>
                    <a:pt x="105" y="681"/>
                    <a:pt x="105" y="736"/>
                    <a:pt x="121" y="793"/>
                  </a:cubicBezTo>
                  <a:lnTo>
                    <a:pt x="146" y="768"/>
                  </a:lnTo>
                  <a:cubicBezTo>
                    <a:pt x="220" y="1163"/>
                    <a:pt x="491" y="1459"/>
                    <a:pt x="862" y="1583"/>
                  </a:cubicBezTo>
                  <a:cubicBezTo>
                    <a:pt x="900" y="1595"/>
                    <a:pt x="937" y="1602"/>
                    <a:pt x="971" y="1602"/>
                  </a:cubicBezTo>
                  <a:cubicBezTo>
                    <a:pt x="1070" y="1602"/>
                    <a:pt x="1152" y="1551"/>
                    <a:pt x="1207" y="1459"/>
                  </a:cubicBezTo>
                  <a:cubicBezTo>
                    <a:pt x="1281" y="1311"/>
                    <a:pt x="1331" y="1138"/>
                    <a:pt x="1306" y="965"/>
                  </a:cubicBezTo>
                  <a:cubicBezTo>
                    <a:pt x="1306" y="793"/>
                    <a:pt x="1257" y="645"/>
                    <a:pt x="1158" y="496"/>
                  </a:cubicBezTo>
                  <a:cubicBezTo>
                    <a:pt x="985" y="200"/>
                    <a:pt x="689" y="3"/>
                    <a:pt x="343" y="3"/>
                  </a:cubicBezTo>
                  <a:cubicBezTo>
                    <a:pt x="332" y="1"/>
                    <a:pt x="321" y="1"/>
                    <a:pt x="31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0" name="Google Shape;526;p34">
              <a:extLst>
                <a:ext uri="{FF2B5EF4-FFF2-40B4-BE49-F238E27FC236}">
                  <a16:creationId xmlns:a16="http://schemas.microsoft.com/office/drawing/2014/main" id="{72D00054-E381-8B89-8BD6-418491B5C663}"/>
                </a:ext>
              </a:extLst>
            </p:cNvPr>
            <p:cNvSpPr/>
            <p:nvPr/>
          </p:nvSpPr>
          <p:spPr>
            <a:xfrm>
              <a:off x="4138950" y="4185125"/>
              <a:ext cx="29650" cy="46150"/>
            </a:xfrm>
            <a:custGeom>
              <a:avLst/>
              <a:gdLst/>
              <a:ahLst/>
              <a:cxnLst/>
              <a:rect l="l" t="t" r="r" b="b"/>
              <a:pathLst>
                <a:path w="1186" h="1846" extrusionOk="0">
                  <a:moveTo>
                    <a:pt x="766" y="0"/>
                  </a:moveTo>
                  <a:cubicBezTo>
                    <a:pt x="713" y="0"/>
                    <a:pt x="661" y="13"/>
                    <a:pt x="613" y="40"/>
                  </a:cubicBezTo>
                  <a:lnTo>
                    <a:pt x="613" y="40"/>
                  </a:lnTo>
                  <a:cubicBezTo>
                    <a:pt x="535" y="41"/>
                    <a:pt x="457" y="66"/>
                    <a:pt x="396" y="117"/>
                  </a:cubicBezTo>
                  <a:cubicBezTo>
                    <a:pt x="130" y="363"/>
                    <a:pt x="0" y="726"/>
                    <a:pt x="47" y="1082"/>
                  </a:cubicBezTo>
                  <a:lnTo>
                    <a:pt x="47" y="1082"/>
                  </a:lnTo>
                  <a:cubicBezTo>
                    <a:pt x="18" y="1234"/>
                    <a:pt x="11" y="1392"/>
                    <a:pt x="26" y="1549"/>
                  </a:cubicBezTo>
                  <a:cubicBezTo>
                    <a:pt x="26" y="1648"/>
                    <a:pt x="100" y="1772"/>
                    <a:pt x="198" y="1821"/>
                  </a:cubicBezTo>
                  <a:cubicBezTo>
                    <a:pt x="240" y="1837"/>
                    <a:pt x="281" y="1846"/>
                    <a:pt x="321" y="1846"/>
                  </a:cubicBezTo>
                  <a:cubicBezTo>
                    <a:pt x="401" y="1846"/>
                    <a:pt x="478" y="1813"/>
                    <a:pt x="544" y="1747"/>
                  </a:cubicBezTo>
                  <a:cubicBezTo>
                    <a:pt x="914" y="1426"/>
                    <a:pt x="1137" y="981"/>
                    <a:pt x="1186" y="488"/>
                  </a:cubicBezTo>
                  <a:cubicBezTo>
                    <a:pt x="1186" y="386"/>
                    <a:pt x="1139" y="296"/>
                    <a:pt x="1070" y="233"/>
                  </a:cubicBezTo>
                  <a:lnTo>
                    <a:pt x="1070" y="233"/>
                  </a:lnTo>
                  <a:cubicBezTo>
                    <a:pt x="1056" y="182"/>
                    <a:pt x="1029" y="133"/>
                    <a:pt x="988" y="93"/>
                  </a:cubicBezTo>
                  <a:cubicBezTo>
                    <a:pt x="927" y="31"/>
                    <a:pt x="846" y="0"/>
                    <a:pt x="766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1" name="Google Shape;527;p34">
              <a:extLst>
                <a:ext uri="{FF2B5EF4-FFF2-40B4-BE49-F238E27FC236}">
                  <a16:creationId xmlns:a16="http://schemas.microsoft.com/office/drawing/2014/main" id="{DB0AFFC2-1ACD-22B3-6190-9BF401ACB964}"/>
                </a:ext>
              </a:extLst>
            </p:cNvPr>
            <p:cNvSpPr/>
            <p:nvPr/>
          </p:nvSpPr>
          <p:spPr>
            <a:xfrm>
              <a:off x="4069450" y="4266200"/>
              <a:ext cx="36300" cy="41975"/>
            </a:xfrm>
            <a:custGeom>
              <a:avLst/>
              <a:gdLst/>
              <a:ahLst/>
              <a:cxnLst/>
              <a:rect l="l" t="t" r="r" b="b"/>
              <a:pathLst>
                <a:path w="1452" h="1679" extrusionOk="0">
                  <a:moveTo>
                    <a:pt x="1008" y="0"/>
                  </a:moveTo>
                  <a:cubicBezTo>
                    <a:pt x="982" y="0"/>
                    <a:pt x="956" y="3"/>
                    <a:pt x="929" y="10"/>
                  </a:cubicBezTo>
                  <a:cubicBezTo>
                    <a:pt x="369" y="132"/>
                    <a:pt x="1" y="710"/>
                    <a:pt x="134" y="1271"/>
                  </a:cubicBezTo>
                  <a:lnTo>
                    <a:pt x="134" y="1271"/>
                  </a:lnTo>
                  <a:cubicBezTo>
                    <a:pt x="139" y="1329"/>
                    <a:pt x="149" y="1386"/>
                    <a:pt x="164" y="1442"/>
                  </a:cubicBezTo>
                  <a:cubicBezTo>
                    <a:pt x="200" y="1586"/>
                    <a:pt x="329" y="1678"/>
                    <a:pt x="463" y="1678"/>
                  </a:cubicBezTo>
                  <a:cubicBezTo>
                    <a:pt x="512" y="1678"/>
                    <a:pt x="562" y="1666"/>
                    <a:pt x="608" y="1639"/>
                  </a:cubicBezTo>
                  <a:cubicBezTo>
                    <a:pt x="828" y="1493"/>
                    <a:pt x="1005" y="1298"/>
                    <a:pt x="1129" y="1073"/>
                  </a:cubicBezTo>
                  <a:lnTo>
                    <a:pt x="1129" y="1073"/>
                  </a:lnTo>
                  <a:cubicBezTo>
                    <a:pt x="1136" y="1065"/>
                    <a:pt x="1144" y="1056"/>
                    <a:pt x="1151" y="1047"/>
                  </a:cubicBezTo>
                  <a:cubicBezTo>
                    <a:pt x="1275" y="899"/>
                    <a:pt x="1374" y="701"/>
                    <a:pt x="1423" y="528"/>
                  </a:cubicBezTo>
                  <a:cubicBezTo>
                    <a:pt x="1452" y="399"/>
                    <a:pt x="1397" y="278"/>
                    <a:pt x="1307" y="209"/>
                  </a:cubicBezTo>
                  <a:lnTo>
                    <a:pt x="1307" y="209"/>
                  </a:lnTo>
                  <a:cubicBezTo>
                    <a:pt x="1286" y="155"/>
                    <a:pt x="1249" y="107"/>
                    <a:pt x="1201" y="59"/>
                  </a:cubicBezTo>
                  <a:cubicBezTo>
                    <a:pt x="1147" y="23"/>
                    <a:pt x="1079" y="0"/>
                    <a:pt x="1008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2" name="Google Shape;528;p34">
              <a:extLst>
                <a:ext uri="{FF2B5EF4-FFF2-40B4-BE49-F238E27FC236}">
                  <a16:creationId xmlns:a16="http://schemas.microsoft.com/office/drawing/2014/main" id="{00FE8062-592F-4AD0-F3F8-FBE71761406C}"/>
                </a:ext>
              </a:extLst>
            </p:cNvPr>
            <p:cNvSpPr/>
            <p:nvPr/>
          </p:nvSpPr>
          <p:spPr>
            <a:xfrm>
              <a:off x="4004150" y="4345825"/>
              <a:ext cx="42250" cy="40100"/>
            </a:xfrm>
            <a:custGeom>
              <a:avLst/>
              <a:gdLst/>
              <a:ahLst/>
              <a:cxnLst/>
              <a:rect l="l" t="t" r="r" b="b"/>
              <a:pathLst>
                <a:path w="1690" h="1604" extrusionOk="0">
                  <a:moveTo>
                    <a:pt x="911" y="0"/>
                  </a:moveTo>
                  <a:cubicBezTo>
                    <a:pt x="823" y="0"/>
                    <a:pt x="734" y="18"/>
                    <a:pt x="653" y="59"/>
                  </a:cubicBezTo>
                  <a:cubicBezTo>
                    <a:pt x="529" y="108"/>
                    <a:pt x="381" y="183"/>
                    <a:pt x="282" y="306"/>
                  </a:cubicBezTo>
                  <a:cubicBezTo>
                    <a:pt x="80" y="508"/>
                    <a:pt x="1" y="792"/>
                    <a:pt x="25" y="1064"/>
                  </a:cubicBezTo>
                  <a:lnTo>
                    <a:pt x="25" y="1064"/>
                  </a:lnTo>
                  <a:cubicBezTo>
                    <a:pt x="14" y="1167"/>
                    <a:pt x="20" y="1272"/>
                    <a:pt x="35" y="1368"/>
                  </a:cubicBezTo>
                  <a:cubicBezTo>
                    <a:pt x="72" y="1512"/>
                    <a:pt x="200" y="1604"/>
                    <a:pt x="335" y="1604"/>
                  </a:cubicBezTo>
                  <a:cubicBezTo>
                    <a:pt x="384" y="1604"/>
                    <a:pt x="433" y="1592"/>
                    <a:pt x="480" y="1565"/>
                  </a:cubicBezTo>
                  <a:cubicBezTo>
                    <a:pt x="612" y="1471"/>
                    <a:pt x="733" y="1368"/>
                    <a:pt x="840" y="1255"/>
                  </a:cubicBezTo>
                  <a:lnTo>
                    <a:pt x="840" y="1255"/>
                  </a:lnTo>
                  <a:cubicBezTo>
                    <a:pt x="907" y="1220"/>
                    <a:pt x="969" y="1175"/>
                    <a:pt x="1023" y="1121"/>
                  </a:cubicBezTo>
                  <a:cubicBezTo>
                    <a:pt x="1049" y="1099"/>
                    <a:pt x="1073" y="1075"/>
                    <a:pt x="1095" y="1050"/>
                  </a:cubicBezTo>
                  <a:lnTo>
                    <a:pt x="1095" y="1050"/>
                  </a:lnTo>
                  <a:cubicBezTo>
                    <a:pt x="1111" y="1051"/>
                    <a:pt x="1127" y="1052"/>
                    <a:pt x="1142" y="1052"/>
                  </a:cubicBezTo>
                  <a:cubicBezTo>
                    <a:pt x="1310" y="1052"/>
                    <a:pt x="1478" y="971"/>
                    <a:pt x="1591" y="775"/>
                  </a:cubicBezTo>
                  <a:cubicBezTo>
                    <a:pt x="1690" y="602"/>
                    <a:pt x="1640" y="405"/>
                    <a:pt x="1492" y="331"/>
                  </a:cubicBezTo>
                  <a:cubicBezTo>
                    <a:pt x="1443" y="301"/>
                    <a:pt x="1392" y="277"/>
                    <a:pt x="1340" y="257"/>
                  </a:cubicBezTo>
                  <a:lnTo>
                    <a:pt x="1340" y="257"/>
                  </a:lnTo>
                  <a:cubicBezTo>
                    <a:pt x="1317" y="144"/>
                    <a:pt x="1244" y="52"/>
                    <a:pt x="1122" y="34"/>
                  </a:cubicBezTo>
                  <a:cubicBezTo>
                    <a:pt x="1055" y="12"/>
                    <a:pt x="984" y="0"/>
                    <a:pt x="911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3" name="Google Shape;529;p34">
              <a:extLst>
                <a:ext uri="{FF2B5EF4-FFF2-40B4-BE49-F238E27FC236}">
                  <a16:creationId xmlns:a16="http://schemas.microsoft.com/office/drawing/2014/main" id="{7F5CF1D6-DDBE-CF97-4D75-95DAA123B7A2}"/>
                </a:ext>
              </a:extLst>
            </p:cNvPr>
            <p:cNvSpPr/>
            <p:nvPr/>
          </p:nvSpPr>
          <p:spPr>
            <a:xfrm>
              <a:off x="3928475" y="4428900"/>
              <a:ext cx="38925" cy="40625"/>
            </a:xfrm>
            <a:custGeom>
              <a:avLst/>
              <a:gdLst/>
              <a:ahLst/>
              <a:cxnLst/>
              <a:rect l="l" t="t" r="r" b="b"/>
              <a:pathLst>
                <a:path w="1557" h="1625" extrusionOk="0">
                  <a:moveTo>
                    <a:pt x="919" y="593"/>
                  </a:moveTo>
                  <a:lnTo>
                    <a:pt x="919" y="594"/>
                  </a:lnTo>
                  <a:lnTo>
                    <a:pt x="919" y="594"/>
                  </a:lnTo>
                  <a:lnTo>
                    <a:pt x="918" y="593"/>
                  </a:lnTo>
                  <a:lnTo>
                    <a:pt x="918" y="593"/>
                  </a:lnTo>
                  <a:cubicBezTo>
                    <a:pt x="919" y="593"/>
                    <a:pt x="919" y="593"/>
                    <a:pt x="919" y="593"/>
                  </a:cubicBezTo>
                  <a:close/>
                  <a:moveTo>
                    <a:pt x="922" y="599"/>
                  </a:moveTo>
                  <a:lnTo>
                    <a:pt x="922" y="599"/>
                  </a:lnTo>
                  <a:cubicBezTo>
                    <a:pt x="923" y="599"/>
                    <a:pt x="924" y="600"/>
                    <a:pt x="925" y="601"/>
                  </a:cubicBezTo>
                  <a:lnTo>
                    <a:pt x="925" y="601"/>
                  </a:lnTo>
                  <a:lnTo>
                    <a:pt x="923" y="601"/>
                  </a:lnTo>
                  <a:lnTo>
                    <a:pt x="923" y="601"/>
                  </a:lnTo>
                  <a:lnTo>
                    <a:pt x="922" y="599"/>
                  </a:lnTo>
                  <a:close/>
                  <a:moveTo>
                    <a:pt x="908" y="598"/>
                  </a:moveTo>
                  <a:cubicBezTo>
                    <a:pt x="908" y="599"/>
                    <a:pt x="907" y="600"/>
                    <a:pt x="906" y="601"/>
                  </a:cubicBezTo>
                  <a:lnTo>
                    <a:pt x="906" y="601"/>
                  </a:lnTo>
                  <a:lnTo>
                    <a:pt x="904" y="601"/>
                  </a:lnTo>
                  <a:lnTo>
                    <a:pt x="904" y="601"/>
                  </a:lnTo>
                  <a:cubicBezTo>
                    <a:pt x="906" y="600"/>
                    <a:pt x="907" y="599"/>
                    <a:pt x="908" y="598"/>
                  </a:cubicBezTo>
                  <a:close/>
                  <a:moveTo>
                    <a:pt x="911" y="594"/>
                  </a:moveTo>
                  <a:lnTo>
                    <a:pt x="911" y="594"/>
                  </a:lnTo>
                  <a:cubicBezTo>
                    <a:pt x="912" y="594"/>
                    <a:pt x="912" y="594"/>
                    <a:pt x="912" y="594"/>
                  </a:cubicBezTo>
                  <a:lnTo>
                    <a:pt x="912" y="594"/>
                  </a:lnTo>
                  <a:lnTo>
                    <a:pt x="912" y="596"/>
                  </a:lnTo>
                  <a:lnTo>
                    <a:pt x="912" y="596"/>
                  </a:lnTo>
                  <a:cubicBezTo>
                    <a:pt x="912" y="596"/>
                    <a:pt x="913" y="596"/>
                    <a:pt x="914" y="595"/>
                  </a:cubicBezTo>
                  <a:lnTo>
                    <a:pt x="914" y="595"/>
                  </a:lnTo>
                  <a:cubicBezTo>
                    <a:pt x="914" y="596"/>
                    <a:pt x="915" y="596"/>
                    <a:pt x="916" y="597"/>
                  </a:cubicBezTo>
                  <a:lnTo>
                    <a:pt x="916" y="597"/>
                  </a:lnTo>
                  <a:cubicBezTo>
                    <a:pt x="916" y="597"/>
                    <a:pt x="916" y="596"/>
                    <a:pt x="917" y="596"/>
                  </a:cubicBezTo>
                  <a:lnTo>
                    <a:pt x="917" y="596"/>
                  </a:lnTo>
                  <a:cubicBezTo>
                    <a:pt x="917" y="596"/>
                    <a:pt x="917" y="596"/>
                    <a:pt x="917" y="596"/>
                  </a:cubicBezTo>
                  <a:lnTo>
                    <a:pt x="917" y="596"/>
                  </a:lnTo>
                  <a:lnTo>
                    <a:pt x="916" y="597"/>
                  </a:lnTo>
                  <a:lnTo>
                    <a:pt x="916" y="597"/>
                  </a:lnTo>
                  <a:cubicBezTo>
                    <a:pt x="916" y="597"/>
                    <a:pt x="916" y="597"/>
                    <a:pt x="916" y="597"/>
                  </a:cubicBezTo>
                  <a:lnTo>
                    <a:pt x="916" y="597"/>
                  </a:lnTo>
                  <a:cubicBezTo>
                    <a:pt x="915" y="598"/>
                    <a:pt x="915" y="599"/>
                    <a:pt x="914" y="600"/>
                  </a:cubicBezTo>
                  <a:lnTo>
                    <a:pt x="916" y="597"/>
                  </a:lnTo>
                  <a:lnTo>
                    <a:pt x="916" y="597"/>
                  </a:lnTo>
                  <a:cubicBezTo>
                    <a:pt x="918" y="598"/>
                    <a:pt x="920" y="600"/>
                    <a:pt x="922" y="602"/>
                  </a:cubicBezTo>
                  <a:lnTo>
                    <a:pt x="922" y="602"/>
                  </a:lnTo>
                  <a:lnTo>
                    <a:pt x="914" y="604"/>
                  </a:lnTo>
                  <a:lnTo>
                    <a:pt x="914" y="604"/>
                  </a:lnTo>
                  <a:lnTo>
                    <a:pt x="913" y="603"/>
                  </a:lnTo>
                  <a:lnTo>
                    <a:pt x="913" y="603"/>
                  </a:lnTo>
                  <a:cubicBezTo>
                    <a:pt x="913" y="602"/>
                    <a:pt x="914" y="601"/>
                    <a:pt x="914" y="600"/>
                  </a:cubicBezTo>
                  <a:lnTo>
                    <a:pt x="914" y="600"/>
                  </a:lnTo>
                  <a:lnTo>
                    <a:pt x="912" y="603"/>
                  </a:lnTo>
                  <a:lnTo>
                    <a:pt x="912" y="603"/>
                  </a:lnTo>
                  <a:lnTo>
                    <a:pt x="910" y="602"/>
                  </a:lnTo>
                  <a:lnTo>
                    <a:pt x="910" y="602"/>
                  </a:lnTo>
                  <a:lnTo>
                    <a:pt x="908" y="606"/>
                  </a:lnTo>
                  <a:lnTo>
                    <a:pt x="908" y="606"/>
                  </a:lnTo>
                  <a:lnTo>
                    <a:pt x="905" y="603"/>
                  </a:lnTo>
                  <a:lnTo>
                    <a:pt x="905" y="603"/>
                  </a:lnTo>
                  <a:cubicBezTo>
                    <a:pt x="906" y="602"/>
                    <a:pt x="906" y="602"/>
                    <a:pt x="906" y="601"/>
                  </a:cubicBezTo>
                  <a:lnTo>
                    <a:pt x="906" y="601"/>
                  </a:lnTo>
                  <a:lnTo>
                    <a:pt x="910" y="602"/>
                  </a:lnTo>
                  <a:lnTo>
                    <a:pt x="910" y="602"/>
                  </a:lnTo>
                  <a:lnTo>
                    <a:pt x="912" y="596"/>
                  </a:lnTo>
                  <a:lnTo>
                    <a:pt x="912" y="596"/>
                  </a:lnTo>
                  <a:cubicBezTo>
                    <a:pt x="911" y="597"/>
                    <a:pt x="909" y="597"/>
                    <a:pt x="908" y="598"/>
                  </a:cubicBezTo>
                  <a:lnTo>
                    <a:pt x="908" y="598"/>
                  </a:lnTo>
                  <a:cubicBezTo>
                    <a:pt x="909" y="597"/>
                    <a:pt x="910" y="595"/>
                    <a:pt x="911" y="594"/>
                  </a:cubicBezTo>
                  <a:close/>
                  <a:moveTo>
                    <a:pt x="904" y="605"/>
                  </a:moveTo>
                  <a:lnTo>
                    <a:pt x="904" y="605"/>
                  </a:lnTo>
                  <a:cubicBezTo>
                    <a:pt x="905" y="605"/>
                    <a:pt x="906" y="606"/>
                    <a:pt x="907" y="607"/>
                  </a:cubicBezTo>
                  <a:lnTo>
                    <a:pt x="907" y="607"/>
                  </a:lnTo>
                  <a:lnTo>
                    <a:pt x="902" y="608"/>
                  </a:lnTo>
                  <a:lnTo>
                    <a:pt x="902" y="608"/>
                  </a:lnTo>
                  <a:cubicBezTo>
                    <a:pt x="903" y="607"/>
                    <a:pt x="904" y="606"/>
                    <a:pt x="904" y="605"/>
                  </a:cubicBezTo>
                  <a:close/>
                  <a:moveTo>
                    <a:pt x="927" y="606"/>
                  </a:moveTo>
                  <a:cubicBezTo>
                    <a:pt x="928" y="607"/>
                    <a:pt x="929" y="608"/>
                    <a:pt x="930" y="609"/>
                  </a:cubicBezTo>
                  <a:lnTo>
                    <a:pt x="930" y="609"/>
                  </a:lnTo>
                  <a:lnTo>
                    <a:pt x="929" y="609"/>
                  </a:lnTo>
                  <a:lnTo>
                    <a:pt x="927" y="606"/>
                  </a:lnTo>
                  <a:close/>
                  <a:moveTo>
                    <a:pt x="896" y="633"/>
                  </a:moveTo>
                  <a:lnTo>
                    <a:pt x="898" y="637"/>
                  </a:lnTo>
                  <a:lnTo>
                    <a:pt x="898" y="637"/>
                  </a:lnTo>
                  <a:lnTo>
                    <a:pt x="898" y="638"/>
                  </a:lnTo>
                  <a:lnTo>
                    <a:pt x="898" y="638"/>
                  </a:lnTo>
                  <a:cubicBezTo>
                    <a:pt x="897" y="637"/>
                    <a:pt x="896" y="635"/>
                    <a:pt x="896" y="633"/>
                  </a:cubicBezTo>
                  <a:close/>
                  <a:moveTo>
                    <a:pt x="949" y="635"/>
                  </a:moveTo>
                  <a:lnTo>
                    <a:pt x="949" y="635"/>
                  </a:lnTo>
                  <a:cubicBezTo>
                    <a:pt x="950" y="636"/>
                    <a:pt x="951" y="638"/>
                    <a:pt x="952" y="639"/>
                  </a:cubicBezTo>
                  <a:lnTo>
                    <a:pt x="952" y="639"/>
                  </a:lnTo>
                  <a:cubicBezTo>
                    <a:pt x="951" y="640"/>
                    <a:pt x="951" y="641"/>
                    <a:pt x="951" y="642"/>
                  </a:cubicBezTo>
                  <a:lnTo>
                    <a:pt x="951" y="642"/>
                  </a:lnTo>
                  <a:lnTo>
                    <a:pt x="947" y="637"/>
                  </a:lnTo>
                  <a:lnTo>
                    <a:pt x="947" y="637"/>
                  </a:lnTo>
                  <a:lnTo>
                    <a:pt x="949" y="635"/>
                  </a:lnTo>
                  <a:close/>
                  <a:moveTo>
                    <a:pt x="944" y="641"/>
                  </a:moveTo>
                  <a:cubicBezTo>
                    <a:pt x="945" y="644"/>
                    <a:pt x="946" y="647"/>
                    <a:pt x="947" y="649"/>
                  </a:cubicBezTo>
                  <a:lnTo>
                    <a:pt x="947" y="649"/>
                  </a:lnTo>
                  <a:cubicBezTo>
                    <a:pt x="947" y="652"/>
                    <a:pt x="946" y="654"/>
                    <a:pt x="945" y="656"/>
                  </a:cubicBezTo>
                  <a:lnTo>
                    <a:pt x="945" y="656"/>
                  </a:lnTo>
                  <a:cubicBezTo>
                    <a:pt x="945" y="656"/>
                    <a:pt x="944" y="656"/>
                    <a:pt x="944" y="657"/>
                  </a:cubicBezTo>
                  <a:lnTo>
                    <a:pt x="939" y="649"/>
                  </a:lnTo>
                  <a:lnTo>
                    <a:pt x="944" y="641"/>
                  </a:lnTo>
                  <a:close/>
                  <a:moveTo>
                    <a:pt x="919" y="1"/>
                  </a:moveTo>
                  <a:cubicBezTo>
                    <a:pt x="868" y="1"/>
                    <a:pt x="817" y="7"/>
                    <a:pt x="766" y="20"/>
                  </a:cubicBezTo>
                  <a:cubicBezTo>
                    <a:pt x="526" y="80"/>
                    <a:pt x="358" y="268"/>
                    <a:pt x="309" y="490"/>
                  </a:cubicBezTo>
                  <a:lnTo>
                    <a:pt x="309" y="490"/>
                  </a:lnTo>
                  <a:cubicBezTo>
                    <a:pt x="255" y="570"/>
                    <a:pt x="223" y="667"/>
                    <a:pt x="223" y="760"/>
                  </a:cubicBezTo>
                  <a:cubicBezTo>
                    <a:pt x="227" y="787"/>
                    <a:pt x="232" y="812"/>
                    <a:pt x="238" y="837"/>
                  </a:cubicBezTo>
                  <a:lnTo>
                    <a:pt x="238" y="837"/>
                  </a:lnTo>
                  <a:cubicBezTo>
                    <a:pt x="144" y="862"/>
                    <a:pt x="74" y="912"/>
                    <a:pt x="50" y="1007"/>
                  </a:cubicBezTo>
                  <a:cubicBezTo>
                    <a:pt x="1" y="1081"/>
                    <a:pt x="1" y="1180"/>
                    <a:pt x="50" y="1279"/>
                  </a:cubicBezTo>
                  <a:cubicBezTo>
                    <a:pt x="90" y="1338"/>
                    <a:pt x="138" y="1391"/>
                    <a:pt x="193" y="1435"/>
                  </a:cubicBezTo>
                  <a:lnTo>
                    <a:pt x="193" y="1435"/>
                  </a:lnTo>
                  <a:cubicBezTo>
                    <a:pt x="202" y="1449"/>
                    <a:pt x="212" y="1463"/>
                    <a:pt x="223" y="1476"/>
                  </a:cubicBezTo>
                  <a:cubicBezTo>
                    <a:pt x="342" y="1578"/>
                    <a:pt x="484" y="1625"/>
                    <a:pt x="624" y="1625"/>
                  </a:cubicBezTo>
                  <a:cubicBezTo>
                    <a:pt x="687" y="1625"/>
                    <a:pt x="750" y="1615"/>
                    <a:pt x="810" y="1597"/>
                  </a:cubicBezTo>
                  <a:lnTo>
                    <a:pt x="810" y="1597"/>
                  </a:lnTo>
                  <a:cubicBezTo>
                    <a:pt x="1054" y="1574"/>
                    <a:pt x="1270" y="1431"/>
                    <a:pt x="1384" y="1205"/>
                  </a:cubicBezTo>
                  <a:cubicBezTo>
                    <a:pt x="1414" y="1165"/>
                    <a:pt x="1427" y="1112"/>
                    <a:pt x="1427" y="1057"/>
                  </a:cubicBezTo>
                  <a:lnTo>
                    <a:pt x="1427" y="1057"/>
                  </a:lnTo>
                  <a:cubicBezTo>
                    <a:pt x="1519" y="939"/>
                    <a:pt x="1556" y="785"/>
                    <a:pt x="1556" y="612"/>
                  </a:cubicBezTo>
                  <a:cubicBezTo>
                    <a:pt x="1532" y="439"/>
                    <a:pt x="1458" y="267"/>
                    <a:pt x="1309" y="143"/>
                  </a:cubicBezTo>
                  <a:cubicBezTo>
                    <a:pt x="1200" y="52"/>
                    <a:pt x="1063" y="1"/>
                    <a:pt x="91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4" name="Google Shape;530;p34">
              <a:extLst>
                <a:ext uri="{FF2B5EF4-FFF2-40B4-BE49-F238E27FC236}">
                  <a16:creationId xmlns:a16="http://schemas.microsoft.com/office/drawing/2014/main" id="{D70F2F8E-0A46-C29E-D17C-FD4867DE05D6}"/>
                </a:ext>
              </a:extLst>
            </p:cNvPr>
            <p:cNvSpPr/>
            <p:nvPr/>
          </p:nvSpPr>
          <p:spPr>
            <a:xfrm>
              <a:off x="3807500" y="4617175"/>
              <a:ext cx="37425" cy="49700"/>
            </a:xfrm>
            <a:custGeom>
              <a:avLst/>
              <a:gdLst/>
              <a:ahLst/>
              <a:cxnLst/>
              <a:rect l="l" t="t" r="r" b="b"/>
              <a:pathLst>
                <a:path w="1497" h="1988" extrusionOk="0">
                  <a:moveTo>
                    <a:pt x="791" y="611"/>
                  </a:moveTo>
                  <a:lnTo>
                    <a:pt x="791" y="611"/>
                  </a:lnTo>
                  <a:cubicBezTo>
                    <a:pt x="803" y="624"/>
                    <a:pt x="803" y="630"/>
                    <a:pt x="800" y="630"/>
                  </a:cubicBezTo>
                  <a:cubicBezTo>
                    <a:pt x="797" y="630"/>
                    <a:pt x="791" y="624"/>
                    <a:pt x="791" y="611"/>
                  </a:cubicBezTo>
                  <a:close/>
                  <a:moveTo>
                    <a:pt x="809" y="622"/>
                  </a:moveTo>
                  <a:cubicBezTo>
                    <a:pt x="809" y="622"/>
                    <a:pt x="811" y="626"/>
                    <a:pt x="816" y="636"/>
                  </a:cubicBezTo>
                  <a:cubicBezTo>
                    <a:pt x="816" y="636"/>
                    <a:pt x="816" y="636"/>
                    <a:pt x="816" y="639"/>
                  </a:cubicBezTo>
                  <a:lnTo>
                    <a:pt x="816" y="639"/>
                  </a:lnTo>
                  <a:cubicBezTo>
                    <a:pt x="812" y="630"/>
                    <a:pt x="808" y="622"/>
                    <a:pt x="809" y="622"/>
                  </a:cubicBezTo>
                  <a:close/>
                  <a:moveTo>
                    <a:pt x="754" y="0"/>
                  </a:moveTo>
                  <a:cubicBezTo>
                    <a:pt x="649" y="0"/>
                    <a:pt x="544" y="31"/>
                    <a:pt x="445" y="93"/>
                  </a:cubicBezTo>
                  <a:cubicBezTo>
                    <a:pt x="273" y="241"/>
                    <a:pt x="149" y="439"/>
                    <a:pt x="100" y="636"/>
                  </a:cubicBezTo>
                  <a:cubicBezTo>
                    <a:pt x="1" y="1006"/>
                    <a:pt x="1" y="1401"/>
                    <a:pt x="149" y="1772"/>
                  </a:cubicBezTo>
                  <a:cubicBezTo>
                    <a:pt x="191" y="1911"/>
                    <a:pt x="320" y="1988"/>
                    <a:pt x="450" y="1988"/>
                  </a:cubicBezTo>
                  <a:cubicBezTo>
                    <a:pt x="489" y="1988"/>
                    <a:pt x="529" y="1981"/>
                    <a:pt x="566" y="1967"/>
                  </a:cubicBezTo>
                  <a:lnTo>
                    <a:pt x="566" y="1967"/>
                  </a:lnTo>
                  <a:cubicBezTo>
                    <a:pt x="583" y="1968"/>
                    <a:pt x="601" y="1969"/>
                    <a:pt x="618" y="1969"/>
                  </a:cubicBezTo>
                  <a:cubicBezTo>
                    <a:pt x="711" y="1969"/>
                    <a:pt x="803" y="1945"/>
                    <a:pt x="890" y="1895"/>
                  </a:cubicBezTo>
                  <a:cubicBezTo>
                    <a:pt x="1122" y="1704"/>
                    <a:pt x="1279" y="1460"/>
                    <a:pt x="1355" y="1192"/>
                  </a:cubicBezTo>
                  <a:lnTo>
                    <a:pt x="1355" y="1192"/>
                  </a:lnTo>
                  <a:cubicBezTo>
                    <a:pt x="1459" y="967"/>
                    <a:pt x="1497" y="693"/>
                    <a:pt x="1373" y="479"/>
                  </a:cubicBezTo>
                  <a:lnTo>
                    <a:pt x="1373" y="479"/>
                  </a:lnTo>
                  <a:cubicBezTo>
                    <a:pt x="1318" y="321"/>
                    <a:pt x="1201" y="185"/>
                    <a:pt x="1063" y="93"/>
                  </a:cubicBezTo>
                  <a:cubicBezTo>
                    <a:pt x="964" y="31"/>
                    <a:pt x="859" y="0"/>
                    <a:pt x="75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5" name="Google Shape;531;p34">
              <a:extLst>
                <a:ext uri="{FF2B5EF4-FFF2-40B4-BE49-F238E27FC236}">
                  <a16:creationId xmlns:a16="http://schemas.microsoft.com/office/drawing/2014/main" id="{AB5011F1-45F3-EAE6-F2C8-E18DFA810B7E}"/>
                </a:ext>
              </a:extLst>
            </p:cNvPr>
            <p:cNvSpPr/>
            <p:nvPr/>
          </p:nvSpPr>
          <p:spPr>
            <a:xfrm>
              <a:off x="3866150" y="4529375"/>
              <a:ext cx="37050" cy="37125"/>
            </a:xfrm>
            <a:custGeom>
              <a:avLst/>
              <a:gdLst/>
              <a:ahLst/>
              <a:cxnLst/>
              <a:rect l="l" t="t" r="r" b="b"/>
              <a:pathLst>
                <a:path w="1482" h="1485" extrusionOk="0">
                  <a:moveTo>
                    <a:pt x="669" y="624"/>
                  </a:moveTo>
                  <a:lnTo>
                    <a:pt x="647" y="639"/>
                  </a:lnTo>
                  <a:lnTo>
                    <a:pt x="647" y="639"/>
                  </a:lnTo>
                  <a:cubicBezTo>
                    <a:pt x="653" y="634"/>
                    <a:pt x="658" y="630"/>
                    <a:pt x="664" y="626"/>
                  </a:cubicBezTo>
                  <a:lnTo>
                    <a:pt x="664" y="626"/>
                  </a:lnTo>
                  <a:cubicBezTo>
                    <a:pt x="666" y="626"/>
                    <a:pt x="667" y="625"/>
                    <a:pt x="669" y="624"/>
                  </a:cubicBezTo>
                  <a:close/>
                  <a:moveTo>
                    <a:pt x="641" y="646"/>
                  </a:moveTo>
                  <a:lnTo>
                    <a:pt x="639" y="653"/>
                  </a:lnTo>
                  <a:lnTo>
                    <a:pt x="639" y="653"/>
                  </a:lnTo>
                  <a:lnTo>
                    <a:pt x="634" y="656"/>
                  </a:lnTo>
                  <a:lnTo>
                    <a:pt x="634" y="656"/>
                  </a:lnTo>
                  <a:cubicBezTo>
                    <a:pt x="636" y="652"/>
                    <a:pt x="639" y="649"/>
                    <a:pt x="641" y="646"/>
                  </a:cubicBezTo>
                  <a:close/>
                  <a:moveTo>
                    <a:pt x="674" y="776"/>
                  </a:moveTo>
                  <a:lnTo>
                    <a:pt x="679" y="778"/>
                  </a:lnTo>
                  <a:lnTo>
                    <a:pt x="679" y="778"/>
                  </a:lnTo>
                  <a:lnTo>
                    <a:pt x="682" y="781"/>
                  </a:lnTo>
                  <a:lnTo>
                    <a:pt x="682" y="781"/>
                  </a:lnTo>
                  <a:lnTo>
                    <a:pt x="676" y="789"/>
                  </a:lnTo>
                  <a:lnTo>
                    <a:pt x="676" y="789"/>
                  </a:lnTo>
                  <a:cubicBezTo>
                    <a:pt x="675" y="785"/>
                    <a:pt x="674" y="780"/>
                    <a:pt x="674" y="776"/>
                  </a:cubicBezTo>
                  <a:close/>
                  <a:moveTo>
                    <a:pt x="784" y="797"/>
                  </a:moveTo>
                  <a:lnTo>
                    <a:pt x="779" y="801"/>
                  </a:lnTo>
                  <a:lnTo>
                    <a:pt x="779" y="801"/>
                  </a:lnTo>
                  <a:cubicBezTo>
                    <a:pt x="778" y="800"/>
                    <a:pt x="778" y="799"/>
                    <a:pt x="777" y="797"/>
                  </a:cubicBezTo>
                  <a:lnTo>
                    <a:pt x="777" y="797"/>
                  </a:lnTo>
                  <a:cubicBezTo>
                    <a:pt x="779" y="797"/>
                    <a:pt x="782" y="797"/>
                    <a:pt x="784" y="797"/>
                  </a:cubicBezTo>
                  <a:close/>
                  <a:moveTo>
                    <a:pt x="771" y="799"/>
                  </a:moveTo>
                  <a:lnTo>
                    <a:pt x="766" y="815"/>
                  </a:lnTo>
                  <a:lnTo>
                    <a:pt x="766" y="815"/>
                  </a:lnTo>
                  <a:cubicBezTo>
                    <a:pt x="766" y="809"/>
                    <a:pt x="767" y="805"/>
                    <a:pt x="769" y="801"/>
                  </a:cubicBezTo>
                  <a:lnTo>
                    <a:pt x="769" y="801"/>
                  </a:lnTo>
                  <a:cubicBezTo>
                    <a:pt x="770" y="800"/>
                    <a:pt x="771" y="799"/>
                    <a:pt x="771" y="799"/>
                  </a:cubicBezTo>
                  <a:close/>
                  <a:moveTo>
                    <a:pt x="634" y="826"/>
                  </a:moveTo>
                  <a:lnTo>
                    <a:pt x="639" y="829"/>
                  </a:lnTo>
                  <a:lnTo>
                    <a:pt x="639" y="829"/>
                  </a:lnTo>
                  <a:lnTo>
                    <a:pt x="640" y="832"/>
                  </a:lnTo>
                  <a:lnTo>
                    <a:pt x="640" y="832"/>
                  </a:lnTo>
                  <a:lnTo>
                    <a:pt x="639" y="833"/>
                  </a:lnTo>
                  <a:lnTo>
                    <a:pt x="639" y="833"/>
                  </a:lnTo>
                  <a:cubicBezTo>
                    <a:pt x="639" y="833"/>
                    <a:pt x="638" y="832"/>
                    <a:pt x="638" y="832"/>
                  </a:cubicBezTo>
                  <a:lnTo>
                    <a:pt x="638" y="832"/>
                  </a:lnTo>
                  <a:cubicBezTo>
                    <a:pt x="637" y="830"/>
                    <a:pt x="635" y="828"/>
                    <a:pt x="634" y="826"/>
                  </a:cubicBezTo>
                  <a:close/>
                  <a:moveTo>
                    <a:pt x="716" y="0"/>
                  </a:moveTo>
                  <a:cubicBezTo>
                    <a:pt x="494" y="0"/>
                    <a:pt x="297" y="74"/>
                    <a:pt x="173" y="247"/>
                  </a:cubicBezTo>
                  <a:cubicBezTo>
                    <a:pt x="99" y="321"/>
                    <a:pt x="50" y="445"/>
                    <a:pt x="25" y="544"/>
                  </a:cubicBezTo>
                  <a:cubicBezTo>
                    <a:pt x="0" y="667"/>
                    <a:pt x="0" y="790"/>
                    <a:pt x="25" y="889"/>
                  </a:cubicBezTo>
                  <a:cubicBezTo>
                    <a:pt x="25" y="988"/>
                    <a:pt x="74" y="1087"/>
                    <a:pt x="124" y="1161"/>
                  </a:cubicBezTo>
                  <a:cubicBezTo>
                    <a:pt x="149" y="1210"/>
                    <a:pt x="198" y="1259"/>
                    <a:pt x="247" y="1309"/>
                  </a:cubicBezTo>
                  <a:cubicBezTo>
                    <a:pt x="321" y="1358"/>
                    <a:pt x="395" y="1408"/>
                    <a:pt x="469" y="1432"/>
                  </a:cubicBezTo>
                  <a:cubicBezTo>
                    <a:pt x="560" y="1469"/>
                    <a:pt x="651" y="1485"/>
                    <a:pt x="739" y="1485"/>
                  </a:cubicBezTo>
                  <a:cubicBezTo>
                    <a:pt x="891" y="1485"/>
                    <a:pt x="1036" y="1436"/>
                    <a:pt x="1161" y="1358"/>
                  </a:cubicBezTo>
                  <a:cubicBezTo>
                    <a:pt x="1298" y="1267"/>
                    <a:pt x="1351" y="1111"/>
                    <a:pt x="1298" y="971"/>
                  </a:cubicBezTo>
                  <a:lnTo>
                    <a:pt x="1298" y="971"/>
                  </a:lnTo>
                  <a:cubicBezTo>
                    <a:pt x="1363" y="880"/>
                    <a:pt x="1414" y="782"/>
                    <a:pt x="1457" y="667"/>
                  </a:cubicBezTo>
                  <a:cubicBezTo>
                    <a:pt x="1482" y="593"/>
                    <a:pt x="1457" y="494"/>
                    <a:pt x="1432" y="445"/>
                  </a:cubicBezTo>
                  <a:cubicBezTo>
                    <a:pt x="1427" y="437"/>
                    <a:pt x="1422" y="429"/>
                    <a:pt x="1416" y="422"/>
                  </a:cubicBezTo>
                  <a:lnTo>
                    <a:pt x="1416" y="422"/>
                  </a:lnTo>
                  <a:cubicBezTo>
                    <a:pt x="1409" y="395"/>
                    <a:pt x="1399" y="369"/>
                    <a:pt x="1383" y="346"/>
                  </a:cubicBezTo>
                  <a:cubicBezTo>
                    <a:pt x="1334" y="297"/>
                    <a:pt x="1309" y="247"/>
                    <a:pt x="1260" y="223"/>
                  </a:cubicBezTo>
                  <a:cubicBezTo>
                    <a:pt x="1111" y="74"/>
                    <a:pt x="914" y="0"/>
                    <a:pt x="716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6" name="Google Shape;532;p34">
              <a:extLst>
                <a:ext uri="{FF2B5EF4-FFF2-40B4-BE49-F238E27FC236}">
                  <a16:creationId xmlns:a16="http://schemas.microsoft.com/office/drawing/2014/main" id="{65ABE7B1-4DC8-E655-EBDD-EDE90A4FD932}"/>
                </a:ext>
              </a:extLst>
            </p:cNvPr>
            <p:cNvSpPr/>
            <p:nvPr/>
          </p:nvSpPr>
          <p:spPr>
            <a:xfrm>
              <a:off x="3734050" y="4712075"/>
              <a:ext cx="30175" cy="43850"/>
            </a:xfrm>
            <a:custGeom>
              <a:avLst/>
              <a:gdLst/>
              <a:ahLst/>
              <a:cxnLst/>
              <a:rect l="l" t="t" r="r" b="b"/>
              <a:pathLst>
                <a:path w="1207" h="1754" extrusionOk="0">
                  <a:moveTo>
                    <a:pt x="593" y="0"/>
                  </a:moveTo>
                  <a:cubicBezTo>
                    <a:pt x="421" y="0"/>
                    <a:pt x="273" y="99"/>
                    <a:pt x="198" y="247"/>
                  </a:cubicBezTo>
                  <a:cubicBezTo>
                    <a:pt x="147" y="350"/>
                    <a:pt x="120" y="440"/>
                    <a:pt x="107" y="535"/>
                  </a:cubicBezTo>
                  <a:lnTo>
                    <a:pt x="107" y="535"/>
                  </a:lnTo>
                  <a:cubicBezTo>
                    <a:pt x="95" y="562"/>
                    <a:pt x="84" y="590"/>
                    <a:pt x="75" y="617"/>
                  </a:cubicBezTo>
                  <a:cubicBezTo>
                    <a:pt x="26" y="766"/>
                    <a:pt x="1" y="914"/>
                    <a:pt x="26" y="1062"/>
                  </a:cubicBezTo>
                  <a:cubicBezTo>
                    <a:pt x="29" y="1085"/>
                    <a:pt x="35" y="1107"/>
                    <a:pt x="42" y="1128"/>
                  </a:cubicBezTo>
                  <a:lnTo>
                    <a:pt x="42" y="1128"/>
                  </a:lnTo>
                  <a:lnTo>
                    <a:pt x="1" y="1457"/>
                  </a:lnTo>
                  <a:cubicBezTo>
                    <a:pt x="1" y="1531"/>
                    <a:pt x="26" y="1605"/>
                    <a:pt x="75" y="1679"/>
                  </a:cubicBezTo>
                  <a:cubicBezTo>
                    <a:pt x="149" y="1728"/>
                    <a:pt x="223" y="1753"/>
                    <a:pt x="297" y="1753"/>
                  </a:cubicBezTo>
                  <a:cubicBezTo>
                    <a:pt x="365" y="1753"/>
                    <a:pt x="454" y="1732"/>
                    <a:pt x="507" y="1691"/>
                  </a:cubicBezTo>
                  <a:lnTo>
                    <a:pt x="507" y="1691"/>
                  </a:lnTo>
                  <a:cubicBezTo>
                    <a:pt x="520" y="1692"/>
                    <a:pt x="533" y="1693"/>
                    <a:pt x="546" y="1693"/>
                  </a:cubicBezTo>
                  <a:cubicBezTo>
                    <a:pt x="596" y="1693"/>
                    <a:pt x="646" y="1681"/>
                    <a:pt x="692" y="1654"/>
                  </a:cubicBezTo>
                  <a:cubicBezTo>
                    <a:pt x="1015" y="1461"/>
                    <a:pt x="1207" y="1098"/>
                    <a:pt x="1185" y="730"/>
                  </a:cubicBezTo>
                  <a:lnTo>
                    <a:pt x="1185" y="730"/>
                  </a:lnTo>
                  <a:cubicBezTo>
                    <a:pt x="1197" y="637"/>
                    <a:pt x="1190" y="541"/>
                    <a:pt x="1161" y="445"/>
                  </a:cubicBezTo>
                  <a:cubicBezTo>
                    <a:pt x="1112" y="173"/>
                    <a:pt x="865" y="0"/>
                    <a:pt x="593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7" name="Google Shape;533;p34">
              <a:extLst>
                <a:ext uri="{FF2B5EF4-FFF2-40B4-BE49-F238E27FC236}">
                  <a16:creationId xmlns:a16="http://schemas.microsoft.com/office/drawing/2014/main" id="{8C5B1C39-529C-9A19-DA03-4DC76A07BF85}"/>
                </a:ext>
              </a:extLst>
            </p:cNvPr>
            <p:cNvSpPr/>
            <p:nvPr/>
          </p:nvSpPr>
          <p:spPr>
            <a:xfrm>
              <a:off x="3633450" y="4778475"/>
              <a:ext cx="42625" cy="35875"/>
            </a:xfrm>
            <a:custGeom>
              <a:avLst/>
              <a:gdLst/>
              <a:ahLst/>
              <a:cxnLst/>
              <a:rect l="l" t="t" r="r" b="b"/>
              <a:pathLst>
                <a:path w="1705" h="1435" extrusionOk="0">
                  <a:moveTo>
                    <a:pt x="939" y="603"/>
                  </a:moveTo>
                  <a:cubicBezTo>
                    <a:pt x="939" y="603"/>
                    <a:pt x="939" y="603"/>
                    <a:pt x="939" y="603"/>
                  </a:cubicBezTo>
                  <a:lnTo>
                    <a:pt x="939" y="603"/>
                  </a:lnTo>
                  <a:lnTo>
                    <a:pt x="939" y="603"/>
                  </a:lnTo>
                  <a:close/>
                  <a:moveTo>
                    <a:pt x="934" y="608"/>
                  </a:moveTo>
                  <a:lnTo>
                    <a:pt x="934" y="608"/>
                  </a:lnTo>
                  <a:cubicBezTo>
                    <a:pt x="939" y="611"/>
                    <a:pt x="941" y="614"/>
                    <a:pt x="935" y="614"/>
                  </a:cubicBezTo>
                  <a:lnTo>
                    <a:pt x="935" y="614"/>
                  </a:lnTo>
                  <a:cubicBezTo>
                    <a:pt x="935" y="612"/>
                    <a:pt x="935" y="610"/>
                    <a:pt x="934" y="608"/>
                  </a:cubicBezTo>
                  <a:close/>
                  <a:moveTo>
                    <a:pt x="898" y="0"/>
                  </a:moveTo>
                  <a:cubicBezTo>
                    <a:pt x="701" y="0"/>
                    <a:pt x="508" y="71"/>
                    <a:pt x="371" y="208"/>
                  </a:cubicBezTo>
                  <a:cubicBezTo>
                    <a:pt x="361" y="221"/>
                    <a:pt x="352" y="233"/>
                    <a:pt x="343" y="246"/>
                  </a:cubicBezTo>
                  <a:lnTo>
                    <a:pt x="343" y="246"/>
                  </a:lnTo>
                  <a:cubicBezTo>
                    <a:pt x="278" y="264"/>
                    <a:pt x="214" y="285"/>
                    <a:pt x="149" y="307"/>
                  </a:cubicBezTo>
                  <a:cubicBezTo>
                    <a:pt x="140" y="316"/>
                    <a:pt x="131" y="325"/>
                    <a:pt x="122" y="334"/>
                  </a:cubicBezTo>
                  <a:lnTo>
                    <a:pt x="122" y="334"/>
                  </a:lnTo>
                  <a:cubicBezTo>
                    <a:pt x="47" y="386"/>
                    <a:pt x="1" y="473"/>
                    <a:pt x="1" y="579"/>
                  </a:cubicBezTo>
                  <a:lnTo>
                    <a:pt x="1" y="628"/>
                  </a:lnTo>
                  <a:cubicBezTo>
                    <a:pt x="1" y="849"/>
                    <a:pt x="102" y="1050"/>
                    <a:pt x="272" y="1179"/>
                  </a:cubicBezTo>
                  <a:lnTo>
                    <a:pt x="272" y="1179"/>
                  </a:lnTo>
                  <a:cubicBezTo>
                    <a:pt x="293" y="1219"/>
                    <a:pt x="318" y="1258"/>
                    <a:pt x="346" y="1294"/>
                  </a:cubicBezTo>
                  <a:cubicBezTo>
                    <a:pt x="396" y="1344"/>
                    <a:pt x="445" y="1393"/>
                    <a:pt x="519" y="1418"/>
                  </a:cubicBezTo>
                  <a:cubicBezTo>
                    <a:pt x="560" y="1428"/>
                    <a:pt x="597" y="1434"/>
                    <a:pt x="631" y="1434"/>
                  </a:cubicBezTo>
                  <a:cubicBezTo>
                    <a:pt x="679" y="1434"/>
                    <a:pt x="723" y="1422"/>
                    <a:pt x="766" y="1393"/>
                  </a:cubicBezTo>
                  <a:cubicBezTo>
                    <a:pt x="792" y="1380"/>
                    <a:pt x="814" y="1364"/>
                    <a:pt x="834" y="1345"/>
                  </a:cubicBezTo>
                  <a:lnTo>
                    <a:pt x="834" y="1345"/>
                  </a:lnTo>
                  <a:cubicBezTo>
                    <a:pt x="839" y="1345"/>
                    <a:pt x="844" y="1345"/>
                    <a:pt x="850" y="1345"/>
                  </a:cubicBezTo>
                  <a:cubicBezTo>
                    <a:pt x="959" y="1345"/>
                    <a:pt x="1065" y="1318"/>
                    <a:pt x="1161" y="1270"/>
                  </a:cubicBezTo>
                  <a:cubicBezTo>
                    <a:pt x="1211" y="1240"/>
                    <a:pt x="1260" y="1202"/>
                    <a:pt x="1305" y="1160"/>
                  </a:cubicBezTo>
                  <a:lnTo>
                    <a:pt x="1305" y="1160"/>
                  </a:lnTo>
                  <a:cubicBezTo>
                    <a:pt x="1387" y="1114"/>
                    <a:pt x="1463" y="1060"/>
                    <a:pt x="1531" y="998"/>
                  </a:cubicBezTo>
                  <a:cubicBezTo>
                    <a:pt x="1605" y="949"/>
                    <a:pt x="1655" y="875"/>
                    <a:pt x="1679" y="776"/>
                  </a:cubicBezTo>
                  <a:cubicBezTo>
                    <a:pt x="1704" y="702"/>
                    <a:pt x="1655" y="603"/>
                    <a:pt x="1605" y="529"/>
                  </a:cubicBezTo>
                  <a:cubicBezTo>
                    <a:pt x="1583" y="509"/>
                    <a:pt x="1559" y="490"/>
                    <a:pt x="1536" y="472"/>
                  </a:cubicBezTo>
                  <a:lnTo>
                    <a:pt x="1536" y="472"/>
                  </a:lnTo>
                  <a:cubicBezTo>
                    <a:pt x="1535" y="466"/>
                    <a:pt x="1533" y="461"/>
                    <a:pt x="1531" y="455"/>
                  </a:cubicBezTo>
                  <a:cubicBezTo>
                    <a:pt x="1507" y="307"/>
                    <a:pt x="1383" y="159"/>
                    <a:pt x="1260" y="85"/>
                  </a:cubicBezTo>
                  <a:cubicBezTo>
                    <a:pt x="1146" y="28"/>
                    <a:pt x="1021" y="0"/>
                    <a:pt x="898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8" name="Google Shape;534;p34">
              <a:extLst>
                <a:ext uri="{FF2B5EF4-FFF2-40B4-BE49-F238E27FC236}">
                  <a16:creationId xmlns:a16="http://schemas.microsoft.com/office/drawing/2014/main" id="{7D894679-C8D2-58AF-3B15-CB1E701E8D6A}"/>
                </a:ext>
              </a:extLst>
            </p:cNvPr>
            <p:cNvSpPr/>
            <p:nvPr/>
          </p:nvSpPr>
          <p:spPr>
            <a:xfrm>
              <a:off x="3445825" y="4711175"/>
              <a:ext cx="103700" cy="106100"/>
            </a:xfrm>
            <a:custGeom>
              <a:avLst/>
              <a:gdLst/>
              <a:ahLst/>
              <a:cxnLst/>
              <a:rect l="l" t="t" r="r" b="b"/>
              <a:pathLst>
                <a:path w="4148" h="4244" extrusionOk="0">
                  <a:moveTo>
                    <a:pt x="1330" y="1"/>
                  </a:moveTo>
                  <a:cubicBezTo>
                    <a:pt x="1190" y="1"/>
                    <a:pt x="1068" y="108"/>
                    <a:pt x="963" y="234"/>
                  </a:cubicBezTo>
                  <a:cubicBezTo>
                    <a:pt x="0" y="1444"/>
                    <a:pt x="445" y="3246"/>
                    <a:pt x="1827" y="3888"/>
                  </a:cubicBezTo>
                  <a:cubicBezTo>
                    <a:pt x="2370" y="4110"/>
                    <a:pt x="2938" y="4209"/>
                    <a:pt x="3506" y="4233"/>
                  </a:cubicBezTo>
                  <a:cubicBezTo>
                    <a:pt x="3528" y="4241"/>
                    <a:pt x="3549" y="4244"/>
                    <a:pt x="3571" y="4244"/>
                  </a:cubicBezTo>
                  <a:cubicBezTo>
                    <a:pt x="3623" y="4244"/>
                    <a:pt x="3676" y="4226"/>
                    <a:pt x="3728" y="4209"/>
                  </a:cubicBezTo>
                  <a:cubicBezTo>
                    <a:pt x="3778" y="4159"/>
                    <a:pt x="3827" y="4110"/>
                    <a:pt x="3876" y="4036"/>
                  </a:cubicBezTo>
                  <a:cubicBezTo>
                    <a:pt x="4074" y="3567"/>
                    <a:pt x="4148" y="3048"/>
                    <a:pt x="4049" y="2530"/>
                  </a:cubicBezTo>
                  <a:lnTo>
                    <a:pt x="3831" y="2457"/>
                  </a:lnTo>
                  <a:lnTo>
                    <a:pt x="3831" y="2457"/>
                  </a:lnTo>
                  <a:lnTo>
                    <a:pt x="1580" y="135"/>
                  </a:lnTo>
                  <a:cubicBezTo>
                    <a:pt x="1531" y="86"/>
                    <a:pt x="1482" y="36"/>
                    <a:pt x="1407" y="12"/>
                  </a:cubicBezTo>
                  <a:cubicBezTo>
                    <a:pt x="1381" y="4"/>
                    <a:pt x="1355" y="1"/>
                    <a:pt x="133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9" name="Google Shape;535;p34">
              <a:extLst>
                <a:ext uri="{FF2B5EF4-FFF2-40B4-BE49-F238E27FC236}">
                  <a16:creationId xmlns:a16="http://schemas.microsoft.com/office/drawing/2014/main" id="{543A1B4F-28C4-7EE2-CE45-27FCACE7F887}"/>
                </a:ext>
              </a:extLst>
            </p:cNvPr>
            <p:cNvSpPr/>
            <p:nvPr/>
          </p:nvSpPr>
          <p:spPr>
            <a:xfrm>
              <a:off x="3571725" y="4801400"/>
              <a:ext cx="39450" cy="35375"/>
            </a:xfrm>
            <a:custGeom>
              <a:avLst/>
              <a:gdLst/>
              <a:ahLst/>
              <a:cxnLst/>
              <a:rect l="l" t="t" r="r" b="b"/>
              <a:pathLst>
                <a:path w="1578" h="1415" extrusionOk="0">
                  <a:moveTo>
                    <a:pt x="585" y="1"/>
                  </a:moveTo>
                  <a:cubicBezTo>
                    <a:pt x="559" y="1"/>
                    <a:pt x="534" y="4"/>
                    <a:pt x="510" y="10"/>
                  </a:cubicBezTo>
                  <a:lnTo>
                    <a:pt x="510" y="10"/>
                  </a:lnTo>
                  <a:cubicBezTo>
                    <a:pt x="431" y="17"/>
                    <a:pt x="352" y="37"/>
                    <a:pt x="272" y="57"/>
                  </a:cubicBezTo>
                  <a:cubicBezTo>
                    <a:pt x="198" y="81"/>
                    <a:pt x="124" y="131"/>
                    <a:pt x="75" y="205"/>
                  </a:cubicBezTo>
                  <a:cubicBezTo>
                    <a:pt x="50" y="254"/>
                    <a:pt x="50" y="279"/>
                    <a:pt x="25" y="328"/>
                  </a:cubicBezTo>
                  <a:cubicBezTo>
                    <a:pt x="25" y="377"/>
                    <a:pt x="25" y="452"/>
                    <a:pt x="1" y="526"/>
                  </a:cubicBezTo>
                  <a:cubicBezTo>
                    <a:pt x="25" y="748"/>
                    <a:pt x="124" y="970"/>
                    <a:pt x="272" y="1143"/>
                  </a:cubicBezTo>
                  <a:cubicBezTo>
                    <a:pt x="445" y="1316"/>
                    <a:pt x="692" y="1414"/>
                    <a:pt x="939" y="1414"/>
                  </a:cubicBezTo>
                  <a:cubicBezTo>
                    <a:pt x="1013" y="1414"/>
                    <a:pt x="1062" y="1390"/>
                    <a:pt x="1136" y="1365"/>
                  </a:cubicBezTo>
                  <a:cubicBezTo>
                    <a:pt x="1186" y="1316"/>
                    <a:pt x="1211" y="1266"/>
                    <a:pt x="1235" y="1192"/>
                  </a:cubicBezTo>
                  <a:cubicBezTo>
                    <a:pt x="1235" y="1168"/>
                    <a:pt x="1241" y="1138"/>
                    <a:pt x="1247" y="1106"/>
                  </a:cubicBezTo>
                  <a:lnTo>
                    <a:pt x="1247" y="1106"/>
                  </a:lnTo>
                  <a:cubicBezTo>
                    <a:pt x="1252" y="1101"/>
                    <a:pt x="1256" y="1096"/>
                    <a:pt x="1261" y="1090"/>
                  </a:cubicBezTo>
                  <a:lnTo>
                    <a:pt x="1261" y="1090"/>
                  </a:lnTo>
                  <a:cubicBezTo>
                    <a:pt x="1455" y="1066"/>
                    <a:pt x="1577" y="903"/>
                    <a:pt x="1531" y="698"/>
                  </a:cubicBezTo>
                  <a:cubicBezTo>
                    <a:pt x="1417" y="309"/>
                    <a:pt x="1068" y="47"/>
                    <a:pt x="663" y="11"/>
                  </a:cubicBezTo>
                  <a:lnTo>
                    <a:pt x="663" y="11"/>
                  </a:lnTo>
                  <a:cubicBezTo>
                    <a:pt x="637" y="4"/>
                    <a:pt x="611" y="1"/>
                    <a:pt x="58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0" name="Google Shape;536;p34">
              <a:extLst>
                <a:ext uri="{FF2B5EF4-FFF2-40B4-BE49-F238E27FC236}">
                  <a16:creationId xmlns:a16="http://schemas.microsoft.com/office/drawing/2014/main" id="{37B7B6F8-387D-BA64-FC4D-7E41C1D4AA5E}"/>
                </a:ext>
              </a:extLst>
            </p:cNvPr>
            <p:cNvSpPr/>
            <p:nvPr/>
          </p:nvSpPr>
          <p:spPr>
            <a:xfrm>
              <a:off x="5628950" y="3934375"/>
              <a:ext cx="42600" cy="41375"/>
            </a:xfrm>
            <a:custGeom>
              <a:avLst/>
              <a:gdLst/>
              <a:ahLst/>
              <a:cxnLst/>
              <a:rect l="l" t="t" r="r" b="b"/>
              <a:pathLst>
                <a:path w="1704" h="1655" extrusionOk="0">
                  <a:moveTo>
                    <a:pt x="1580" y="0"/>
                  </a:moveTo>
                  <a:cubicBezTo>
                    <a:pt x="1531" y="0"/>
                    <a:pt x="1506" y="50"/>
                    <a:pt x="1506" y="99"/>
                  </a:cubicBezTo>
                  <a:cubicBezTo>
                    <a:pt x="1506" y="371"/>
                    <a:pt x="1457" y="642"/>
                    <a:pt x="1407" y="914"/>
                  </a:cubicBezTo>
                  <a:cubicBezTo>
                    <a:pt x="1333" y="1161"/>
                    <a:pt x="1185" y="1358"/>
                    <a:pt x="963" y="1383"/>
                  </a:cubicBezTo>
                  <a:cubicBezTo>
                    <a:pt x="950" y="1384"/>
                    <a:pt x="938" y="1385"/>
                    <a:pt x="925" y="1385"/>
                  </a:cubicBezTo>
                  <a:cubicBezTo>
                    <a:pt x="718" y="1385"/>
                    <a:pt x="536" y="1197"/>
                    <a:pt x="420" y="988"/>
                  </a:cubicBezTo>
                  <a:cubicBezTo>
                    <a:pt x="296" y="741"/>
                    <a:pt x="222" y="469"/>
                    <a:pt x="173" y="198"/>
                  </a:cubicBezTo>
                  <a:lnTo>
                    <a:pt x="173" y="173"/>
                  </a:lnTo>
                  <a:cubicBezTo>
                    <a:pt x="173" y="148"/>
                    <a:pt x="123" y="124"/>
                    <a:pt x="99" y="124"/>
                  </a:cubicBezTo>
                  <a:cubicBezTo>
                    <a:pt x="49" y="124"/>
                    <a:pt x="0" y="173"/>
                    <a:pt x="25" y="222"/>
                  </a:cubicBezTo>
                  <a:cubicBezTo>
                    <a:pt x="25" y="519"/>
                    <a:pt x="99" y="815"/>
                    <a:pt x="222" y="1087"/>
                  </a:cubicBezTo>
                  <a:cubicBezTo>
                    <a:pt x="272" y="1235"/>
                    <a:pt x="370" y="1358"/>
                    <a:pt x="494" y="1482"/>
                  </a:cubicBezTo>
                  <a:cubicBezTo>
                    <a:pt x="617" y="1605"/>
                    <a:pt x="790" y="1654"/>
                    <a:pt x="963" y="1654"/>
                  </a:cubicBezTo>
                  <a:cubicBezTo>
                    <a:pt x="1160" y="1630"/>
                    <a:pt x="1333" y="1556"/>
                    <a:pt x="1432" y="1408"/>
                  </a:cubicBezTo>
                  <a:cubicBezTo>
                    <a:pt x="1531" y="1284"/>
                    <a:pt x="1605" y="1136"/>
                    <a:pt x="1654" y="963"/>
                  </a:cubicBezTo>
                  <a:cubicBezTo>
                    <a:pt x="1704" y="692"/>
                    <a:pt x="1704" y="371"/>
                    <a:pt x="1654" y="74"/>
                  </a:cubicBezTo>
                  <a:cubicBezTo>
                    <a:pt x="1654" y="50"/>
                    <a:pt x="1630" y="0"/>
                    <a:pt x="1580" y="0"/>
                  </a:cubicBezTo>
                  <a:close/>
                </a:path>
              </a:pathLst>
            </a:custGeom>
            <a:solidFill>
              <a:srgbClr val="222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" grpId="0"/>
      <p:bldP spid="986" grpId="0"/>
      <p:bldP spid="988" grpId="0"/>
      <p:bldP spid="989" grpId="0"/>
      <p:bldP spid="991" grpId="0"/>
      <p:bldP spid="992" grpId="0"/>
      <p:bldP spid="994" grpId="0"/>
      <p:bldP spid="995" grpId="0"/>
      <p:bldP spid="99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63"/>
          <p:cNvSpPr txBox="1">
            <a:spLocks noGrp="1"/>
          </p:cNvSpPr>
          <p:nvPr>
            <p:ph type="title"/>
          </p:nvPr>
        </p:nvSpPr>
        <p:spPr>
          <a:xfrm>
            <a:off x="3022132" y="110900"/>
            <a:ext cx="32155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Proximos pasos 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3CDA1D5E-7BAB-1B02-F239-6E4CB840DFCB}"/>
              </a:ext>
            </a:extLst>
          </p:cNvPr>
          <p:cNvGrpSpPr/>
          <p:nvPr/>
        </p:nvGrpSpPr>
        <p:grpSpPr>
          <a:xfrm>
            <a:off x="75278" y="1095395"/>
            <a:ext cx="4482208" cy="3348075"/>
            <a:chOff x="2288623" y="1255875"/>
            <a:chExt cx="4482208" cy="3348075"/>
          </a:xfrm>
        </p:grpSpPr>
        <p:sp>
          <p:nvSpPr>
            <p:cNvPr id="2" name="Google Shape;1346;p42">
              <a:extLst>
                <a:ext uri="{FF2B5EF4-FFF2-40B4-BE49-F238E27FC236}">
                  <a16:creationId xmlns:a16="http://schemas.microsoft.com/office/drawing/2014/main" id="{E4AD9942-E6A7-F204-5389-CBD9584A75F1}"/>
                </a:ext>
              </a:extLst>
            </p:cNvPr>
            <p:cNvSpPr/>
            <p:nvPr/>
          </p:nvSpPr>
          <p:spPr>
            <a:xfrm rot="10800000">
              <a:off x="4574250" y="1255875"/>
              <a:ext cx="1098900" cy="1098900"/>
            </a:xfrm>
            <a:prstGeom prst="arc">
              <a:avLst>
                <a:gd name="adj1" fmla="val 16200000"/>
                <a:gd name="adj2" fmla="val 10773410"/>
              </a:avLst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47;p42">
              <a:extLst>
                <a:ext uri="{FF2B5EF4-FFF2-40B4-BE49-F238E27FC236}">
                  <a16:creationId xmlns:a16="http://schemas.microsoft.com/office/drawing/2014/main" id="{ED80C8BA-5635-DBEA-FE52-BE627908DB40}"/>
                </a:ext>
              </a:extLst>
            </p:cNvPr>
            <p:cNvSpPr/>
            <p:nvPr/>
          </p:nvSpPr>
          <p:spPr>
            <a:xfrm>
              <a:off x="4574250" y="2354775"/>
              <a:ext cx="1098900" cy="1098900"/>
            </a:xfrm>
            <a:prstGeom prst="arc">
              <a:avLst>
                <a:gd name="adj1" fmla="val 16200000"/>
                <a:gd name="adj2" fmla="val 10773410"/>
              </a:avLst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56;p42">
              <a:extLst>
                <a:ext uri="{FF2B5EF4-FFF2-40B4-BE49-F238E27FC236}">
                  <a16:creationId xmlns:a16="http://schemas.microsoft.com/office/drawing/2014/main" id="{974C0C66-836C-F6A8-EED5-6D1C02407510}"/>
                </a:ext>
              </a:extLst>
            </p:cNvPr>
            <p:cNvSpPr/>
            <p:nvPr/>
          </p:nvSpPr>
          <p:spPr>
            <a:xfrm rot="10800000">
              <a:off x="3475350" y="2406150"/>
              <a:ext cx="1098900" cy="1098900"/>
            </a:xfrm>
            <a:prstGeom prst="arc">
              <a:avLst>
                <a:gd name="adj1" fmla="val 16200000"/>
                <a:gd name="adj2" fmla="val 10773410"/>
              </a:avLst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57;p42">
              <a:extLst>
                <a:ext uri="{FF2B5EF4-FFF2-40B4-BE49-F238E27FC236}">
                  <a16:creationId xmlns:a16="http://schemas.microsoft.com/office/drawing/2014/main" id="{7023AF93-C02A-D82B-B7FA-325938CF1884}"/>
                </a:ext>
              </a:extLst>
            </p:cNvPr>
            <p:cNvSpPr/>
            <p:nvPr/>
          </p:nvSpPr>
          <p:spPr>
            <a:xfrm>
              <a:off x="3475350" y="3505050"/>
              <a:ext cx="1098900" cy="1098900"/>
            </a:xfrm>
            <a:prstGeom prst="arc">
              <a:avLst>
                <a:gd name="adj1" fmla="val 16200000"/>
                <a:gd name="adj2" fmla="val 10773410"/>
              </a:avLst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82;p42">
              <a:extLst>
                <a:ext uri="{FF2B5EF4-FFF2-40B4-BE49-F238E27FC236}">
                  <a16:creationId xmlns:a16="http://schemas.microsoft.com/office/drawing/2014/main" id="{7136101F-49E5-5A2A-72B2-C902DBDFE64B}"/>
                </a:ext>
              </a:extLst>
            </p:cNvPr>
            <p:cNvSpPr/>
            <p:nvPr/>
          </p:nvSpPr>
          <p:spPr>
            <a:xfrm>
              <a:off x="3367229" y="1524650"/>
              <a:ext cx="1349830" cy="561353"/>
            </a:xfrm>
            <a:custGeom>
              <a:avLst/>
              <a:gdLst/>
              <a:ahLst/>
              <a:cxnLst/>
              <a:rect l="l" t="t" r="r" b="b"/>
              <a:pathLst>
                <a:path w="8767" h="4479" extrusionOk="0">
                  <a:moveTo>
                    <a:pt x="2123" y="1"/>
                  </a:moveTo>
                  <a:cubicBezTo>
                    <a:pt x="952" y="1"/>
                    <a:pt x="1" y="950"/>
                    <a:pt x="1" y="2123"/>
                  </a:cubicBezTo>
                  <a:lnTo>
                    <a:pt x="1" y="2356"/>
                  </a:lnTo>
                  <a:cubicBezTo>
                    <a:pt x="1" y="3527"/>
                    <a:pt x="952" y="4478"/>
                    <a:pt x="2123" y="4478"/>
                  </a:cubicBezTo>
                  <a:lnTo>
                    <a:pt x="8766" y="4478"/>
                  </a:lnTo>
                  <a:cubicBezTo>
                    <a:pt x="7702" y="3181"/>
                    <a:pt x="7684" y="1319"/>
                    <a:pt x="8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chemeClr val="dk1"/>
                  </a:solidFill>
                  <a:latin typeface="Indie Flower"/>
                  <a:ea typeface="Indie Flower"/>
                  <a:cs typeface="Indie Flower"/>
                  <a:sym typeface="Indie Flower"/>
                </a:rPr>
                <a:t>1) Concluir     primer sprint</a:t>
              </a:r>
              <a:endParaRPr sz="1300" b="1" dirty="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endParaRPr>
            </a:p>
          </p:txBody>
        </p:sp>
        <p:sp>
          <p:nvSpPr>
            <p:cNvPr id="14" name="Google Shape;1383;p42">
              <a:extLst>
                <a:ext uri="{FF2B5EF4-FFF2-40B4-BE49-F238E27FC236}">
                  <a16:creationId xmlns:a16="http://schemas.microsoft.com/office/drawing/2014/main" id="{49912E4D-97EC-6BC3-2935-B80BA35CC40A}"/>
                </a:ext>
              </a:extLst>
            </p:cNvPr>
            <p:cNvSpPr/>
            <p:nvPr/>
          </p:nvSpPr>
          <p:spPr>
            <a:xfrm>
              <a:off x="2288623" y="2674925"/>
              <a:ext cx="1315099" cy="561353"/>
            </a:xfrm>
            <a:custGeom>
              <a:avLst/>
              <a:gdLst/>
              <a:ahLst/>
              <a:cxnLst/>
              <a:rect l="l" t="t" r="r" b="b"/>
              <a:pathLst>
                <a:path w="8767" h="4479" extrusionOk="0">
                  <a:moveTo>
                    <a:pt x="2123" y="1"/>
                  </a:moveTo>
                  <a:cubicBezTo>
                    <a:pt x="952" y="1"/>
                    <a:pt x="1" y="950"/>
                    <a:pt x="1" y="2123"/>
                  </a:cubicBezTo>
                  <a:lnTo>
                    <a:pt x="1" y="2356"/>
                  </a:lnTo>
                  <a:cubicBezTo>
                    <a:pt x="1" y="3527"/>
                    <a:pt x="952" y="4478"/>
                    <a:pt x="2123" y="4478"/>
                  </a:cubicBezTo>
                  <a:lnTo>
                    <a:pt x="8766" y="4478"/>
                  </a:lnTo>
                  <a:cubicBezTo>
                    <a:pt x="7702" y="3181"/>
                    <a:pt x="7684" y="1319"/>
                    <a:pt x="8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chemeClr val="dk1"/>
                  </a:solidFill>
                  <a:latin typeface="Indie Flower"/>
                  <a:ea typeface="Indie Flower"/>
                  <a:cs typeface="Indie Flower"/>
                  <a:sym typeface="Indie Flower"/>
                </a:rPr>
                <a:t>3) Realizar prox. </a:t>
              </a:r>
              <a:r>
                <a:rPr lang="es-CL" sz="1300" b="1" dirty="0">
                  <a:solidFill>
                    <a:schemeClr val="dk1"/>
                  </a:solidFill>
                  <a:latin typeface="Indie Flower"/>
                  <a:ea typeface="Indie Flower"/>
                  <a:cs typeface="Indie Flower"/>
                  <a:sym typeface="Indie Flower"/>
                </a:rPr>
                <a:t>S</a:t>
              </a:r>
              <a:r>
                <a:rPr lang="en" sz="1300" b="1" dirty="0">
                  <a:solidFill>
                    <a:schemeClr val="dk1"/>
                  </a:solidFill>
                  <a:latin typeface="Indie Flower"/>
                  <a:ea typeface="Indie Flower"/>
                  <a:cs typeface="Indie Flower"/>
                  <a:sym typeface="Indie Flower"/>
                </a:rPr>
                <a:t>print planning</a:t>
              </a:r>
              <a:endParaRPr sz="1300" b="1" dirty="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endParaRPr>
            </a:p>
          </p:txBody>
        </p:sp>
        <p:sp>
          <p:nvSpPr>
            <p:cNvPr id="15" name="Google Shape;1384;p42">
              <a:extLst>
                <a:ext uri="{FF2B5EF4-FFF2-40B4-BE49-F238E27FC236}">
                  <a16:creationId xmlns:a16="http://schemas.microsoft.com/office/drawing/2014/main" id="{56AC2FCB-A463-5A3D-2A59-1FBD7573FEA4}"/>
                </a:ext>
              </a:extLst>
            </p:cNvPr>
            <p:cNvSpPr/>
            <p:nvPr/>
          </p:nvSpPr>
          <p:spPr>
            <a:xfrm flipH="1">
              <a:off x="5549357" y="2623550"/>
              <a:ext cx="1221474" cy="561353"/>
            </a:xfrm>
            <a:custGeom>
              <a:avLst/>
              <a:gdLst/>
              <a:ahLst/>
              <a:cxnLst/>
              <a:rect l="l" t="t" r="r" b="b"/>
              <a:pathLst>
                <a:path w="8767" h="4479" extrusionOk="0">
                  <a:moveTo>
                    <a:pt x="2123" y="1"/>
                  </a:moveTo>
                  <a:cubicBezTo>
                    <a:pt x="952" y="1"/>
                    <a:pt x="1" y="950"/>
                    <a:pt x="1" y="2123"/>
                  </a:cubicBezTo>
                  <a:lnTo>
                    <a:pt x="1" y="2356"/>
                  </a:lnTo>
                  <a:cubicBezTo>
                    <a:pt x="1" y="3527"/>
                    <a:pt x="952" y="4478"/>
                    <a:pt x="2123" y="4478"/>
                  </a:cubicBezTo>
                  <a:lnTo>
                    <a:pt x="8766" y="4478"/>
                  </a:lnTo>
                  <a:cubicBezTo>
                    <a:pt x="7702" y="3181"/>
                    <a:pt x="7684" y="1319"/>
                    <a:pt x="8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chemeClr val="dk1"/>
                  </a:solidFill>
                  <a:latin typeface="Indie Flower"/>
                  <a:ea typeface="Indie Flower"/>
                  <a:cs typeface="Indie Flower"/>
                  <a:sym typeface="Indie Flower"/>
                </a:rPr>
                <a:t>2) Realizar retrospectiva</a:t>
              </a:r>
              <a:endParaRPr sz="1300" dirty="0">
                <a:solidFill>
                  <a:schemeClr val="dk1"/>
                </a:solidFill>
              </a:endParaRPr>
            </a:p>
          </p:txBody>
        </p:sp>
        <p:sp>
          <p:nvSpPr>
            <p:cNvPr id="16" name="Google Shape;1385;p42">
              <a:extLst>
                <a:ext uri="{FF2B5EF4-FFF2-40B4-BE49-F238E27FC236}">
                  <a16:creationId xmlns:a16="http://schemas.microsoft.com/office/drawing/2014/main" id="{56174765-71FD-A379-508E-9F3868CB0282}"/>
                </a:ext>
              </a:extLst>
            </p:cNvPr>
            <p:cNvSpPr/>
            <p:nvPr/>
          </p:nvSpPr>
          <p:spPr>
            <a:xfrm flipH="1">
              <a:off x="4460156" y="3773825"/>
              <a:ext cx="1212993" cy="561353"/>
            </a:xfrm>
            <a:custGeom>
              <a:avLst/>
              <a:gdLst/>
              <a:ahLst/>
              <a:cxnLst/>
              <a:rect l="l" t="t" r="r" b="b"/>
              <a:pathLst>
                <a:path w="8767" h="4479" extrusionOk="0">
                  <a:moveTo>
                    <a:pt x="2123" y="1"/>
                  </a:moveTo>
                  <a:cubicBezTo>
                    <a:pt x="952" y="1"/>
                    <a:pt x="1" y="950"/>
                    <a:pt x="1" y="2123"/>
                  </a:cubicBezTo>
                  <a:lnTo>
                    <a:pt x="1" y="2356"/>
                  </a:lnTo>
                  <a:cubicBezTo>
                    <a:pt x="1" y="3527"/>
                    <a:pt x="952" y="4478"/>
                    <a:pt x="2123" y="4478"/>
                  </a:cubicBezTo>
                  <a:lnTo>
                    <a:pt x="8766" y="4478"/>
                  </a:lnTo>
                  <a:cubicBezTo>
                    <a:pt x="7702" y="3181"/>
                    <a:pt x="7684" y="1319"/>
                    <a:pt x="8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chemeClr val="dk1"/>
                  </a:solidFill>
                  <a:latin typeface="Indie Flower"/>
                  <a:ea typeface="Indie Flower"/>
                  <a:cs typeface="Indie Flower"/>
                  <a:sym typeface="Indie Flower"/>
                </a:rPr>
                <a:t>4) Realizar reunion con el cliente</a:t>
              </a:r>
              <a:endParaRPr sz="13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B6CDE2F-9430-8CDB-4EFB-7930501941C4}"/>
              </a:ext>
            </a:extLst>
          </p:cNvPr>
          <p:cNvGrpSpPr/>
          <p:nvPr/>
        </p:nvGrpSpPr>
        <p:grpSpPr>
          <a:xfrm flipH="1">
            <a:off x="4629908" y="1069707"/>
            <a:ext cx="4438813" cy="2249175"/>
            <a:chOff x="2283233" y="1255875"/>
            <a:chExt cx="4526140" cy="2249175"/>
          </a:xfrm>
        </p:grpSpPr>
        <p:sp>
          <p:nvSpPr>
            <p:cNvPr id="19" name="Google Shape;1346;p42">
              <a:extLst>
                <a:ext uri="{FF2B5EF4-FFF2-40B4-BE49-F238E27FC236}">
                  <a16:creationId xmlns:a16="http://schemas.microsoft.com/office/drawing/2014/main" id="{7FB5B307-1B44-9D6A-E03B-F389352A8405}"/>
                </a:ext>
              </a:extLst>
            </p:cNvPr>
            <p:cNvSpPr/>
            <p:nvPr/>
          </p:nvSpPr>
          <p:spPr>
            <a:xfrm rot="10800000">
              <a:off x="4574248" y="1255875"/>
              <a:ext cx="1098899" cy="1098900"/>
            </a:xfrm>
            <a:prstGeom prst="arc">
              <a:avLst>
                <a:gd name="adj1" fmla="val 16200000"/>
                <a:gd name="adj2" fmla="val 10773410"/>
              </a:avLst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47;p42">
              <a:extLst>
                <a:ext uri="{FF2B5EF4-FFF2-40B4-BE49-F238E27FC236}">
                  <a16:creationId xmlns:a16="http://schemas.microsoft.com/office/drawing/2014/main" id="{075C3026-D48C-D2C6-66B4-32C522E4FEC1}"/>
                </a:ext>
              </a:extLst>
            </p:cNvPr>
            <p:cNvSpPr/>
            <p:nvPr/>
          </p:nvSpPr>
          <p:spPr>
            <a:xfrm>
              <a:off x="4574248" y="2354775"/>
              <a:ext cx="1098899" cy="1098900"/>
            </a:xfrm>
            <a:prstGeom prst="arc">
              <a:avLst>
                <a:gd name="adj1" fmla="val 16200000"/>
                <a:gd name="adj2" fmla="val 10773410"/>
              </a:avLst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56;p42">
              <a:extLst>
                <a:ext uri="{FF2B5EF4-FFF2-40B4-BE49-F238E27FC236}">
                  <a16:creationId xmlns:a16="http://schemas.microsoft.com/office/drawing/2014/main" id="{5D17CECC-B7AE-94BD-D27E-2171C5565CCD}"/>
                </a:ext>
              </a:extLst>
            </p:cNvPr>
            <p:cNvSpPr/>
            <p:nvPr/>
          </p:nvSpPr>
          <p:spPr>
            <a:xfrm rot="10800000">
              <a:off x="3475347" y="2406150"/>
              <a:ext cx="1098899" cy="1098900"/>
            </a:xfrm>
            <a:prstGeom prst="arc">
              <a:avLst>
                <a:gd name="adj1" fmla="val 16200000"/>
                <a:gd name="adj2" fmla="val 10773410"/>
              </a:avLst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2;p42">
              <a:extLst>
                <a:ext uri="{FF2B5EF4-FFF2-40B4-BE49-F238E27FC236}">
                  <a16:creationId xmlns:a16="http://schemas.microsoft.com/office/drawing/2014/main" id="{DFDCA30C-86DE-5300-4B74-1B6F92E7BA05}"/>
                </a:ext>
              </a:extLst>
            </p:cNvPr>
            <p:cNvSpPr/>
            <p:nvPr/>
          </p:nvSpPr>
          <p:spPr>
            <a:xfrm>
              <a:off x="3383058" y="1524650"/>
              <a:ext cx="1297161" cy="561353"/>
            </a:xfrm>
            <a:custGeom>
              <a:avLst/>
              <a:gdLst/>
              <a:ahLst/>
              <a:cxnLst/>
              <a:rect l="l" t="t" r="r" b="b"/>
              <a:pathLst>
                <a:path w="8767" h="4479" extrusionOk="0">
                  <a:moveTo>
                    <a:pt x="2123" y="1"/>
                  </a:moveTo>
                  <a:cubicBezTo>
                    <a:pt x="952" y="1"/>
                    <a:pt x="1" y="950"/>
                    <a:pt x="1" y="2123"/>
                  </a:cubicBezTo>
                  <a:lnTo>
                    <a:pt x="1" y="2356"/>
                  </a:lnTo>
                  <a:cubicBezTo>
                    <a:pt x="1" y="3527"/>
                    <a:pt x="952" y="4478"/>
                    <a:pt x="2123" y="4478"/>
                  </a:cubicBezTo>
                  <a:lnTo>
                    <a:pt x="8766" y="4478"/>
                  </a:lnTo>
                  <a:cubicBezTo>
                    <a:pt x="7702" y="3181"/>
                    <a:pt x="7684" y="1319"/>
                    <a:pt x="8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Indie Flower"/>
                  <a:ea typeface="Indie Flower"/>
                  <a:cs typeface="Indie Flower"/>
                  <a:sym typeface="Indie Flower"/>
                </a:rPr>
                <a:t>Continuar desarrollando</a:t>
              </a:r>
              <a:endParaRPr sz="1200" b="1" dirty="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endParaRPr>
            </a:p>
          </p:txBody>
        </p:sp>
        <p:sp>
          <p:nvSpPr>
            <p:cNvPr id="24" name="Google Shape;1383;p42">
              <a:extLst>
                <a:ext uri="{FF2B5EF4-FFF2-40B4-BE49-F238E27FC236}">
                  <a16:creationId xmlns:a16="http://schemas.microsoft.com/office/drawing/2014/main" id="{D97710F1-C6BD-637D-8052-E84BE3805BFE}"/>
                </a:ext>
              </a:extLst>
            </p:cNvPr>
            <p:cNvSpPr/>
            <p:nvPr/>
          </p:nvSpPr>
          <p:spPr>
            <a:xfrm>
              <a:off x="2283233" y="2674925"/>
              <a:ext cx="1296885" cy="561353"/>
            </a:xfrm>
            <a:custGeom>
              <a:avLst/>
              <a:gdLst/>
              <a:ahLst/>
              <a:cxnLst/>
              <a:rect l="l" t="t" r="r" b="b"/>
              <a:pathLst>
                <a:path w="8767" h="4479" extrusionOk="0">
                  <a:moveTo>
                    <a:pt x="2123" y="1"/>
                  </a:moveTo>
                  <a:cubicBezTo>
                    <a:pt x="952" y="1"/>
                    <a:pt x="1" y="950"/>
                    <a:pt x="1" y="2123"/>
                  </a:cubicBezTo>
                  <a:lnTo>
                    <a:pt x="1" y="2356"/>
                  </a:lnTo>
                  <a:cubicBezTo>
                    <a:pt x="1" y="3527"/>
                    <a:pt x="952" y="4478"/>
                    <a:pt x="2123" y="4478"/>
                  </a:cubicBezTo>
                  <a:lnTo>
                    <a:pt x="8766" y="4478"/>
                  </a:lnTo>
                  <a:cubicBezTo>
                    <a:pt x="7702" y="3181"/>
                    <a:pt x="7684" y="1319"/>
                    <a:pt x="8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chemeClr val="dk1"/>
                  </a:solidFill>
                  <a:latin typeface="Indie Flower"/>
                  <a:ea typeface="Indie Flower"/>
                  <a:cs typeface="Indie Flower"/>
                  <a:sym typeface="Indie Flower"/>
                </a:rPr>
                <a:t>Revisión del Sprint </a:t>
              </a:r>
              <a:endParaRPr sz="1300" b="1" dirty="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endParaRPr>
            </a:p>
          </p:txBody>
        </p:sp>
        <p:sp>
          <p:nvSpPr>
            <p:cNvPr id="25" name="Google Shape;1384;p42">
              <a:extLst>
                <a:ext uri="{FF2B5EF4-FFF2-40B4-BE49-F238E27FC236}">
                  <a16:creationId xmlns:a16="http://schemas.microsoft.com/office/drawing/2014/main" id="{E852DBE5-214E-246F-AE36-601F89CF4369}"/>
                </a:ext>
              </a:extLst>
            </p:cNvPr>
            <p:cNvSpPr/>
            <p:nvPr/>
          </p:nvSpPr>
          <p:spPr>
            <a:xfrm flipH="1">
              <a:off x="5563868" y="2623550"/>
              <a:ext cx="1245505" cy="561353"/>
            </a:xfrm>
            <a:custGeom>
              <a:avLst/>
              <a:gdLst/>
              <a:ahLst/>
              <a:cxnLst/>
              <a:rect l="l" t="t" r="r" b="b"/>
              <a:pathLst>
                <a:path w="8767" h="4479" extrusionOk="0">
                  <a:moveTo>
                    <a:pt x="2123" y="1"/>
                  </a:moveTo>
                  <a:cubicBezTo>
                    <a:pt x="952" y="1"/>
                    <a:pt x="1" y="950"/>
                    <a:pt x="1" y="2123"/>
                  </a:cubicBezTo>
                  <a:lnTo>
                    <a:pt x="1" y="2356"/>
                  </a:lnTo>
                  <a:cubicBezTo>
                    <a:pt x="1" y="3527"/>
                    <a:pt x="952" y="4478"/>
                    <a:pt x="2123" y="4478"/>
                  </a:cubicBezTo>
                  <a:lnTo>
                    <a:pt x="8766" y="4478"/>
                  </a:lnTo>
                  <a:cubicBezTo>
                    <a:pt x="7702" y="3181"/>
                    <a:pt x="7684" y="1319"/>
                    <a:pt x="8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chemeClr val="dk1"/>
                  </a:solidFill>
                  <a:latin typeface="Indie Flower"/>
                  <a:sym typeface="Indie Flower"/>
                </a:rPr>
                <a:t>Validación sistema</a:t>
              </a:r>
              <a:endParaRPr sz="1300" dirty="0">
                <a:solidFill>
                  <a:schemeClr val="dk1"/>
                </a:solidFill>
              </a:endParaRPr>
            </a:p>
          </p:txBody>
        </p:sp>
      </p:grpSp>
      <p:pic>
        <p:nvPicPr>
          <p:cNvPr id="28" name="Imagen 27">
            <a:extLst>
              <a:ext uri="{FF2B5EF4-FFF2-40B4-BE49-F238E27FC236}">
                <a16:creationId xmlns:a16="http://schemas.microsoft.com/office/drawing/2014/main" id="{24D8FD21-7063-9BC2-B486-53FD7BE7F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719" y="1272522"/>
            <a:ext cx="693270" cy="69327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85C27FD5-4922-B170-5B8E-11434E910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73381" y="2410525"/>
            <a:ext cx="673946" cy="673946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5ED36579-F48E-15D8-1D81-0A74AE1D3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727" y="2366779"/>
            <a:ext cx="741453" cy="741453"/>
          </a:xfrm>
          <a:prstGeom prst="rect">
            <a:avLst/>
          </a:prstGeom>
        </p:spPr>
      </p:pic>
      <p:pic>
        <p:nvPicPr>
          <p:cNvPr id="38" name="Imagen 37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8C3009EF-A217-E29C-0633-886EFA53B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602" y="3514481"/>
            <a:ext cx="707702" cy="707702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94B69D54-C9F9-FAD3-8088-773CF87268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0969" y="1251431"/>
            <a:ext cx="735451" cy="735451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8BDE7E95-6B6C-4CEC-25B1-53379BE7D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3261" y="2342065"/>
            <a:ext cx="810866" cy="810866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3EF4BA53-2E72-9877-25D9-ED72B54256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8523" y="2381979"/>
            <a:ext cx="711051" cy="711051"/>
          </a:xfrm>
          <a:prstGeom prst="rect">
            <a:avLst/>
          </a:prstGeom>
        </p:spPr>
      </p:pic>
      <p:grpSp>
        <p:nvGrpSpPr>
          <p:cNvPr id="3" name="Google Shape;1758;p38">
            <a:extLst>
              <a:ext uri="{FF2B5EF4-FFF2-40B4-BE49-F238E27FC236}">
                <a16:creationId xmlns:a16="http://schemas.microsoft.com/office/drawing/2014/main" id="{DC9C0AD0-E037-F291-01BC-E4C823E11C17}"/>
              </a:ext>
            </a:extLst>
          </p:cNvPr>
          <p:cNvGrpSpPr/>
          <p:nvPr/>
        </p:nvGrpSpPr>
        <p:grpSpPr>
          <a:xfrm>
            <a:off x="7220385" y="3361848"/>
            <a:ext cx="2056965" cy="1781652"/>
            <a:chOff x="856225" y="238125"/>
            <a:chExt cx="5907550" cy="5238750"/>
          </a:xfrm>
        </p:grpSpPr>
        <p:sp>
          <p:nvSpPr>
            <p:cNvPr id="4" name="Google Shape;1759;p38">
              <a:extLst>
                <a:ext uri="{FF2B5EF4-FFF2-40B4-BE49-F238E27FC236}">
                  <a16:creationId xmlns:a16="http://schemas.microsoft.com/office/drawing/2014/main" id="{BDE130EE-C9D7-C9C1-D5D6-701A73F76F23}"/>
                </a:ext>
              </a:extLst>
            </p:cNvPr>
            <p:cNvSpPr/>
            <p:nvPr/>
          </p:nvSpPr>
          <p:spPr>
            <a:xfrm>
              <a:off x="856225" y="4632825"/>
              <a:ext cx="5907550" cy="844050"/>
            </a:xfrm>
            <a:custGeom>
              <a:avLst/>
              <a:gdLst/>
              <a:ahLst/>
              <a:cxnLst/>
              <a:rect l="l" t="t" r="r" b="b"/>
              <a:pathLst>
                <a:path w="236302" h="33762" extrusionOk="0">
                  <a:moveTo>
                    <a:pt x="115104" y="1"/>
                  </a:moveTo>
                  <a:lnTo>
                    <a:pt x="112071" y="27"/>
                  </a:lnTo>
                  <a:lnTo>
                    <a:pt x="109063" y="53"/>
                  </a:lnTo>
                  <a:lnTo>
                    <a:pt x="106069" y="92"/>
                  </a:lnTo>
                  <a:lnTo>
                    <a:pt x="103101" y="131"/>
                  </a:lnTo>
                  <a:lnTo>
                    <a:pt x="100159" y="197"/>
                  </a:lnTo>
                  <a:lnTo>
                    <a:pt x="97230" y="262"/>
                  </a:lnTo>
                  <a:lnTo>
                    <a:pt x="94340" y="341"/>
                  </a:lnTo>
                  <a:lnTo>
                    <a:pt x="91464" y="432"/>
                  </a:lnTo>
                  <a:lnTo>
                    <a:pt x="88626" y="537"/>
                  </a:lnTo>
                  <a:lnTo>
                    <a:pt x="85802" y="641"/>
                  </a:lnTo>
                  <a:lnTo>
                    <a:pt x="83017" y="759"/>
                  </a:lnTo>
                  <a:lnTo>
                    <a:pt x="80258" y="890"/>
                  </a:lnTo>
                  <a:lnTo>
                    <a:pt x="77525" y="1021"/>
                  </a:lnTo>
                  <a:lnTo>
                    <a:pt x="74832" y="1178"/>
                  </a:lnTo>
                  <a:lnTo>
                    <a:pt x="72164" y="1321"/>
                  </a:lnTo>
                  <a:lnTo>
                    <a:pt x="69523" y="1491"/>
                  </a:lnTo>
                  <a:lnTo>
                    <a:pt x="66921" y="1661"/>
                  </a:lnTo>
                  <a:lnTo>
                    <a:pt x="64358" y="1844"/>
                  </a:lnTo>
                  <a:lnTo>
                    <a:pt x="61834" y="2041"/>
                  </a:lnTo>
                  <a:lnTo>
                    <a:pt x="59337" y="2237"/>
                  </a:lnTo>
                  <a:lnTo>
                    <a:pt x="56879" y="2446"/>
                  </a:lnTo>
                  <a:lnTo>
                    <a:pt x="54473" y="2655"/>
                  </a:lnTo>
                  <a:lnTo>
                    <a:pt x="52093" y="2877"/>
                  </a:lnTo>
                  <a:lnTo>
                    <a:pt x="49753" y="3113"/>
                  </a:lnTo>
                  <a:lnTo>
                    <a:pt x="47451" y="3348"/>
                  </a:lnTo>
                  <a:lnTo>
                    <a:pt x="45202" y="3597"/>
                  </a:lnTo>
                  <a:lnTo>
                    <a:pt x="42993" y="3858"/>
                  </a:lnTo>
                  <a:lnTo>
                    <a:pt x="40822" y="4120"/>
                  </a:lnTo>
                  <a:lnTo>
                    <a:pt x="38704" y="4381"/>
                  </a:lnTo>
                  <a:lnTo>
                    <a:pt x="36638" y="4656"/>
                  </a:lnTo>
                  <a:lnTo>
                    <a:pt x="34598" y="4943"/>
                  </a:lnTo>
                  <a:lnTo>
                    <a:pt x="32624" y="5231"/>
                  </a:lnTo>
                  <a:lnTo>
                    <a:pt x="30688" y="5532"/>
                  </a:lnTo>
                  <a:lnTo>
                    <a:pt x="28806" y="5832"/>
                  </a:lnTo>
                  <a:lnTo>
                    <a:pt x="26975" y="6146"/>
                  </a:lnTo>
                  <a:lnTo>
                    <a:pt x="25197" y="6460"/>
                  </a:lnTo>
                  <a:lnTo>
                    <a:pt x="23471" y="6787"/>
                  </a:lnTo>
                  <a:lnTo>
                    <a:pt x="21797" y="7114"/>
                  </a:lnTo>
                  <a:lnTo>
                    <a:pt x="20176" y="7441"/>
                  </a:lnTo>
                  <a:lnTo>
                    <a:pt x="18607" y="7781"/>
                  </a:lnTo>
                  <a:lnTo>
                    <a:pt x="17103" y="8134"/>
                  </a:lnTo>
                  <a:lnTo>
                    <a:pt x="15651" y="8474"/>
                  </a:lnTo>
                  <a:lnTo>
                    <a:pt x="14252" y="8840"/>
                  </a:lnTo>
                  <a:lnTo>
                    <a:pt x="12919" y="9193"/>
                  </a:lnTo>
                  <a:lnTo>
                    <a:pt x="11650" y="9559"/>
                  </a:lnTo>
                  <a:lnTo>
                    <a:pt x="10434" y="9938"/>
                  </a:lnTo>
                  <a:lnTo>
                    <a:pt x="9284" y="10304"/>
                  </a:lnTo>
                  <a:lnTo>
                    <a:pt x="8185" y="10697"/>
                  </a:lnTo>
                  <a:lnTo>
                    <a:pt x="7165" y="11076"/>
                  </a:lnTo>
                  <a:lnTo>
                    <a:pt x="6198" y="11468"/>
                  </a:lnTo>
                  <a:lnTo>
                    <a:pt x="5309" y="11860"/>
                  </a:lnTo>
                  <a:lnTo>
                    <a:pt x="4890" y="12056"/>
                  </a:lnTo>
                  <a:lnTo>
                    <a:pt x="4485" y="12266"/>
                  </a:lnTo>
                  <a:lnTo>
                    <a:pt x="4093" y="12462"/>
                  </a:lnTo>
                  <a:lnTo>
                    <a:pt x="3713" y="12658"/>
                  </a:lnTo>
                  <a:lnTo>
                    <a:pt x="3360" y="12867"/>
                  </a:lnTo>
                  <a:lnTo>
                    <a:pt x="3020" y="13063"/>
                  </a:lnTo>
                  <a:lnTo>
                    <a:pt x="2707" y="13273"/>
                  </a:lnTo>
                  <a:lnTo>
                    <a:pt x="2393" y="13482"/>
                  </a:lnTo>
                  <a:lnTo>
                    <a:pt x="2105" y="13691"/>
                  </a:lnTo>
                  <a:lnTo>
                    <a:pt x="1844" y="13887"/>
                  </a:lnTo>
                  <a:lnTo>
                    <a:pt x="1595" y="14096"/>
                  </a:lnTo>
                  <a:lnTo>
                    <a:pt x="1360" y="14305"/>
                  </a:lnTo>
                  <a:lnTo>
                    <a:pt x="1138" y="14515"/>
                  </a:lnTo>
                  <a:lnTo>
                    <a:pt x="941" y="14737"/>
                  </a:lnTo>
                  <a:lnTo>
                    <a:pt x="771" y="14946"/>
                  </a:lnTo>
                  <a:lnTo>
                    <a:pt x="601" y="15155"/>
                  </a:lnTo>
                  <a:lnTo>
                    <a:pt x="458" y="15365"/>
                  </a:lnTo>
                  <a:lnTo>
                    <a:pt x="340" y="15587"/>
                  </a:lnTo>
                  <a:lnTo>
                    <a:pt x="235" y="15796"/>
                  </a:lnTo>
                  <a:lnTo>
                    <a:pt x="144" y="16018"/>
                  </a:lnTo>
                  <a:lnTo>
                    <a:pt x="78" y="16228"/>
                  </a:lnTo>
                  <a:lnTo>
                    <a:pt x="39" y="16450"/>
                  </a:lnTo>
                  <a:lnTo>
                    <a:pt x="0" y="16659"/>
                  </a:lnTo>
                  <a:lnTo>
                    <a:pt x="0" y="16881"/>
                  </a:lnTo>
                  <a:lnTo>
                    <a:pt x="0" y="17104"/>
                  </a:lnTo>
                  <a:lnTo>
                    <a:pt x="39" y="17313"/>
                  </a:lnTo>
                  <a:lnTo>
                    <a:pt x="78" y="17535"/>
                  </a:lnTo>
                  <a:lnTo>
                    <a:pt x="144" y="17744"/>
                  </a:lnTo>
                  <a:lnTo>
                    <a:pt x="235" y="17967"/>
                  </a:lnTo>
                  <a:lnTo>
                    <a:pt x="340" y="18176"/>
                  </a:lnTo>
                  <a:lnTo>
                    <a:pt x="458" y="18398"/>
                  </a:lnTo>
                  <a:lnTo>
                    <a:pt x="601" y="18607"/>
                  </a:lnTo>
                  <a:lnTo>
                    <a:pt x="771" y="18817"/>
                  </a:lnTo>
                  <a:lnTo>
                    <a:pt x="941" y="19026"/>
                  </a:lnTo>
                  <a:lnTo>
                    <a:pt x="1138" y="19248"/>
                  </a:lnTo>
                  <a:lnTo>
                    <a:pt x="1360" y="19457"/>
                  </a:lnTo>
                  <a:lnTo>
                    <a:pt x="1595" y="19666"/>
                  </a:lnTo>
                  <a:lnTo>
                    <a:pt x="1844" y="19863"/>
                  </a:lnTo>
                  <a:lnTo>
                    <a:pt x="2105" y="20072"/>
                  </a:lnTo>
                  <a:lnTo>
                    <a:pt x="2393" y="20281"/>
                  </a:lnTo>
                  <a:lnTo>
                    <a:pt x="2707" y="20490"/>
                  </a:lnTo>
                  <a:lnTo>
                    <a:pt x="3020" y="20686"/>
                  </a:lnTo>
                  <a:lnTo>
                    <a:pt x="3360" y="20896"/>
                  </a:lnTo>
                  <a:lnTo>
                    <a:pt x="3713" y="21105"/>
                  </a:lnTo>
                  <a:lnTo>
                    <a:pt x="4093" y="21301"/>
                  </a:lnTo>
                  <a:lnTo>
                    <a:pt x="4485" y="21497"/>
                  </a:lnTo>
                  <a:lnTo>
                    <a:pt x="4890" y="21706"/>
                  </a:lnTo>
                  <a:lnTo>
                    <a:pt x="5309" y="21902"/>
                  </a:lnTo>
                  <a:lnTo>
                    <a:pt x="6198" y="22295"/>
                  </a:lnTo>
                  <a:lnTo>
                    <a:pt x="7165" y="22687"/>
                  </a:lnTo>
                  <a:lnTo>
                    <a:pt x="8185" y="23066"/>
                  </a:lnTo>
                  <a:lnTo>
                    <a:pt x="9284" y="23445"/>
                  </a:lnTo>
                  <a:lnTo>
                    <a:pt x="10434" y="23825"/>
                  </a:lnTo>
                  <a:lnTo>
                    <a:pt x="11650" y="24204"/>
                  </a:lnTo>
                  <a:lnTo>
                    <a:pt x="12919" y="24570"/>
                  </a:lnTo>
                  <a:lnTo>
                    <a:pt x="14252" y="24923"/>
                  </a:lnTo>
                  <a:lnTo>
                    <a:pt x="15651" y="25276"/>
                  </a:lnTo>
                  <a:lnTo>
                    <a:pt x="17103" y="25629"/>
                  </a:lnTo>
                  <a:lnTo>
                    <a:pt x="18607" y="25982"/>
                  </a:lnTo>
                  <a:lnTo>
                    <a:pt x="20176" y="26322"/>
                  </a:lnTo>
                  <a:lnTo>
                    <a:pt x="21797" y="26649"/>
                  </a:lnTo>
                  <a:lnTo>
                    <a:pt x="23471" y="26976"/>
                  </a:lnTo>
                  <a:lnTo>
                    <a:pt x="25197" y="27303"/>
                  </a:lnTo>
                  <a:lnTo>
                    <a:pt x="26975" y="27616"/>
                  </a:lnTo>
                  <a:lnTo>
                    <a:pt x="28806" y="27930"/>
                  </a:lnTo>
                  <a:lnTo>
                    <a:pt x="30688" y="28231"/>
                  </a:lnTo>
                  <a:lnTo>
                    <a:pt x="32624" y="28532"/>
                  </a:lnTo>
                  <a:lnTo>
                    <a:pt x="34598" y="28819"/>
                  </a:lnTo>
                  <a:lnTo>
                    <a:pt x="36638" y="29094"/>
                  </a:lnTo>
                  <a:lnTo>
                    <a:pt x="38704" y="29369"/>
                  </a:lnTo>
                  <a:lnTo>
                    <a:pt x="40822" y="29643"/>
                  </a:lnTo>
                  <a:lnTo>
                    <a:pt x="42993" y="29905"/>
                  </a:lnTo>
                  <a:lnTo>
                    <a:pt x="45202" y="30153"/>
                  </a:lnTo>
                  <a:lnTo>
                    <a:pt x="47451" y="30402"/>
                  </a:lnTo>
                  <a:lnTo>
                    <a:pt x="49753" y="30650"/>
                  </a:lnTo>
                  <a:lnTo>
                    <a:pt x="52093" y="30872"/>
                  </a:lnTo>
                  <a:lnTo>
                    <a:pt x="54473" y="31095"/>
                  </a:lnTo>
                  <a:lnTo>
                    <a:pt x="56879" y="31317"/>
                  </a:lnTo>
                  <a:lnTo>
                    <a:pt x="59337" y="31526"/>
                  </a:lnTo>
                  <a:lnTo>
                    <a:pt x="61834" y="31722"/>
                  </a:lnTo>
                  <a:lnTo>
                    <a:pt x="64358" y="31918"/>
                  </a:lnTo>
                  <a:lnTo>
                    <a:pt x="66921" y="32101"/>
                  </a:lnTo>
                  <a:lnTo>
                    <a:pt x="69523" y="32271"/>
                  </a:lnTo>
                  <a:lnTo>
                    <a:pt x="72164" y="32428"/>
                  </a:lnTo>
                  <a:lnTo>
                    <a:pt x="74832" y="32585"/>
                  </a:lnTo>
                  <a:lnTo>
                    <a:pt x="77525" y="32729"/>
                  </a:lnTo>
                  <a:lnTo>
                    <a:pt x="80258" y="32873"/>
                  </a:lnTo>
                  <a:lnTo>
                    <a:pt x="83017" y="33004"/>
                  </a:lnTo>
                  <a:lnTo>
                    <a:pt x="85802" y="33121"/>
                  </a:lnTo>
                  <a:lnTo>
                    <a:pt x="88626" y="33226"/>
                  </a:lnTo>
                  <a:lnTo>
                    <a:pt x="91464" y="33331"/>
                  </a:lnTo>
                  <a:lnTo>
                    <a:pt x="94340" y="33422"/>
                  </a:lnTo>
                  <a:lnTo>
                    <a:pt x="97230" y="33500"/>
                  </a:lnTo>
                  <a:lnTo>
                    <a:pt x="100159" y="33566"/>
                  </a:lnTo>
                  <a:lnTo>
                    <a:pt x="103101" y="33618"/>
                  </a:lnTo>
                  <a:lnTo>
                    <a:pt x="106069" y="33670"/>
                  </a:lnTo>
                  <a:lnTo>
                    <a:pt x="109063" y="33710"/>
                  </a:lnTo>
                  <a:lnTo>
                    <a:pt x="112071" y="33736"/>
                  </a:lnTo>
                  <a:lnTo>
                    <a:pt x="115104" y="33749"/>
                  </a:lnTo>
                  <a:lnTo>
                    <a:pt x="118151" y="33762"/>
                  </a:lnTo>
                  <a:lnTo>
                    <a:pt x="121198" y="33749"/>
                  </a:lnTo>
                  <a:lnTo>
                    <a:pt x="124231" y="33736"/>
                  </a:lnTo>
                  <a:lnTo>
                    <a:pt x="127239" y="33710"/>
                  </a:lnTo>
                  <a:lnTo>
                    <a:pt x="130233" y="33670"/>
                  </a:lnTo>
                  <a:lnTo>
                    <a:pt x="133201" y="33618"/>
                  </a:lnTo>
                  <a:lnTo>
                    <a:pt x="136143" y="33566"/>
                  </a:lnTo>
                  <a:lnTo>
                    <a:pt x="139072" y="33500"/>
                  </a:lnTo>
                  <a:lnTo>
                    <a:pt x="141962" y="33422"/>
                  </a:lnTo>
                  <a:lnTo>
                    <a:pt x="144838" y="33331"/>
                  </a:lnTo>
                  <a:lnTo>
                    <a:pt x="147676" y="33226"/>
                  </a:lnTo>
                  <a:lnTo>
                    <a:pt x="150500" y="33121"/>
                  </a:lnTo>
                  <a:lnTo>
                    <a:pt x="153285" y="33004"/>
                  </a:lnTo>
                  <a:lnTo>
                    <a:pt x="156044" y="32873"/>
                  </a:lnTo>
                  <a:lnTo>
                    <a:pt x="158777" y="32729"/>
                  </a:lnTo>
                  <a:lnTo>
                    <a:pt x="161470" y="32585"/>
                  </a:lnTo>
                  <a:lnTo>
                    <a:pt x="164138" y="32428"/>
                  </a:lnTo>
                  <a:lnTo>
                    <a:pt x="166779" y="32271"/>
                  </a:lnTo>
                  <a:lnTo>
                    <a:pt x="169381" y="32101"/>
                  </a:lnTo>
                  <a:lnTo>
                    <a:pt x="171944" y="31918"/>
                  </a:lnTo>
                  <a:lnTo>
                    <a:pt x="174468" y="31722"/>
                  </a:lnTo>
                  <a:lnTo>
                    <a:pt x="176965" y="31526"/>
                  </a:lnTo>
                  <a:lnTo>
                    <a:pt x="179423" y="31317"/>
                  </a:lnTo>
                  <a:lnTo>
                    <a:pt x="181842" y="31095"/>
                  </a:lnTo>
                  <a:lnTo>
                    <a:pt x="184209" y="30872"/>
                  </a:lnTo>
                  <a:lnTo>
                    <a:pt x="186549" y="30650"/>
                  </a:lnTo>
                  <a:lnTo>
                    <a:pt x="188851" y="30402"/>
                  </a:lnTo>
                  <a:lnTo>
                    <a:pt x="191100" y="30153"/>
                  </a:lnTo>
                  <a:lnTo>
                    <a:pt x="193309" y="29905"/>
                  </a:lnTo>
                  <a:lnTo>
                    <a:pt x="195480" y="29643"/>
                  </a:lnTo>
                  <a:lnTo>
                    <a:pt x="197598" y="29369"/>
                  </a:lnTo>
                  <a:lnTo>
                    <a:pt x="199677" y="29094"/>
                  </a:lnTo>
                  <a:lnTo>
                    <a:pt x="201704" y="28819"/>
                  </a:lnTo>
                  <a:lnTo>
                    <a:pt x="203678" y="28532"/>
                  </a:lnTo>
                  <a:lnTo>
                    <a:pt x="205614" y="28231"/>
                  </a:lnTo>
                  <a:lnTo>
                    <a:pt x="207496" y="27930"/>
                  </a:lnTo>
                  <a:lnTo>
                    <a:pt x="209327" y="27616"/>
                  </a:lnTo>
                  <a:lnTo>
                    <a:pt x="211105" y="27303"/>
                  </a:lnTo>
                  <a:lnTo>
                    <a:pt x="212831" y="26976"/>
                  </a:lnTo>
                  <a:lnTo>
                    <a:pt x="214505" y="26649"/>
                  </a:lnTo>
                  <a:lnTo>
                    <a:pt x="216126" y="26322"/>
                  </a:lnTo>
                  <a:lnTo>
                    <a:pt x="217695" y="25982"/>
                  </a:lnTo>
                  <a:lnTo>
                    <a:pt x="219199" y="25629"/>
                  </a:lnTo>
                  <a:lnTo>
                    <a:pt x="220651" y="25276"/>
                  </a:lnTo>
                  <a:lnTo>
                    <a:pt x="222050" y="24923"/>
                  </a:lnTo>
                  <a:lnTo>
                    <a:pt x="223383" y="24570"/>
                  </a:lnTo>
                  <a:lnTo>
                    <a:pt x="224652" y="24204"/>
                  </a:lnTo>
                  <a:lnTo>
                    <a:pt x="225868" y="23825"/>
                  </a:lnTo>
                  <a:lnTo>
                    <a:pt x="227018" y="23445"/>
                  </a:lnTo>
                  <a:lnTo>
                    <a:pt x="228117" y="23066"/>
                  </a:lnTo>
                  <a:lnTo>
                    <a:pt x="229137" y="22687"/>
                  </a:lnTo>
                  <a:lnTo>
                    <a:pt x="230104" y="22295"/>
                  </a:lnTo>
                  <a:lnTo>
                    <a:pt x="230993" y="21902"/>
                  </a:lnTo>
                  <a:lnTo>
                    <a:pt x="231425" y="21706"/>
                  </a:lnTo>
                  <a:lnTo>
                    <a:pt x="231830" y="21497"/>
                  </a:lnTo>
                  <a:lnTo>
                    <a:pt x="232209" y="21301"/>
                  </a:lnTo>
                  <a:lnTo>
                    <a:pt x="232589" y="21105"/>
                  </a:lnTo>
                  <a:lnTo>
                    <a:pt x="232942" y="20896"/>
                  </a:lnTo>
                  <a:lnTo>
                    <a:pt x="233282" y="20686"/>
                  </a:lnTo>
                  <a:lnTo>
                    <a:pt x="233608" y="20490"/>
                  </a:lnTo>
                  <a:lnTo>
                    <a:pt x="233909" y="20281"/>
                  </a:lnTo>
                  <a:lnTo>
                    <a:pt x="234197" y="20072"/>
                  </a:lnTo>
                  <a:lnTo>
                    <a:pt x="234458" y="19863"/>
                  </a:lnTo>
                  <a:lnTo>
                    <a:pt x="234720" y="19666"/>
                  </a:lnTo>
                  <a:lnTo>
                    <a:pt x="234942" y="19457"/>
                  </a:lnTo>
                  <a:lnTo>
                    <a:pt x="235164" y="19248"/>
                  </a:lnTo>
                  <a:lnTo>
                    <a:pt x="235361" y="19026"/>
                  </a:lnTo>
                  <a:lnTo>
                    <a:pt x="235544" y="18817"/>
                  </a:lnTo>
                  <a:lnTo>
                    <a:pt x="235701" y="18607"/>
                  </a:lnTo>
                  <a:lnTo>
                    <a:pt x="235844" y="18398"/>
                  </a:lnTo>
                  <a:lnTo>
                    <a:pt x="235962" y="18176"/>
                  </a:lnTo>
                  <a:lnTo>
                    <a:pt x="236067" y="17967"/>
                  </a:lnTo>
                  <a:lnTo>
                    <a:pt x="236158" y="17744"/>
                  </a:lnTo>
                  <a:lnTo>
                    <a:pt x="236224" y="17535"/>
                  </a:lnTo>
                  <a:lnTo>
                    <a:pt x="236276" y="17313"/>
                  </a:lnTo>
                  <a:lnTo>
                    <a:pt x="236302" y="17104"/>
                  </a:lnTo>
                  <a:lnTo>
                    <a:pt x="236302" y="16881"/>
                  </a:lnTo>
                  <a:lnTo>
                    <a:pt x="236302" y="16659"/>
                  </a:lnTo>
                  <a:lnTo>
                    <a:pt x="236276" y="16450"/>
                  </a:lnTo>
                  <a:lnTo>
                    <a:pt x="236224" y="16228"/>
                  </a:lnTo>
                  <a:lnTo>
                    <a:pt x="236158" y="16018"/>
                  </a:lnTo>
                  <a:lnTo>
                    <a:pt x="236067" y="15796"/>
                  </a:lnTo>
                  <a:lnTo>
                    <a:pt x="235962" y="15587"/>
                  </a:lnTo>
                  <a:lnTo>
                    <a:pt x="235844" y="15365"/>
                  </a:lnTo>
                  <a:lnTo>
                    <a:pt x="235701" y="15155"/>
                  </a:lnTo>
                  <a:lnTo>
                    <a:pt x="235544" y="14946"/>
                  </a:lnTo>
                  <a:lnTo>
                    <a:pt x="235361" y="14737"/>
                  </a:lnTo>
                  <a:lnTo>
                    <a:pt x="235164" y="14515"/>
                  </a:lnTo>
                  <a:lnTo>
                    <a:pt x="234942" y="14305"/>
                  </a:lnTo>
                  <a:lnTo>
                    <a:pt x="234720" y="14096"/>
                  </a:lnTo>
                  <a:lnTo>
                    <a:pt x="234458" y="13887"/>
                  </a:lnTo>
                  <a:lnTo>
                    <a:pt x="234197" y="13691"/>
                  </a:lnTo>
                  <a:lnTo>
                    <a:pt x="233909" y="13482"/>
                  </a:lnTo>
                  <a:lnTo>
                    <a:pt x="233608" y="13273"/>
                  </a:lnTo>
                  <a:lnTo>
                    <a:pt x="233282" y="13063"/>
                  </a:lnTo>
                  <a:lnTo>
                    <a:pt x="232942" y="12867"/>
                  </a:lnTo>
                  <a:lnTo>
                    <a:pt x="232589" y="12658"/>
                  </a:lnTo>
                  <a:lnTo>
                    <a:pt x="232209" y="12462"/>
                  </a:lnTo>
                  <a:lnTo>
                    <a:pt x="231830" y="12266"/>
                  </a:lnTo>
                  <a:lnTo>
                    <a:pt x="231425" y="12056"/>
                  </a:lnTo>
                  <a:lnTo>
                    <a:pt x="230993" y="11860"/>
                  </a:lnTo>
                  <a:lnTo>
                    <a:pt x="230104" y="11468"/>
                  </a:lnTo>
                  <a:lnTo>
                    <a:pt x="229137" y="11076"/>
                  </a:lnTo>
                  <a:lnTo>
                    <a:pt x="228117" y="10697"/>
                  </a:lnTo>
                  <a:lnTo>
                    <a:pt x="227018" y="10304"/>
                  </a:lnTo>
                  <a:lnTo>
                    <a:pt x="225868" y="9938"/>
                  </a:lnTo>
                  <a:lnTo>
                    <a:pt x="224652" y="9559"/>
                  </a:lnTo>
                  <a:lnTo>
                    <a:pt x="223383" y="9193"/>
                  </a:lnTo>
                  <a:lnTo>
                    <a:pt x="222050" y="8840"/>
                  </a:lnTo>
                  <a:lnTo>
                    <a:pt x="220651" y="8474"/>
                  </a:lnTo>
                  <a:lnTo>
                    <a:pt x="219199" y="8134"/>
                  </a:lnTo>
                  <a:lnTo>
                    <a:pt x="217695" y="7781"/>
                  </a:lnTo>
                  <a:lnTo>
                    <a:pt x="216126" y="7441"/>
                  </a:lnTo>
                  <a:lnTo>
                    <a:pt x="214505" y="7114"/>
                  </a:lnTo>
                  <a:lnTo>
                    <a:pt x="212831" y="6787"/>
                  </a:lnTo>
                  <a:lnTo>
                    <a:pt x="211105" y="6460"/>
                  </a:lnTo>
                  <a:lnTo>
                    <a:pt x="209327" y="6146"/>
                  </a:lnTo>
                  <a:lnTo>
                    <a:pt x="207496" y="5832"/>
                  </a:lnTo>
                  <a:lnTo>
                    <a:pt x="205614" y="5532"/>
                  </a:lnTo>
                  <a:lnTo>
                    <a:pt x="203678" y="5231"/>
                  </a:lnTo>
                  <a:lnTo>
                    <a:pt x="201704" y="4943"/>
                  </a:lnTo>
                  <a:lnTo>
                    <a:pt x="199677" y="4656"/>
                  </a:lnTo>
                  <a:lnTo>
                    <a:pt x="197598" y="4381"/>
                  </a:lnTo>
                  <a:lnTo>
                    <a:pt x="195480" y="4120"/>
                  </a:lnTo>
                  <a:lnTo>
                    <a:pt x="193309" y="3858"/>
                  </a:lnTo>
                  <a:lnTo>
                    <a:pt x="191100" y="3597"/>
                  </a:lnTo>
                  <a:lnTo>
                    <a:pt x="188851" y="3348"/>
                  </a:lnTo>
                  <a:lnTo>
                    <a:pt x="186549" y="3113"/>
                  </a:lnTo>
                  <a:lnTo>
                    <a:pt x="184209" y="2877"/>
                  </a:lnTo>
                  <a:lnTo>
                    <a:pt x="181842" y="2655"/>
                  </a:lnTo>
                  <a:lnTo>
                    <a:pt x="179423" y="2446"/>
                  </a:lnTo>
                  <a:lnTo>
                    <a:pt x="176965" y="2237"/>
                  </a:lnTo>
                  <a:lnTo>
                    <a:pt x="174468" y="2041"/>
                  </a:lnTo>
                  <a:lnTo>
                    <a:pt x="171944" y="1844"/>
                  </a:lnTo>
                  <a:lnTo>
                    <a:pt x="169381" y="1661"/>
                  </a:lnTo>
                  <a:lnTo>
                    <a:pt x="166779" y="1491"/>
                  </a:lnTo>
                  <a:lnTo>
                    <a:pt x="164138" y="1321"/>
                  </a:lnTo>
                  <a:lnTo>
                    <a:pt x="161470" y="1178"/>
                  </a:lnTo>
                  <a:lnTo>
                    <a:pt x="158777" y="1021"/>
                  </a:lnTo>
                  <a:lnTo>
                    <a:pt x="156044" y="890"/>
                  </a:lnTo>
                  <a:lnTo>
                    <a:pt x="153285" y="759"/>
                  </a:lnTo>
                  <a:lnTo>
                    <a:pt x="150500" y="641"/>
                  </a:lnTo>
                  <a:lnTo>
                    <a:pt x="147676" y="537"/>
                  </a:lnTo>
                  <a:lnTo>
                    <a:pt x="144838" y="432"/>
                  </a:lnTo>
                  <a:lnTo>
                    <a:pt x="141962" y="341"/>
                  </a:lnTo>
                  <a:lnTo>
                    <a:pt x="139072" y="262"/>
                  </a:lnTo>
                  <a:lnTo>
                    <a:pt x="136143" y="197"/>
                  </a:lnTo>
                  <a:lnTo>
                    <a:pt x="133201" y="131"/>
                  </a:lnTo>
                  <a:lnTo>
                    <a:pt x="130233" y="92"/>
                  </a:lnTo>
                  <a:lnTo>
                    <a:pt x="127239" y="53"/>
                  </a:lnTo>
                  <a:lnTo>
                    <a:pt x="124231" y="27"/>
                  </a:lnTo>
                  <a:lnTo>
                    <a:pt x="121198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Google Shape;1760;p38">
              <a:extLst>
                <a:ext uri="{FF2B5EF4-FFF2-40B4-BE49-F238E27FC236}">
                  <a16:creationId xmlns:a16="http://schemas.microsoft.com/office/drawing/2014/main" id="{2E21332E-98EE-6832-DC96-2D2D05A0BC32}"/>
                </a:ext>
              </a:extLst>
            </p:cNvPr>
            <p:cNvSpPr/>
            <p:nvPr/>
          </p:nvSpPr>
          <p:spPr>
            <a:xfrm>
              <a:off x="4930575" y="3183725"/>
              <a:ext cx="1177800" cy="1356625"/>
            </a:xfrm>
            <a:custGeom>
              <a:avLst/>
              <a:gdLst/>
              <a:ahLst/>
              <a:cxnLst/>
              <a:rect l="l" t="t" r="r" b="b"/>
              <a:pathLst>
                <a:path w="47112" h="54265" extrusionOk="0">
                  <a:moveTo>
                    <a:pt x="44483" y="0"/>
                  </a:moveTo>
                  <a:lnTo>
                    <a:pt x="44300" y="14"/>
                  </a:lnTo>
                  <a:lnTo>
                    <a:pt x="44130" y="40"/>
                  </a:lnTo>
                  <a:lnTo>
                    <a:pt x="43960" y="105"/>
                  </a:lnTo>
                  <a:lnTo>
                    <a:pt x="43803" y="197"/>
                  </a:lnTo>
                  <a:lnTo>
                    <a:pt x="43738" y="249"/>
                  </a:lnTo>
                  <a:lnTo>
                    <a:pt x="43660" y="314"/>
                  </a:lnTo>
                  <a:lnTo>
                    <a:pt x="43594" y="393"/>
                  </a:lnTo>
                  <a:lnTo>
                    <a:pt x="43542" y="471"/>
                  </a:lnTo>
                  <a:lnTo>
                    <a:pt x="43476" y="550"/>
                  </a:lnTo>
                  <a:lnTo>
                    <a:pt x="43424" y="654"/>
                  </a:lnTo>
                  <a:lnTo>
                    <a:pt x="43385" y="746"/>
                  </a:lnTo>
                  <a:lnTo>
                    <a:pt x="43346" y="863"/>
                  </a:lnTo>
                  <a:lnTo>
                    <a:pt x="42718" y="2746"/>
                  </a:lnTo>
                  <a:lnTo>
                    <a:pt x="42064" y="4655"/>
                  </a:lnTo>
                  <a:lnTo>
                    <a:pt x="41371" y="6564"/>
                  </a:lnTo>
                  <a:lnTo>
                    <a:pt x="41005" y="7519"/>
                  </a:lnTo>
                  <a:lnTo>
                    <a:pt x="40639" y="8473"/>
                  </a:lnTo>
                  <a:lnTo>
                    <a:pt x="40273" y="9428"/>
                  </a:lnTo>
                  <a:lnTo>
                    <a:pt x="39881" y="10383"/>
                  </a:lnTo>
                  <a:lnTo>
                    <a:pt x="39488" y="11337"/>
                  </a:lnTo>
                  <a:lnTo>
                    <a:pt x="39083" y="12278"/>
                  </a:lnTo>
                  <a:lnTo>
                    <a:pt x="38665" y="13233"/>
                  </a:lnTo>
                  <a:lnTo>
                    <a:pt x="38246" y="14174"/>
                  </a:lnTo>
                  <a:lnTo>
                    <a:pt x="37815" y="15116"/>
                  </a:lnTo>
                  <a:lnTo>
                    <a:pt x="37370" y="16057"/>
                  </a:lnTo>
                  <a:lnTo>
                    <a:pt x="36912" y="16986"/>
                  </a:lnTo>
                  <a:lnTo>
                    <a:pt x="36442" y="17914"/>
                  </a:lnTo>
                  <a:lnTo>
                    <a:pt x="35971" y="18829"/>
                  </a:lnTo>
                  <a:lnTo>
                    <a:pt x="35487" y="19745"/>
                  </a:lnTo>
                  <a:lnTo>
                    <a:pt x="34990" y="20660"/>
                  </a:lnTo>
                  <a:lnTo>
                    <a:pt x="34480" y="21549"/>
                  </a:lnTo>
                  <a:lnTo>
                    <a:pt x="33957" y="22438"/>
                  </a:lnTo>
                  <a:lnTo>
                    <a:pt x="33434" y="23327"/>
                  </a:lnTo>
                  <a:lnTo>
                    <a:pt x="32885" y="24203"/>
                  </a:lnTo>
                  <a:lnTo>
                    <a:pt x="32336" y="25066"/>
                  </a:lnTo>
                  <a:lnTo>
                    <a:pt x="31774" y="25916"/>
                  </a:lnTo>
                  <a:lnTo>
                    <a:pt x="31185" y="26753"/>
                  </a:lnTo>
                  <a:lnTo>
                    <a:pt x="30597" y="27590"/>
                  </a:lnTo>
                  <a:lnTo>
                    <a:pt x="29996" y="28401"/>
                  </a:lnTo>
                  <a:lnTo>
                    <a:pt x="29381" y="29211"/>
                  </a:lnTo>
                  <a:lnTo>
                    <a:pt x="28753" y="29996"/>
                  </a:lnTo>
                  <a:lnTo>
                    <a:pt x="28126" y="30767"/>
                  </a:lnTo>
                  <a:lnTo>
                    <a:pt x="27472" y="31539"/>
                  </a:lnTo>
                  <a:lnTo>
                    <a:pt x="26805" y="32284"/>
                  </a:lnTo>
                  <a:lnTo>
                    <a:pt x="26125" y="33016"/>
                  </a:lnTo>
                  <a:lnTo>
                    <a:pt x="25432" y="33736"/>
                  </a:lnTo>
                  <a:lnTo>
                    <a:pt x="24726" y="34429"/>
                  </a:lnTo>
                  <a:lnTo>
                    <a:pt x="24007" y="35109"/>
                  </a:lnTo>
                  <a:lnTo>
                    <a:pt x="23275" y="35775"/>
                  </a:lnTo>
                  <a:lnTo>
                    <a:pt x="22529" y="36429"/>
                  </a:lnTo>
                  <a:lnTo>
                    <a:pt x="21771" y="37057"/>
                  </a:lnTo>
                  <a:lnTo>
                    <a:pt x="21000" y="37658"/>
                  </a:lnTo>
                  <a:lnTo>
                    <a:pt x="20202" y="38247"/>
                  </a:lnTo>
                  <a:lnTo>
                    <a:pt x="19404" y="38809"/>
                  </a:lnTo>
                  <a:lnTo>
                    <a:pt x="18581" y="39358"/>
                  </a:lnTo>
                  <a:lnTo>
                    <a:pt x="17744" y="39881"/>
                  </a:lnTo>
                  <a:lnTo>
                    <a:pt x="16907" y="40378"/>
                  </a:lnTo>
                  <a:lnTo>
                    <a:pt x="16031" y="40862"/>
                  </a:lnTo>
                  <a:lnTo>
                    <a:pt x="15155" y="41319"/>
                  </a:lnTo>
                  <a:lnTo>
                    <a:pt x="14266" y="41751"/>
                  </a:lnTo>
                  <a:lnTo>
                    <a:pt x="13350" y="42156"/>
                  </a:lnTo>
                  <a:lnTo>
                    <a:pt x="12435" y="42535"/>
                  </a:lnTo>
                  <a:lnTo>
                    <a:pt x="11494" y="42889"/>
                  </a:lnTo>
                  <a:lnTo>
                    <a:pt x="10526" y="43229"/>
                  </a:lnTo>
                  <a:lnTo>
                    <a:pt x="9558" y="43529"/>
                  </a:lnTo>
                  <a:lnTo>
                    <a:pt x="8565" y="43804"/>
                  </a:lnTo>
                  <a:lnTo>
                    <a:pt x="8068" y="43922"/>
                  </a:lnTo>
                  <a:lnTo>
                    <a:pt x="7558" y="44052"/>
                  </a:lnTo>
                  <a:lnTo>
                    <a:pt x="7048" y="44157"/>
                  </a:lnTo>
                  <a:lnTo>
                    <a:pt x="6538" y="44261"/>
                  </a:lnTo>
                  <a:lnTo>
                    <a:pt x="6015" y="44366"/>
                  </a:lnTo>
                  <a:lnTo>
                    <a:pt x="5505" y="44458"/>
                  </a:lnTo>
                  <a:lnTo>
                    <a:pt x="4969" y="44536"/>
                  </a:lnTo>
                  <a:lnTo>
                    <a:pt x="4446" y="44615"/>
                  </a:lnTo>
                  <a:lnTo>
                    <a:pt x="3910" y="44693"/>
                  </a:lnTo>
                  <a:lnTo>
                    <a:pt x="3374" y="44745"/>
                  </a:lnTo>
                  <a:lnTo>
                    <a:pt x="2824" y="44798"/>
                  </a:lnTo>
                  <a:lnTo>
                    <a:pt x="2275" y="44850"/>
                  </a:lnTo>
                  <a:lnTo>
                    <a:pt x="1726" y="44889"/>
                  </a:lnTo>
                  <a:lnTo>
                    <a:pt x="1164" y="44915"/>
                  </a:lnTo>
                  <a:lnTo>
                    <a:pt x="1033" y="44928"/>
                  </a:lnTo>
                  <a:lnTo>
                    <a:pt x="902" y="44954"/>
                  </a:lnTo>
                  <a:lnTo>
                    <a:pt x="772" y="44994"/>
                  </a:lnTo>
                  <a:lnTo>
                    <a:pt x="667" y="45046"/>
                  </a:lnTo>
                  <a:lnTo>
                    <a:pt x="562" y="45098"/>
                  </a:lnTo>
                  <a:lnTo>
                    <a:pt x="458" y="45177"/>
                  </a:lnTo>
                  <a:lnTo>
                    <a:pt x="379" y="45242"/>
                  </a:lnTo>
                  <a:lnTo>
                    <a:pt x="301" y="45334"/>
                  </a:lnTo>
                  <a:lnTo>
                    <a:pt x="235" y="45425"/>
                  </a:lnTo>
                  <a:lnTo>
                    <a:pt x="170" y="45517"/>
                  </a:lnTo>
                  <a:lnTo>
                    <a:pt x="118" y="45621"/>
                  </a:lnTo>
                  <a:lnTo>
                    <a:pt x="79" y="45726"/>
                  </a:lnTo>
                  <a:lnTo>
                    <a:pt x="52" y="45844"/>
                  </a:lnTo>
                  <a:lnTo>
                    <a:pt x="26" y="45948"/>
                  </a:lnTo>
                  <a:lnTo>
                    <a:pt x="13" y="46066"/>
                  </a:lnTo>
                  <a:lnTo>
                    <a:pt x="0" y="46171"/>
                  </a:lnTo>
                  <a:lnTo>
                    <a:pt x="13" y="46288"/>
                  </a:lnTo>
                  <a:lnTo>
                    <a:pt x="26" y="46393"/>
                  </a:lnTo>
                  <a:lnTo>
                    <a:pt x="52" y="46510"/>
                  </a:lnTo>
                  <a:lnTo>
                    <a:pt x="79" y="46615"/>
                  </a:lnTo>
                  <a:lnTo>
                    <a:pt x="118" y="46720"/>
                  </a:lnTo>
                  <a:lnTo>
                    <a:pt x="170" y="46811"/>
                  </a:lnTo>
                  <a:lnTo>
                    <a:pt x="222" y="46903"/>
                  </a:lnTo>
                  <a:lnTo>
                    <a:pt x="301" y="46994"/>
                  </a:lnTo>
                  <a:lnTo>
                    <a:pt x="379" y="47060"/>
                  </a:lnTo>
                  <a:lnTo>
                    <a:pt x="458" y="47138"/>
                  </a:lnTo>
                  <a:lnTo>
                    <a:pt x="549" y="47190"/>
                  </a:lnTo>
                  <a:lnTo>
                    <a:pt x="654" y="47243"/>
                  </a:lnTo>
                  <a:lnTo>
                    <a:pt x="772" y="47282"/>
                  </a:lnTo>
                  <a:lnTo>
                    <a:pt x="889" y="47308"/>
                  </a:lnTo>
                  <a:lnTo>
                    <a:pt x="1033" y="47321"/>
                  </a:lnTo>
                  <a:lnTo>
                    <a:pt x="1164" y="47321"/>
                  </a:lnTo>
                  <a:lnTo>
                    <a:pt x="1399" y="47308"/>
                  </a:lnTo>
                  <a:lnTo>
                    <a:pt x="1896" y="47883"/>
                  </a:lnTo>
                  <a:lnTo>
                    <a:pt x="2393" y="48446"/>
                  </a:lnTo>
                  <a:lnTo>
                    <a:pt x="2903" y="48969"/>
                  </a:lnTo>
                  <a:lnTo>
                    <a:pt x="3413" y="49479"/>
                  </a:lnTo>
                  <a:lnTo>
                    <a:pt x="3910" y="49949"/>
                  </a:lnTo>
                  <a:lnTo>
                    <a:pt x="4433" y="50394"/>
                  </a:lnTo>
                  <a:lnTo>
                    <a:pt x="4943" y="50812"/>
                  </a:lnTo>
                  <a:lnTo>
                    <a:pt x="5466" y="51218"/>
                  </a:lnTo>
                  <a:lnTo>
                    <a:pt x="5989" y="51584"/>
                  </a:lnTo>
                  <a:lnTo>
                    <a:pt x="6512" y="51924"/>
                  </a:lnTo>
                  <a:lnTo>
                    <a:pt x="7035" y="52251"/>
                  </a:lnTo>
                  <a:lnTo>
                    <a:pt x="7571" y="52538"/>
                  </a:lnTo>
                  <a:lnTo>
                    <a:pt x="8094" y="52813"/>
                  </a:lnTo>
                  <a:lnTo>
                    <a:pt x="8630" y="53061"/>
                  </a:lnTo>
                  <a:lnTo>
                    <a:pt x="9166" y="53284"/>
                  </a:lnTo>
                  <a:lnTo>
                    <a:pt x="9702" y="53480"/>
                  </a:lnTo>
                  <a:lnTo>
                    <a:pt x="10238" y="53650"/>
                  </a:lnTo>
                  <a:lnTo>
                    <a:pt x="10774" y="53807"/>
                  </a:lnTo>
                  <a:lnTo>
                    <a:pt x="11324" y="53937"/>
                  </a:lnTo>
                  <a:lnTo>
                    <a:pt x="11860" y="54042"/>
                  </a:lnTo>
                  <a:lnTo>
                    <a:pt x="12409" y="54134"/>
                  </a:lnTo>
                  <a:lnTo>
                    <a:pt x="12945" y="54199"/>
                  </a:lnTo>
                  <a:lnTo>
                    <a:pt x="13494" y="54238"/>
                  </a:lnTo>
                  <a:lnTo>
                    <a:pt x="14043" y="54264"/>
                  </a:lnTo>
                  <a:lnTo>
                    <a:pt x="14592" y="54264"/>
                  </a:lnTo>
                  <a:lnTo>
                    <a:pt x="15129" y="54238"/>
                  </a:lnTo>
                  <a:lnTo>
                    <a:pt x="15678" y="54199"/>
                  </a:lnTo>
                  <a:lnTo>
                    <a:pt x="16227" y="54147"/>
                  </a:lnTo>
                  <a:lnTo>
                    <a:pt x="16776" y="54068"/>
                  </a:lnTo>
                  <a:lnTo>
                    <a:pt x="17325" y="53964"/>
                  </a:lnTo>
                  <a:lnTo>
                    <a:pt x="17861" y="53846"/>
                  </a:lnTo>
                  <a:lnTo>
                    <a:pt x="18411" y="53715"/>
                  </a:lnTo>
                  <a:lnTo>
                    <a:pt x="18960" y="53558"/>
                  </a:lnTo>
                  <a:lnTo>
                    <a:pt x="19496" y="53388"/>
                  </a:lnTo>
                  <a:lnTo>
                    <a:pt x="20045" y="53205"/>
                  </a:lnTo>
                  <a:lnTo>
                    <a:pt x="20581" y="52996"/>
                  </a:lnTo>
                  <a:lnTo>
                    <a:pt x="21117" y="52774"/>
                  </a:lnTo>
                  <a:lnTo>
                    <a:pt x="21653" y="52525"/>
                  </a:lnTo>
                  <a:lnTo>
                    <a:pt x="22202" y="52277"/>
                  </a:lnTo>
                  <a:lnTo>
                    <a:pt x="22725" y="52002"/>
                  </a:lnTo>
                  <a:lnTo>
                    <a:pt x="23262" y="51715"/>
                  </a:lnTo>
                  <a:lnTo>
                    <a:pt x="23798" y="51401"/>
                  </a:lnTo>
                  <a:lnTo>
                    <a:pt x="24321" y="51087"/>
                  </a:lnTo>
                  <a:lnTo>
                    <a:pt x="24844" y="50747"/>
                  </a:lnTo>
                  <a:lnTo>
                    <a:pt x="25380" y="50407"/>
                  </a:lnTo>
                  <a:lnTo>
                    <a:pt x="25890" y="50041"/>
                  </a:lnTo>
                  <a:lnTo>
                    <a:pt x="26413" y="49662"/>
                  </a:lnTo>
                  <a:lnTo>
                    <a:pt x="26936" y="49269"/>
                  </a:lnTo>
                  <a:lnTo>
                    <a:pt x="27446" y="48864"/>
                  </a:lnTo>
                  <a:lnTo>
                    <a:pt x="27956" y="48446"/>
                  </a:lnTo>
                  <a:lnTo>
                    <a:pt x="28453" y="48014"/>
                  </a:lnTo>
                  <a:lnTo>
                    <a:pt x="28963" y="47583"/>
                  </a:lnTo>
                  <a:lnTo>
                    <a:pt x="29459" y="47125"/>
                  </a:lnTo>
                  <a:lnTo>
                    <a:pt x="29956" y="46654"/>
                  </a:lnTo>
                  <a:lnTo>
                    <a:pt x="30440" y="46184"/>
                  </a:lnTo>
                  <a:lnTo>
                    <a:pt x="30924" y="45687"/>
                  </a:lnTo>
                  <a:lnTo>
                    <a:pt x="31408" y="45190"/>
                  </a:lnTo>
                  <a:lnTo>
                    <a:pt x="31891" y="44680"/>
                  </a:lnTo>
                  <a:lnTo>
                    <a:pt x="32362" y="44157"/>
                  </a:lnTo>
                  <a:lnTo>
                    <a:pt x="32833" y="43621"/>
                  </a:lnTo>
                  <a:lnTo>
                    <a:pt x="33291" y="43085"/>
                  </a:lnTo>
                  <a:lnTo>
                    <a:pt x="33761" y="42535"/>
                  </a:lnTo>
                  <a:lnTo>
                    <a:pt x="34206" y="41973"/>
                  </a:lnTo>
                  <a:lnTo>
                    <a:pt x="34663" y="41411"/>
                  </a:lnTo>
                  <a:lnTo>
                    <a:pt x="35108" y="40836"/>
                  </a:lnTo>
                  <a:lnTo>
                    <a:pt x="35540" y="40247"/>
                  </a:lnTo>
                  <a:lnTo>
                    <a:pt x="35971" y="39659"/>
                  </a:lnTo>
                  <a:lnTo>
                    <a:pt x="36403" y="39057"/>
                  </a:lnTo>
                  <a:lnTo>
                    <a:pt x="36821" y="38443"/>
                  </a:lnTo>
                  <a:lnTo>
                    <a:pt x="37226" y="37828"/>
                  </a:lnTo>
                  <a:lnTo>
                    <a:pt x="37632" y="37214"/>
                  </a:lnTo>
                  <a:lnTo>
                    <a:pt x="38037" y="36586"/>
                  </a:lnTo>
                  <a:lnTo>
                    <a:pt x="38429" y="35958"/>
                  </a:lnTo>
                  <a:lnTo>
                    <a:pt x="38822" y="35318"/>
                  </a:lnTo>
                  <a:lnTo>
                    <a:pt x="39201" y="34664"/>
                  </a:lnTo>
                  <a:lnTo>
                    <a:pt x="39580" y="34023"/>
                  </a:lnTo>
                  <a:lnTo>
                    <a:pt x="39946" y="33369"/>
                  </a:lnTo>
                  <a:lnTo>
                    <a:pt x="40299" y="32703"/>
                  </a:lnTo>
                  <a:lnTo>
                    <a:pt x="40652" y="32049"/>
                  </a:lnTo>
                  <a:lnTo>
                    <a:pt x="40992" y="31382"/>
                  </a:lnTo>
                  <a:lnTo>
                    <a:pt x="41332" y="30702"/>
                  </a:lnTo>
                  <a:lnTo>
                    <a:pt x="41659" y="30035"/>
                  </a:lnTo>
                  <a:lnTo>
                    <a:pt x="41986" y="29355"/>
                  </a:lnTo>
                  <a:lnTo>
                    <a:pt x="42300" y="28675"/>
                  </a:lnTo>
                  <a:lnTo>
                    <a:pt x="42600" y="27995"/>
                  </a:lnTo>
                  <a:lnTo>
                    <a:pt x="42888" y="27315"/>
                  </a:lnTo>
                  <a:lnTo>
                    <a:pt x="43176" y="26636"/>
                  </a:lnTo>
                  <a:lnTo>
                    <a:pt x="43463" y="25943"/>
                  </a:lnTo>
                  <a:lnTo>
                    <a:pt x="43725" y="25263"/>
                  </a:lnTo>
                  <a:lnTo>
                    <a:pt x="43986" y="24570"/>
                  </a:lnTo>
                  <a:lnTo>
                    <a:pt x="44235" y="23877"/>
                  </a:lnTo>
                  <a:lnTo>
                    <a:pt x="44483" y="23197"/>
                  </a:lnTo>
                  <a:lnTo>
                    <a:pt x="44706" y="22504"/>
                  </a:lnTo>
                  <a:lnTo>
                    <a:pt x="44928" y="21811"/>
                  </a:lnTo>
                  <a:lnTo>
                    <a:pt x="45137" y="21131"/>
                  </a:lnTo>
                  <a:lnTo>
                    <a:pt x="45346" y="20438"/>
                  </a:lnTo>
                  <a:lnTo>
                    <a:pt x="45542" y="19758"/>
                  </a:lnTo>
                  <a:lnTo>
                    <a:pt x="45712" y="19065"/>
                  </a:lnTo>
                  <a:lnTo>
                    <a:pt x="45882" y="18385"/>
                  </a:lnTo>
                  <a:lnTo>
                    <a:pt x="46052" y="17705"/>
                  </a:lnTo>
                  <a:lnTo>
                    <a:pt x="46196" y="17038"/>
                  </a:lnTo>
                  <a:lnTo>
                    <a:pt x="46340" y="16358"/>
                  </a:lnTo>
                  <a:lnTo>
                    <a:pt x="46471" y="15691"/>
                  </a:lnTo>
                  <a:lnTo>
                    <a:pt x="46588" y="15024"/>
                  </a:lnTo>
                  <a:lnTo>
                    <a:pt x="46693" y="14358"/>
                  </a:lnTo>
                  <a:lnTo>
                    <a:pt x="46785" y="13704"/>
                  </a:lnTo>
                  <a:lnTo>
                    <a:pt x="46863" y="13050"/>
                  </a:lnTo>
                  <a:lnTo>
                    <a:pt x="46941" y="12396"/>
                  </a:lnTo>
                  <a:lnTo>
                    <a:pt x="46994" y="11755"/>
                  </a:lnTo>
                  <a:lnTo>
                    <a:pt x="47046" y="11115"/>
                  </a:lnTo>
                  <a:lnTo>
                    <a:pt x="47072" y="10474"/>
                  </a:lnTo>
                  <a:lnTo>
                    <a:pt x="47098" y="9846"/>
                  </a:lnTo>
                  <a:lnTo>
                    <a:pt x="47111" y="9232"/>
                  </a:lnTo>
                  <a:lnTo>
                    <a:pt x="47111" y="8617"/>
                  </a:lnTo>
                  <a:lnTo>
                    <a:pt x="47085" y="8003"/>
                  </a:lnTo>
                  <a:lnTo>
                    <a:pt x="47059" y="7401"/>
                  </a:lnTo>
                  <a:lnTo>
                    <a:pt x="47020" y="6813"/>
                  </a:lnTo>
                  <a:lnTo>
                    <a:pt x="46968" y="6224"/>
                  </a:lnTo>
                  <a:lnTo>
                    <a:pt x="46902" y="5649"/>
                  </a:lnTo>
                  <a:lnTo>
                    <a:pt x="46824" y="5074"/>
                  </a:lnTo>
                  <a:lnTo>
                    <a:pt x="46719" y="4512"/>
                  </a:lnTo>
                  <a:lnTo>
                    <a:pt x="46615" y="3962"/>
                  </a:lnTo>
                  <a:lnTo>
                    <a:pt x="46497" y="3426"/>
                  </a:lnTo>
                  <a:lnTo>
                    <a:pt x="46353" y="2890"/>
                  </a:lnTo>
                  <a:lnTo>
                    <a:pt x="46209" y="2367"/>
                  </a:lnTo>
                  <a:lnTo>
                    <a:pt x="46039" y="1857"/>
                  </a:lnTo>
                  <a:lnTo>
                    <a:pt x="45856" y="1347"/>
                  </a:lnTo>
                  <a:lnTo>
                    <a:pt x="45660" y="863"/>
                  </a:lnTo>
                  <a:lnTo>
                    <a:pt x="45569" y="667"/>
                  </a:lnTo>
                  <a:lnTo>
                    <a:pt x="45451" y="497"/>
                  </a:lnTo>
                  <a:lnTo>
                    <a:pt x="45320" y="354"/>
                  </a:lnTo>
                  <a:lnTo>
                    <a:pt x="45163" y="236"/>
                  </a:lnTo>
                  <a:lnTo>
                    <a:pt x="45006" y="144"/>
                  </a:lnTo>
                  <a:lnTo>
                    <a:pt x="44836" y="66"/>
                  </a:lnTo>
                  <a:lnTo>
                    <a:pt x="44666" y="27"/>
                  </a:lnTo>
                  <a:lnTo>
                    <a:pt x="44483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Google Shape;1761;p38">
              <a:extLst>
                <a:ext uri="{FF2B5EF4-FFF2-40B4-BE49-F238E27FC236}">
                  <a16:creationId xmlns:a16="http://schemas.microsoft.com/office/drawing/2014/main" id="{C57A2083-4EAB-F93E-638D-8A3293715A12}"/>
                </a:ext>
              </a:extLst>
            </p:cNvPr>
            <p:cNvSpPr/>
            <p:nvPr/>
          </p:nvSpPr>
          <p:spPr>
            <a:xfrm>
              <a:off x="3421975" y="2002025"/>
              <a:ext cx="2468375" cy="3059050"/>
            </a:xfrm>
            <a:custGeom>
              <a:avLst/>
              <a:gdLst/>
              <a:ahLst/>
              <a:cxnLst/>
              <a:rect l="l" t="t" r="r" b="b"/>
              <a:pathLst>
                <a:path w="98735" h="122362" extrusionOk="0">
                  <a:moveTo>
                    <a:pt x="41398" y="0"/>
                  </a:moveTo>
                  <a:lnTo>
                    <a:pt x="40875" y="13"/>
                  </a:lnTo>
                  <a:lnTo>
                    <a:pt x="40338" y="52"/>
                  </a:lnTo>
                  <a:lnTo>
                    <a:pt x="39815" y="105"/>
                  </a:lnTo>
                  <a:lnTo>
                    <a:pt x="39292" y="170"/>
                  </a:lnTo>
                  <a:lnTo>
                    <a:pt x="38769" y="249"/>
                  </a:lnTo>
                  <a:lnTo>
                    <a:pt x="38246" y="353"/>
                  </a:lnTo>
                  <a:lnTo>
                    <a:pt x="37736" y="484"/>
                  </a:lnTo>
                  <a:lnTo>
                    <a:pt x="37226" y="628"/>
                  </a:lnTo>
                  <a:lnTo>
                    <a:pt x="36703" y="785"/>
                  </a:lnTo>
                  <a:lnTo>
                    <a:pt x="36207" y="968"/>
                  </a:lnTo>
                  <a:lnTo>
                    <a:pt x="35697" y="1164"/>
                  </a:lnTo>
                  <a:lnTo>
                    <a:pt x="35200" y="1386"/>
                  </a:lnTo>
                  <a:lnTo>
                    <a:pt x="34703" y="1621"/>
                  </a:lnTo>
                  <a:lnTo>
                    <a:pt x="34206" y="1896"/>
                  </a:lnTo>
                  <a:lnTo>
                    <a:pt x="33709" y="2171"/>
                  </a:lnTo>
                  <a:lnTo>
                    <a:pt x="33225" y="2484"/>
                  </a:lnTo>
                  <a:lnTo>
                    <a:pt x="32742" y="2811"/>
                  </a:lnTo>
                  <a:lnTo>
                    <a:pt x="32271" y="3164"/>
                  </a:lnTo>
                  <a:lnTo>
                    <a:pt x="31800" y="3531"/>
                  </a:lnTo>
                  <a:lnTo>
                    <a:pt x="31329" y="3923"/>
                  </a:lnTo>
                  <a:lnTo>
                    <a:pt x="30872" y="4354"/>
                  </a:lnTo>
                  <a:lnTo>
                    <a:pt x="30414" y="4799"/>
                  </a:lnTo>
                  <a:lnTo>
                    <a:pt x="29943" y="5270"/>
                  </a:lnTo>
                  <a:lnTo>
                    <a:pt x="29499" y="5766"/>
                  </a:lnTo>
                  <a:lnTo>
                    <a:pt x="29067" y="6263"/>
                  </a:lnTo>
                  <a:lnTo>
                    <a:pt x="28636" y="6760"/>
                  </a:lnTo>
                  <a:lnTo>
                    <a:pt x="28230" y="7270"/>
                  </a:lnTo>
                  <a:lnTo>
                    <a:pt x="27838" y="7780"/>
                  </a:lnTo>
                  <a:lnTo>
                    <a:pt x="27459" y="8303"/>
                  </a:lnTo>
                  <a:lnTo>
                    <a:pt x="27093" y="8839"/>
                  </a:lnTo>
                  <a:lnTo>
                    <a:pt x="26740" y="9362"/>
                  </a:lnTo>
                  <a:lnTo>
                    <a:pt x="26400" y="9911"/>
                  </a:lnTo>
                  <a:lnTo>
                    <a:pt x="26073" y="10448"/>
                  </a:lnTo>
                  <a:lnTo>
                    <a:pt x="25759" y="10997"/>
                  </a:lnTo>
                  <a:lnTo>
                    <a:pt x="25445" y="11559"/>
                  </a:lnTo>
                  <a:lnTo>
                    <a:pt x="25158" y="12121"/>
                  </a:lnTo>
                  <a:lnTo>
                    <a:pt x="24870" y="12683"/>
                  </a:lnTo>
                  <a:lnTo>
                    <a:pt x="24595" y="13246"/>
                  </a:lnTo>
                  <a:lnTo>
                    <a:pt x="24321" y="13821"/>
                  </a:lnTo>
                  <a:lnTo>
                    <a:pt x="24072" y="14409"/>
                  </a:lnTo>
                  <a:lnTo>
                    <a:pt x="23811" y="14998"/>
                  </a:lnTo>
                  <a:lnTo>
                    <a:pt x="23576" y="15586"/>
                  </a:lnTo>
                  <a:lnTo>
                    <a:pt x="23340" y="16175"/>
                  </a:lnTo>
                  <a:lnTo>
                    <a:pt x="23105" y="16776"/>
                  </a:lnTo>
                  <a:lnTo>
                    <a:pt x="22673" y="17992"/>
                  </a:lnTo>
                  <a:lnTo>
                    <a:pt x="22255" y="19208"/>
                  </a:lnTo>
                  <a:lnTo>
                    <a:pt x="21863" y="20450"/>
                  </a:lnTo>
                  <a:lnTo>
                    <a:pt x="21483" y="21706"/>
                  </a:lnTo>
                  <a:lnTo>
                    <a:pt x="21104" y="22974"/>
                  </a:lnTo>
                  <a:lnTo>
                    <a:pt x="20542" y="24909"/>
                  </a:lnTo>
                  <a:lnTo>
                    <a:pt x="19967" y="26844"/>
                  </a:lnTo>
                  <a:lnTo>
                    <a:pt x="19391" y="28780"/>
                  </a:lnTo>
                  <a:lnTo>
                    <a:pt x="18790" y="30702"/>
                  </a:lnTo>
                  <a:lnTo>
                    <a:pt x="17587" y="34546"/>
                  </a:lnTo>
                  <a:lnTo>
                    <a:pt x="16358" y="38390"/>
                  </a:lnTo>
                  <a:lnTo>
                    <a:pt x="15116" y="42221"/>
                  </a:lnTo>
                  <a:lnTo>
                    <a:pt x="13900" y="46066"/>
                  </a:lnTo>
                  <a:lnTo>
                    <a:pt x="13298" y="47988"/>
                  </a:lnTo>
                  <a:lnTo>
                    <a:pt x="12697" y="49910"/>
                  </a:lnTo>
                  <a:lnTo>
                    <a:pt x="12108" y="51832"/>
                  </a:lnTo>
                  <a:lnTo>
                    <a:pt x="11520" y="53767"/>
                  </a:lnTo>
                  <a:lnTo>
                    <a:pt x="11088" y="55166"/>
                  </a:lnTo>
                  <a:lnTo>
                    <a:pt x="10631" y="56618"/>
                  </a:lnTo>
                  <a:lnTo>
                    <a:pt x="10121" y="58095"/>
                  </a:lnTo>
                  <a:lnTo>
                    <a:pt x="9598" y="59599"/>
                  </a:lnTo>
                  <a:lnTo>
                    <a:pt x="9049" y="61142"/>
                  </a:lnTo>
                  <a:lnTo>
                    <a:pt x="8473" y="62698"/>
                  </a:lnTo>
                  <a:lnTo>
                    <a:pt x="7296" y="65914"/>
                  </a:lnTo>
                  <a:lnTo>
                    <a:pt x="6094" y="69196"/>
                  </a:lnTo>
                  <a:lnTo>
                    <a:pt x="5505" y="70870"/>
                  </a:lnTo>
                  <a:lnTo>
                    <a:pt x="4917" y="72544"/>
                  </a:lnTo>
                  <a:lnTo>
                    <a:pt x="4328" y="74244"/>
                  </a:lnTo>
                  <a:lnTo>
                    <a:pt x="3779" y="75943"/>
                  </a:lnTo>
                  <a:lnTo>
                    <a:pt x="3230" y="77656"/>
                  </a:lnTo>
                  <a:lnTo>
                    <a:pt x="2720" y="79369"/>
                  </a:lnTo>
                  <a:lnTo>
                    <a:pt x="2472" y="80219"/>
                  </a:lnTo>
                  <a:lnTo>
                    <a:pt x="2236" y="81082"/>
                  </a:lnTo>
                  <a:lnTo>
                    <a:pt x="2014" y="81932"/>
                  </a:lnTo>
                  <a:lnTo>
                    <a:pt x="1792" y="82795"/>
                  </a:lnTo>
                  <a:lnTo>
                    <a:pt x="1582" y="83645"/>
                  </a:lnTo>
                  <a:lnTo>
                    <a:pt x="1386" y="84495"/>
                  </a:lnTo>
                  <a:lnTo>
                    <a:pt x="1203" y="85358"/>
                  </a:lnTo>
                  <a:lnTo>
                    <a:pt x="1020" y="86208"/>
                  </a:lnTo>
                  <a:lnTo>
                    <a:pt x="863" y="87058"/>
                  </a:lnTo>
                  <a:lnTo>
                    <a:pt x="706" y="87894"/>
                  </a:lnTo>
                  <a:lnTo>
                    <a:pt x="563" y="88744"/>
                  </a:lnTo>
                  <a:lnTo>
                    <a:pt x="445" y="89581"/>
                  </a:lnTo>
                  <a:lnTo>
                    <a:pt x="327" y="90418"/>
                  </a:lnTo>
                  <a:lnTo>
                    <a:pt x="236" y="91255"/>
                  </a:lnTo>
                  <a:lnTo>
                    <a:pt x="157" y="92092"/>
                  </a:lnTo>
                  <a:lnTo>
                    <a:pt x="92" y="92915"/>
                  </a:lnTo>
                  <a:lnTo>
                    <a:pt x="40" y="93739"/>
                  </a:lnTo>
                  <a:lnTo>
                    <a:pt x="13" y="94550"/>
                  </a:lnTo>
                  <a:lnTo>
                    <a:pt x="0" y="95361"/>
                  </a:lnTo>
                  <a:lnTo>
                    <a:pt x="13" y="96171"/>
                  </a:lnTo>
                  <a:lnTo>
                    <a:pt x="26" y="96969"/>
                  </a:lnTo>
                  <a:lnTo>
                    <a:pt x="79" y="97767"/>
                  </a:lnTo>
                  <a:lnTo>
                    <a:pt x="144" y="98551"/>
                  </a:lnTo>
                  <a:lnTo>
                    <a:pt x="223" y="99336"/>
                  </a:lnTo>
                  <a:lnTo>
                    <a:pt x="327" y="100120"/>
                  </a:lnTo>
                  <a:lnTo>
                    <a:pt x="458" y="100879"/>
                  </a:lnTo>
                  <a:lnTo>
                    <a:pt x="602" y="101650"/>
                  </a:lnTo>
                  <a:lnTo>
                    <a:pt x="772" y="102395"/>
                  </a:lnTo>
                  <a:lnTo>
                    <a:pt x="968" y="103141"/>
                  </a:lnTo>
                  <a:lnTo>
                    <a:pt x="1190" y="103886"/>
                  </a:lnTo>
                  <a:lnTo>
                    <a:pt x="1426" y="104605"/>
                  </a:lnTo>
                  <a:lnTo>
                    <a:pt x="1700" y="105324"/>
                  </a:lnTo>
                  <a:lnTo>
                    <a:pt x="1883" y="105795"/>
                  </a:lnTo>
                  <a:lnTo>
                    <a:pt x="2105" y="106240"/>
                  </a:lnTo>
                  <a:lnTo>
                    <a:pt x="2328" y="106684"/>
                  </a:lnTo>
                  <a:lnTo>
                    <a:pt x="2576" y="107116"/>
                  </a:lnTo>
                  <a:lnTo>
                    <a:pt x="2838" y="107547"/>
                  </a:lnTo>
                  <a:lnTo>
                    <a:pt x="3125" y="107952"/>
                  </a:lnTo>
                  <a:lnTo>
                    <a:pt x="3426" y="108358"/>
                  </a:lnTo>
                  <a:lnTo>
                    <a:pt x="3740" y="108763"/>
                  </a:lnTo>
                  <a:lnTo>
                    <a:pt x="4067" y="109155"/>
                  </a:lnTo>
                  <a:lnTo>
                    <a:pt x="4407" y="109535"/>
                  </a:lnTo>
                  <a:lnTo>
                    <a:pt x="4773" y="109901"/>
                  </a:lnTo>
                  <a:lnTo>
                    <a:pt x="5139" y="110267"/>
                  </a:lnTo>
                  <a:lnTo>
                    <a:pt x="5531" y="110620"/>
                  </a:lnTo>
                  <a:lnTo>
                    <a:pt x="5924" y="110973"/>
                  </a:lnTo>
                  <a:lnTo>
                    <a:pt x="6342" y="111313"/>
                  </a:lnTo>
                  <a:lnTo>
                    <a:pt x="6760" y="111640"/>
                  </a:lnTo>
                  <a:lnTo>
                    <a:pt x="7205" y="111967"/>
                  </a:lnTo>
                  <a:lnTo>
                    <a:pt x="7650" y="112281"/>
                  </a:lnTo>
                  <a:lnTo>
                    <a:pt x="8107" y="112594"/>
                  </a:lnTo>
                  <a:lnTo>
                    <a:pt x="8578" y="112895"/>
                  </a:lnTo>
                  <a:lnTo>
                    <a:pt x="9049" y="113183"/>
                  </a:lnTo>
                  <a:lnTo>
                    <a:pt x="9532" y="113470"/>
                  </a:lnTo>
                  <a:lnTo>
                    <a:pt x="10029" y="113758"/>
                  </a:lnTo>
                  <a:lnTo>
                    <a:pt x="10539" y="114033"/>
                  </a:lnTo>
                  <a:lnTo>
                    <a:pt x="11049" y="114294"/>
                  </a:lnTo>
                  <a:lnTo>
                    <a:pt x="11572" y="114556"/>
                  </a:lnTo>
                  <a:lnTo>
                    <a:pt x="12095" y="114804"/>
                  </a:lnTo>
                  <a:lnTo>
                    <a:pt x="12631" y="115053"/>
                  </a:lnTo>
                  <a:lnTo>
                    <a:pt x="13167" y="115288"/>
                  </a:lnTo>
                  <a:lnTo>
                    <a:pt x="13717" y="115523"/>
                  </a:lnTo>
                  <a:lnTo>
                    <a:pt x="14815" y="115981"/>
                  </a:lnTo>
                  <a:lnTo>
                    <a:pt x="15939" y="116399"/>
                  </a:lnTo>
                  <a:lnTo>
                    <a:pt x="17064" y="116805"/>
                  </a:lnTo>
                  <a:lnTo>
                    <a:pt x="18202" y="117197"/>
                  </a:lnTo>
                  <a:lnTo>
                    <a:pt x="19352" y="117550"/>
                  </a:lnTo>
                  <a:lnTo>
                    <a:pt x="20503" y="117890"/>
                  </a:lnTo>
                  <a:lnTo>
                    <a:pt x="21640" y="118217"/>
                  </a:lnTo>
                  <a:lnTo>
                    <a:pt x="22778" y="118518"/>
                  </a:lnTo>
                  <a:lnTo>
                    <a:pt x="23902" y="118818"/>
                  </a:lnTo>
                  <a:lnTo>
                    <a:pt x="25014" y="119080"/>
                  </a:lnTo>
                  <a:lnTo>
                    <a:pt x="26099" y="119341"/>
                  </a:lnTo>
                  <a:lnTo>
                    <a:pt x="27171" y="119577"/>
                  </a:lnTo>
                  <a:lnTo>
                    <a:pt x="28217" y="119812"/>
                  </a:lnTo>
                  <a:lnTo>
                    <a:pt x="30218" y="120230"/>
                  </a:lnTo>
                  <a:lnTo>
                    <a:pt x="32062" y="120610"/>
                  </a:lnTo>
                  <a:lnTo>
                    <a:pt x="32977" y="120780"/>
                  </a:lnTo>
                  <a:lnTo>
                    <a:pt x="33918" y="120963"/>
                  </a:lnTo>
                  <a:lnTo>
                    <a:pt x="34886" y="121120"/>
                  </a:lnTo>
                  <a:lnTo>
                    <a:pt x="35867" y="121277"/>
                  </a:lnTo>
                  <a:lnTo>
                    <a:pt x="36887" y="121420"/>
                  </a:lnTo>
                  <a:lnTo>
                    <a:pt x="37919" y="121564"/>
                  </a:lnTo>
                  <a:lnTo>
                    <a:pt x="38966" y="121682"/>
                  </a:lnTo>
                  <a:lnTo>
                    <a:pt x="40051" y="121800"/>
                  </a:lnTo>
                  <a:lnTo>
                    <a:pt x="41136" y="121917"/>
                  </a:lnTo>
                  <a:lnTo>
                    <a:pt x="42248" y="122009"/>
                  </a:lnTo>
                  <a:lnTo>
                    <a:pt x="43372" y="122100"/>
                  </a:lnTo>
                  <a:lnTo>
                    <a:pt x="44523" y="122166"/>
                  </a:lnTo>
                  <a:lnTo>
                    <a:pt x="45673" y="122231"/>
                  </a:lnTo>
                  <a:lnTo>
                    <a:pt x="46850" y="122283"/>
                  </a:lnTo>
                  <a:lnTo>
                    <a:pt x="48027" y="122323"/>
                  </a:lnTo>
                  <a:lnTo>
                    <a:pt x="49217" y="122349"/>
                  </a:lnTo>
                  <a:lnTo>
                    <a:pt x="50420" y="122362"/>
                  </a:lnTo>
                  <a:lnTo>
                    <a:pt x="51636" y="122349"/>
                  </a:lnTo>
                  <a:lnTo>
                    <a:pt x="52852" y="122336"/>
                  </a:lnTo>
                  <a:lnTo>
                    <a:pt x="54068" y="122310"/>
                  </a:lnTo>
                  <a:lnTo>
                    <a:pt x="55297" y="122257"/>
                  </a:lnTo>
                  <a:lnTo>
                    <a:pt x="56539" y="122192"/>
                  </a:lnTo>
                  <a:lnTo>
                    <a:pt x="57768" y="122113"/>
                  </a:lnTo>
                  <a:lnTo>
                    <a:pt x="59010" y="122022"/>
                  </a:lnTo>
                  <a:lnTo>
                    <a:pt x="60240" y="121917"/>
                  </a:lnTo>
                  <a:lnTo>
                    <a:pt x="61482" y="121786"/>
                  </a:lnTo>
                  <a:lnTo>
                    <a:pt x="62711" y="121643"/>
                  </a:lnTo>
                  <a:lnTo>
                    <a:pt x="63953" y="121473"/>
                  </a:lnTo>
                  <a:lnTo>
                    <a:pt x="65169" y="121290"/>
                  </a:lnTo>
                  <a:lnTo>
                    <a:pt x="66398" y="121093"/>
                  </a:lnTo>
                  <a:lnTo>
                    <a:pt x="67614" y="120871"/>
                  </a:lnTo>
                  <a:lnTo>
                    <a:pt x="68817" y="120636"/>
                  </a:lnTo>
                  <a:lnTo>
                    <a:pt x="70020" y="120374"/>
                  </a:lnTo>
                  <a:lnTo>
                    <a:pt x="71210" y="120100"/>
                  </a:lnTo>
                  <a:lnTo>
                    <a:pt x="72387" y="119799"/>
                  </a:lnTo>
                  <a:lnTo>
                    <a:pt x="73564" y="119485"/>
                  </a:lnTo>
                  <a:lnTo>
                    <a:pt x="74714" y="119145"/>
                  </a:lnTo>
                  <a:lnTo>
                    <a:pt x="75852" y="118779"/>
                  </a:lnTo>
                  <a:lnTo>
                    <a:pt x="76976" y="118387"/>
                  </a:lnTo>
                  <a:lnTo>
                    <a:pt x="78088" y="117981"/>
                  </a:lnTo>
                  <a:lnTo>
                    <a:pt x="79173" y="117550"/>
                  </a:lnTo>
                  <a:lnTo>
                    <a:pt x="80245" y="117092"/>
                  </a:lnTo>
                  <a:lnTo>
                    <a:pt x="81291" y="116622"/>
                  </a:lnTo>
                  <a:lnTo>
                    <a:pt x="81814" y="116373"/>
                  </a:lnTo>
                  <a:lnTo>
                    <a:pt x="82324" y="116112"/>
                  </a:lnTo>
                  <a:lnTo>
                    <a:pt x="82834" y="115850"/>
                  </a:lnTo>
                  <a:lnTo>
                    <a:pt x="83331" y="115589"/>
                  </a:lnTo>
                  <a:lnTo>
                    <a:pt x="83828" y="115314"/>
                  </a:lnTo>
                  <a:lnTo>
                    <a:pt x="84312" y="115026"/>
                  </a:lnTo>
                  <a:lnTo>
                    <a:pt x="84795" y="114752"/>
                  </a:lnTo>
                  <a:lnTo>
                    <a:pt x="85266" y="114451"/>
                  </a:lnTo>
                  <a:lnTo>
                    <a:pt x="85737" y="114150"/>
                  </a:lnTo>
                  <a:lnTo>
                    <a:pt x="86208" y="113850"/>
                  </a:lnTo>
                  <a:lnTo>
                    <a:pt x="86665" y="113536"/>
                  </a:lnTo>
                  <a:lnTo>
                    <a:pt x="87110" y="113222"/>
                  </a:lnTo>
                  <a:lnTo>
                    <a:pt x="87554" y="112895"/>
                  </a:lnTo>
                  <a:lnTo>
                    <a:pt x="87986" y="112568"/>
                  </a:lnTo>
                  <a:lnTo>
                    <a:pt x="88417" y="112228"/>
                  </a:lnTo>
                  <a:lnTo>
                    <a:pt x="88836" y="111875"/>
                  </a:lnTo>
                  <a:lnTo>
                    <a:pt x="89254" y="111522"/>
                  </a:lnTo>
                  <a:lnTo>
                    <a:pt x="89660" y="111169"/>
                  </a:lnTo>
                  <a:lnTo>
                    <a:pt x="90052" y="110803"/>
                  </a:lnTo>
                  <a:lnTo>
                    <a:pt x="90444" y="110437"/>
                  </a:lnTo>
                  <a:lnTo>
                    <a:pt x="90823" y="110045"/>
                  </a:lnTo>
                  <a:lnTo>
                    <a:pt x="91203" y="109665"/>
                  </a:lnTo>
                  <a:lnTo>
                    <a:pt x="91569" y="109273"/>
                  </a:lnTo>
                  <a:lnTo>
                    <a:pt x="91922" y="108868"/>
                  </a:lnTo>
                  <a:lnTo>
                    <a:pt x="92275" y="108462"/>
                  </a:lnTo>
                  <a:lnTo>
                    <a:pt x="92602" y="108044"/>
                  </a:lnTo>
                  <a:lnTo>
                    <a:pt x="92942" y="107626"/>
                  </a:lnTo>
                  <a:lnTo>
                    <a:pt x="93255" y="107194"/>
                  </a:lnTo>
                  <a:lnTo>
                    <a:pt x="93569" y="106750"/>
                  </a:lnTo>
                  <a:lnTo>
                    <a:pt x="93870" y="106305"/>
                  </a:lnTo>
                  <a:lnTo>
                    <a:pt x="94158" y="105847"/>
                  </a:lnTo>
                  <a:lnTo>
                    <a:pt x="94445" y="105390"/>
                  </a:lnTo>
                  <a:lnTo>
                    <a:pt x="94720" y="104919"/>
                  </a:lnTo>
                  <a:lnTo>
                    <a:pt x="94981" y="104448"/>
                  </a:lnTo>
                  <a:lnTo>
                    <a:pt x="95230" y="103964"/>
                  </a:lnTo>
                  <a:lnTo>
                    <a:pt x="95478" y="103468"/>
                  </a:lnTo>
                  <a:lnTo>
                    <a:pt x="95714" y="102971"/>
                  </a:lnTo>
                  <a:lnTo>
                    <a:pt x="95936" y="102461"/>
                  </a:lnTo>
                  <a:lnTo>
                    <a:pt x="96145" y="101951"/>
                  </a:lnTo>
                  <a:lnTo>
                    <a:pt x="96341" y="101428"/>
                  </a:lnTo>
                  <a:lnTo>
                    <a:pt x="96524" y="100892"/>
                  </a:lnTo>
                  <a:lnTo>
                    <a:pt x="96707" y="100356"/>
                  </a:lnTo>
                  <a:lnTo>
                    <a:pt x="96930" y="99610"/>
                  </a:lnTo>
                  <a:lnTo>
                    <a:pt x="97152" y="98865"/>
                  </a:lnTo>
                  <a:lnTo>
                    <a:pt x="97348" y="98120"/>
                  </a:lnTo>
                  <a:lnTo>
                    <a:pt x="97531" y="97374"/>
                  </a:lnTo>
                  <a:lnTo>
                    <a:pt x="97701" y="96629"/>
                  </a:lnTo>
                  <a:lnTo>
                    <a:pt x="97858" y="95884"/>
                  </a:lnTo>
                  <a:lnTo>
                    <a:pt x="98002" y="95151"/>
                  </a:lnTo>
                  <a:lnTo>
                    <a:pt x="98133" y="94406"/>
                  </a:lnTo>
                  <a:lnTo>
                    <a:pt x="98250" y="93661"/>
                  </a:lnTo>
                  <a:lnTo>
                    <a:pt x="98355" y="92915"/>
                  </a:lnTo>
                  <a:lnTo>
                    <a:pt x="98446" y="92183"/>
                  </a:lnTo>
                  <a:lnTo>
                    <a:pt x="98525" y="91438"/>
                  </a:lnTo>
                  <a:lnTo>
                    <a:pt x="98590" y="90706"/>
                  </a:lnTo>
                  <a:lnTo>
                    <a:pt x="98643" y="89960"/>
                  </a:lnTo>
                  <a:lnTo>
                    <a:pt x="98682" y="89215"/>
                  </a:lnTo>
                  <a:lnTo>
                    <a:pt x="98708" y="88483"/>
                  </a:lnTo>
                  <a:lnTo>
                    <a:pt x="98721" y="87738"/>
                  </a:lnTo>
                  <a:lnTo>
                    <a:pt x="98734" y="87005"/>
                  </a:lnTo>
                  <a:lnTo>
                    <a:pt x="98721" y="86273"/>
                  </a:lnTo>
                  <a:lnTo>
                    <a:pt x="98708" y="85528"/>
                  </a:lnTo>
                  <a:lnTo>
                    <a:pt x="98669" y="84796"/>
                  </a:lnTo>
                  <a:lnTo>
                    <a:pt x="98629" y="84063"/>
                  </a:lnTo>
                  <a:lnTo>
                    <a:pt x="98577" y="83318"/>
                  </a:lnTo>
                  <a:lnTo>
                    <a:pt x="98512" y="82586"/>
                  </a:lnTo>
                  <a:lnTo>
                    <a:pt x="98433" y="81854"/>
                  </a:lnTo>
                  <a:lnTo>
                    <a:pt x="98355" y="81121"/>
                  </a:lnTo>
                  <a:lnTo>
                    <a:pt x="98263" y="80389"/>
                  </a:lnTo>
                  <a:lnTo>
                    <a:pt x="98146" y="79657"/>
                  </a:lnTo>
                  <a:lnTo>
                    <a:pt x="98041" y="78925"/>
                  </a:lnTo>
                  <a:lnTo>
                    <a:pt x="97910" y="78192"/>
                  </a:lnTo>
                  <a:lnTo>
                    <a:pt x="97780" y="77460"/>
                  </a:lnTo>
                  <a:lnTo>
                    <a:pt x="97623" y="76728"/>
                  </a:lnTo>
                  <a:lnTo>
                    <a:pt x="97479" y="75996"/>
                  </a:lnTo>
                  <a:lnTo>
                    <a:pt x="97309" y="75276"/>
                  </a:lnTo>
                  <a:lnTo>
                    <a:pt x="97139" y="74544"/>
                  </a:lnTo>
                  <a:lnTo>
                    <a:pt x="96956" y="73812"/>
                  </a:lnTo>
                  <a:lnTo>
                    <a:pt x="96760" y="73093"/>
                  </a:lnTo>
                  <a:lnTo>
                    <a:pt x="96563" y="72361"/>
                  </a:lnTo>
                  <a:lnTo>
                    <a:pt x="96354" y="71641"/>
                  </a:lnTo>
                  <a:lnTo>
                    <a:pt x="96145" y="70909"/>
                  </a:lnTo>
                  <a:lnTo>
                    <a:pt x="95923" y="70190"/>
                  </a:lnTo>
                  <a:lnTo>
                    <a:pt x="95687" y="69471"/>
                  </a:lnTo>
                  <a:lnTo>
                    <a:pt x="95191" y="68020"/>
                  </a:lnTo>
                  <a:lnTo>
                    <a:pt x="94681" y="66581"/>
                  </a:lnTo>
                  <a:lnTo>
                    <a:pt x="94131" y="65143"/>
                  </a:lnTo>
                  <a:lnTo>
                    <a:pt x="93556" y="63705"/>
                  </a:lnTo>
                  <a:lnTo>
                    <a:pt x="92968" y="62279"/>
                  </a:lnTo>
                  <a:lnTo>
                    <a:pt x="92340" y="60854"/>
                  </a:lnTo>
                  <a:lnTo>
                    <a:pt x="91699" y="59429"/>
                  </a:lnTo>
                  <a:lnTo>
                    <a:pt x="91019" y="58004"/>
                  </a:lnTo>
                  <a:lnTo>
                    <a:pt x="90340" y="56591"/>
                  </a:lnTo>
                  <a:lnTo>
                    <a:pt x="89633" y="55166"/>
                  </a:lnTo>
                  <a:lnTo>
                    <a:pt x="88901" y="53767"/>
                  </a:lnTo>
                  <a:lnTo>
                    <a:pt x="88156" y="52355"/>
                  </a:lnTo>
                  <a:lnTo>
                    <a:pt x="87398" y="50956"/>
                  </a:lnTo>
                  <a:lnTo>
                    <a:pt x="86626" y="49557"/>
                  </a:lnTo>
                  <a:lnTo>
                    <a:pt x="85855" y="48158"/>
                  </a:lnTo>
                  <a:lnTo>
                    <a:pt x="85057" y="46772"/>
                  </a:lnTo>
                  <a:lnTo>
                    <a:pt x="84246" y="45386"/>
                  </a:lnTo>
                  <a:lnTo>
                    <a:pt x="83436" y="44013"/>
                  </a:lnTo>
                  <a:lnTo>
                    <a:pt x="82612" y="42627"/>
                  </a:lnTo>
                  <a:lnTo>
                    <a:pt x="80951" y="39894"/>
                  </a:lnTo>
                  <a:lnTo>
                    <a:pt x="79278" y="37174"/>
                  </a:lnTo>
                  <a:lnTo>
                    <a:pt x="75930" y="31787"/>
                  </a:lnTo>
                  <a:lnTo>
                    <a:pt x="74283" y="29133"/>
                  </a:lnTo>
                  <a:lnTo>
                    <a:pt x="72661" y="26491"/>
                  </a:lnTo>
                  <a:lnTo>
                    <a:pt x="71079" y="23876"/>
                  </a:lnTo>
                  <a:lnTo>
                    <a:pt x="70308" y="22569"/>
                  </a:lnTo>
                  <a:lnTo>
                    <a:pt x="69549" y="21274"/>
                  </a:lnTo>
                  <a:lnTo>
                    <a:pt x="68804" y="19993"/>
                  </a:lnTo>
                  <a:lnTo>
                    <a:pt x="68072" y="18711"/>
                  </a:lnTo>
                  <a:lnTo>
                    <a:pt x="67366" y="17430"/>
                  </a:lnTo>
                  <a:lnTo>
                    <a:pt x="66673" y="16162"/>
                  </a:lnTo>
                  <a:lnTo>
                    <a:pt x="66006" y="14893"/>
                  </a:lnTo>
                  <a:lnTo>
                    <a:pt x="65352" y="13638"/>
                  </a:lnTo>
                  <a:lnTo>
                    <a:pt x="64724" y="12383"/>
                  </a:lnTo>
                  <a:lnTo>
                    <a:pt x="64123" y="11141"/>
                  </a:lnTo>
                  <a:lnTo>
                    <a:pt x="64045" y="10971"/>
                  </a:lnTo>
                  <a:lnTo>
                    <a:pt x="63940" y="10814"/>
                  </a:lnTo>
                  <a:lnTo>
                    <a:pt x="63848" y="10657"/>
                  </a:lnTo>
                  <a:lnTo>
                    <a:pt x="63744" y="10500"/>
                  </a:lnTo>
                  <a:lnTo>
                    <a:pt x="63639" y="10369"/>
                  </a:lnTo>
                  <a:lnTo>
                    <a:pt x="63521" y="10238"/>
                  </a:lnTo>
                  <a:lnTo>
                    <a:pt x="63404" y="10108"/>
                  </a:lnTo>
                  <a:lnTo>
                    <a:pt x="63273" y="9990"/>
                  </a:lnTo>
                  <a:lnTo>
                    <a:pt x="63142" y="9885"/>
                  </a:lnTo>
                  <a:lnTo>
                    <a:pt x="63012" y="9781"/>
                  </a:lnTo>
                  <a:lnTo>
                    <a:pt x="62881" y="9689"/>
                  </a:lnTo>
                  <a:lnTo>
                    <a:pt x="62737" y="9598"/>
                  </a:lnTo>
                  <a:lnTo>
                    <a:pt x="62462" y="9441"/>
                  </a:lnTo>
                  <a:lnTo>
                    <a:pt x="62162" y="9323"/>
                  </a:lnTo>
                  <a:lnTo>
                    <a:pt x="61351" y="8630"/>
                  </a:lnTo>
                  <a:lnTo>
                    <a:pt x="60501" y="7950"/>
                  </a:lnTo>
                  <a:lnTo>
                    <a:pt x="59638" y="7283"/>
                  </a:lnTo>
                  <a:lnTo>
                    <a:pt x="58749" y="6616"/>
                  </a:lnTo>
                  <a:lnTo>
                    <a:pt x="57834" y="5963"/>
                  </a:lnTo>
                  <a:lnTo>
                    <a:pt x="56892" y="5335"/>
                  </a:lnTo>
                  <a:lnTo>
                    <a:pt x="55938" y="4733"/>
                  </a:lnTo>
                  <a:lnTo>
                    <a:pt x="54970" y="4145"/>
                  </a:lnTo>
                  <a:lnTo>
                    <a:pt x="54473" y="3857"/>
                  </a:lnTo>
                  <a:lnTo>
                    <a:pt x="53976" y="3583"/>
                  </a:lnTo>
                  <a:lnTo>
                    <a:pt x="53479" y="3308"/>
                  </a:lnTo>
                  <a:lnTo>
                    <a:pt x="52969" y="3047"/>
                  </a:lnTo>
                  <a:lnTo>
                    <a:pt x="52460" y="2798"/>
                  </a:lnTo>
                  <a:lnTo>
                    <a:pt x="51950" y="2550"/>
                  </a:lnTo>
                  <a:lnTo>
                    <a:pt x="51440" y="2314"/>
                  </a:lnTo>
                  <a:lnTo>
                    <a:pt x="50917" y="2092"/>
                  </a:lnTo>
                  <a:lnTo>
                    <a:pt x="50407" y="1870"/>
                  </a:lnTo>
                  <a:lnTo>
                    <a:pt x="49884" y="1661"/>
                  </a:lnTo>
                  <a:lnTo>
                    <a:pt x="49361" y="1465"/>
                  </a:lnTo>
                  <a:lnTo>
                    <a:pt x="48838" y="1281"/>
                  </a:lnTo>
                  <a:lnTo>
                    <a:pt x="48302" y="1112"/>
                  </a:lnTo>
                  <a:lnTo>
                    <a:pt x="47778" y="942"/>
                  </a:lnTo>
                  <a:lnTo>
                    <a:pt x="47242" y="785"/>
                  </a:lnTo>
                  <a:lnTo>
                    <a:pt x="46719" y="654"/>
                  </a:lnTo>
                  <a:lnTo>
                    <a:pt x="46183" y="523"/>
                  </a:lnTo>
                  <a:lnTo>
                    <a:pt x="45647" y="405"/>
                  </a:lnTo>
                  <a:lnTo>
                    <a:pt x="45124" y="301"/>
                  </a:lnTo>
                  <a:lnTo>
                    <a:pt x="44588" y="222"/>
                  </a:lnTo>
                  <a:lnTo>
                    <a:pt x="44052" y="144"/>
                  </a:lnTo>
                  <a:lnTo>
                    <a:pt x="43516" y="79"/>
                  </a:lnTo>
                  <a:lnTo>
                    <a:pt x="42993" y="39"/>
                  </a:lnTo>
                  <a:lnTo>
                    <a:pt x="42457" y="13"/>
                  </a:lnTo>
                  <a:lnTo>
                    <a:pt x="41921" y="0"/>
                  </a:lnTo>
                  <a:close/>
                </a:path>
              </a:pathLst>
            </a:custGeom>
            <a:solidFill>
              <a:srgbClr val="FBA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Google Shape;1762;p38">
              <a:extLst>
                <a:ext uri="{FF2B5EF4-FFF2-40B4-BE49-F238E27FC236}">
                  <a16:creationId xmlns:a16="http://schemas.microsoft.com/office/drawing/2014/main" id="{59DC3C36-2FA9-C635-11AA-6089A758B4E4}"/>
                </a:ext>
              </a:extLst>
            </p:cNvPr>
            <p:cNvSpPr/>
            <p:nvPr/>
          </p:nvSpPr>
          <p:spPr>
            <a:xfrm>
              <a:off x="4440225" y="2002025"/>
              <a:ext cx="1450125" cy="3058725"/>
            </a:xfrm>
            <a:custGeom>
              <a:avLst/>
              <a:gdLst/>
              <a:ahLst/>
              <a:cxnLst/>
              <a:rect l="l" t="t" r="r" b="b"/>
              <a:pathLst>
                <a:path w="58005" h="122349" extrusionOk="0">
                  <a:moveTo>
                    <a:pt x="720" y="0"/>
                  </a:moveTo>
                  <a:lnTo>
                    <a:pt x="1" y="26"/>
                  </a:lnTo>
                  <a:lnTo>
                    <a:pt x="668" y="79"/>
                  </a:lnTo>
                  <a:lnTo>
                    <a:pt x="1321" y="144"/>
                  </a:lnTo>
                  <a:lnTo>
                    <a:pt x="1975" y="235"/>
                  </a:lnTo>
                  <a:lnTo>
                    <a:pt x="2629" y="353"/>
                  </a:lnTo>
                  <a:lnTo>
                    <a:pt x="3283" y="497"/>
                  </a:lnTo>
                  <a:lnTo>
                    <a:pt x="3950" y="641"/>
                  </a:lnTo>
                  <a:lnTo>
                    <a:pt x="4603" y="824"/>
                  </a:lnTo>
                  <a:lnTo>
                    <a:pt x="5257" y="1007"/>
                  </a:lnTo>
                  <a:lnTo>
                    <a:pt x="5898" y="1216"/>
                  </a:lnTo>
                  <a:lnTo>
                    <a:pt x="6552" y="1451"/>
                  </a:lnTo>
                  <a:lnTo>
                    <a:pt x="7192" y="1687"/>
                  </a:lnTo>
                  <a:lnTo>
                    <a:pt x="7833" y="1948"/>
                  </a:lnTo>
                  <a:lnTo>
                    <a:pt x="8474" y="2223"/>
                  </a:lnTo>
                  <a:lnTo>
                    <a:pt x="9114" y="2511"/>
                  </a:lnTo>
                  <a:lnTo>
                    <a:pt x="9742" y="2811"/>
                  </a:lnTo>
                  <a:lnTo>
                    <a:pt x="10370" y="3125"/>
                  </a:lnTo>
                  <a:lnTo>
                    <a:pt x="10984" y="3452"/>
                  </a:lnTo>
                  <a:lnTo>
                    <a:pt x="11599" y="3792"/>
                  </a:lnTo>
                  <a:lnTo>
                    <a:pt x="12213" y="4132"/>
                  </a:lnTo>
                  <a:lnTo>
                    <a:pt x="12815" y="4498"/>
                  </a:lnTo>
                  <a:lnTo>
                    <a:pt x="13416" y="4864"/>
                  </a:lnTo>
                  <a:lnTo>
                    <a:pt x="14005" y="5243"/>
                  </a:lnTo>
                  <a:lnTo>
                    <a:pt x="14580" y="5623"/>
                  </a:lnTo>
                  <a:lnTo>
                    <a:pt x="15155" y="6015"/>
                  </a:lnTo>
                  <a:lnTo>
                    <a:pt x="15731" y="6407"/>
                  </a:lnTo>
                  <a:lnTo>
                    <a:pt x="16280" y="6812"/>
                  </a:lnTo>
                  <a:lnTo>
                    <a:pt x="16829" y="7218"/>
                  </a:lnTo>
                  <a:lnTo>
                    <a:pt x="17365" y="7636"/>
                  </a:lnTo>
                  <a:lnTo>
                    <a:pt x="17901" y="8055"/>
                  </a:lnTo>
                  <a:lnTo>
                    <a:pt x="18411" y="8473"/>
                  </a:lnTo>
                  <a:lnTo>
                    <a:pt x="18921" y="8892"/>
                  </a:lnTo>
                  <a:lnTo>
                    <a:pt x="19418" y="9323"/>
                  </a:lnTo>
                  <a:lnTo>
                    <a:pt x="19719" y="9441"/>
                  </a:lnTo>
                  <a:lnTo>
                    <a:pt x="20006" y="9598"/>
                  </a:lnTo>
                  <a:lnTo>
                    <a:pt x="20150" y="9689"/>
                  </a:lnTo>
                  <a:lnTo>
                    <a:pt x="20281" y="9781"/>
                  </a:lnTo>
                  <a:lnTo>
                    <a:pt x="20412" y="9885"/>
                  </a:lnTo>
                  <a:lnTo>
                    <a:pt x="20542" y="9990"/>
                  </a:lnTo>
                  <a:lnTo>
                    <a:pt x="20660" y="10108"/>
                  </a:lnTo>
                  <a:lnTo>
                    <a:pt x="20778" y="10238"/>
                  </a:lnTo>
                  <a:lnTo>
                    <a:pt x="20896" y="10369"/>
                  </a:lnTo>
                  <a:lnTo>
                    <a:pt x="21000" y="10500"/>
                  </a:lnTo>
                  <a:lnTo>
                    <a:pt x="21105" y="10657"/>
                  </a:lnTo>
                  <a:lnTo>
                    <a:pt x="21209" y="10814"/>
                  </a:lnTo>
                  <a:lnTo>
                    <a:pt x="21301" y="10971"/>
                  </a:lnTo>
                  <a:lnTo>
                    <a:pt x="21392" y="11141"/>
                  </a:lnTo>
                  <a:lnTo>
                    <a:pt x="21824" y="12043"/>
                  </a:lnTo>
                  <a:lnTo>
                    <a:pt x="22255" y="12919"/>
                  </a:lnTo>
                  <a:lnTo>
                    <a:pt x="22687" y="13782"/>
                  </a:lnTo>
                  <a:lnTo>
                    <a:pt x="23118" y="14632"/>
                  </a:lnTo>
                  <a:lnTo>
                    <a:pt x="23550" y="15455"/>
                  </a:lnTo>
                  <a:lnTo>
                    <a:pt x="23994" y="16279"/>
                  </a:lnTo>
                  <a:lnTo>
                    <a:pt x="24871" y="17888"/>
                  </a:lnTo>
                  <a:lnTo>
                    <a:pt x="25773" y="19457"/>
                  </a:lnTo>
                  <a:lnTo>
                    <a:pt x="26675" y="21000"/>
                  </a:lnTo>
                  <a:lnTo>
                    <a:pt x="27603" y="22529"/>
                  </a:lnTo>
                  <a:lnTo>
                    <a:pt x="28545" y="24072"/>
                  </a:lnTo>
                  <a:lnTo>
                    <a:pt x="29512" y="25615"/>
                  </a:lnTo>
                  <a:lnTo>
                    <a:pt x="30506" y="27184"/>
                  </a:lnTo>
                  <a:lnTo>
                    <a:pt x="32572" y="30440"/>
                  </a:lnTo>
                  <a:lnTo>
                    <a:pt x="33644" y="32153"/>
                  </a:lnTo>
                  <a:lnTo>
                    <a:pt x="34756" y="33931"/>
                  </a:lnTo>
                  <a:lnTo>
                    <a:pt x="35906" y="35788"/>
                  </a:lnTo>
                  <a:lnTo>
                    <a:pt x="37096" y="37749"/>
                  </a:lnTo>
                  <a:lnTo>
                    <a:pt x="37188" y="38403"/>
                  </a:lnTo>
                  <a:lnTo>
                    <a:pt x="37305" y="39149"/>
                  </a:lnTo>
                  <a:lnTo>
                    <a:pt x="37436" y="39959"/>
                  </a:lnTo>
                  <a:lnTo>
                    <a:pt x="37593" y="40835"/>
                  </a:lnTo>
                  <a:lnTo>
                    <a:pt x="37946" y="42718"/>
                  </a:lnTo>
                  <a:lnTo>
                    <a:pt x="38351" y="44693"/>
                  </a:lnTo>
                  <a:lnTo>
                    <a:pt x="38770" y="46667"/>
                  </a:lnTo>
                  <a:lnTo>
                    <a:pt x="39175" y="48550"/>
                  </a:lnTo>
                  <a:lnTo>
                    <a:pt x="39567" y="50224"/>
                  </a:lnTo>
                  <a:lnTo>
                    <a:pt x="39907" y="51623"/>
                  </a:lnTo>
                  <a:lnTo>
                    <a:pt x="39960" y="51780"/>
                  </a:lnTo>
                  <a:lnTo>
                    <a:pt x="40012" y="51950"/>
                  </a:lnTo>
                  <a:lnTo>
                    <a:pt x="40077" y="52093"/>
                  </a:lnTo>
                  <a:lnTo>
                    <a:pt x="40143" y="52250"/>
                  </a:lnTo>
                  <a:lnTo>
                    <a:pt x="40313" y="52551"/>
                  </a:lnTo>
                  <a:lnTo>
                    <a:pt x="40496" y="52826"/>
                  </a:lnTo>
                  <a:lnTo>
                    <a:pt x="40705" y="53100"/>
                  </a:lnTo>
                  <a:lnTo>
                    <a:pt x="40940" y="53362"/>
                  </a:lnTo>
                  <a:lnTo>
                    <a:pt x="41189" y="53623"/>
                  </a:lnTo>
                  <a:lnTo>
                    <a:pt x="41437" y="53859"/>
                  </a:lnTo>
                  <a:lnTo>
                    <a:pt x="41712" y="54094"/>
                  </a:lnTo>
                  <a:lnTo>
                    <a:pt x="41986" y="54329"/>
                  </a:lnTo>
                  <a:lnTo>
                    <a:pt x="42536" y="54774"/>
                  </a:lnTo>
                  <a:lnTo>
                    <a:pt x="43072" y="55205"/>
                  </a:lnTo>
                  <a:lnTo>
                    <a:pt x="43333" y="55415"/>
                  </a:lnTo>
                  <a:lnTo>
                    <a:pt x="43569" y="55611"/>
                  </a:lnTo>
                  <a:lnTo>
                    <a:pt x="43843" y="55872"/>
                  </a:lnTo>
                  <a:lnTo>
                    <a:pt x="44105" y="56121"/>
                  </a:lnTo>
                  <a:lnTo>
                    <a:pt x="44353" y="56369"/>
                  </a:lnTo>
                  <a:lnTo>
                    <a:pt x="44588" y="56618"/>
                  </a:lnTo>
                  <a:lnTo>
                    <a:pt x="44798" y="56879"/>
                  </a:lnTo>
                  <a:lnTo>
                    <a:pt x="45007" y="57141"/>
                  </a:lnTo>
                  <a:lnTo>
                    <a:pt x="45190" y="57389"/>
                  </a:lnTo>
                  <a:lnTo>
                    <a:pt x="45360" y="57651"/>
                  </a:lnTo>
                  <a:lnTo>
                    <a:pt x="45530" y="57912"/>
                  </a:lnTo>
                  <a:lnTo>
                    <a:pt x="45674" y="58187"/>
                  </a:lnTo>
                  <a:lnTo>
                    <a:pt x="45818" y="58448"/>
                  </a:lnTo>
                  <a:lnTo>
                    <a:pt x="45935" y="58723"/>
                  </a:lnTo>
                  <a:lnTo>
                    <a:pt x="46053" y="58997"/>
                  </a:lnTo>
                  <a:lnTo>
                    <a:pt x="46158" y="59272"/>
                  </a:lnTo>
                  <a:lnTo>
                    <a:pt x="46249" y="59546"/>
                  </a:lnTo>
                  <a:lnTo>
                    <a:pt x="46341" y="59834"/>
                  </a:lnTo>
                  <a:lnTo>
                    <a:pt x="46406" y="60122"/>
                  </a:lnTo>
                  <a:lnTo>
                    <a:pt x="46471" y="60409"/>
                  </a:lnTo>
                  <a:lnTo>
                    <a:pt x="46524" y="60697"/>
                  </a:lnTo>
                  <a:lnTo>
                    <a:pt x="46576" y="60998"/>
                  </a:lnTo>
                  <a:lnTo>
                    <a:pt x="46615" y="61299"/>
                  </a:lnTo>
                  <a:lnTo>
                    <a:pt x="46641" y="61612"/>
                  </a:lnTo>
                  <a:lnTo>
                    <a:pt x="46681" y="62240"/>
                  </a:lnTo>
                  <a:lnTo>
                    <a:pt x="46694" y="62881"/>
                  </a:lnTo>
                  <a:lnTo>
                    <a:pt x="46681" y="63548"/>
                  </a:lnTo>
                  <a:lnTo>
                    <a:pt x="46654" y="64241"/>
                  </a:lnTo>
                  <a:lnTo>
                    <a:pt x="46602" y="64947"/>
                  </a:lnTo>
                  <a:lnTo>
                    <a:pt x="46537" y="65784"/>
                  </a:lnTo>
                  <a:lnTo>
                    <a:pt x="46484" y="66594"/>
                  </a:lnTo>
                  <a:lnTo>
                    <a:pt x="46471" y="66987"/>
                  </a:lnTo>
                  <a:lnTo>
                    <a:pt x="46471" y="67366"/>
                  </a:lnTo>
                  <a:lnTo>
                    <a:pt x="46484" y="67745"/>
                  </a:lnTo>
                  <a:lnTo>
                    <a:pt x="46511" y="68124"/>
                  </a:lnTo>
                  <a:lnTo>
                    <a:pt x="46563" y="68490"/>
                  </a:lnTo>
                  <a:lnTo>
                    <a:pt x="46641" y="68856"/>
                  </a:lnTo>
                  <a:lnTo>
                    <a:pt x="46733" y="69209"/>
                  </a:lnTo>
                  <a:lnTo>
                    <a:pt x="46864" y="69562"/>
                  </a:lnTo>
                  <a:lnTo>
                    <a:pt x="46942" y="69732"/>
                  </a:lnTo>
                  <a:lnTo>
                    <a:pt x="47021" y="69915"/>
                  </a:lnTo>
                  <a:lnTo>
                    <a:pt x="47112" y="70085"/>
                  </a:lnTo>
                  <a:lnTo>
                    <a:pt x="47217" y="70255"/>
                  </a:lnTo>
                  <a:lnTo>
                    <a:pt x="47334" y="70425"/>
                  </a:lnTo>
                  <a:lnTo>
                    <a:pt x="47452" y="70595"/>
                  </a:lnTo>
                  <a:lnTo>
                    <a:pt x="47583" y="70765"/>
                  </a:lnTo>
                  <a:lnTo>
                    <a:pt x="47727" y="70935"/>
                  </a:lnTo>
                  <a:lnTo>
                    <a:pt x="47910" y="71158"/>
                  </a:lnTo>
                  <a:lnTo>
                    <a:pt x="48093" y="71393"/>
                  </a:lnTo>
                  <a:lnTo>
                    <a:pt x="48263" y="71641"/>
                  </a:lnTo>
                  <a:lnTo>
                    <a:pt x="48420" y="71903"/>
                  </a:lnTo>
                  <a:lnTo>
                    <a:pt x="48577" y="72164"/>
                  </a:lnTo>
                  <a:lnTo>
                    <a:pt x="48707" y="72439"/>
                  </a:lnTo>
                  <a:lnTo>
                    <a:pt x="48825" y="72714"/>
                  </a:lnTo>
                  <a:lnTo>
                    <a:pt x="48930" y="73001"/>
                  </a:lnTo>
                  <a:lnTo>
                    <a:pt x="49021" y="73289"/>
                  </a:lnTo>
                  <a:lnTo>
                    <a:pt x="49086" y="73590"/>
                  </a:lnTo>
                  <a:lnTo>
                    <a:pt x="49126" y="73890"/>
                  </a:lnTo>
                  <a:lnTo>
                    <a:pt x="49152" y="74178"/>
                  </a:lnTo>
                  <a:lnTo>
                    <a:pt x="49152" y="74479"/>
                  </a:lnTo>
                  <a:lnTo>
                    <a:pt x="49126" y="74780"/>
                  </a:lnTo>
                  <a:lnTo>
                    <a:pt x="49073" y="75080"/>
                  </a:lnTo>
                  <a:lnTo>
                    <a:pt x="48995" y="75381"/>
                  </a:lnTo>
                  <a:lnTo>
                    <a:pt x="48786" y="76048"/>
                  </a:lnTo>
                  <a:lnTo>
                    <a:pt x="48590" y="76649"/>
                  </a:lnTo>
                  <a:lnTo>
                    <a:pt x="48433" y="77225"/>
                  </a:lnTo>
                  <a:lnTo>
                    <a:pt x="48367" y="77512"/>
                  </a:lnTo>
                  <a:lnTo>
                    <a:pt x="48315" y="77787"/>
                  </a:lnTo>
                  <a:lnTo>
                    <a:pt x="48263" y="78075"/>
                  </a:lnTo>
                  <a:lnTo>
                    <a:pt x="48224" y="78362"/>
                  </a:lnTo>
                  <a:lnTo>
                    <a:pt x="48197" y="78663"/>
                  </a:lnTo>
                  <a:lnTo>
                    <a:pt x="48184" y="78977"/>
                  </a:lnTo>
                  <a:lnTo>
                    <a:pt x="48184" y="79304"/>
                  </a:lnTo>
                  <a:lnTo>
                    <a:pt x="48197" y="79631"/>
                  </a:lnTo>
                  <a:lnTo>
                    <a:pt x="48224" y="79997"/>
                  </a:lnTo>
                  <a:lnTo>
                    <a:pt x="48263" y="80376"/>
                  </a:lnTo>
                  <a:lnTo>
                    <a:pt x="48354" y="81200"/>
                  </a:lnTo>
                  <a:lnTo>
                    <a:pt x="48433" y="82037"/>
                  </a:lnTo>
                  <a:lnTo>
                    <a:pt x="48498" y="82873"/>
                  </a:lnTo>
                  <a:lnTo>
                    <a:pt x="48563" y="83710"/>
                  </a:lnTo>
                  <a:lnTo>
                    <a:pt x="48603" y="84547"/>
                  </a:lnTo>
                  <a:lnTo>
                    <a:pt x="48629" y="85384"/>
                  </a:lnTo>
                  <a:lnTo>
                    <a:pt x="48642" y="86221"/>
                  </a:lnTo>
                  <a:lnTo>
                    <a:pt x="48642" y="87058"/>
                  </a:lnTo>
                  <a:lnTo>
                    <a:pt x="48629" y="87894"/>
                  </a:lnTo>
                  <a:lnTo>
                    <a:pt x="48603" y="88731"/>
                  </a:lnTo>
                  <a:lnTo>
                    <a:pt x="48563" y="89568"/>
                  </a:lnTo>
                  <a:lnTo>
                    <a:pt x="48511" y="90405"/>
                  </a:lnTo>
                  <a:lnTo>
                    <a:pt x="48446" y="91242"/>
                  </a:lnTo>
                  <a:lnTo>
                    <a:pt x="48367" y="92079"/>
                  </a:lnTo>
                  <a:lnTo>
                    <a:pt x="48276" y="92902"/>
                  </a:lnTo>
                  <a:lnTo>
                    <a:pt x="48171" y="93739"/>
                  </a:lnTo>
                  <a:lnTo>
                    <a:pt x="48054" y="94563"/>
                  </a:lnTo>
                  <a:lnTo>
                    <a:pt x="47923" y="95400"/>
                  </a:lnTo>
                  <a:lnTo>
                    <a:pt x="47779" y="96224"/>
                  </a:lnTo>
                  <a:lnTo>
                    <a:pt x="47622" y="97047"/>
                  </a:lnTo>
                  <a:lnTo>
                    <a:pt x="47452" y="97858"/>
                  </a:lnTo>
                  <a:lnTo>
                    <a:pt x="47269" y="98682"/>
                  </a:lnTo>
                  <a:lnTo>
                    <a:pt x="47073" y="99493"/>
                  </a:lnTo>
                  <a:lnTo>
                    <a:pt x="46864" y="100303"/>
                  </a:lnTo>
                  <a:lnTo>
                    <a:pt x="46641" y="101114"/>
                  </a:lnTo>
                  <a:lnTo>
                    <a:pt x="46406" y="101925"/>
                  </a:lnTo>
                  <a:lnTo>
                    <a:pt x="46158" y="102722"/>
                  </a:lnTo>
                  <a:lnTo>
                    <a:pt x="45909" y="103520"/>
                  </a:lnTo>
                  <a:lnTo>
                    <a:pt x="45635" y="104304"/>
                  </a:lnTo>
                  <a:lnTo>
                    <a:pt x="45347" y="105102"/>
                  </a:lnTo>
                  <a:lnTo>
                    <a:pt x="45046" y="105873"/>
                  </a:lnTo>
                  <a:lnTo>
                    <a:pt x="44732" y="106658"/>
                  </a:lnTo>
                  <a:lnTo>
                    <a:pt x="44275" y="107756"/>
                  </a:lnTo>
                  <a:lnTo>
                    <a:pt x="43817" y="108868"/>
                  </a:lnTo>
                  <a:lnTo>
                    <a:pt x="43582" y="109417"/>
                  </a:lnTo>
                  <a:lnTo>
                    <a:pt x="43359" y="109979"/>
                  </a:lnTo>
                  <a:lnTo>
                    <a:pt x="43150" y="110541"/>
                  </a:lnTo>
                  <a:lnTo>
                    <a:pt x="42954" y="111104"/>
                  </a:lnTo>
                  <a:lnTo>
                    <a:pt x="42810" y="111574"/>
                  </a:lnTo>
                  <a:lnTo>
                    <a:pt x="42653" y="112071"/>
                  </a:lnTo>
                  <a:lnTo>
                    <a:pt x="42509" y="112581"/>
                  </a:lnTo>
                  <a:lnTo>
                    <a:pt x="42339" y="113091"/>
                  </a:lnTo>
                  <a:lnTo>
                    <a:pt x="42156" y="113588"/>
                  </a:lnTo>
                  <a:lnTo>
                    <a:pt x="42052" y="113837"/>
                  </a:lnTo>
                  <a:lnTo>
                    <a:pt x="41934" y="114059"/>
                  </a:lnTo>
                  <a:lnTo>
                    <a:pt x="41816" y="114294"/>
                  </a:lnTo>
                  <a:lnTo>
                    <a:pt x="41673" y="114516"/>
                  </a:lnTo>
                  <a:lnTo>
                    <a:pt x="41529" y="114726"/>
                  </a:lnTo>
                  <a:lnTo>
                    <a:pt x="41372" y="114922"/>
                  </a:lnTo>
                  <a:lnTo>
                    <a:pt x="41202" y="115105"/>
                  </a:lnTo>
                  <a:lnTo>
                    <a:pt x="41019" y="115275"/>
                  </a:lnTo>
                  <a:lnTo>
                    <a:pt x="40823" y="115445"/>
                  </a:lnTo>
                  <a:lnTo>
                    <a:pt x="40614" y="115589"/>
                  </a:lnTo>
                  <a:lnTo>
                    <a:pt x="40391" y="115746"/>
                  </a:lnTo>
                  <a:lnTo>
                    <a:pt x="40156" y="115876"/>
                  </a:lnTo>
                  <a:lnTo>
                    <a:pt x="39921" y="116007"/>
                  </a:lnTo>
                  <a:lnTo>
                    <a:pt x="39685" y="116138"/>
                  </a:lnTo>
                  <a:lnTo>
                    <a:pt x="39188" y="116360"/>
                  </a:lnTo>
                  <a:lnTo>
                    <a:pt x="38704" y="116582"/>
                  </a:lnTo>
                  <a:lnTo>
                    <a:pt x="38208" y="116792"/>
                  </a:lnTo>
                  <a:lnTo>
                    <a:pt x="37750" y="116988"/>
                  </a:lnTo>
                  <a:lnTo>
                    <a:pt x="37201" y="117223"/>
                  </a:lnTo>
                  <a:lnTo>
                    <a:pt x="36639" y="117458"/>
                  </a:lnTo>
                  <a:lnTo>
                    <a:pt x="35527" y="117916"/>
                  </a:lnTo>
                  <a:lnTo>
                    <a:pt x="34403" y="118335"/>
                  </a:lnTo>
                  <a:lnTo>
                    <a:pt x="33278" y="118727"/>
                  </a:lnTo>
                  <a:lnTo>
                    <a:pt x="32127" y="119093"/>
                  </a:lnTo>
                  <a:lnTo>
                    <a:pt x="30977" y="119433"/>
                  </a:lnTo>
                  <a:lnTo>
                    <a:pt x="29826" y="119760"/>
                  </a:lnTo>
                  <a:lnTo>
                    <a:pt x="28662" y="120047"/>
                  </a:lnTo>
                  <a:lnTo>
                    <a:pt x="27473" y="120335"/>
                  </a:lnTo>
                  <a:lnTo>
                    <a:pt x="26270" y="120597"/>
                  </a:lnTo>
                  <a:lnTo>
                    <a:pt x="25067" y="120845"/>
                  </a:lnTo>
                  <a:lnTo>
                    <a:pt x="23864" y="121067"/>
                  </a:lnTo>
                  <a:lnTo>
                    <a:pt x="22648" y="121263"/>
                  </a:lnTo>
                  <a:lnTo>
                    <a:pt x="21432" y="121447"/>
                  </a:lnTo>
                  <a:lnTo>
                    <a:pt x="20216" y="121616"/>
                  </a:lnTo>
                  <a:lnTo>
                    <a:pt x="19000" y="121760"/>
                  </a:lnTo>
                  <a:lnTo>
                    <a:pt x="17770" y="121891"/>
                  </a:lnTo>
                  <a:lnTo>
                    <a:pt x="16554" y="122009"/>
                  </a:lnTo>
                  <a:lnTo>
                    <a:pt x="15325" y="122100"/>
                  </a:lnTo>
                  <a:lnTo>
                    <a:pt x="14096" y="122179"/>
                  </a:lnTo>
                  <a:lnTo>
                    <a:pt x="12880" y="122244"/>
                  </a:lnTo>
                  <a:lnTo>
                    <a:pt x="11651" y="122296"/>
                  </a:lnTo>
                  <a:lnTo>
                    <a:pt x="10422" y="122323"/>
                  </a:lnTo>
                  <a:lnTo>
                    <a:pt x="9193" y="122349"/>
                  </a:lnTo>
                  <a:lnTo>
                    <a:pt x="10984" y="122349"/>
                  </a:lnTo>
                  <a:lnTo>
                    <a:pt x="11886" y="122336"/>
                  </a:lnTo>
                  <a:lnTo>
                    <a:pt x="12789" y="122310"/>
                  </a:lnTo>
                  <a:lnTo>
                    <a:pt x="13704" y="122283"/>
                  </a:lnTo>
                  <a:lnTo>
                    <a:pt x="14606" y="122257"/>
                  </a:lnTo>
                  <a:lnTo>
                    <a:pt x="15521" y="122205"/>
                  </a:lnTo>
                  <a:lnTo>
                    <a:pt x="16437" y="122153"/>
                  </a:lnTo>
                  <a:lnTo>
                    <a:pt x="17352" y="122087"/>
                  </a:lnTo>
                  <a:lnTo>
                    <a:pt x="18267" y="122022"/>
                  </a:lnTo>
                  <a:lnTo>
                    <a:pt x="19183" y="121943"/>
                  </a:lnTo>
                  <a:lnTo>
                    <a:pt x="20098" y="121852"/>
                  </a:lnTo>
                  <a:lnTo>
                    <a:pt x="21026" y="121747"/>
                  </a:lnTo>
                  <a:lnTo>
                    <a:pt x="21928" y="121643"/>
                  </a:lnTo>
                  <a:lnTo>
                    <a:pt x="22844" y="121525"/>
                  </a:lnTo>
                  <a:lnTo>
                    <a:pt x="23759" y="121394"/>
                  </a:lnTo>
                  <a:lnTo>
                    <a:pt x="24661" y="121250"/>
                  </a:lnTo>
                  <a:lnTo>
                    <a:pt x="25577" y="121107"/>
                  </a:lnTo>
                  <a:lnTo>
                    <a:pt x="26479" y="120950"/>
                  </a:lnTo>
                  <a:lnTo>
                    <a:pt x="27368" y="120780"/>
                  </a:lnTo>
                  <a:lnTo>
                    <a:pt x="28270" y="120597"/>
                  </a:lnTo>
                  <a:lnTo>
                    <a:pt x="29159" y="120400"/>
                  </a:lnTo>
                  <a:lnTo>
                    <a:pt x="30035" y="120204"/>
                  </a:lnTo>
                  <a:lnTo>
                    <a:pt x="30911" y="119995"/>
                  </a:lnTo>
                  <a:lnTo>
                    <a:pt x="31787" y="119760"/>
                  </a:lnTo>
                  <a:lnTo>
                    <a:pt x="32650" y="119524"/>
                  </a:lnTo>
                  <a:lnTo>
                    <a:pt x="33513" y="119276"/>
                  </a:lnTo>
                  <a:lnTo>
                    <a:pt x="34363" y="119014"/>
                  </a:lnTo>
                  <a:lnTo>
                    <a:pt x="35200" y="118740"/>
                  </a:lnTo>
                  <a:lnTo>
                    <a:pt x="36037" y="118465"/>
                  </a:lnTo>
                  <a:lnTo>
                    <a:pt x="36861" y="118165"/>
                  </a:lnTo>
                  <a:lnTo>
                    <a:pt x="37672" y="117851"/>
                  </a:lnTo>
                  <a:lnTo>
                    <a:pt x="38482" y="117537"/>
                  </a:lnTo>
                  <a:lnTo>
                    <a:pt x="39280" y="117197"/>
                  </a:lnTo>
                  <a:lnTo>
                    <a:pt x="40051" y="116844"/>
                  </a:lnTo>
                  <a:lnTo>
                    <a:pt x="40836" y="116491"/>
                  </a:lnTo>
                  <a:lnTo>
                    <a:pt x="41594" y="116112"/>
                  </a:lnTo>
                  <a:lnTo>
                    <a:pt x="42339" y="115719"/>
                  </a:lnTo>
                  <a:lnTo>
                    <a:pt x="43072" y="115327"/>
                  </a:lnTo>
                  <a:lnTo>
                    <a:pt x="43791" y="114909"/>
                  </a:lnTo>
                  <a:lnTo>
                    <a:pt x="44510" y="114477"/>
                  </a:lnTo>
                  <a:lnTo>
                    <a:pt x="45203" y="114033"/>
                  </a:lnTo>
                  <a:lnTo>
                    <a:pt x="45883" y="113575"/>
                  </a:lnTo>
                  <a:lnTo>
                    <a:pt x="46550" y="113104"/>
                  </a:lnTo>
                  <a:lnTo>
                    <a:pt x="47191" y="112620"/>
                  </a:lnTo>
                  <a:lnTo>
                    <a:pt x="47831" y="112111"/>
                  </a:lnTo>
                  <a:lnTo>
                    <a:pt x="48446" y="111601"/>
                  </a:lnTo>
                  <a:lnTo>
                    <a:pt x="49047" y="111064"/>
                  </a:lnTo>
                  <a:lnTo>
                    <a:pt x="49623" y="110515"/>
                  </a:lnTo>
                  <a:lnTo>
                    <a:pt x="50198" y="109953"/>
                  </a:lnTo>
                  <a:lnTo>
                    <a:pt x="50747" y="109378"/>
                  </a:lnTo>
                  <a:lnTo>
                    <a:pt x="51270" y="108776"/>
                  </a:lnTo>
                  <a:lnTo>
                    <a:pt x="51780" y="108162"/>
                  </a:lnTo>
                  <a:lnTo>
                    <a:pt x="52264" y="107547"/>
                  </a:lnTo>
                  <a:lnTo>
                    <a:pt x="52735" y="106893"/>
                  </a:lnTo>
                  <a:lnTo>
                    <a:pt x="53179" y="106240"/>
                  </a:lnTo>
                  <a:lnTo>
                    <a:pt x="53611" y="105560"/>
                  </a:lnTo>
                  <a:lnTo>
                    <a:pt x="54016" y="104867"/>
                  </a:lnTo>
                  <a:lnTo>
                    <a:pt x="54408" y="104161"/>
                  </a:lnTo>
                  <a:lnTo>
                    <a:pt x="54761" y="103428"/>
                  </a:lnTo>
                  <a:lnTo>
                    <a:pt x="55101" y="102696"/>
                  </a:lnTo>
                  <a:lnTo>
                    <a:pt x="55415" y="101925"/>
                  </a:lnTo>
                  <a:lnTo>
                    <a:pt x="55716" y="101153"/>
                  </a:lnTo>
                  <a:lnTo>
                    <a:pt x="55977" y="100356"/>
                  </a:lnTo>
                  <a:lnTo>
                    <a:pt x="56213" y="99597"/>
                  </a:lnTo>
                  <a:lnTo>
                    <a:pt x="56422" y="98852"/>
                  </a:lnTo>
                  <a:lnTo>
                    <a:pt x="56618" y="98107"/>
                  </a:lnTo>
                  <a:lnTo>
                    <a:pt x="56814" y="97348"/>
                  </a:lnTo>
                  <a:lnTo>
                    <a:pt x="56984" y="96603"/>
                  </a:lnTo>
                  <a:lnTo>
                    <a:pt x="57141" y="95858"/>
                  </a:lnTo>
                  <a:lnTo>
                    <a:pt x="57285" y="95112"/>
                  </a:lnTo>
                  <a:lnTo>
                    <a:pt x="57416" y="94354"/>
                  </a:lnTo>
                  <a:lnTo>
                    <a:pt x="57533" y="93609"/>
                  </a:lnTo>
                  <a:lnTo>
                    <a:pt x="57638" y="92863"/>
                  </a:lnTo>
                  <a:lnTo>
                    <a:pt x="57729" y="92118"/>
                  </a:lnTo>
                  <a:lnTo>
                    <a:pt x="57808" y="91373"/>
                  </a:lnTo>
                  <a:lnTo>
                    <a:pt x="57873" y="90627"/>
                  </a:lnTo>
                  <a:lnTo>
                    <a:pt x="57913" y="89882"/>
                  </a:lnTo>
                  <a:lnTo>
                    <a:pt x="57952" y="89137"/>
                  </a:lnTo>
                  <a:lnTo>
                    <a:pt x="57978" y="88391"/>
                  </a:lnTo>
                  <a:lnTo>
                    <a:pt x="58004" y="87646"/>
                  </a:lnTo>
                  <a:lnTo>
                    <a:pt x="58004" y="86901"/>
                  </a:lnTo>
                  <a:lnTo>
                    <a:pt x="57991" y="86155"/>
                  </a:lnTo>
                  <a:lnTo>
                    <a:pt x="57965" y="85410"/>
                  </a:lnTo>
                  <a:lnTo>
                    <a:pt x="57939" y="84678"/>
                  </a:lnTo>
                  <a:lnTo>
                    <a:pt x="57886" y="83933"/>
                  </a:lnTo>
                  <a:lnTo>
                    <a:pt x="57834" y="83187"/>
                  </a:lnTo>
                  <a:lnTo>
                    <a:pt x="57769" y="82455"/>
                  </a:lnTo>
                  <a:lnTo>
                    <a:pt x="57690" y="81710"/>
                  </a:lnTo>
                  <a:lnTo>
                    <a:pt x="57599" y="80964"/>
                  </a:lnTo>
                  <a:lnTo>
                    <a:pt x="57507" y="80232"/>
                  </a:lnTo>
                  <a:lnTo>
                    <a:pt x="57403" y="79500"/>
                  </a:lnTo>
                  <a:lnTo>
                    <a:pt x="57272" y="78755"/>
                  </a:lnTo>
                  <a:lnTo>
                    <a:pt x="57154" y="78022"/>
                  </a:lnTo>
                  <a:lnTo>
                    <a:pt x="57010" y="77277"/>
                  </a:lnTo>
                  <a:lnTo>
                    <a:pt x="56853" y="76545"/>
                  </a:lnTo>
                  <a:lnTo>
                    <a:pt x="56696" y="75813"/>
                  </a:lnTo>
                  <a:lnTo>
                    <a:pt x="56540" y="75080"/>
                  </a:lnTo>
                  <a:lnTo>
                    <a:pt x="56357" y="74348"/>
                  </a:lnTo>
                  <a:lnTo>
                    <a:pt x="56173" y="73616"/>
                  </a:lnTo>
                  <a:lnTo>
                    <a:pt x="55977" y="72884"/>
                  </a:lnTo>
                  <a:lnTo>
                    <a:pt x="55768" y="72151"/>
                  </a:lnTo>
                  <a:lnTo>
                    <a:pt x="55559" y="71419"/>
                  </a:lnTo>
                  <a:lnTo>
                    <a:pt x="55337" y="70687"/>
                  </a:lnTo>
                  <a:lnTo>
                    <a:pt x="55114" y="69955"/>
                  </a:lnTo>
                  <a:lnTo>
                    <a:pt x="54879" y="69222"/>
                  </a:lnTo>
                  <a:lnTo>
                    <a:pt x="54382" y="67771"/>
                  </a:lnTo>
                  <a:lnTo>
                    <a:pt x="53846" y="66320"/>
                  </a:lnTo>
                  <a:lnTo>
                    <a:pt x="53297" y="64868"/>
                  </a:lnTo>
                  <a:lnTo>
                    <a:pt x="52708" y="63430"/>
                  </a:lnTo>
                  <a:lnTo>
                    <a:pt x="52107" y="61992"/>
                  </a:lnTo>
                  <a:lnTo>
                    <a:pt x="51479" y="60553"/>
                  </a:lnTo>
                  <a:lnTo>
                    <a:pt x="50812" y="59115"/>
                  </a:lnTo>
                  <a:lnTo>
                    <a:pt x="50133" y="57677"/>
                  </a:lnTo>
                  <a:lnTo>
                    <a:pt x="49440" y="56251"/>
                  </a:lnTo>
                  <a:lnTo>
                    <a:pt x="48720" y="54826"/>
                  </a:lnTo>
                  <a:lnTo>
                    <a:pt x="47988" y="53414"/>
                  </a:lnTo>
                  <a:lnTo>
                    <a:pt x="47596" y="52512"/>
                  </a:lnTo>
                  <a:lnTo>
                    <a:pt x="47177" y="51610"/>
                  </a:lnTo>
                  <a:lnTo>
                    <a:pt x="46746" y="50734"/>
                  </a:lnTo>
                  <a:lnTo>
                    <a:pt x="46301" y="49884"/>
                  </a:lnTo>
                  <a:lnTo>
                    <a:pt x="45818" y="49034"/>
                  </a:lnTo>
                  <a:lnTo>
                    <a:pt x="45569" y="48628"/>
                  </a:lnTo>
                  <a:lnTo>
                    <a:pt x="45321" y="48210"/>
                  </a:lnTo>
                  <a:lnTo>
                    <a:pt x="45059" y="47818"/>
                  </a:lnTo>
                  <a:lnTo>
                    <a:pt x="44798" y="47412"/>
                  </a:lnTo>
                  <a:lnTo>
                    <a:pt x="44523" y="47033"/>
                  </a:lnTo>
                  <a:lnTo>
                    <a:pt x="44249" y="46641"/>
                  </a:lnTo>
                  <a:lnTo>
                    <a:pt x="42889" y="44313"/>
                  </a:lnTo>
                  <a:lnTo>
                    <a:pt x="41503" y="41999"/>
                  </a:lnTo>
                  <a:lnTo>
                    <a:pt x="40104" y="39698"/>
                  </a:lnTo>
                  <a:lnTo>
                    <a:pt x="38704" y="37409"/>
                  </a:lnTo>
                  <a:lnTo>
                    <a:pt x="35880" y="32885"/>
                  </a:lnTo>
                  <a:lnTo>
                    <a:pt x="33108" y="28400"/>
                  </a:lnTo>
                  <a:lnTo>
                    <a:pt x="31748" y="26191"/>
                  </a:lnTo>
                  <a:lnTo>
                    <a:pt x="30428" y="23994"/>
                  </a:lnTo>
                  <a:lnTo>
                    <a:pt x="29120" y="21810"/>
                  </a:lnTo>
                  <a:lnTo>
                    <a:pt x="27878" y="19640"/>
                  </a:lnTo>
                  <a:lnTo>
                    <a:pt x="27263" y="18567"/>
                  </a:lnTo>
                  <a:lnTo>
                    <a:pt x="26662" y="17482"/>
                  </a:lnTo>
                  <a:lnTo>
                    <a:pt x="26087" y="16423"/>
                  </a:lnTo>
                  <a:lnTo>
                    <a:pt x="25511" y="15351"/>
                  </a:lnTo>
                  <a:lnTo>
                    <a:pt x="24962" y="14292"/>
                  </a:lnTo>
                  <a:lnTo>
                    <a:pt x="24426" y="13246"/>
                  </a:lnTo>
                  <a:lnTo>
                    <a:pt x="23903" y="12187"/>
                  </a:lnTo>
                  <a:lnTo>
                    <a:pt x="23393" y="11141"/>
                  </a:lnTo>
                  <a:lnTo>
                    <a:pt x="23315" y="10971"/>
                  </a:lnTo>
                  <a:lnTo>
                    <a:pt x="23210" y="10814"/>
                  </a:lnTo>
                  <a:lnTo>
                    <a:pt x="23118" y="10657"/>
                  </a:lnTo>
                  <a:lnTo>
                    <a:pt x="23014" y="10500"/>
                  </a:lnTo>
                  <a:lnTo>
                    <a:pt x="22909" y="10369"/>
                  </a:lnTo>
                  <a:lnTo>
                    <a:pt x="22791" y="10238"/>
                  </a:lnTo>
                  <a:lnTo>
                    <a:pt x="22674" y="10108"/>
                  </a:lnTo>
                  <a:lnTo>
                    <a:pt x="22543" y="9990"/>
                  </a:lnTo>
                  <a:lnTo>
                    <a:pt x="22412" y="9885"/>
                  </a:lnTo>
                  <a:lnTo>
                    <a:pt x="22282" y="9781"/>
                  </a:lnTo>
                  <a:lnTo>
                    <a:pt x="22151" y="9689"/>
                  </a:lnTo>
                  <a:lnTo>
                    <a:pt x="22007" y="9598"/>
                  </a:lnTo>
                  <a:lnTo>
                    <a:pt x="21732" y="9441"/>
                  </a:lnTo>
                  <a:lnTo>
                    <a:pt x="21432" y="9323"/>
                  </a:lnTo>
                  <a:lnTo>
                    <a:pt x="20882" y="8852"/>
                  </a:lnTo>
                  <a:lnTo>
                    <a:pt x="20320" y="8395"/>
                  </a:lnTo>
                  <a:lnTo>
                    <a:pt x="19758" y="7937"/>
                  </a:lnTo>
                  <a:lnTo>
                    <a:pt x="19170" y="7479"/>
                  </a:lnTo>
                  <a:lnTo>
                    <a:pt x="18568" y="7022"/>
                  </a:lnTo>
                  <a:lnTo>
                    <a:pt x="17967" y="6577"/>
                  </a:lnTo>
                  <a:lnTo>
                    <a:pt x="17352" y="6146"/>
                  </a:lnTo>
                  <a:lnTo>
                    <a:pt x="16724" y="5714"/>
                  </a:lnTo>
                  <a:lnTo>
                    <a:pt x="16084" y="5283"/>
                  </a:lnTo>
                  <a:lnTo>
                    <a:pt x="15443" y="4877"/>
                  </a:lnTo>
                  <a:lnTo>
                    <a:pt x="14789" y="4472"/>
                  </a:lnTo>
                  <a:lnTo>
                    <a:pt x="14122" y="4080"/>
                  </a:lnTo>
                  <a:lnTo>
                    <a:pt x="13456" y="3700"/>
                  </a:lnTo>
                  <a:lnTo>
                    <a:pt x="12789" y="3334"/>
                  </a:lnTo>
                  <a:lnTo>
                    <a:pt x="12096" y="2981"/>
                  </a:lnTo>
                  <a:lnTo>
                    <a:pt x="11416" y="2641"/>
                  </a:lnTo>
                  <a:lnTo>
                    <a:pt x="10723" y="2328"/>
                  </a:lnTo>
                  <a:lnTo>
                    <a:pt x="10017" y="2027"/>
                  </a:lnTo>
                  <a:lnTo>
                    <a:pt x="9311" y="1739"/>
                  </a:lnTo>
                  <a:lnTo>
                    <a:pt x="8604" y="1465"/>
                  </a:lnTo>
                  <a:lnTo>
                    <a:pt x="7898" y="1216"/>
                  </a:lnTo>
                  <a:lnTo>
                    <a:pt x="7192" y="994"/>
                  </a:lnTo>
                  <a:lnTo>
                    <a:pt x="6473" y="785"/>
                  </a:lnTo>
                  <a:lnTo>
                    <a:pt x="5754" y="602"/>
                  </a:lnTo>
                  <a:lnTo>
                    <a:pt x="5035" y="432"/>
                  </a:lnTo>
                  <a:lnTo>
                    <a:pt x="4316" y="301"/>
                  </a:lnTo>
                  <a:lnTo>
                    <a:pt x="3597" y="183"/>
                  </a:lnTo>
                  <a:lnTo>
                    <a:pt x="2877" y="105"/>
                  </a:lnTo>
                  <a:lnTo>
                    <a:pt x="2158" y="39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763;p38">
              <a:extLst>
                <a:ext uri="{FF2B5EF4-FFF2-40B4-BE49-F238E27FC236}">
                  <a16:creationId xmlns:a16="http://schemas.microsoft.com/office/drawing/2014/main" id="{BE0FC9CE-FC4D-FEA0-42F7-D62E0E50F07C}"/>
                </a:ext>
              </a:extLst>
            </p:cNvPr>
            <p:cNvSpPr/>
            <p:nvPr/>
          </p:nvSpPr>
          <p:spPr>
            <a:xfrm>
              <a:off x="4797200" y="2803550"/>
              <a:ext cx="663925" cy="2439925"/>
            </a:xfrm>
            <a:custGeom>
              <a:avLst/>
              <a:gdLst/>
              <a:ahLst/>
              <a:cxnLst/>
              <a:rect l="l" t="t" r="r" b="b"/>
              <a:pathLst>
                <a:path w="26557" h="97597" extrusionOk="0">
                  <a:moveTo>
                    <a:pt x="13128" y="1"/>
                  </a:moveTo>
                  <a:lnTo>
                    <a:pt x="12775" y="14"/>
                  </a:lnTo>
                  <a:lnTo>
                    <a:pt x="12422" y="66"/>
                  </a:lnTo>
                  <a:lnTo>
                    <a:pt x="12082" y="131"/>
                  </a:lnTo>
                  <a:lnTo>
                    <a:pt x="11755" y="223"/>
                  </a:lnTo>
                  <a:lnTo>
                    <a:pt x="11441" y="340"/>
                  </a:lnTo>
                  <a:lnTo>
                    <a:pt x="11128" y="484"/>
                  </a:lnTo>
                  <a:lnTo>
                    <a:pt x="10827" y="654"/>
                  </a:lnTo>
                  <a:lnTo>
                    <a:pt x="10526" y="837"/>
                  </a:lnTo>
                  <a:lnTo>
                    <a:pt x="10238" y="1047"/>
                  </a:lnTo>
                  <a:lnTo>
                    <a:pt x="9964" y="1269"/>
                  </a:lnTo>
                  <a:lnTo>
                    <a:pt x="9689" y="1517"/>
                  </a:lnTo>
                  <a:lnTo>
                    <a:pt x="9428" y="1792"/>
                  </a:lnTo>
                  <a:lnTo>
                    <a:pt x="9179" y="2066"/>
                  </a:lnTo>
                  <a:lnTo>
                    <a:pt x="8931" y="2367"/>
                  </a:lnTo>
                  <a:lnTo>
                    <a:pt x="8696" y="2681"/>
                  </a:lnTo>
                  <a:lnTo>
                    <a:pt x="8460" y="3008"/>
                  </a:lnTo>
                  <a:lnTo>
                    <a:pt x="8238" y="3361"/>
                  </a:lnTo>
                  <a:lnTo>
                    <a:pt x="8016" y="3714"/>
                  </a:lnTo>
                  <a:lnTo>
                    <a:pt x="7806" y="4080"/>
                  </a:lnTo>
                  <a:lnTo>
                    <a:pt x="7597" y="4472"/>
                  </a:lnTo>
                  <a:lnTo>
                    <a:pt x="7401" y="4865"/>
                  </a:lnTo>
                  <a:lnTo>
                    <a:pt x="7218" y="5270"/>
                  </a:lnTo>
                  <a:lnTo>
                    <a:pt x="7035" y="5675"/>
                  </a:lnTo>
                  <a:lnTo>
                    <a:pt x="6852" y="6094"/>
                  </a:lnTo>
                  <a:lnTo>
                    <a:pt x="6682" y="6525"/>
                  </a:lnTo>
                  <a:lnTo>
                    <a:pt x="6525" y="6970"/>
                  </a:lnTo>
                  <a:lnTo>
                    <a:pt x="6211" y="7859"/>
                  </a:lnTo>
                  <a:lnTo>
                    <a:pt x="5937" y="8761"/>
                  </a:lnTo>
                  <a:lnTo>
                    <a:pt x="5675" y="9676"/>
                  </a:lnTo>
                  <a:lnTo>
                    <a:pt x="5427" y="10605"/>
                  </a:lnTo>
                  <a:lnTo>
                    <a:pt x="5217" y="11533"/>
                  </a:lnTo>
                  <a:lnTo>
                    <a:pt x="5021" y="12449"/>
                  </a:lnTo>
                  <a:lnTo>
                    <a:pt x="4838" y="13351"/>
                  </a:lnTo>
                  <a:lnTo>
                    <a:pt x="4694" y="14227"/>
                  </a:lnTo>
                  <a:lnTo>
                    <a:pt x="4551" y="15077"/>
                  </a:lnTo>
                  <a:lnTo>
                    <a:pt x="4433" y="15900"/>
                  </a:lnTo>
                  <a:lnTo>
                    <a:pt x="4328" y="16685"/>
                  </a:lnTo>
                  <a:lnTo>
                    <a:pt x="4237" y="17417"/>
                  </a:lnTo>
                  <a:lnTo>
                    <a:pt x="4171" y="18084"/>
                  </a:lnTo>
                  <a:lnTo>
                    <a:pt x="3975" y="19915"/>
                  </a:lnTo>
                  <a:lnTo>
                    <a:pt x="3779" y="21745"/>
                  </a:lnTo>
                  <a:lnTo>
                    <a:pt x="3361" y="25433"/>
                  </a:lnTo>
                  <a:lnTo>
                    <a:pt x="2929" y="29146"/>
                  </a:lnTo>
                  <a:lnTo>
                    <a:pt x="2472" y="32886"/>
                  </a:lnTo>
                  <a:lnTo>
                    <a:pt x="2040" y="36638"/>
                  </a:lnTo>
                  <a:lnTo>
                    <a:pt x="1609" y="40417"/>
                  </a:lnTo>
                  <a:lnTo>
                    <a:pt x="1399" y="42300"/>
                  </a:lnTo>
                  <a:lnTo>
                    <a:pt x="1203" y="44196"/>
                  </a:lnTo>
                  <a:lnTo>
                    <a:pt x="1020" y="46092"/>
                  </a:lnTo>
                  <a:lnTo>
                    <a:pt x="850" y="47988"/>
                  </a:lnTo>
                  <a:lnTo>
                    <a:pt x="680" y="49884"/>
                  </a:lnTo>
                  <a:lnTo>
                    <a:pt x="536" y="51767"/>
                  </a:lnTo>
                  <a:lnTo>
                    <a:pt x="393" y="53663"/>
                  </a:lnTo>
                  <a:lnTo>
                    <a:pt x="275" y="55559"/>
                  </a:lnTo>
                  <a:lnTo>
                    <a:pt x="183" y="57442"/>
                  </a:lnTo>
                  <a:lnTo>
                    <a:pt x="105" y="59325"/>
                  </a:lnTo>
                  <a:lnTo>
                    <a:pt x="40" y="61208"/>
                  </a:lnTo>
                  <a:lnTo>
                    <a:pt x="0" y="63077"/>
                  </a:lnTo>
                  <a:lnTo>
                    <a:pt x="0" y="64947"/>
                  </a:lnTo>
                  <a:lnTo>
                    <a:pt x="13" y="66817"/>
                  </a:lnTo>
                  <a:lnTo>
                    <a:pt x="53" y="68674"/>
                  </a:lnTo>
                  <a:lnTo>
                    <a:pt x="118" y="70517"/>
                  </a:lnTo>
                  <a:lnTo>
                    <a:pt x="223" y="72361"/>
                  </a:lnTo>
                  <a:lnTo>
                    <a:pt x="275" y="73276"/>
                  </a:lnTo>
                  <a:lnTo>
                    <a:pt x="340" y="74192"/>
                  </a:lnTo>
                  <a:lnTo>
                    <a:pt x="419" y="75107"/>
                  </a:lnTo>
                  <a:lnTo>
                    <a:pt x="510" y="76022"/>
                  </a:lnTo>
                  <a:lnTo>
                    <a:pt x="602" y="76938"/>
                  </a:lnTo>
                  <a:lnTo>
                    <a:pt x="706" y="77840"/>
                  </a:lnTo>
                  <a:lnTo>
                    <a:pt x="759" y="78271"/>
                  </a:lnTo>
                  <a:lnTo>
                    <a:pt x="837" y="78729"/>
                  </a:lnTo>
                  <a:lnTo>
                    <a:pt x="942" y="79187"/>
                  </a:lnTo>
                  <a:lnTo>
                    <a:pt x="1046" y="79670"/>
                  </a:lnTo>
                  <a:lnTo>
                    <a:pt x="1177" y="80154"/>
                  </a:lnTo>
                  <a:lnTo>
                    <a:pt x="1321" y="80664"/>
                  </a:lnTo>
                  <a:lnTo>
                    <a:pt x="1478" y="81174"/>
                  </a:lnTo>
                  <a:lnTo>
                    <a:pt x="1661" y="81697"/>
                  </a:lnTo>
                  <a:lnTo>
                    <a:pt x="1844" y="82233"/>
                  </a:lnTo>
                  <a:lnTo>
                    <a:pt x="2053" y="82769"/>
                  </a:lnTo>
                  <a:lnTo>
                    <a:pt x="2275" y="83318"/>
                  </a:lnTo>
                  <a:lnTo>
                    <a:pt x="2498" y="83868"/>
                  </a:lnTo>
                  <a:lnTo>
                    <a:pt x="2746" y="84417"/>
                  </a:lnTo>
                  <a:lnTo>
                    <a:pt x="3008" y="84979"/>
                  </a:lnTo>
                  <a:lnTo>
                    <a:pt x="3282" y="85541"/>
                  </a:lnTo>
                  <a:lnTo>
                    <a:pt x="3557" y="86090"/>
                  </a:lnTo>
                  <a:lnTo>
                    <a:pt x="3858" y="86653"/>
                  </a:lnTo>
                  <a:lnTo>
                    <a:pt x="4158" y="87215"/>
                  </a:lnTo>
                  <a:lnTo>
                    <a:pt x="4485" y="87764"/>
                  </a:lnTo>
                  <a:lnTo>
                    <a:pt x="4812" y="88313"/>
                  </a:lnTo>
                  <a:lnTo>
                    <a:pt x="5152" y="88862"/>
                  </a:lnTo>
                  <a:lnTo>
                    <a:pt x="5492" y="89399"/>
                  </a:lnTo>
                  <a:lnTo>
                    <a:pt x="5858" y="89935"/>
                  </a:lnTo>
                  <a:lnTo>
                    <a:pt x="6224" y="90458"/>
                  </a:lnTo>
                  <a:lnTo>
                    <a:pt x="6590" y="90968"/>
                  </a:lnTo>
                  <a:lnTo>
                    <a:pt x="6970" y="91478"/>
                  </a:lnTo>
                  <a:lnTo>
                    <a:pt x="7362" y="91974"/>
                  </a:lnTo>
                  <a:lnTo>
                    <a:pt x="7754" y="92445"/>
                  </a:lnTo>
                  <a:lnTo>
                    <a:pt x="8159" y="92916"/>
                  </a:lnTo>
                  <a:lnTo>
                    <a:pt x="8578" y="93361"/>
                  </a:lnTo>
                  <a:lnTo>
                    <a:pt x="8983" y="93792"/>
                  </a:lnTo>
                  <a:lnTo>
                    <a:pt x="9415" y="94210"/>
                  </a:lnTo>
                  <a:lnTo>
                    <a:pt x="9833" y="94603"/>
                  </a:lnTo>
                  <a:lnTo>
                    <a:pt x="10265" y="94982"/>
                  </a:lnTo>
                  <a:lnTo>
                    <a:pt x="10709" y="95348"/>
                  </a:lnTo>
                  <a:lnTo>
                    <a:pt x="11141" y="95675"/>
                  </a:lnTo>
                  <a:lnTo>
                    <a:pt x="11585" y="95989"/>
                  </a:lnTo>
                  <a:lnTo>
                    <a:pt x="12030" y="96276"/>
                  </a:lnTo>
                  <a:lnTo>
                    <a:pt x="12474" y="96538"/>
                  </a:lnTo>
                  <a:lnTo>
                    <a:pt x="12932" y="96773"/>
                  </a:lnTo>
                  <a:lnTo>
                    <a:pt x="13377" y="96982"/>
                  </a:lnTo>
                  <a:lnTo>
                    <a:pt x="13834" y="97166"/>
                  </a:lnTo>
                  <a:lnTo>
                    <a:pt x="14292" y="97322"/>
                  </a:lnTo>
                  <a:lnTo>
                    <a:pt x="14750" y="97440"/>
                  </a:lnTo>
                  <a:lnTo>
                    <a:pt x="14972" y="97492"/>
                  </a:lnTo>
                  <a:lnTo>
                    <a:pt x="15207" y="97532"/>
                  </a:lnTo>
                  <a:lnTo>
                    <a:pt x="15429" y="97558"/>
                  </a:lnTo>
                  <a:lnTo>
                    <a:pt x="15665" y="97584"/>
                  </a:lnTo>
                  <a:lnTo>
                    <a:pt x="15887" y="97597"/>
                  </a:lnTo>
                  <a:lnTo>
                    <a:pt x="16345" y="97597"/>
                  </a:lnTo>
                  <a:lnTo>
                    <a:pt x="16567" y="97584"/>
                  </a:lnTo>
                  <a:lnTo>
                    <a:pt x="16789" y="97571"/>
                  </a:lnTo>
                  <a:lnTo>
                    <a:pt x="17025" y="97532"/>
                  </a:lnTo>
                  <a:lnTo>
                    <a:pt x="17247" y="97492"/>
                  </a:lnTo>
                  <a:lnTo>
                    <a:pt x="17469" y="97440"/>
                  </a:lnTo>
                  <a:lnTo>
                    <a:pt x="17692" y="97388"/>
                  </a:lnTo>
                  <a:lnTo>
                    <a:pt x="17914" y="97322"/>
                  </a:lnTo>
                  <a:lnTo>
                    <a:pt x="18136" y="97244"/>
                  </a:lnTo>
                  <a:lnTo>
                    <a:pt x="18358" y="97152"/>
                  </a:lnTo>
                  <a:lnTo>
                    <a:pt x="18581" y="97048"/>
                  </a:lnTo>
                  <a:lnTo>
                    <a:pt x="18803" y="96943"/>
                  </a:lnTo>
                  <a:lnTo>
                    <a:pt x="19025" y="96826"/>
                  </a:lnTo>
                  <a:lnTo>
                    <a:pt x="19248" y="96695"/>
                  </a:lnTo>
                  <a:lnTo>
                    <a:pt x="19470" y="96551"/>
                  </a:lnTo>
                  <a:lnTo>
                    <a:pt x="19679" y="96394"/>
                  </a:lnTo>
                  <a:lnTo>
                    <a:pt x="19901" y="96237"/>
                  </a:lnTo>
                  <a:lnTo>
                    <a:pt x="20111" y="96054"/>
                  </a:lnTo>
                  <a:lnTo>
                    <a:pt x="20320" y="95871"/>
                  </a:lnTo>
                  <a:lnTo>
                    <a:pt x="20542" y="95675"/>
                  </a:lnTo>
                  <a:lnTo>
                    <a:pt x="20751" y="95466"/>
                  </a:lnTo>
                  <a:lnTo>
                    <a:pt x="20960" y="95243"/>
                  </a:lnTo>
                  <a:lnTo>
                    <a:pt x="21170" y="95008"/>
                  </a:lnTo>
                  <a:lnTo>
                    <a:pt x="21379" y="94773"/>
                  </a:lnTo>
                  <a:lnTo>
                    <a:pt x="21575" y="94511"/>
                  </a:lnTo>
                  <a:lnTo>
                    <a:pt x="21784" y="94237"/>
                  </a:lnTo>
                  <a:lnTo>
                    <a:pt x="21980" y="93962"/>
                  </a:lnTo>
                  <a:lnTo>
                    <a:pt x="22190" y="93661"/>
                  </a:lnTo>
                  <a:lnTo>
                    <a:pt x="22386" y="93361"/>
                  </a:lnTo>
                  <a:lnTo>
                    <a:pt x="22582" y="93034"/>
                  </a:lnTo>
                  <a:lnTo>
                    <a:pt x="22778" y="92707"/>
                  </a:lnTo>
                  <a:lnTo>
                    <a:pt x="22974" y="92354"/>
                  </a:lnTo>
                  <a:lnTo>
                    <a:pt x="23157" y="92001"/>
                  </a:lnTo>
                  <a:lnTo>
                    <a:pt x="23353" y="91621"/>
                  </a:lnTo>
                  <a:lnTo>
                    <a:pt x="23589" y="91138"/>
                  </a:lnTo>
                  <a:lnTo>
                    <a:pt x="23811" y="90641"/>
                  </a:lnTo>
                  <a:lnTo>
                    <a:pt x="24020" y="90144"/>
                  </a:lnTo>
                  <a:lnTo>
                    <a:pt x="24229" y="89647"/>
                  </a:lnTo>
                  <a:lnTo>
                    <a:pt x="24425" y="89150"/>
                  </a:lnTo>
                  <a:lnTo>
                    <a:pt x="24609" y="88640"/>
                  </a:lnTo>
                  <a:lnTo>
                    <a:pt x="24779" y="88143"/>
                  </a:lnTo>
                  <a:lnTo>
                    <a:pt x="24948" y="87620"/>
                  </a:lnTo>
                  <a:lnTo>
                    <a:pt x="25092" y="87110"/>
                  </a:lnTo>
                  <a:lnTo>
                    <a:pt x="25249" y="86587"/>
                  </a:lnTo>
                  <a:lnTo>
                    <a:pt x="25380" y="86077"/>
                  </a:lnTo>
                  <a:lnTo>
                    <a:pt x="25511" y="85554"/>
                  </a:lnTo>
                  <a:lnTo>
                    <a:pt x="25628" y="85018"/>
                  </a:lnTo>
                  <a:lnTo>
                    <a:pt x="25733" y="84495"/>
                  </a:lnTo>
                  <a:lnTo>
                    <a:pt x="25838" y="83959"/>
                  </a:lnTo>
                  <a:lnTo>
                    <a:pt x="25942" y="83423"/>
                  </a:lnTo>
                  <a:lnTo>
                    <a:pt x="26099" y="82351"/>
                  </a:lnTo>
                  <a:lnTo>
                    <a:pt x="26243" y="81266"/>
                  </a:lnTo>
                  <a:lnTo>
                    <a:pt x="26361" y="80180"/>
                  </a:lnTo>
                  <a:lnTo>
                    <a:pt x="26439" y="79082"/>
                  </a:lnTo>
                  <a:lnTo>
                    <a:pt x="26504" y="77984"/>
                  </a:lnTo>
                  <a:lnTo>
                    <a:pt x="26544" y="76872"/>
                  </a:lnTo>
                  <a:lnTo>
                    <a:pt x="26557" y="75761"/>
                  </a:lnTo>
                  <a:lnTo>
                    <a:pt x="26557" y="74649"/>
                  </a:lnTo>
                  <a:lnTo>
                    <a:pt x="26531" y="73538"/>
                  </a:lnTo>
                  <a:lnTo>
                    <a:pt x="26491" y="72413"/>
                  </a:lnTo>
                  <a:lnTo>
                    <a:pt x="26452" y="71302"/>
                  </a:lnTo>
                  <a:lnTo>
                    <a:pt x="26387" y="70177"/>
                  </a:lnTo>
                  <a:lnTo>
                    <a:pt x="26308" y="69066"/>
                  </a:lnTo>
                  <a:lnTo>
                    <a:pt x="26217" y="67941"/>
                  </a:lnTo>
                  <a:lnTo>
                    <a:pt x="26034" y="65732"/>
                  </a:lnTo>
                  <a:lnTo>
                    <a:pt x="25811" y="63522"/>
                  </a:lnTo>
                  <a:lnTo>
                    <a:pt x="25602" y="61351"/>
                  </a:lnTo>
                  <a:lnTo>
                    <a:pt x="25380" y="59207"/>
                  </a:lnTo>
                  <a:lnTo>
                    <a:pt x="25197" y="57115"/>
                  </a:lnTo>
                  <a:lnTo>
                    <a:pt x="24896" y="53689"/>
                  </a:lnTo>
                  <a:lnTo>
                    <a:pt x="24556" y="49871"/>
                  </a:lnTo>
                  <a:lnTo>
                    <a:pt x="24177" y="45726"/>
                  </a:lnTo>
                  <a:lnTo>
                    <a:pt x="23759" y="41346"/>
                  </a:lnTo>
                  <a:lnTo>
                    <a:pt x="23314" y="36835"/>
                  </a:lnTo>
                  <a:lnTo>
                    <a:pt x="22856" y="32245"/>
                  </a:lnTo>
                  <a:lnTo>
                    <a:pt x="22373" y="27695"/>
                  </a:lnTo>
                  <a:lnTo>
                    <a:pt x="21876" y="23262"/>
                  </a:lnTo>
                  <a:lnTo>
                    <a:pt x="21627" y="21105"/>
                  </a:lnTo>
                  <a:lnTo>
                    <a:pt x="21379" y="19012"/>
                  </a:lnTo>
                  <a:lnTo>
                    <a:pt x="21130" y="16999"/>
                  </a:lnTo>
                  <a:lnTo>
                    <a:pt x="20869" y="15064"/>
                  </a:lnTo>
                  <a:lnTo>
                    <a:pt x="20620" y="13220"/>
                  </a:lnTo>
                  <a:lnTo>
                    <a:pt x="20372" y="11481"/>
                  </a:lnTo>
                  <a:lnTo>
                    <a:pt x="20124" y="9846"/>
                  </a:lnTo>
                  <a:lnTo>
                    <a:pt x="19888" y="8356"/>
                  </a:lnTo>
                  <a:lnTo>
                    <a:pt x="19640" y="6983"/>
                  </a:lnTo>
                  <a:lnTo>
                    <a:pt x="19404" y="5767"/>
                  </a:lnTo>
                  <a:lnTo>
                    <a:pt x="19182" y="4708"/>
                  </a:lnTo>
                  <a:lnTo>
                    <a:pt x="19064" y="4237"/>
                  </a:lnTo>
                  <a:lnTo>
                    <a:pt x="18947" y="3806"/>
                  </a:lnTo>
                  <a:lnTo>
                    <a:pt x="18842" y="3426"/>
                  </a:lnTo>
                  <a:lnTo>
                    <a:pt x="18738" y="3099"/>
                  </a:lnTo>
                  <a:lnTo>
                    <a:pt x="18620" y="2812"/>
                  </a:lnTo>
                  <a:lnTo>
                    <a:pt x="18515" y="2576"/>
                  </a:lnTo>
                  <a:lnTo>
                    <a:pt x="18411" y="2380"/>
                  </a:lnTo>
                  <a:lnTo>
                    <a:pt x="18319" y="2250"/>
                  </a:lnTo>
                  <a:lnTo>
                    <a:pt x="18267" y="2197"/>
                  </a:lnTo>
                  <a:lnTo>
                    <a:pt x="18215" y="2158"/>
                  </a:lnTo>
                  <a:lnTo>
                    <a:pt x="18162" y="2145"/>
                  </a:lnTo>
                  <a:lnTo>
                    <a:pt x="18123" y="2132"/>
                  </a:lnTo>
                  <a:lnTo>
                    <a:pt x="17652" y="1766"/>
                  </a:lnTo>
                  <a:lnTo>
                    <a:pt x="17182" y="1439"/>
                  </a:lnTo>
                  <a:lnTo>
                    <a:pt x="16737" y="1151"/>
                  </a:lnTo>
                  <a:lnTo>
                    <a:pt x="16292" y="903"/>
                  </a:lnTo>
                  <a:lnTo>
                    <a:pt x="15874" y="680"/>
                  </a:lnTo>
                  <a:lnTo>
                    <a:pt x="15443" y="484"/>
                  </a:lnTo>
                  <a:lnTo>
                    <a:pt x="15037" y="327"/>
                  </a:lnTo>
                  <a:lnTo>
                    <a:pt x="14632" y="197"/>
                  </a:lnTo>
                  <a:lnTo>
                    <a:pt x="14240" y="105"/>
                  </a:lnTo>
                  <a:lnTo>
                    <a:pt x="13860" y="40"/>
                  </a:lnTo>
                  <a:lnTo>
                    <a:pt x="13494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Google Shape;1764;p38">
              <a:extLst>
                <a:ext uri="{FF2B5EF4-FFF2-40B4-BE49-F238E27FC236}">
                  <a16:creationId xmlns:a16="http://schemas.microsoft.com/office/drawing/2014/main" id="{132B7885-75DF-0037-84F6-699F98802D48}"/>
                </a:ext>
              </a:extLst>
            </p:cNvPr>
            <p:cNvSpPr/>
            <p:nvPr/>
          </p:nvSpPr>
          <p:spPr>
            <a:xfrm>
              <a:off x="4682125" y="4784175"/>
              <a:ext cx="889825" cy="502800"/>
            </a:xfrm>
            <a:custGeom>
              <a:avLst/>
              <a:gdLst/>
              <a:ahLst/>
              <a:cxnLst/>
              <a:rect l="l" t="t" r="r" b="b"/>
              <a:pathLst>
                <a:path w="35593" h="20112" extrusionOk="0">
                  <a:moveTo>
                    <a:pt x="21811" y="1"/>
                  </a:moveTo>
                  <a:lnTo>
                    <a:pt x="21092" y="27"/>
                  </a:lnTo>
                  <a:lnTo>
                    <a:pt x="20399" y="53"/>
                  </a:lnTo>
                  <a:lnTo>
                    <a:pt x="19719" y="105"/>
                  </a:lnTo>
                  <a:lnTo>
                    <a:pt x="19052" y="171"/>
                  </a:lnTo>
                  <a:lnTo>
                    <a:pt x="18424" y="249"/>
                  </a:lnTo>
                  <a:lnTo>
                    <a:pt x="17783" y="236"/>
                  </a:lnTo>
                  <a:lnTo>
                    <a:pt x="16463" y="236"/>
                  </a:lnTo>
                  <a:lnTo>
                    <a:pt x="15783" y="249"/>
                  </a:lnTo>
                  <a:lnTo>
                    <a:pt x="15090" y="288"/>
                  </a:lnTo>
                  <a:lnTo>
                    <a:pt x="14397" y="328"/>
                  </a:lnTo>
                  <a:lnTo>
                    <a:pt x="13678" y="380"/>
                  </a:lnTo>
                  <a:lnTo>
                    <a:pt x="12972" y="445"/>
                  </a:lnTo>
                  <a:lnTo>
                    <a:pt x="12252" y="524"/>
                  </a:lnTo>
                  <a:lnTo>
                    <a:pt x="11533" y="628"/>
                  </a:lnTo>
                  <a:lnTo>
                    <a:pt x="10814" y="746"/>
                  </a:lnTo>
                  <a:lnTo>
                    <a:pt x="10108" y="877"/>
                  </a:lnTo>
                  <a:lnTo>
                    <a:pt x="9402" y="1034"/>
                  </a:lnTo>
                  <a:lnTo>
                    <a:pt x="8696" y="1204"/>
                  </a:lnTo>
                  <a:lnTo>
                    <a:pt x="8016" y="1400"/>
                  </a:lnTo>
                  <a:lnTo>
                    <a:pt x="7336" y="1622"/>
                  </a:lnTo>
                  <a:lnTo>
                    <a:pt x="6682" y="1857"/>
                  </a:lnTo>
                  <a:lnTo>
                    <a:pt x="6042" y="2119"/>
                  </a:lnTo>
                  <a:lnTo>
                    <a:pt x="5728" y="2263"/>
                  </a:lnTo>
                  <a:lnTo>
                    <a:pt x="5414" y="2420"/>
                  </a:lnTo>
                  <a:lnTo>
                    <a:pt x="5113" y="2577"/>
                  </a:lnTo>
                  <a:lnTo>
                    <a:pt x="4812" y="2734"/>
                  </a:lnTo>
                  <a:lnTo>
                    <a:pt x="4525" y="2904"/>
                  </a:lnTo>
                  <a:lnTo>
                    <a:pt x="4237" y="3074"/>
                  </a:lnTo>
                  <a:lnTo>
                    <a:pt x="3963" y="3257"/>
                  </a:lnTo>
                  <a:lnTo>
                    <a:pt x="3688" y="3453"/>
                  </a:lnTo>
                  <a:lnTo>
                    <a:pt x="3426" y="3649"/>
                  </a:lnTo>
                  <a:lnTo>
                    <a:pt x="3165" y="3858"/>
                  </a:lnTo>
                  <a:lnTo>
                    <a:pt x="2917" y="4067"/>
                  </a:lnTo>
                  <a:lnTo>
                    <a:pt x="2681" y="4290"/>
                  </a:lnTo>
                  <a:lnTo>
                    <a:pt x="2446" y="4525"/>
                  </a:lnTo>
                  <a:lnTo>
                    <a:pt x="2224" y="4760"/>
                  </a:lnTo>
                  <a:lnTo>
                    <a:pt x="2001" y="4996"/>
                  </a:lnTo>
                  <a:lnTo>
                    <a:pt x="1792" y="5257"/>
                  </a:lnTo>
                  <a:lnTo>
                    <a:pt x="1596" y="5519"/>
                  </a:lnTo>
                  <a:lnTo>
                    <a:pt x="1413" y="5780"/>
                  </a:lnTo>
                  <a:lnTo>
                    <a:pt x="1230" y="6068"/>
                  </a:lnTo>
                  <a:lnTo>
                    <a:pt x="1060" y="6356"/>
                  </a:lnTo>
                  <a:lnTo>
                    <a:pt x="903" y="6643"/>
                  </a:lnTo>
                  <a:lnTo>
                    <a:pt x="759" y="6957"/>
                  </a:lnTo>
                  <a:lnTo>
                    <a:pt x="628" y="7271"/>
                  </a:lnTo>
                  <a:lnTo>
                    <a:pt x="498" y="7598"/>
                  </a:lnTo>
                  <a:lnTo>
                    <a:pt x="380" y="7925"/>
                  </a:lnTo>
                  <a:lnTo>
                    <a:pt x="288" y="8265"/>
                  </a:lnTo>
                  <a:lnTo>
                    <a:pt x="197" y="8618"/>
                  </a:lnTo>
                  <a:lnTo>
                    <a:pt x="118" y="8984"/>
                  </a:lnTo>
                  <a:lnTo>
                    <a:pt x="66" y="9311"/>
                  </a:lnTo>
                  <a:lnTo>
                    <a:pt x="27" y="9637"/>
                  </a:lnTo>
                  <a:lnTo>
                    <a:pt x="1" y="9951"/>
                  </a:lnTo>
                  <a:lnTo>
                    <a:pt x="1" y="10265"/>
                  </a:lnTo>
                  <a:lnTo>
                    <a:pt x="27" y="10579"/>
                  </a:lnTo>
                  <a:lnTo>
                    <a:pt x="53" y="10893"/>
                  </a:lnTo>
                  <a:lnTo>
                    <a:pt x="105" y="11193"/>
                  </a:lnTo>
                  <a:lnTo>
                    <a:pt x="158" y="11494"/>
                  </a:lnTo>
                  <a:lnTo>
                    <a:pt x="236" y="11782"/>
                  </a:lnTo>
                  <a:lnTo>
                    <a:pt x="328" y="12070"/>
                  </a:lnTo>
                  <a:lnTo>
                    <a:pt x="432" y="12357"/>
                  </a:lnTo>
                  <a:lnTo>
                    <a:pt x="550" y="12645"/>
                  </a:lnTo>
                  <a:lnTo>
                    <a:pt x="681" y="12919"/>
                  </a:lnTo>
                  <a:lnTo>
                    <a:pt x="811" y="13181"/>
                  </a:lnTo>
                  <a:lnTo>
                    <a:pt x="968" y="13456"/>
                  </a:lnTo>
                  <a:lnTo>
                    <a:pt x="1125" y="13717"/>
                  </a:lnTo>
                  <a:lnTo>
                    <a:pt x="1295" y="13966"/>
                  </a:lnTo>
                  <a:lnTo>
                    <a:pt x="1478" y="14214"/>
                  </a:lnTo>
                  <a:lnTo>
                    <a:pt x="1674" y="14462"/>
                  </a:lnTo>
                  <a:lnTo>
                    <a:pt x="1870" y="14698"/>
                  </a:lnTo>
                  <a:lnTo>
                    <a:pt x="2080" y="14933"/>
                  </a:lnTo>
                  <a:lnTo>
                    <a:pt x="2289" y="15155"/>
                  </a:lnTo>
                  <a:lnTo>
                    <a:pt x="2511" y="15378"/>
                  </a:lnTo>
                  <a:lnTo>
                    <a:pt x="2747" y="15587"/>
                  </a:lnTo>
                  <a:lnTo>
                    <a:pt x="2969" y="15796"/>
                  </a:lnTo>
                  <a:lnTo>
                    <a:pt x="3217" y="16005"/>
                  </a:lnTo>
                  <a:lnTo>
                    <a:pt x="3701" y="16385"/>
                  </a:lnTo>
                  <a:lnTo>
                    <a:pt x="4211" y="16751"/>
                  </a:lnTo>
                  <a:lnTo>
                    <a:pt x="4721" y="17078"/>
                  </a:lnTo>
                  <a:lnTo>
                    <a:pt x="5087" y="17300"/>
                  </a:lnTo>
                  <a:lnTo>
                    <a:pt x="5466" y="17509"/>
                  </a:lnTo>
                  <a:lnTo>
                    <a:pt x="5845" y="17705"/>
                  </a:lnTo>
                  <a:lnTo>
                    <a:pt x="6238" y="17888"/>
                  </a:lnTo>
                  <a:lnTo>
                    <a:pt x="6630" y="18071"/>
                  </a:lnTo>
                  <a:lnTo>
                    <a:pt x="7022" y="18241"/>
                  </a:lnTo>
                  <a:lnTo>
                    <a:pt x="7428" y="18398"/>
                  </a:lnTo>
                  <a:lnTo>
                    <a:pt x="7833" y="18555"/>
                  </a:lnTo>
                  <a:lnTo>
                    <a:pt x="8251" y="18686"/>
                  </a:lnTo>
                  <a:lnTo>
                    <a:pt x="8657" y="18817"/>
                  </a:lnTo>
                  <a:lnTo>
                    <a:pt x="9075" y="18947"/>
                  </a:lnTo>
                  <a:lnTo>
                    <a:pt x="9507" y="19065"/>
                  </a:lnTo>
                  <a:lnTo>
                    <a:pt x="9925" y="19170"/>
                  </a:lnTo>
                  <a:lnTo>
                    <a:pt x="10357" y="19274"/>
                  </a:lnTo>
                  <a:lnTo>
                    <a:pt x="11220" y="19457"/>
                  </a:lnTo>
                  <a:lnTo>
                    <a:pt x="12083" y="19614"/>
                  </a:lnTo>
                  <a:lnTo>
                    <a:pt x="12959" y="19732"/>
                  </a:lnTo>
                  <a:lnTo>
                    <a:pt x="13835" y="19850"/>
                  </a:lnTo>
                  <a:lnTo>
                    <a:pt x="14711" y="19928"/>
                  </a:lnTo>
                  <a:lnTo>
                    <a:pt x="15587" y="19993"/>
                  </a:lnTo>
                  <a:lnTo>
                    <a:pt x="16450" y="20046"/>
                  </a:lnTo>
                  <a:lnTo>
                    <a:pt x="17300" y="20085"/>
                  </a:lnTo>
                  <a:lnTo>
                    <a:pt x="18150" y="20111"/>
                  </a:lnTo>
                  <a:lnTo>
                    <a:pt x="19405" y="20111"/>
                  </a:lnTo>
                  <a:lnTo>
                    <a:pt x="20046" y="20085"/>
                  </a:lnTo>
                  <a:lnTo>
                    <a:pt x="20712" y="20046"/>
                  </a:lnTo>
                  <a:lnTo>
                    <a:pt x="21392" y="19980"/>
                  </a:lnTo>
                  <a:lnTo>
                    <a:pt x="22085" y="19902"/>
                  </a:lnTo>
                  <a:lnTo>
                    <a:pt x="22778" y="19810"/>
                  </a:lnTo>
                  <a:lnTo>
                    <a:pt x="23484" y="19706"/>
                  </a:lnTo>
                  <a:lnTo>
                    <a:pt x="24191" y="19575"/>
                  </a:lnTo>
                  <a:lnTo>
                    <a:pt x="24897" y="19418"/>
                  </a:lnTo>
                  <a:lnTo>
                    <a:pt x="25603" y="19248"/>
                  </a:lnTo>
                  <a:lnTo>
                    <a:pt x="26296" y="19052"/>
                  </a:lnTo>
                  <a:lnTo>
                    <a:pt x="26989" y="18843"/>
                  </a:lnTo>
                  <a:lnTo>
                    <a:pt x="27669" y="18607"/>
                  </a:lnTo>
                  <a:lnTo>
                    <a:pt x="28335" y="18346"/>
                  </a:lnTo>
                  <a:lnTo>
                    <a:pt x="29002" y="18058"/>
                  </a:lnTo>
                  <a:lnTo>
                    <a:pt x="29630" y="17757"/>
                  </a:lnTo>
                  <a:lnTo>
                    <a:pt x="29944" y="17601"/>
                  </a:lnTo>
                  <a:lnTo>
                    <a:pt x="30258" y="17431"/>
                  </a:lnTo>
                  <a:lnTo>
                    <a:pt x="30558" y="17248"/>
                  </a:lnTo>
                  <a:lnTo>
                    <a:pt x="30859" y="17078"/>
                  </a:lnTo>
                  <a:lnTo>
                    <a:pt x="31147" y="16881"/>
                  </a:lnTo>
                  <a:lnTo>
                    <a:pt x="31421" y="16685"/>
                  </a:lnTo>
                  <a:lnTo>
                    <a:pt x="31709" y="16489"/>
                  </a:lnTo>
                  <a:lnTo>
                    <a:pt x="31970" y="16280"/>
                  </a:lnTo>
                  <a:lnTo>
                    <a:pt x="32232" y="16071"/>
                  </a:lnTo>
                  <a:lnTo>
                    <a:pt x="32494" y="15848"/>
                  </a:lnTo>
                  <a:lnTo>
                    <a:pt x="32742" y="15626"/>
                  </a:lnTo>
                  <a:lnTo>
                    <a:pt x="32977" y="15391"/>
                  </a:lnTo>
                  <a:lnTo>
                    <a:pt x="33213" y="15142"/>
                  </a:lnTo>
                  <a:lnTo>
                    <a:pt x="33435" y="14894"/>
                  </a:lnTo>
                  <a:lnTo>
                    <a:pt x="33644" y="14645"/>
                  </a:lnTo>
                  <a:lnTo>
                    <a:pt x="33853" y="14384"/>
                  </a:lnTo>
                  <a:lnTo>
                    <a:pt x="34050" y="14109"/>
                  </a:lnTo>
                  <a:lnTo>
                    <a:pt x="34233" y="13835"/>
                  </a:lnTo>
                  <a:lnTo>
                    <a:pt x="34403" y="13547"/>
                  </a:lnTo>
                  <a:lnTo>
                    <a:pt x="34559" y="13259"/>
                  </a:lnTo>
                  <a:lnTo>
                    <a:pt x="34716" y="12959"/>
                  </a:lnTo>
                  <a:lnTo>
                    <a:pt x="34860" y="12658"/>
                  </a:lnTo>
                  <a:lnTo>
                    <a:pt x="34991" y="12344"/>
                  </a:lnTo>
                  <a:lnTo>
                    <a:pt x="35109" y="12017"/>
                  </a:lnTo>
                  <a:lnTo>
                    <a:pt x="35213" y="11690"/>
                  </a:lnTo>
                  <a:lnTo>
                    <a:pt x="35305" y="11350"/>
                  </a:lnTo>
                  <a:lnTo>
                    <a:pt x="35383" y="10997"/>
                  </a:lnTo>
                  <a:lnTo>
                    <a:pt x="35449" y="10644"/>
                  </a:lnTo>
                  <a:lnTo>
                    <a:pt x="35501" y="10291"/>
                  </a:lnTo>
                  <a:lnTo>
                    <a:pt x="35553" y="9912"/>
                  </a:lnTo>
                  <a:lnTo>
                    <a:pt x="35579" y="9494"/>
                  </a:lnTo>
                  <a:lnTo>
                    <a:pt x="35592" y="9075"/>
                  </a:lnTo>
                  <a:lnTo>
                    <a:pt x="35579" y="8670"/>
                  </a:lnTo>
                  <a:lnTo>
                    <a:pt x="35566" y="8278"/>
                  </a:lnTo>
                  <a:lnTo>
                    <a:pt x="35527" y="7898"/>
                  </a:lnTo>
                  <a:lnTo>
                    <a:pt x="35475" y="7532"/>
                  </a:lnTo>
                  <a:lnTo>
                    <a:pt x="35396" y="7166"/>
                  </a:lnTo>
                  <a:lnTo>
                    <a:pt x="35318" y="6826"/>
                  </a:lnTo>
                  <a:lnTo>
                    <a:pt x="35213" y="6486"/>
                  </a:lnTo>
                  <a:lnTo>
                    <a:pt x="35109" y="6159"/>
                  </a:lnTo>
                  <a:lnTo>
                    <a:pt x="34978" y="5846"/>
                  </a:lnTo>
                  <a:lnTo>
                    <a:pt x="34834" y="5532"/>
                  </a:lnTo>
                  <a:lnTo>
                    <a:pt x="34690" y="5231"/>
                  </a:lnTo>
                  <a:lnTo>
                    <a:pt x="34520" y="4943"/>
                  </a:lnTo>
                  <a:lnTo>
                    <a:pt x="34337" y="4669"/>
                  </a:lnTo>
                  <a:lnTo>
                    <a:pt x="34154" y="4394"/>
                  </a:lnTo>
                  <a:lnTo>
                    <a:pt x="33945" y="4146"/>
                  </a:lnTo>
                  <a:lnTo>
                    <a:pt x="33736" y="3884"/>
                  </a:lnTo>
                  <a:lnTo>
                    <a:pt x="33513" y="3649"/>
                  </a:lnTo>
                  <a:lnTo>
                    <a:pt x="33278" y="3413"/>
                  </a:lnTo>
                  <a:lnTo>
                    <a:pt x="33030" y="3191"/>
                  </a:lnTo>
                  <a:lnTo>
                    <a:pt x="32768" y="2982"/>
                  </a:lnTo>
                  <a:lnTo>
                    <a:pt x="32507" y="2773"/>
                  </a:lnTo>
                  <a:lnTo>
                    <a:pt x="32232" y="2577"/>
                  </a:lnTo>
                  <a:lnTo>
                    <a:pt x="31957" y="2394"/>
                  </a:lnTo>
                  <a:lnTo>
                    <a:pt x="31670" y="2211"/>
                  </a:lnTo>
                  <a:lnTo>
                    <a:pt x="31369" y="2041"/>
                  </a:lnTo>
                  <a:lnTo>
                    <a:pt x="31068" y="1871"/>
                  </a:lnTo>
                  <a:lnTo>
                    <a:pt x="30754" y="1714"/>
                  </a:lnTo>
                  <a:lnTo>
                    <a:pt x="30441" y="1570"/>
                  </a:lnTo>
                  <a:lnTo>
                    <a:pt x="30114" y="1426"/>
                  </a:lnTo>
                  <a:lnTo>
                    <a:pt x="29774" y="1295"/>
                  </a:lnTo>
                  <a:lnTo>
                    <a:pt x="29447" y="1164"/>
                  </a:lnTo>
                  <a:lnTo>
                    <a:pt x="29107" y="1047"/>
                  </a:lnTo>
                  <a:lnTo>
                    <a:pt x="28754" y="929"/>
                  </a:lnTo>
                  <a:lnTo>
                    <a:pt x="28414" y="825"/>
                  </a:lnTo>
                  <a:lnTo>
                    <a:pt x="27695" y="641"/>
                  </a:lnTo>
                  <a:lnTo>
                    <a:pt x="26976" y="485"/>
                  </a:lnTo>
                  <a:lnTo>
                    <a:pt x="26243" y="341"/>
                  </a:lnTo>
                  <a:lnTo>
                    <a:pt x="25498" y="236"/>
                  </a:lnTo>
                  <a:lnTo>
                    <a:pt x="24753" y="145"/>
                  </a:lnTo>
                  <a:lnTo>
                    <a:pt x="24007" y="79"/>
                  </a:lnTo>
                  <a:lnTo>
                    <a:pt x="23275" y="40"/>
                  </a:lnTo>
                  <a:lnTo>
                    <a:pt x="22543" y="14"/>
                  </a:lnTo>
                  <a:lnTo>
                    <a:pt x="21811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Google Shape;1765;p38">
              <a:extLst>
                <a:ext uri="{FF2B5EF4-FFF2-40B4-BE49-F238E27FC236}">
                  <a16:creationId xmlns:a16="http://schemas.microsoft.com/office/drawing/2014/main" id="{35CB63CA-3888-858E-E15F-D31D341D81A9}"/>
                </a:ext>
              </a:extLst>
            </p:cNvPr>
            <p:cNvSpPr/>
            <p:nvPr/>
          </p:nvSpPr>
          <p:spPr>
            <a:xfrm>
              <a:off x="3777950" y="2841150"/>
              <a:ext cx="664275" cy="2440250"/>
            </a:xfrm>
            <a:custGeom>
              <a:avLst/>
              <a:gdLst/>
              <a:ahLst/>
              <a:cxnLst/>
              <a:rect l="l" t="t" r="r" b="b"/>
              <a:pathLst>
                <a:path w="26571" h="97610" extrusionOk="0">
                  <a:moveTo>
                    <a:pt x="13128" y="0"/>
                  </a:moveTo>
                  <a:lnTo>
                    <a:pt x="12775" y="26"/>
                  </a:lnTo>
                  <a:lnTo>
                    <a:pt x="12435" y="66"/>
                  </a:lnTo>
                  <a:lnTo>
                    <a:pt x="12096" y="131"/>
                  </a:lnTo>
                  <a:lnTo>
                    <a:pt x="11769" y="236"/>
                  </a:lnTo>
                  <a:lnTo>
                    <a:pt x="11455" y="353"/>
                  </a:lnTo>
                  <a:lnTo>
                    <a:pt x="11141" y="497"/>
                  </a:lnTo>
                  <a:lnTo>
                    <a:pt x="10840" y="654"/>
                  </a:lnTo>
                  <a:lnTo>
                    <a:pt x="10540" y="850"/>
                  </a:lnTo>
                  <a:lnTo>
                    <a:pt x="10252" y="1046"/>
                  </a:lnTo>
                  <a:lnTo>
                    <a:pt x="9977" y="1282"/>
                  </a:lnTo>
                  <a:lnTo>
                    <a:pt x="9703" y="1530"/>
                  </a:lnTo>
                  <a:lnTo>
                    <a:pt x="9441" y="1792"/>
                  </a:lnTo>
                  <a:lnTo>
                    <a:pt x="9193" y="2079"/>
                  </a:lnTo>
                  <a:lnTo>
                    <a:pt x="8944" y="2367"/>
                  </a:lnTo>
                  <a:lnTo>
                    <a:pt x="8696" y="2694"/>
                  </a:lnTo>
                  <a:lnTo>
                    <a:pt x="8474" y="3021"/>
                  </a:lnTo>
                  <a:lnTo>
                    <a:pt x="8238" y="3361"/>
                  </a:lnTo>
                  <a:lnTo>
                    <a:pt x="8029" y="3714"/>
                  </a:lnTo>
                  <a:lnTo>
                    <a:pt x="7820" y="4093"/>
                  </a:lnTo>
                  <a:lnTo>
                    <a:pt x="7611" y="4472"/>
                  </a:lnTo>
                  <a:lnTo>
                    <a:pt x="7414" y="4864"/>
                  </a:lnTo>
                  <a:lnTo>
                    <a:pt x="7231" y="5270"/>
                  </a:lnTo>
                  <a:lnTo>
                    <a:pt x="7048" y="5688"/>
                  </a:lnTo>
                  <a:lnTo>
                    <a:pt x="6865" y="6107"/>
                  </a:lnTo>
                  <a:lnTo>
                    <a:pt x="6695" y="6538"/>
                  </a:lnTo>
                  <a:lnTo>
                    <a:pt x="6538" y="6970"/>
                  </a:lnTo>
                  <a:lnTo>
                    <a:pt x="6225" y="7859"/>
                  </a:lnTo>
                  <a:lnTo>
                    <a:pt x="5937" y="8774"/>
                  </a:lnTo>
                  <a:lnTo>
                    <a:pt x="5675" y="9689"/>
                  </a:lnTo>
                  <a:lnTo>
                    <a:pt x="5440" y="10618"/>
                  </a:lnTo>
                  <a:lnTo>
                    <a:pt x="5218" y="11533"/>
                  </a:lnTo>
                  <a:lnTo>
                    <a:pt x="5035" y="12448"/>
                  </a:lnTo>
                  <a:lnTo>
                    <a:pt x="4852" y="13350"/>
                  </a:lnTo>
                  <a:lnTo>
                    <a:pt x="4695" y="14240"/>
                  </a:lnTo>
                  <a:lnTo>
                    <a:pt x="4564" y="15089"/>
                  </a:lnTo>
                  <a:lnTo>
                    <a:pt x="4433" y="15913"/>
                  </a:lnTo>
                  <a:lnTo>
                    <a:pt x="4329" y="16685"/>
                  </a:lnTo>
                  <a:lnTo>
                    <a:pt x="4250" y="17417"/>
                  </a:lnTo>
                  <a:lnTo>
                    <a:pt x="4172" y="18097"/>
                  </a:lnTo>
                  <a:lnTo>
                    <a:pt x="3989" y="19914"/>
                  </a:lnTo>
                  <a:lnTo>
                    <a:pt x="3793" y="21745"/>
                  </a:lnTo>
                  <a:lnTo>
                    <a:pt x="3374" y="25432"/>
                  </a:lnTo>
                  <a:lnTo>
                    <a:pt x="2930" y="29146"/>
                  </a:lnTo>
                  <a:lnTo>
                    <a:pt x="2485" y="32885"/>
                  </a:lnTo>
                  <a:lnTo>
                    <a:pt x="2040" y="36651"/>
                  </a:lnTo>
                  <a:lnTo>
                    <a:pt x="1622" y="40430"/>
                  </a:lnTo>
                  <a:lnTo>
                    <a:pt x="1413" y="42313"/>
                  </a:lnTo>
                  <a:lnTo>
                    <a:pt x="1217" y="44209"/>
                  </a:lnTo>
                  <a:lnTo>
                    <a:pt x="1034" y="46105"/>
                  </a:lnTo>
                  <a:lnTo>
                    <a:pt x="851" y="47988"/>
                  </a:lnTo>
                  <a:lnTo>
                    <a:pt x="694" y="49884"/>
                  </a:lnTo>
                  <a:lnTo>
                    <a:pt x="537" y="51780"/>
                  </a:lnTo>
                  <a:lnTo>
                    <a:pt x="406" y="53676"/>
                  </a:lnTo>
                  <a:lnTo>
                    <a:pt x="288" y="55559"/>
                  </a:lnTo>
                  <a:lnTo>
                    <a:pt x="184" y="57441"/>
                  </a:lnTo>
                  <a:lnTo>
                    <a:pt x="105" y="59324"/>
                  </a:lnTo>
                  <a:lnTo>
                    <a:pt x="53" y="61207"/>
                  </a:lnTo>
                  <a:lnTo>
                    <a:pt x="14" y="63090"/>
                  </a:lnTo>
                  <a:lnTo>
                    <a:pt x="1" y="64960"/>
                  </a:lnTo>
                  <a:lnTo>
                    <a:pt x="14" y="66817"/>
                  </a:lnTo>
                  <a:lnTo>
                    <a:pt x="53" y="68673"/>
                  </a:lnTo>
                  <a:lnTo>
                    <a:pt x="131" y="70530"/>
                  </a:lnTo>
                  <a:lnTo>
                    <a:pt x="223" y="72374"/>
                  </a:lnTo>
                  <a:lnTo>
                    <a:pt x="288" y="73289"/>
                  </a:lnTo>
                  <a:lnTo>
                    <a:pt x="354" y="74204"/>
                  </a:lnTo>
                  <a:lnTo>
                    <a:pt x="432" y="75120"/>
                  </a:lnTo>
                  <a:lnTo>
                    <a:pt x="524" y="76035"/>
                  </a:lnTo>
                  <a:lnTo>
                    <a:pt x="615" y="76937"/>
                  </a:lnTo>
                  <a:lnTo>
                    <a:pt x="720" y="77853"/>
                  </a:lnTo>
                  <a:lnTo>
                    <a:pt x="772" y="78284"/>
                  </a:lnTo>
                  <a:lnTo>
                    <a:pt x="851" y="78729"/>
                  </a:lnTo>
                  <a:lnTo>
                    <a:pt x="942" y="79199"/>
                  </a:lnTo>
                  <a:lnTo>
                    <a:pt x="1060" y="79670"/>
                  </a:lnTo>
                  <a:lnTo>
                    <a:pt x="1190" y="80167"/>
                  </a:lnTo>
                  <a:lnTo>
                    <a:pt x="1334" y="80664"/>
                  </a:lnTo>
                  <a:lnTo>
                    <a:pt x="1491" y="81187"/>
                  </a:lnTo>
                  <a:lnTo>
                    <a:pt x="1661" y="81710"/>
                  </a:lnTo>
                  <a:lnTo>
                    <a:pt x="1857" y="82233"/>
                  </a:lnTo>
                  <a:lnTo>
                    <a:pt x="2053" y="82782"/>
                  </a:lnTo>
                  <a:lnTo>
                    <a:pt x="2276" y="83318"/>
                  </a:lnTo>
                  <a:lnTo>
                    <a:pt x="2511" y="83867"/>
                  </a:lnTo>
                  <a:lnTo>
                    <a:pt x="2760" y="84430"/>
                  </a:lnTo>
                  <a:lnTo>
                    <a:pt x="3021" y="84979"/>
                  </a:lnTo>
                  <a:lnTo>
                    <a:pt x="3283" y="85541"/>
                  </a:lnTo>
                  <a:lnTo>
                    <a:pt x="3570" y="86103"/>
                  </a:lnTo>
                  <a:lnTo>
                    <a:pt x="3871" y="86665"/>
                  </a:lnTo>
                  <a:lnTo>
                    <a:pt x="4172" y="87215"/>
                  </a:lnTo>
                  <a:lnTo>
                    <a:pt x="4486" y="87777"/>
                  </a:lnTo>
                  <a:lnTo>
                    <a:pt x="4812" y="88326"/>
                  </a:lnTo>
                  <a:lnTo>
                    <a:pt x="5152" y="88875"/>
                  </a:lnTo>
                  <a:lnTo>
                    <a:pt x="5505" y="89411"/>
                  </a:lnTo>
                  <a:lnTo>
                    <a:pt x="5858" y="89947"/>
                  </a:lnTo>
                  <a:lnTo>
                    <a:pt x="6225" y="90470"/>
                  </a:lnTo>
                  <a:lnTo>
                    <a:pt x="6604" y="90980"/>
                  </a:lnTo>
                  <a:lnTo>
                    <a:pt x="6983" y="91477"/>
                  </a:lnTo>
                  <a:lnTo>
                    <a:pt x="7375" y="91974"/>
                  </a:lnTo>
                  <a:lnTo>
                    <a:pt x="7767" y="92458"/>
                  </a:lnTo>
                  <a:lnTo>
                    <a:pt x="8173" y="92916"/>
                  </a:lnTo>
                  <a:lnTo>
                    <a:pt x="8578" y="93373"/>
                  </a:lnTo>
                  <a:lnTo>
                    <a:pt x="8997" y="93805"/>
                  </a:lnTo>
                  <a:lnTo>
                    <a:pt x="9415" y="94223"/>
                  </a:lnTo>
                  <a:lnTo>
                    <a:pt x="9847" y="94615"/>
                  </a:lnTo>
                  <a:lnTo>
                    <a:pt x="10278" y="94995"/>
                  </a:lnTo>
                  <a:lnTo>
                    <a:pt x="10710" y="95348"/>
                  </a:lnTo>
                  <a:lnTo>
                    <a:pt x="11154" y="95688"/>
                  </a:lnTo>
                  <a:lnTo>
                    <a:pt x="11599" y="96001"/>
                  </a:lnTo>
                  <a:lnTo>
                    <a:pt x="12043" y="96289"/>
                  </a:lnTo>
                  <a:lnTo>
                    <a:pt x="12488" y="96551"/>
                  </a:lnTo>
                  <a:lnTo>
                    <a:pt x="12932" y="96786"/>
                  </a:lnTo>
                  <a:lnTo>
                    <a:pt x="13390" y="96995"/>
                  </a:lnTo>
                  <a:lnTo>
                    <a:pt x="13848" y="97178"/>
                  </a:lnTo>
                  <a:lnTo>
                    <a:pt x="14305" y="97322"/>
                  </a:lnTo>
                  <a:lnTo>
                    <a:pt x="14750" y="97440"/>
                  </a:lnTo>
                  <a:lnTo>
                    <a:pt x="14985" y="97492"/>
                  </a:lnTo>
                  <a:lnTo>
                    <a:pt x="15208" y="97531"/>
                  </a:lnTo>
                  <a:lnTo>
                    <a:pt x="15443" y="97557"/>
                  </a:lnTo>
                  <a:lnTo>
                    <a:pt x="15665" y="97584"/>
                  </a:lnTo>
                  <a:lnTo>
                    <a:pt x="15901" y="97597"/>
                  </a:lnTo>
                  <a:lnTo>
                    <a:pt x="16123" y="97610"/>
                  </a:lnTo>
                  <a:lnTo>
                    <a:pt x="16345" y="97597"/>
                  </a:lnTo>
                  <a:lnTo>
                    <a:pt x="16580" y="97597"/>
                  </a:lnTo>
                  <a:lnTo>
                    <a:pt x="16803" y="97571"/>
                  </a:lnTo>
                  <a:lnTo>
                    <a:pt x="17025" y="97544"/>
                  </a:lnTo>
                  <a:lnTo>
                    <a:pt x="17247" y="97505"/>
                  </a:lnTo>
                  <a:lnTo>
                    <a:pt x="17483" y="97453"/>
                  </a:lnTo>
                  <a:lnTo>
                    <a:pt x="17705" y="97387"/>
                  </a:lnTo>
                  <a:lnTo>
                    <a:pt x="17927" y="97322"/>
                  </a:lnTo>
                  <a:lnTo>
                    <a:pt x="18150" y="97244"/>
                  </a:lnTo>
                  <a:lnTo>
                    <a:pt x="18372" y="97152"/>
                  </a:lnTo>
                  <a:lnTo>
                    <a:pt x="18594" y="97061"/>
                  </a:lnTo>
                  <a:lnTo>
                    <a:pt x="18816" y="96943"/>
                  </a:lnTo>
                  <a:lnTo>
                    <a:pt x="19039" y="96825"/>
                  </a:lnTo>
                  <a:lnTo>
                    <a:pt x="19248" y="96694"/>
                  </a:lnTo>
                  <a:lnTo>
                    <a:pt x="19470" y="96551"/>
                  </a:lnTo>
                  <a:lnTo>
                    <a:pt x="19692" y="96407"/>
                  </a:lnTo>
                  <a:lnTo>
                    <a:pt x="19902" y="96237"/>
                  </a:lnTo>
                  <a:lnTo>
                    <a:pt x="20124" y="96067"/>
                  </a:lnTo>
                  <a:lnTo>
                    <a:pt x="20333" y="95871"/>
                  </a:lnTo>
                  <a:lnTo>
                    <a:pt x="20542" y="95675"/>
                  </a:lnTo>
                  <a:lnTo>
                    <a:pt x="20752" y="95465"/>
                  </a:lnTo>
                  <a:lnTo>
                    <a:pt x="20961" y="95243"/>
                  </a:lnTo>
                  <a:lnTo>
                    <a:pt x="21170" y="95021"/>
                  </a:lnTo>
                  <a:lnTo>
                    <a:pt x="21379" y="94772"/>
                  </a:lnTo>
                  <a:lnTo>
                    <a:pt x="21588" y="94511"/>
                  </a:lnTo>
                  <a:lnTo>
                    <a:pt x="21785" y="94249"/>
                  </a:lnTo>
                  <a:lnTo>
                    <a:pt x="21994" y="93962"/>
                  </a:lnTo>
                  <a:lnTo>
                    <a:pt x="22190" y="93661"/>
                  </a:lnTo>
                  <a:lnTo>
                    <a:pt x="22386" y="93360"/>
                  </a:lnTo>
                  <a:lnTo>
                    <a:pt x="22595" y="93033"/>
                  </a:lnTo>
                  <a:lnTo>
                    <a:pt x="22778" y="92706"/>
                  </a:lnTo>
                  <a:lnTo>
                    <a:pt x="22974" y="92353"/>
                  </a:lnTo>
                  <a:lnTo>
                    <a:pt x="23171" y="92000"/>
                  </a:lnTo>
                  <a:lnTo>
                    <a:pt x="23354" y="91621"/>
                  </a:lnTo>
                  <a:lnTo>
                    <a:pt x="23589" y="91137"/>
                  </a:lnTo>
                  <a:lnTo>
                    <a:pt x="23824" y="90654"/>
                  </a:lnTo>
                  <a:lnTo>
                    <a:pt x="24034" y="90157"/>
                  </a:lnTo>
                  <a:lnTo>
                    <a:pt x="24230" y="89660"/>
                  </a:lnTo>
                  <a:lnTo>
                    <a:pt x="24426" y="89150"/>
                  </a:lnTo>
                  <a:lnTo>
                    <a:pt x="24609" y="88653"/>
                  </a:lnTo>
                  <a:lnTo>
                    <a:pt x="24792" y="88143"/>
                  </a:lnTo>
                  <a:lnTo>
                    <a:pt x="24949" y="87633"/>
                  </a:lnTo>
                  <a:lnTo>
                    <a:pt x="25106" y="87110"/>
                  </a:lnTo>
                  <a:lnTo>
                    <a:pt x="25250" y="86600"/>
                  </a:lnTo>
                  <a:lnTo>
                    <a:pt x="25393" y="86077"/>
                  </a:lnTo>
                  <a:lnTo>
                    <a:pt x="25511" y="85554"/>
                  </a:lnTo>
                  <a:lnTo>
                    <a:pt x="25629" y="85031"/>
                  </a:lnTo>
                  <a:lnTo>
                    <a:pt x="25746" y="84495"/>
                  </a:lnTo>
                  <a:lnTo>
                    <a:pt x="25851" y="83972"/>
                  </a:lnTo>
                  <a:lnTo>
                    <a:pt x="25943" y="83436"/>
                  </a:lnTo>
                  <a:lnTo>
                    <a:pt x="26113" y="82364"/>
                  </a:lnTo>
                  <a:lnTo>
                    <a:pt x="26256" y="81278"/>
                  </a:lnTo>
                  <a:lnTo>
                    <a:pt x="26361" y="80193"/>
                  </a:lnTo>
                  <a:lnTo>
                    <a:pt x="26453" y="79095"/>
                  </a:lnTo>
                  <a:lnTo>
                    <a:pt x="26505" y="77983"/>
                  </a:lnTo>
                  <a:lnTo>
                    <a:pt x="26544" y="76885"/>
                  </a:lnTo>
                  <a:lnTo>
                    <a:pt x="26570" y="75773"/>
                  </a:lnTo>
                  <a:lnTo>
                    <a:pt x="26557" y="74662"/>
                  </a:lnTo>
                  <a:lnTo>
                    <a:pt x="26544" y="73538"/>
                  </a:lnTo>
                  <a:lnTo>
                    <a:pt x="26505" y="72426"/>
                  </a:lnTo>
                  <a:lnTo>
                    <a:pt x="26453" y="71302"/>
                  </a:lnTo>
                  <a:lnTo>
                    <a:pt x="26387" y="70190"/>
                  </a:lnTo>
                  <a:lnTo>
                    <a:pt x="26309" y="69066"/>
                  </a:lnTo>
                  <a:lnTo>
                    <a:pt x="26230" y="67954"/>
                  </a:lnTo>
                  <a:lnTo>
                    <a:pt x="26034" y="65731"/>
                  </a:lnTo>
                  <a:lnTo>
                    <a:pt x="25825" y="63535"/>
                  </a:lnTo>
                  <a:lnTo>
                    <a:pt x="25603" y="61364"/>
                  </a:lnTo>
                  <a:lnTo>
                    <a:pt x="25393" y="59220"/>
                  </a:lnTo>
                  <a:lnTo>
                    <a:pt x="25197" y="57115"/>
                  </a:lnTo>
                  <a:lnTo>
                    <a:pt x="24910" y="53702"/>
                  </a:lnTo>
                  <a:lnTo>
                    <a:pt x="24557" y="49871"/>
                  </a:lnTo>
                  <a:lnTo>
                    <a:pt x="24177" y="45726"/>
                  </a:lnTo>
                  <a:lnTo>
                    <a:pt x="23772" y="41358"/>
                  </a:lnTo>
                  <a:lnTo>
                    <a:pt x="23327" y="36834"/>
                  </a:lnTo>
                  <a:lnTo>
                    <a:pt x="22857" y="32258"/>
                  </a:lnTo>
                  <a:lnTo>
                    <a:pt x="22386" y="27707"/>
                  </a:lnTo>
                  <a:lnTo>
                    <a:pt x="21889" y="23262"/>
                  </a:lnTo>
                  <a:lnTo>
                    <a:pt x="21641" y="21117"/>
                  </a:lnTo>
                  <a:lnTo>
                    <a:pt x="21379" y="19025"/>
                  </a:lnTo>
                  <a:lnTo>
                    <a:pt x="21131" y="17012"/>
                  </a:lnTo>
                  <a:lnTo>
                    <a:pt x="20882" y="15063"/>
                  </a:lnTo>
                  <a:lnTo>
                    <a:pt x="20634" y="13220"/>
                  </a:lnTo>
                  <a:lnTo>
                    <a:pt x="20385" y="11481"/>
                  </a:lnTo>
                  <a:lnTo>
                    <a:pt x="20137" y="9859"/>
                  </a:lnTo>
                  <a:lnTo>
                    <a:pt x="19889" y="8356"/>
                  </a:lnTo>
                  <a:lnTo>
                    <a:pt x="19653" y="6996"/>
                  </a:lnTo>
                  <a:lnTo>
                    <a:pt x="19418" y="5767"/>
                  </a:lnTo>
                  <a:lnTo>
                    <a:pt x="19182" y="4707"/>
                  </a:lnTo>
                  <a:lnTo>
                    <a:pt x="19065" y="4237"/>
                  </a:lnTo>
                  <a:lnTo>
                    <a:pt x="18960" y="3818"/>
                  </a:lnTo>
                  <a:lnTo>
                    <a:pt x="18843" y="3439"/>
                  </a:lnTo>
                  <a:lnTo>
                    <a:pt x="18738" y="3099"/>
                  </a:lnTo>
                  <a:lnTo>
                    <a:pt x="18633" y="2811"/>
                  </a:lnTo>
                  <a:lnTo>
                    <a:pt x="18529" y="2576"/>
                  </a:lnTo>
                  <a:lnTo>
                    <a:pt x="18424" y="2393"/>
                  </a:lnTo>
                  <a:lnTo>
                    <a:pt x="18319" y="2249"/>
                  </a:lnTo>
                  <a:lnTo>
                    <a:pt x="18267" y="2210"/>
                  </a:lnTo>
                  <a:lnTo>
                    <a:pt x="18228" y="2171"/>
                  </a:lnTo>
                  <a:lnTo>
                    <a:pt x="18176" y="2145"/>
                  </a:lnTo>
                  <a:lnTo>
                    <a:pt x="18123" y="2145"/>
                  </a:lnTo>
                  <a:lnTo>
                    <a:pt x="17653" y="1779"/>
                  </a:lnTo>
                  <a:lnTo>
                    <a:pt x="17195" y="1452"/>
                  </a:lnTo>
                  <a:lnTo>
                    <a:pt x="16750" y="1164"/>
                  </a:lnTo>
                  <a:lnTo>
                    <a:pt x="16306" y="902"/>
                  </a:lnTo>
                  <a:lnTo>
                    <a:pt x="15874" y="680"/>
                  </a:lnTo>
                  <a:lnTo>
                    <a:pt x="15456" y="497"/>
                  </a:lnTo>
                  <a:lnTo>
                    <a:pt x="15051" y="340"/>
                  </a:lnTo>
                  <a:lnTo>
                    <a:pt x="14645" y="209"/>
                  </a:lnTo>
                  <a:lnTo>
                    <a:pt x="14253" y="118"/>
                  </a:lnTo>
                  <a:lnTo>
                    <a:pt x="13874" y="53"/>
                  </a:lnTo>
                  <a:lnTo>
                    <a:pt x="13495" y="13"/>
                  </a:lnTo>
                  <a:lnTo>
                    <a:pt x="13128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Google Shape;1766;p38">
              <a:extLst>
                <a:ext uri="{FF2B5EF4-FFF2-40B4-BE49-F238E27FC236}">
                  <a16:creationId xmlns:a16="http://schemas.microsoft.com/office/drawing/2014/main" id="{A8852F75-3332-9B6D-5CA6-7C394B0A55BB}"/>
                </a:ext>
              </a:extLst>
            </p:cNvPr>
            <p:cNvSpPr/>
            <p:nvPr/>
          </p:nvSpPr>
          <p:spPr>
            <a:xfrm>
              <a:off x="3696550" y="4820800"/>
              <a:ext cx="889825" cy="502775"/>
            </a:xfrm>
            <a:custGeom>
              <a:avLst/>
              <a:gdLst/>
              <a:ahLst/>
              <a:cxnLst/>
              <a:rect l="l" t="t" r="r" b="b"/>
              <a:pathLst>
                <a:path w="35593" h="20111" extrusionOk="0">
                  <a:moveTo>
                    <a:pt x="21811" y="0"/>
                  </a:moveTo>
                  <a:lnTo>
                    <a:pt x="21105" y="13"/>
                  </a:lnTo>
                  <a:lnTo>
                    <a:pt x="20399" y="53"/>
                  </a:lnTo>
                  <a:lnTo>
                    <a:pt x="19719" y="92"/>
                  </a:lnTo>
                  <a:lnTo>
                    <a:pt x="19065" y="157"/>
                  </a:lnTo>
                  <a:lnTo>
                    <a:pt x="18424" y="236"/>
                  </a:lnTo>
                  <a:lnTo>
                    <a:pt x="17797" y="223"/>
                  </a:lnTo>
                  <a:lnTo>
                    <a:pt x="17143" y="223"/>
                  </a:lnTo>
                  <a:lnTo>
                    <a:pt x="16476" y="236"/>
                  </a:lnTo>
                  <a:lnTo>
                    <a:pt x="15783" y="249"/>
                  </a:lnTo>
                  <a:lnTo>
                    <a:pt x="15090" y="275"/>
                  </a:lnTo>
                  <a:lnTo>
                    <a:pt x="14397" y="314"/>
                  </a:lnTo>
                  <a:lnTo>
                    <a:pt x="13678" y="366"/>
                  </a:lnTo>
                  <a:lnTo>
                    <a:pt x="12972" y="432"/>
                  </a:lnTo>
                  <a:lnTo>
                    <a:pt x="12253" y="523"/>
                  </a:lnTo>
                  <a:lnTo>
                    <a:pt x="11533" y="615"/>
                  </a:lnTo>
                  <a:lnTo>
                    <a:pt x="10814" y="732"/>
                  </a:lnTo>
                  <a:lnTo>
                    <a:pt x="10108" y="876"/>
                  </a:lnTo>
                  <a:lnTo>
                    <a:pt x="9402" y="1020"/>
                  </a:lnTo>
                  <a:lnTo>
                    <a:pt x="8709" y="1203"/>
                  </a:lnTo>
                  <a:lnTo>
                    <a:pt x="8016" y="1399"/>
                  </a:lnTo>
                  <a:lnTo>
                    <a:pt x="7349" y="1609"/>
                  </a:lnTo>
                  <a:lnTo>
                    <a:pt x="6682" y="1857"/>
                  </a:lnTo>
                  <a:lnTo>
                    <a:pt x="6042" y="2118"/>
                  </a:lnTo>
                  <a:lnTo>
                    <a:pt x="5728" y="2262"/>
                  </a:lnTo>
                  <a:lnTo>
                    <a:pt x="5414" y="2406"/>
                  </a:lnTo>
                  <a:lnTo>
                    <a:pt x="5113" y="2563"/>
                  </a:lnTo>
                  <a:lnTo>
                    <a:pt x="4826" y="2733"/>
                  </a:lnTo>
                  <a:lnTo>
                    <a:pt x="4525" y="2903"/>
                  </a:lnTo>
                  <a:lnTo>
                    <a:pt x="4250" y="3073"/>
                  </a:lnTo>
                  <a:lnTo>
                    <a:pt x="3963" y="3256"/>
                  </a:lnTo>
                  <a:lnTo>
                    <a:pt x="3688" y="3452"/>
                  </a:lnTo>
                  <a:lnTo>
                    <a:pt x="3427" y="3648"/>
                  </a:lnTo>
                  <a:lnTo>
                    <a:pt x="3178" y="3858"/>
                  </a:lnTo>
                  <a:lnTo>
                    <a:pt x="2917" y="4067"/>
                  </a:lnTo>
                  <a:lnTo>
                    <a:pt x="2681" y="4289"/>
                  </a:lnTo>
                  <a:lnTo>
                    <a:pt x="2446" y="4511"/>
                  </a:lnTo>
                  <a:lnTo>
                    <a:pt x="2224" y="4747"/>
                  </a:lnTo>
                  <a:lnTo>
                    <a:pt x="2001" y="4995"/>
                  </a:lnTo>
                  <a:lnTo>
                    <a:pt x="1805" y="5244"/>
                  </a:lnTo>
                  <a:lnTo>
                    <a:pt x="1596" y="5505"/>
                  </a:lnTo>
                  <a:lnTo>
                    <a:pt x="1413" y="5780"/>
                  </a:lnTo>
                  <a:lnTo>
                    <a:pt x="1230" y="6054"/>
                  </a:lnTo>
                  <a:lnTo>
                    <a:pt x="1060" y="6342"/>
                  </a:lnTo>
                  <a:lnTo>
                    <a:pt x="903" y="6643"/>
                  </a:lnTo>
                  <a:lnTo>
                    <a:pt x="759" y="6943"/>
                  </a:lnTo>
                  <a:lnTo>
                    <a:pt x="628" y="7257"/>
                  </a:lnTo>
                  <a:lnTo>
                    <a:pt x="498" y="7584"/>
                  </a:lnTo>
                  <a:lnTo>
                    <a:pt x="380" y="7924"/>
                  </a:lnTo>
                  <a:lnTo>
                    <a:pt x="288" y="8264"/>
                  </a:lnTo>
                  <a:lnTo>
                    <a:pt x="197" y="8617"/>
                  </a:lnTo>
                  <a:lnTo>
                    <a:pt x="118" y="8983"/>
                  </a:lnTo>
                  <a:lnTo>
                    <a:pt x="66" y="9310"/>
                  </a:lnTo>
                  <a:lnTo>
                    <a:pt x="27" y="9624"/>
                  </a:lnTo>
                  <a:lnTo>
                    <a:pt x="14" y="9951"/>
                  </a:lnTo>
                  <a:lnTo>
                    <a:pt x="1" y="10265"/>
                  </a:lnTo>
                  <a:lnTo>
                    <a:pt x="27" y="10578"/>
                  </a:lnTo>
                  <a:lnTo>
                    <a:pt x="53" y="10879"/>
                  </a:lnTo>
                  <a:lnTo>
                    <a:pt x="105" y="11180"/>
                  </a:lnTo>
                  <a:lnTo>
                    <a:pt x="158" y="11481"/>
                  </a:lnTo>
                  <a:lnTo>
                    <a:pt x="236" y="11781"/>
                  </a:lnTo>
                  <a:lnTo>
                    <a:pt x="328" y="12069"/>
                  </a:lnTo>
                  <a:lnTo>
                    <a:pt x="432" y="12357"/>
                  </a:lnTo>
                  <a:lnTo>
                    <a:pt x="550" y="12631"/>
                  </a:lnTo>
                  <a:lnTo>
                    <a:pt x="681" y="12906"/>
                  </a:lnTo>
                  <a:lnTo>
                    <a:pt x="811" y="13180"/>
                  </a:lnTo>
                  <a:lnTo>
                    <a:pt x="968" y="13442"/>
                  </a:lnTo>
                  <a:lnTo>
                    <a:pt x="1125" y="13703"/>
                  </a:lnTo>
                  <a:lnTo>
                    <a:pt x="1308" y="13965"/>
                  </a:lnTo>
                  <a:lnTo>
                    <a:pt x="1478" y="14213"/>
                  </a:lnTo>
                  <a:lnTo>
                    <a:pt x="1674" y="14449"/>
                  </a:lnTo>
                  <a:lnTo>
                    <a:pt x="1871" y="14697"/>
                  </a:lnTo>
                  <a:lnTo>
                    <a:pt x="2080" y="14920"/>
                  </a:lnTo>
                  <a:lnTo>
                    <a:pt x="2289" y="15155"/>
                  </a:lnTo>
                  <a:lnTo>
                    <a:pt x="2511" y="15377"/>
                  </a:lnTo>
                  <a:lnTo>
                    <a:pt x="2747" y="15586"/>
                  </a:lnTo>
                  <a:lnTo>
                    <a:pt x="2969" y="15796"/>
                  </a:lnTo>
                  <a:lnTo>
                    <a:pt x="3217" y="15992"/>
                  </a:lnTo>
                  <a:lnTo>
                    <a:pt x="3701" y="16384"/>
                  </a:lnTo>
                  <a:lnTo>
                    <a:pt x="4211" y="16737"/>
                  </a:lnTo>
                  <a:lnTo>
                    <a:pt x="4721" y="17077"/>
                  </a:lnTo>
                  <a:lnTo>
                    <a:pt x="5087" y="17299"/>
                  </a:lnTo>
                  <a:lnTo>
                    <a:pt x="5466" y="17508"/>
                  </a:lnTo>
                  <a:lnTo>
                    <a:pt x="5846" y="17705"/>
                  </a:lnTo>
                  <a:lnTo>
                    <a:pt x="6238" y="17888"/>
                  </a:lnTo>
                  <a:lnTo>
                    <a:pt x="6630" y="18071"/>
                  </a:lnTo>
                  <a:lnTo>
                    <a:pt x="7022" y="18241"/>
                  </a:lnTo>
                  <a:lnTo>
                    <a:pt x="7428" y="18398"/>
                  </a:lnTo>
                  <a:lnTo>
                    <a:pt x="7833" y="18541"/>
                  </a:lnTo>
                  <a:lnTo>
                    <a:pt x="8251" y="18685"/>
                  </a:lnTo>
                  <a:lnTo>
                    <a:pt x="8657" y="18816"/>
                  </a:lnTo>
                  <a:lnTo>
                    <a:pt x="9075" y="18947"/>
                  </a:lnTo>
                  <a:lnTo>
                    <a:pt x="9507" y="19064"/>
                  </a:lnTo>
                  <a:lnTo>
                    <a:pt x="9925" y="19169"/>
                  </a:lnTo>
                  <a:lnTo>
                    <a:pt x="10357" y="19274"/>
                  </a:lnTo>
                  <a:lnTo>
                    <a:pt x="11220" y="19444"/>
                  </a:lnTo>
                  <a:lnTo>
                    <a:pt x="12096" y="19601"/>
                  </a:lnTo>
                  <a:lnTo>
                    <a:pt x="12959" y="19731"/>
                  </a:lnTo>
                  <a:lnTo>
                    <a:pt x="13835" y="19836"/>
                  </a:lnTo>
                  <a:lnTo>
                    <a:pt x="14711" y="19927"/>
                  </a:lnTo>
                  <a:lnTo>
                    <a:pt x="15587" y="19993"/>
                  </a:lnTo>
                  <a:lnTo>
                    <a:pt x="16450" y="20045"/>
                  </a:lnTo>
                  <a:lnTo>
                    <a:pt x="17300" y="20084"/>
                  </a:lnTo>
                  <a:lnTo>
                    <a:pt x="18150" y="20111"/>
                  </a:lnTo>
                  <a:lnTo>
                    <a:pt x="18764" y="20111"/>
                  </a:lnTo>
                  <a:lnTo>
                    <a:pt x="19405" y="20097"/>
                  </a:lnTo>
                  <a:lnTo>
                    <a:pt x="20046" y="20084"/>
                  </a:lnTo>
                  <a:lnTo>
                    <a:pt x="20713" y="20032"/>
                  </a:lnTo>
                  <a:lnTo>
                    <a:pt x="21392" y="19980"/>
                  </a:lnTo>
                  <a:lnTo>
                    <a:pt x="22085" y="19901"/>
                  </a:lnTo>
                  <a:lnTo>
                    <a:pt x="22778" y="19810"/>
                  </a:lnTo>
                  <a:lnTo>
                    <a:pt x="23485" y="19692"/>
                  </a:lnTo>
                  <a:lnTo>
                    <a:pt x="24191" y="19561"/>
                  </a:lnTo>
                  <a:lnTo>
                    <a:pt x="24897" y="19418"/>
                  </a:lnTo>
                  <a:lnTo>
                    <a:pt x="25603" y="19248"/>
                  </a:lnTo>
                  <a:lnTo>
                    <a:pt x="26296" y="19051"/>
                  </a:lnTo>
                  <a:lnTo>
                    <a:pt x="26989" y="18842"/>
                  </a:lnTo>
                  <a:lnTo>
                    <a:pt x="27669" y="18594"/>
                  </a:lnTo>
                  <a:lnTo>
                    <a:pt x="28349" y="18345"/>
                  </a:lnTo>
                  <a:lnTo>
                    <a:pt x="29002" y="18058"/>
                  </a:lnTo>
                  <a:lnTo>
                    <a:pt x="29643" y="17757"/>
                  </a:lnTo>
                  <a:lnTo>
                    <a:pt x="29944" y="17587"/>
                  </a:lnTo>
                  <a:lnTo>
                    <a:pt x="30258" y="17417"/>
                  </a:lnTo>
                  <a:lnTo>
                    <a:pt x="30558" y="17247"/>
                  </a:lnTo>
                  <a:lnTo>
                    <a:pt x="30859" y="17064"/>
                  </a:lnTo>
                  <a:lnTo>
                    <a:pt x="31147" y="16881"/>
                  </a:lnTo>
                  <a:lnTo>
                    <a:pt x="31434" y="16685"/>
                  </a:lnTo>
                  <a:lnTo>
                    <a:pt x="31709" y="16489"/>
                  </a:lnTo>
                  <a:lnTo>
                    <a:pt x="31971" y="16279"/>
                  </a:lnTo>
                  <a:lnTo>
                    <a:pt x="32245" y="16070"/>
                  </a:lnTo>
                  <a:lnTo>
                    <a:pt x="32494" y="15848"/>
                  </a:lnTo>
                  <a:lnTo>
                    <a:pt x="32742" y="15613"/>
                  </a:lnTo>
                  <a:lnTo>
                    <a:pt x="32977" y="15377"/>
                  </a:lnTo>
                  <a:lnTo>
                    <a:pt x="33213" y="15142"/>
                  </a:lnTo>
                  <a:lnTo>
                    <a:pt x="33435" y="14893"/>
                  </a:lnTo>
                  <a:lnTo>
                    <a:pt x="33644" y="14645"/>
                  </a:lnTo>
                  <a:lnTo>
                    <a:pt x="33853" y="14370"/>
                  </a:lnTo>
                  <a:lnTo>
                    <a:pt x="34050" y="14109"/>
                  </a:lnTo>
                  <a:lnTo>
                    <a:pt x="34233" y="13834"/>
                  </a:lnTo>
                  <a:lnTo>
                    <a:pt x="34403" y="13547"/>
                  </a:lnTo>
                  <a:lnTo>
                    <a:pt x="34573" y="13259"/>
                  </a:lnTo>
                  <a:lnTo>
                    <a:pt x="34716" y="12958"/>
                  </a:lnTo>
                  <a:lnTo>
                    <a:pt x="34860" y="12644"/>
                  </a:lnTo>
                  <a:lnTo>
                    <a:pt x="34991" y="12331"/>
                  </a:lnTo>
                  <a:lnTo>
                    <a:pt x="35109" y="12017"/>
                  </a:lnTo>
                  <a:lnTo>
                    <a:pt x="35213" y="11677"/>
                  </a:lnTo>
                  <a:lnTo>
                    <a:pt x="35305" y="11337"/>
                  </a:lnTo>
                  <a:lnTo>
                    <a:pt x="35383" y="10997"/>
                  </a:lnTo>
                  <a:lnTo>
                    <a:pt x="35462" y="10644"/>
                  </a:lnTo>
                  <a:lnTo>
                    <a:pt x="35514" y="10278"/>
                  </a:lnTo>
                  <a:lnTo>
                    <a:pt x="35553" y="9912"/>
                  </a:lnTo>
                  <a:lnTo>
                    <a:pt x="35579" y="9480"/>
                  </a:lnTo>
                  <a:lnTo>
                    <a:pt x="35593" y="9075"/>
                  </a:lnTo>
                  <a:lnTo>
                    <a:pt x="35593" y="8669"/>
                  </a:lnTo>
                  <a:lnTo>
                    <a:pt x="35566" y="8277"/>
                  </a:lnTo>
                  <a:lnTo>
                    <a:pt x="35527" y="7898"/>
                  </a:lnTo>
                  <a:lnTo>
                    <a:pt x="35475" y="7532"/>
                  </a:lnTo>
                  <a:lnTo>
                    <a:pt x="35409" y="7166"/>
                  </a:lnTo>
                  <a:lnTo>
                    <a:pt x="35318" y="6813"/>
                  </a:lnTo>
                  <a:lnTo>
                    <a:pt x="35226" y="6486"/>
                  </a:lnTo>
                  <a:lnTo>
                    <a:pt x="35109" y="6159"/>
                  </a:lnTo>
                  <a:lnTo>
                    <a:pt x="34978" y="5832"/>
                  </a:lnTo>
                  <a:lnTo>
                    <a:pt x="34847" y="5531"/>
                  </a:lnTo>
                  <a:lnTo>
                    <a:pt x="34690" y="5230"/>
                  </a:lnTo>
                  <a:lnTo>
                    <a:pt x="34520" y="4943"/>
                  </a:lnTo>
                  <a:lnTo>
                    <a:pt x="34337" y="4668"/>
                  </a:lnTo>
                  <a:lnTo>
                    <a:pt x="34154" y="4394"/>
                  </a:lnTo>
                  <a:lnTo>
                    <a:pt x="33945" y="4132"/>
                  </a:lnTo>
                  <a:lnTo>
                    <a:pt x="33736" y="3884"/>
                  </a:lnTo>
                  <a:lnTo>
                    <a:pt x="33514" y="3648"/>
                  </a:lnTo>
                  <a:lnTo>
                    <a:pt x="33278" y="3413"/>
                  </a:lnTo>
                  <a:lnTo>
                    <a:pt x="33030" y="3191"/>
                  </a:lnTo>
                  <a:lnTo>
                    <a:pt x="32781" y="2981"/>
                  </a:lnTo>
                  <a:lnTo>
                    <a:pt x="32507" y="2772"/>
                  </a:lnTo>
                  <a:lnTo>
                    <a:pt x="32245" y="2576"/>
                  </a:lnTo>
                  <a:lnTo>
                    <a:pt x="31958" y="2380"/>
                  </a:lnTo>
                  <a:lnTo>
                    <a:pt x="31670" y="2197"/>
                  </a:lnTo>
                  <a:lnTo>
                    <a:pt x="31369" y="2027"/>
                  </a:lnTo>
                  <a:lnTo>
                    <a:pt x="31068" y="1870"/>
                  </a:lnTo>
                  <a:lnTo>
                    <a:pt x="30755" y="1713"/>
                  </a:lnTo>
                  <a:lnTo>
                    <a:pt x="30441" y="1556"/>
                  </a:lnTo>
                  <a:lnTo>
                    <a:pt x="30114" y="1425"/>
                  </a:lnTo>
                  <a:lnTo>
                    <a:pt x="29787" y="1282"/>
                  </a:lnTo>
                  <a:lnTo>
                    <a:pt x="29447" y="1164"/>
                  </a:lnTo>
                  <a:lnTo>
                    <a:pt x="29107" y="1046"/>
                  </a:lnTo>
                  <a:lnTo>
                    <a:pt x="28754" y="929"/>
                  </a:lnTo>
                  <a:lnTo>
                    <a:pt x="28414" y="824"/>
                  </a:lnTo>
                  <a:lnTo>
                    <a:pt x="27695" y="641"/>
                  </a:lnTo>
                  <a:lnTo>
                    <a:pt x="26976" y="471"/>
                  </a:lnTo>
                  <a:lnTo>
                    <a:pt x="26243" y="340"/>
                  </a:lnTo>
                  <a:lnTo>
                    <a:pt x="25498" y="223"/>
                  </a:lnTo>
                  <a:lnTo>
                    <a:pt x="24753" y="144"/>
                  </a:lnTo>
                  <a:lnTo>
                    <a:pt x="24021" y="79"/>
                  </a:lnTo>
                  <a:lnTo>
                    <a:pt x="23275" y="26"/>
                  </a:lnTo>
                  <a:lnTo>
                    <a:pt x="22543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oogle Shape;1767;p38">
              <a:extLst>
                <a:ext uri="{FF2B5EF4-FFF2-40B4-BE49-F238E27FC236}">
                  <a16:creationId xmlns:a16="http://schemas.microsoft.com/office/drawing/2014/main" id="{E5FA0A7F-F100-15B2-17F8-5BF5ACB744AF}"/>
                </a:ext>
              </a:extLst>
            </p:cNvPr>
            <p:cNvSpPr/>
            <p:nvPr/>
          </p:nvSpPr>
          <p:spPr>
            <a:xfrm>
              <a:off x="4809300" y="238125"/>
              <a:ext cx="1575300" cy="1900875"/>
            </a:xfrm>
            <a:custGeom>
              <a:avLst/>
              <a:gdLst/>
              <a:ahLst/>
              <a:cxnLst/>
              <a:rect l="l" t="t" r="r" b="b"/>
              <a:pathLst>
                <a:path w="63012" h="76035" extrusionOk="0">
                  <a:moveTo>
                    <a:pt x="23719" y="0"/>
                  </a:moveTo>
                  <a:lnTo>
                    <a:pt x="22922" y="13"/>
                  </a:lnTo>
                  <a:lnTo>
                    <a:pt x="22124" y="39"/>
                  </a:lnTo>
                  <a:lnTo>
                    <a:pt x="21326" y="118"/>
                  </a:lnTo>
                  <a:lnTo>
                    <a:pt x="20503" y="209"/>
                  </a:lnTo>
                  <a:lnTo>
                    <a:pt x="19679" y="340"/>
                  </a:lnTo>
                  <a:lnTo>
                    <a:pt x="18842" y="510"/>
                  </a:lnTo>
                  <a:lnTo>
                    <a:pt x="18005" y="693"/>
                  </a:lnTo>
                  <a:lnTo>
                    <a:pt x="17155" y="928"/>
                  </a:lnTo>
                  <a:lnTo>
                    <a:pt x="16292" y="1190"/>
                  </a:lnTo>
                  <a:lnTo>
                    <a:pt x="15416" y="1478"/>
                  </a:lnTo>
                  <a:lnTo>
                    <a:pt x="14540" y="1804"/>
                  </a:lnTo>
                  <a:lnTo>
                    <a:pt x="13651" y="2171"/>
                  </a:lnTo>
                  <a:lnTo>
                    <a:pt x="12762" y="2563"/>
                  </a:lnTo>
                  <a:lnTo>
                    <a:pt x="11847" y="2994"/>
                  </a:lnTo>
                  <a:lnTo>
                    <a:pt x="10931" y="3465"/>
                  </a:lnTo>
                  <a:lnTo>
                    <a:pt x="10016" y="3962"/>
                  </a:lnTo>
                  <a:lnTo>
                    <a:pt x="9807" y="4080"/>
                  </a:lnTo>
                  <a:lnTo>
                    <a:pt x="9218" y="4433"/>
                  </a:lnTo>
                  <a:lnTo>
                    <a:pt x="8787" y="4707"/>
                  </a:lnTo>
                  <a:lnTo>
                    <a:pt x="8303" y="5034"/>
                  </a:lnTo>
                  <a:lnTo>
                    <a:pt x="7741" y="5413"/>
                  </a:lnTo>
                  <a:lnTo>
                    <a:pt x="7113" y="5858"/>
                  </a:lnTo>
                  <a:lnTo>
                    <a:pt x="6433" y="6355"/>
                  </a:lnTo>
                  <a:lnTo>
                    <a:pt x="5714" y="6904"/>
                  </a:lnTo>
                  <a:lnTo>
                    <a:pt x="4956" y="7518"/>
                  </a:lnTo>
                  <a:lnTo>
                    <a:pt x="4158" y="8198"/>
                  </a:lnTo>
                  <a:lnTo>
                    <a:pt x="3334" y="8931"/>
                  </a:lnTo>
                  <a:lnTo>
                    <a:pt x="2916" y="9310"/>
                  </a:lnTo>
                  <a:lnTo>
                    <a:pt x="2484" y="9715"/>
                  </a:lnTo>
                  <a:lnTo>
                    <a:pt x="2066" y="10134"/>
                  </a:lnTo>
                  <a:lnTo>
                    <a:pt x="1635" y="10565"/>
                  </a:lnTo>
                  <a:lnTo>
                    <a:pt x="1203" y="11010"/>
                  </a:lnTo>
                  <a:lnTo>
                    <a:pt x="772" y="11467"/>
                  </a:lnTo>
                  <a:lnTo>
                    <a:pt x="667" y="11585"/>
                  </a:lnTo>
                  <a:lnTo>
                    <a:pt x="575" y="11716"/>
                  </a:lnTo>
                  <a:lnTo>
                    <a:pt x="484" y="11860"/>
                  </a:lnTo>
                  <a:lnTo>
                    <a:pt x="405" y="12003"/>
                  </a:lnTo>
                  <a:lnTo>
                    <a:pt x="340" y="12160"/>
                  </a:lnTo>
                  <a:lnTo>
                    <a:pt x="275" y="12317"/>
                  </a:lnTo>
                  <a:lnTo>
                    <a:pt x="209" y="12487"/>
                  </a:lnTo>
                  <a:lnTo>
                    <a:pt x="157" y="12670"/>
                  </a:lnTo>
                  <a:lnTo>
                    <a:pt x="118" y="12853"/>
                  </a:lnTo>
                  <a:lnTo>
                    <a:pt x="79" y="13049"/>
                  </a:lnTo>
                  <a:lnTo>
                    <a:pt x="52" y="13246"/>
                  </a:lnTo>
                  <a:lnTo>
                    <a:pt x="26" y="13455"/>
                  </a:lnTo>
                  <a:lnTo>
                    <a:pt x="0" y="13899"/>
                  </a:lnTo>
                  <a:lnTo>
                    <a:pt x="13" y="14370"/>
                  </a:lnTo>
                  <a:lnTo>
                    <a:pt x="39" y="14854"/>
                  </a:lnTo>
                  <a:lnTo>
                    <a:pt x="92" y="15377"/>
                  </a:lnTo>
                  <a:lnTo>
                    <a:pt x="170" y="15926"/>
                  </a:lnTo>
                  <a:lnTo>
                    <a:pt x="275" y="16501"/>
                  </a:lnTo>
                  <a:lnTo>
                    <a:pt x="405" y="17090"/>
                  </a:lnTo>
                  <a:lnTo>
                    <a:pt x="549" y="17704"/>
                  </a:lnTo>
                  <a:lnTo>
                    <a:pt x="732" y="18345"/>
                  </a:lnTo>
                  <a:lnTo>
                    <a:pt x="928" y="19012"/>
                  </a:lnTo>
                  <a:lnTo>
                    <a:pt x="1138" y="19679"/>
                  </a:lnTo>
                  <a:lnTo>
                    <a:pt x="1373" y="20385"/>
                  </a:lnTo>
                  <a:lnTo>
                    <a:pt x="1635" y="21104"/>
                  </a:lnTo>
                  <a:lnTo>
                    <a:pt x="1909" y="21836"/>
                  </a:lnTo>
                  <a:lnTo>
                    <a:pt x="2197" y="22582"/>
                  </a:lnTo>
                  <a:lnTo>
                    <a:pt x="2511" y="23340"/>
                  </a:lnTo>
                  <a:lnTo>
                    <a:pt x="2837" y="24125"/>
                  </a:lnTo>
                  <a:lnTo>
                    <a:pt x="3191" y="24922"/>
                  </a:lnTo>
                  <a:lnTo>
                    <a:pt x="3544" y="25720"/>
                  </a:lnTo>
                  <a:lnTo>
                    <a:pt x="3923" y="26530"/>
                  </a:lnTo>
                  <a:lnTo>
                    <a:pt x="4315" y="27367"/>
                  </a:lnTo>
                  <a:lnTo>
                    <a:pt x="4720" y="28204"/>
                  </a:lnTo>
                  <a:lnTo>
                    <a:pt x="5570" y="29891"/>
                  </a:lnTo>
                  <a:lnTo>
                    <a:pt x="6472" y="31617"/>
                  </a:lnTo>
                  <a:lnTo>
                    <a:pt x="7401" y="33369"/>
                  </a:lnTo>
                  <a:lnTo>
                    <a:pt x="8382" y="35121"/>
                  </a:lnTo>
                  <a:lnTo>
                    <a:pt x="9388" y="36886"/>
                  </a:lnTo>
                  <a:lnTo>
                    <a:pt x="10421" y="38638"/>
                  </a:lnTo>
                  <a:lnTo>
                    <a:pt x="11480" y="40391"/>
                  </a:lnTo>
                  <a:lnTo>
                    <a:pt x="12553" y="42130"/>
                  </a:lnTo>
                  <a:lnTo>
                    <a:pt x="13638" y="43830"/>
                  </a:lnTo>
                  <a:lnTo>
                    <a:pt x="14723" y="45503"/>
                  </a:lnTo>
                  <a:lnTo>
                    <a:pt x="15822" y="47151"/>
                  </a:lnTo>
                  <a:lnTo>
                    <a:pt x="16907" y="48733"/>
                  </a:lnTo>
                  <a:lnTo>
                    <a:pt x="17979" y="50276"/>
                  </a:lnTo>
                  <a:lnTo>
                    <a:pt x="19038" y="51740"/>
                  </a:lnTo>
                  <a:lnTo>
                    <a:pt x="20071" y="53152"/>
                  </a:lnTo>
                  <a:lnTo>
                    <a:pt x="21091" y="54473"/>
                  </a:lnTo>
                  <a:lnTo>
                    <a:pt x="22072" y="55715"/>
                  </a:lnTo>
                  <a:lnTo>
                    <a:pt x="23026" y="56866"/>
                  </a:lnTo>
                  <a:lnTo>
                    <a:pt x="23771" y="57755"/>
                  </a:lnTo>
                  <a:lnTo>
                    <a:pt x="24556" y="58670"/>
                  </a:lnTo>
                  <a:lnTo>
                    <a:pt x="25393" y="59612"/>
                  </a:lnTo>
                  <a:lnTo>
                    <a:pt x="26282" y="60592"/>
                  </a:lnTo>
                  <a:lnTo>
                    <a:pt x="27197" y="61586"/>
                  </a:lnTo>
                  <a:lnTo>
                    <a:pt x="28152" y="62593"/>
                  </a:lnTo>
                  <a:lnTo>
                    <a:pt x="29146" y="63600"/>
                  </a:lnTo>
                  <a:lnTo>
                    <a:pt x="30179" y="64620"/>
                  </a:lnTo>
                  <a:lnTo>
                    <a:pt x="31238" y="65627"/>
                  </a:lnTo>
                  <a:lnTo>
                    <a:pt x="32323" y="66620"/>
                  </a:lnTo>
                  <a:lnTo>
                    <a:pt x="32872" y="67117"/>
                  </a:lnTo>
                  <a:lnTo>
                    <a:pt x="33434" y="67601"/>
                  </a:lnTo>
                  <a:lnTo>
                    <a:pt x="34010" y="68085"/>
                  </a:lnTo>
                  <a:lnTo>
                    <a:pt x="34572" y="68556"/>
                  </a:lnTo>
                  <a:lnTo>
                    <a:pt x="35160" y="69026"/>
                  </a:lnTo>
                  <a:lnTo>
                    <a:pt x="35749" y="69484"/>
                  </a:lnTo>
                  <a:lnTo>
                    <a:pt x="36337" y="69942"/>
                  </a:lnTo>
                  <a:lnTo>
                    <a:pt x="36926" y="70373"/>
                  </a:lnTo>
                  <a:lnTo>
                    <a:pt x="37527" y="70805"/>
                  </a:lnTo>
                  <a:lnTo>
                    <a:pt x="38142" y="71223"/>
                  </a:lnTo>
                  <a:lnTo>
                    <a:pt x="38743" y="71628"/>
                  </a:lnTo>
                  <a:lnTo>
                    <a:pt x="39358" y="72021"/>
                  </a:lnTo>
                  <a:lnTo>
                    <a:pt x="39985" y="72400"/>
                  </a:lnTo>
                  <a:lnTo>
                    <a:pt x="40600" y="72766"/>
                  </a:lnTo>
                  <a:lnTo>
                    <a:pt x="41227" y="73119"/>
                  </a:lnTo>
                  <a:lnTo>
                    <a:pt x="41855" y="73459"/>
                  </a:lnTo>
                  <a:lnTo>
                    <a:pt x="42483" y="73773"/>
                  </a:lnTo>
                  <a:lnTo>
                    <a:pt x="43123" y="74073"/>
                  </a:lnTo>
                  <a:lnTo>
                    <a:pt x="43751" y="74348"/>
                  </a:lnTo>
                  <a:lnTo>
                    <a:pt x="44392" y="74610"/>
                  </a:lnTo>
                  <a:lnTo>
                    <a:pt x="45032" y="74858"/>
                  </a:lnTo>
                  <a:lnTo>
                    <a:pt x="45673" y="75080"/>
                  </a:lnTo>
                  <a:lnTo>
                    <a:pt x="46314" y="75289"/>
                  </a:lnTo>
                  <a:lnTo>
                    <a:pt x="46968" y="75459"/>
                  </a:lnTo>
                  <a:lnTo>
                    <a:pt x="47608" y="75616"/>
                  </a:lnTo>
                  <a:lnTo>
                    <a:pt x="48249" y="75747"/>
                  </a:lnTo>
                  <a:lnTo>
                    <a:pt x="48903" y="75865"/>
                  </a:lnTo>
                  <a:lnTo>
                    <a:pt x="49543" y="75943"/>
                  </a:lnTo>
                  <a:lnTo>
                    <a:pt x="50184" y="75996"/>
                  </a:lnTo>
                  <a:lnTo>
                    <a:pt x="50838" y="76035"/>
                  </a:lnTo>
                  <a:lnTo>
                    <a:pt x="51479" y="76035"/>
                  </a:lnTo>
                  <a:lnTo>
                    <a:pt x="52119" y="76009"/>
                  </a:lnTo>
                  <a:lnTo>
                    <a:pt x="52760" y="75956"/>
                  </a:lnTo>
                  <a:lnTo>
                    <a:pt x="53401" y="75878"/>
                  </a:lnTo>
                  <a:lnTo>
                    <a:pt x="54041" y="75760"/>
                  </a:lnTo>
                  <a:lnTo>
                    <a:pt x="54355" y="75695"/>
                  </a:lnTo>
                  <a:lnTo>
                    <a:pt x="54682" y="75616"/>
                  </a:lnTo>
                  <a:lnTo>
                    <a:pt x="54996" y="75525"/>
                  </a:lnTo>
                  <a:lnTo>
                    <a:pt x="55310" y="75433"/>
                  </a:lnTo>
                  <a:lnTo>
                    <a:pt x="55624" y="75342"/>
                  </a:lnTo>
                  <a:lnTo>
                    <a:pt x="55937" y="75224"/>
                  </a:lnTo>
                  <a:lnTo>
                    <a:pt x="56264" y="75106"/>
                  </a:lnTo>
                  <a:lnTo>
                    <a:pt x="56578" y="74989"/>
                  </a:lnTo>
                  <a:lnTo>
                    <a:pt x="56892" y="74845"/>
                  </a:lnTo>
                  <a:lnTo>
                    <a:pt x="57193" y="74714"/>
                  </a:lnTo>
                  <a:lnTo>
                    <a:pt x="57507" y="74557"/>
                  </a:lnTo>
                  <a:lnTo>
                    <a:pt x="57820" y="74400"/>
                  </a:lnTo>
                  <a:lnTo>
                    <a:pt x="58134" y="74230"/>
                  </a:lnTo>
                  <a:lnTo>
                    <a:pt x="58435" y="74047"/>
                  </a:lnTo>
                  <a:lnTo>
                    <a:pt x="58749" y="73864"/>
                  </a:lnTo>
                  <a:lnTo>
                    <a:pt x="59049" y="73668"/>
                  </a:lnTo>
                  <a:lnTo>
                    <a:pt x="59363" y="73459"/>
                  </a:lnTo>
                  <a:lnTo>
                    <a:pt x="59664" y="73237"/>
                  </a:lnTo>
                  <a:lnTo>
                    <a:pt x="59899" y="73067"/>
                  </a:lnTo>
                  <a:lnTo>
                    <a:pt x="60109" y="72884"/>
                  </a:lnTo>
                  <a:lnTo>
                    <a:pt x="60331" y="72700"/>
                  </a:lnTo>
                  <a:lnTo>
                    <a:pt x="60527" y="72504"/>
                  </a:lnTo>
                  <a:lnTo>
                    <a:pt x="60723" y="72295"/>
                  </a:lnTo>
                  <a:lnTo>
                    <a:pt x="60906" y="72086"/>
                  </a:lnTo>
                  <a:lnTo>
                    <a:pt x="61076" y="71864"/>
                  </a:lnTo>
                  <a:lnTo>
                    <a:pt x="61246" y="71641"/>
                  </a:lnTo>
                  <a:lnTo>
                    <a:pt x="61403" y="71406"/>
                  </a:lnTo>
                  <a:lnTo>
                    <a:pt x="61560" y="71158"/>
                  </a:lnTo>
                  <a:lnTo>
                    <a:pt x="61704" y="70909"/>
                  </a:lnTo>
                  <a:lnTo>
                    <a:pt x="61835" y="70661"/>
                  </a:lnTo>
                  <a:lnTo>
                    <a:pt x="61965" y="70399"/>
                  </a:lnTo>
                  <a:lnTo>
                    <a:pt x="62083" y="70125"/>
                  </a:lnTo>
                  <a:lnTo>
                    <a:pt x="62188" y="69850"/>
                  </a:lnTo>
                  <a:lnTo>
                    <a:pt x="62292" y="69575"/>
                  </a:lnTo>
                  <a:lnTo>
                    <a:pt x="62384" y="69288"/>
                  </a:lnTo>
                  <a:lnTo>
                    <a:pt x="62475" y="68987"/>
                  </a:lnTo>
                  <a:lnTo>
                    <a:pt x="62554" y="68686"/>
                  </a:lnTo>
                  <a:lnTo>
                    <a:pt x="62632" y="68386"/>
                  </a:lnTo>
                  <a:lnTo>
                    <a:pt x="62698" y="68072"/>
                  </a:lnTo>
                  <a:lnTo>
                    <a:pt x="62763" y="67758"/>
                  </a:lnTo>
                  <a:lnTo>
                    <a:pt x="62867" y="67104"/>
                  </a:lnTo>
                  <a:lnTo>
                    <a:pt x="62933" y="66437"/>
                  </a:lnTo>
                  <a:lnTo>
                    <a:pt x="62985" y="65744"/>
                  </a:lnTo>
                  <a:lnTo>
                    <a:pt x="63011" y="65038"/>
                  </a:lnTo>
                  <a:lnTo>
                    <a:pt x="63011" y="64319"/>
                  </a:lnTo>
                  <a:lnTo>
                    <a:pt x="62985" y="63574"/>
                  </a:lnTo>
                  <a:lnTo>
                    <a:pt x="62946" y="62815"/>
                  </a:lnTo>
                  <a:lnTo>
                    <a:pt x="62881" y="62031"/>
                  </a:lnTo>
                  <a:lnTo>
                    <a:pt x="62789" y="61246"/>
                  </a:lnTo>
                  <a:lnTo>
                    <a:pt x="62684" y="60449"/>
                  </a:lnTo>
                  <a:lnTo>
                    <a:pt x="62567" y="59638"/>
                  </a:lnTo>
                  <a:lnTo>
                    <a:pt x="62423" y="58814"/>
                  </a:lnTo>
                  <a:lnTo>
                    <a:pt x="62253" y="57977"/>
                  </a:lnTo>
                  <a:lnTo>
                    <a:pt x="62083" y="57127"/>
                  </a:lnTo>
                  <a:lnTo>
                    <a:pt x="61887" y="56278"/>
                  </a:lnTo>
                  <a:lnTo>
                    <a:pt x="61691" y="55428"/>
                  </a:lnTo>
                  <a:lnTo>
                    <a:pt x="61468" y="54565"/>
                  </a:lnTo>
                  <a:lnTo>
                    <a:pt x="61233" y="53702"/>
                  </a:lnTo>
                  <a:lnTo>
                    <a:pt x="60985" y="52826"/>
                  </a:lnTo>
                  <a:lnTo>
                    <a:pt x="60736" y="51949"/>
                  </a:lnTo>
                  <a:lnTo>
                    <a:pt x="60462" y="51073"/>
                  </a:lnTo>
                  <a:lnTo>
                    <a:pt x="60187" y="50197"/>
                  </a:lnTo>
                  <a:lnTo>
                    <a:pt x="59899" y="49321"/>
                  </a:lnTo>
                  <a:lnTo>
                    <a:pt x="59311" y="47582"/>
                  </a:lnTo>
                  <a:lnTo>
                    <a:pt x="58696" y="45843"/>
                  </a:lnTo>
                  <a:lnTo>
                    <a:pt x="58056" y="44130"/>
                  </a:lnTo>
                  <a:lnTo>
                    <a:pt x="57415" y="42457"/>
                  </a:lnTo>
                  <a:lnTo>
                    <a:pt x="56774" y="40809"/>
                  </a:lnTo>
                  <a:lnTo>
                    <a:pt x="56120" y="39201"/>
                  </a:lnTo>
                  <a:lnTo>
                    <a:pt x="55480" y="37658"/>
                  </a:lnTo>
                  <a:lnTo>
                    <a:pt x="54264" y="34768"/>
                  </a:lnTo>
                  <a:lnTo>
                    <a:pt x="53165" y="32179"/>
                  </a:lnTo>
                  <a:lnTo>
                    <a:pt x="52237" y="29969"/>
                  </a:lnTo>
                  <a:lnTo>
                    <a:pt x="51858" y="29015"/>
                  </a:lnTo>
                  <a:lnTo>
                    <a:pt x="51544" y="28191"/>
                  </a:lnTo>
                  <a:lnTo>
                    <a:pt x="51152" y="27171"/>
                  </a:lnTo>
                  <a:lnTo>
                    <a:pt x="50760" y="26164"/>
                  </a:lnTo>
                  <a:lnTo>
                    <a:pt x="50367" y="25171"/>
                  </a:lnTo>
                  <a:lnTo>
                    <a:pt x="49949" y="24190"/>
                  </a:lnTo>
                  <a:lnTo>
                    <a:pt x="49530" y="23235"/>
                  </a:lnTo>
                  <a:lnTo>
                    <a:pt x="49112" y="22281"/>
                  </a:lnTo>
                  <a:lnTo>
                    <a:pt x="48680" y="21339"/>
                  </a:lnTo>
                  <a:lnTo>
                    <a:pt x="48236" y="20424"/>
                  </a:lnTo>
                  <a:lnTo>
                    <a:pt x="47791" y="19509"/>
                  </a:lnTo>
                  <a:lnTo>
                    <a:pt x="47334" y="18620"/>
                  </a:lnTo>
                  <a:lnTo>
                    <a:pt x="46863" y="17744"/>
                  </a:lnTo>
                  <a:lnTo>
                    <a:pt x="46392" y="16894"/>
                  </a:lnTo>
                  <a:lnTo>
                    <a:pt x="45908" y="16044"/>
                  </a:lnTo>
                  <a:lnTo>
                    <a:pt x="45425" y="15220"/>
                  </a:lnTo>
                  <a:lnTo>
                    <a:pt x="44915" y="14422"/>
                  </a:lnTo>
                  <a:lnTo>
                    <a:pt x="44418" y="13625"/>
                  </a:lnTo>
                  <a:lnTo>
                    <a:pt x="43895" y="12853"/>
                  </a:lnTo>
                  <a:lnTo>
                    <a:pt x="43372" y="12108"/>
                  </a:lnTo>
                  <a:lnTo>
                    <a:pt x="42836" y="11376"/>
                  </a:lnTo>
                  <a:lnTo>
                    <a:pt x="42300" y="10657"/>
                  </a:lnTo>
                  <a:lnTo>
                    <a:pt x="41750" y="9964"/>
                  </a:lnTo>
                  <a:lnTo>
                    <a:pt x="41201" y="9284"/>
                  </a:lnTo>
                  <a:lnTo>
                    <a:pt x="40626" y="8630"/>
                  </a:lnTo>
                  <a:lnTo>
                    <a:pt x="40051" y="8002"/>
                  </a:lnTo>
                  <a:lnTo>
                    <a:pt x="39475" y="7388"/>
                  </a:lnTo>
                  <a:lnTo>
                    <a:pt x="38887" y="6799"/>
                  </a:lnTo>
                  <a:lnTo>
                    <a:pt x="38285" y="6224"/>
                  </a:lnTo>
                  <a:lnTo>
                    <a:pt x="37671" y="5675"/>
                  </a:lnTo>
                  <a:lnTo>
                    <a:pt x="37056" y="5152"/>
                  </a:lnTo>
                  <a:lnTo>
                    <a:pt x="36442" y="4655"/>
                  </a:lnTo>
                  <a:lnTo>
                    <a:pt x="35801" y="4184"/>
                  </a:lnTo>
                  <a:lnTo>
                    <a:pt x="35160" y="3727"/>
                  </a:lnTo>
                  <a:lnTo>
                    <a:pt x="34507" y="3295"/>
                  </a:lnTo>
                  <a:lnTo>
                    <a:pt x="33853" y="2890"/>
                  </a:lnTo>
                  <a:lnTo>
                    <a:pt x="33186" y="2511"/>
                  </a:lnTo>
                  <a:lnTo>
                    <a:pt x="32506" y="2157"/>
                  </a:lnTo>
                  <a:lnTo>
                    <a:pt x="31826" y="1831"/>
                  </a:lnTo>
                  <a:lnTo>
                    <a:pt x="31133" y="1517"/>
                  </a:lnTo>
                  <a:lnTo>
                    <a:pt x="30427" y="1242"/>
                  </a:lnTo>
                  <a:lnTo>
                    <a:pt x="29721" y="994"/>
                  </a:lnTo>
                  <a:lnTo>
                    <a:pt x="29002" y="771"/>
                  </a:lnTo>
                  <a:lnTo>
                    <a:pt x="28269" y="575"/>
                  </a:lnTo>
                  <a:lnTo>
                    <a:pt x="27537" y="405"/>
                  </a:lnTo>
                  <a:lnTo>
                    <a:pt x="26792" y="275"/>
                  </a:lnTo>
                  <a:lnTo>
                    <a:pt x="26034" y="157"/>
                  </a:lnTo>
                  <a:lnTo>
                    <a:pt x="25275" y="78"/>
                  </a:lnTo>
                  <a:lnTo>
                    <a:pt x="24491" y="26"/>
                  </a:lnTo>
                  <a:lnTo>
                    <a:pt x="23719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1768;p38">
              <a:extLst>
                <a:ext uri="{FF2B5EF4-FFF2-40B4-BE49-F238E27FC236}">
                  <a16:creationId xmlns:a16="http://schemas.microsoft.com/office/drawing/2014/main" id="{40FD74B0-5FC9-4444-B123-B3075404E388}"/>
                </a:ext>
              </a:extLst>
            </p:cNvPr>
            <p:cNvSpPr/>
            <p:nvPr/>
          </p:nvSpPr>
          <p:spPr>
            <a:xfrm>
              <a:off x="2828000" y="238125"/>
              <a:ext cx="1575325" cy="1900875"/>
            </a:xfrm>
            <a:custGeom>
              <a:avLst/>
              <a:gdLst/>
              <a:ahLst/>
              <a:cxnLst/>
              <a:rect l="l" t="t" r="r" b="b"/>
              <a:pathLst>
                <a:path w="63013" h="76035" extrusionOk="0">
                  <a:moveTo>
                    <a:pt x="39293" y="0"/>
                  </a:moveTo>
                  <a:lnTo>
                    <a:pt x="38522" y="26"/>
                  </a:lnTo>
                  <a:lnTo>
                    <a:pt x="37750" y="78"/>
                  </a:lnTo>
                  <a:lnTo>
                    <a:pt x="36979" y="157"/>
                  </a:lnTo>
                  <a:lnTo>
                    <a:pt x="36220" y="275"/>
                  </a:lnTo>
                  <a:lnTo>
                    <a:pt x="35475" y="405"/>
                  </a:lnTo>
                  <a:lnTo>
                    <a:pt x="34743" y="575"/>
                  </a:lnTo>
                  <a:lnTo>
                    <a:pt x="34011" y="771"/>
                  </a:lnTo>
                  <a:lnTo>
                    <a:pt x="33291" y="994"/>
                  </a:lnTo>
                  <a:lnTo>
                    <a:pt x="32585" y="1242"/>
                  </a:lnTo>
                  <a:lnTo>
                    <a:pt x="31879" y="1517"/>
                  </a:lnTo>
                  <a:lnTo>
                    <a:pt x="31186" y="1831"/>
                  </a:lnTo>
                  <a:lnTo>
                    <a:pt x="30506" y="2157"/>
                  </a:lnTo>
                  <a:lnTo>
                    <a:pt x="29826" y="2511"/>
                  </a:lnTo>
                  <a:lnTo>
                    <a:pt x="29160" y="2890"/>
                  </a:lnTo>
                  <a:lnTo>
                    <a:pt x="28506" y="3295"/>
                  </a:lnTo>
                  <a:lnTo>
                    <a:pt x="27852" y="3727"/>
                  </a:lnTo>
                  <a:lnTo>
                    <a:pt x="27211" y="4184"/>
                  </a:lnTo>
                  <a:lnTo>
                    <a:pt x="26571" y="4655"/>
                  </a:lnTo>
                  <a:lnTo>
                    <a:pt x="25956" y="5152"/>
                  </a:lnTo>
                  <a:lnTo>
                    <a:pt x="25341" y="5675"/>
                  </a:lnTo>
                  <a:lnTo>
                    <a:pt x="24727" y="6224"/>
                  </a:lnTo>
                  <a:lnTo>
                    <a:pt x="24125" y="6799"/>
                  </a:lnTo>
                  <a:lnTo>
                    <a:pt x="23537" y="7388"/>
                  </a:lnTo>
                  <a:lnTo>
                    <a:pt x="22962" y="8002"/>
                  </a:lnTo>
                  <a:lnTo>
                    <a:pt x="22386" y="8630"/>
                  </a:lnTo>
                  <a:lnTo>
                    <a:pt x="21811" y="9284"/>
                  </a:lnTo>
                  <a:lnTo>
                    <a:pt x="21262" y="9964"/>
                  </a:lnTo>
                  <a:lnTo>
                    <a:pt x="20713" y="10657"/>
                  </a:lnTo>
                  <a:lnTo>
                    <a:pt x="20177" y="11376"/>
                  </a:lnTo>
                  <a:lnTo>
                    <a:pt x="19640" y="12108"/>
                  </a:lnTo>
                  <a:lnTo>
                    <a:pt x="19117" y="12853"/>
                  </a:lnTo>
                  <a:lnTo>
                    <a:pt x="18594" y="13625"/>
                  </a:lnTo>
                  <a:lnTo>
                    <a:pt x="18098" y="14422"/>
                  </a:lnTo>
                  <a:lnTo>
                    <a:pt x="17601" y="15220"/>
                  </a:lnTo>
                  <a:lnTo>
                    <a:pt x="17104" y="16044"/>
                  </a:lnTo>
                  <a:lnTo>
                    <a:pt x="16620" y="16894"/>
                  </a:lnTo>
                  <a:lnTo>
                    <a:pt x="16149" y="17744"/>
                  </a:lnTo>
                  <a:lnTo>
                    <a:pt x="15679" y="18620"/>
                  </a:lnTo>
                  <a:lnTo>
                    <a:pt x="15221" y="19509"/>
                  </a:lnTo>
                  <a:lnTo>
                    <a:pt x="14776" y="20424"/>
                  </a:lnTo>
                  <a:lnTo>
                    <a:pt x="14332" y="21339"/>
                  </a:lnTo>
                  <a:lnTo>
                    <a:pt x="13900" y="22281"/>
                  </a:lnTo>
                  <a:lnTo>
                    <a:pt x="13482" y="23235"/>
                  </a:lnTo>
                  <a:lnTo>
                    <a:pt x="13063" y="24190"/>
                  </a:lnTo>
                  <a:lnTo>
                    <a:pt x="12645" y="25171"/>
                  </a:lnTo>
                  <a:lnTo>
                    <a:pt x="12253" y="26164"/>
                  </a:lnTo>
                  <a:lnTo>
                    <a:pt x="11860" y="27171"/>
                  </a:lnTo>
                  <a:lnTo>
                    <a:pt x="11468" y="28191"/>
                  </a:lnTo>
                  <a:lnTo>
                    <a:pt x="11154" y="29015"/>
                  </a:lnTo>
                  <a:lnTo>
                    <a:pt x="10775" y="29969"/>
                  </a:lnTo>
                  <a:lnTo>
                    <a:pt x="9847" y="32179"/>
                  </a:lnTo>
                  <a:lnTo>
                    <a:pt x="8749" y="34768"/>
                  </a:lnTo>
                  <a:lnTo>
                    <a:pt x="7532" y="37658"/>
                  </a:lnTo>
                  <a:lnTo>
                    <a:pt x="6892" y="39201"/>
                  </a:lnTo>
                  <a:lnTo>
                    <a:pt x="6251" y="40809"/>
                  </a:lnTo>
                  <a:lnTo>
                    <a:pt x="5597" y="42457"/>
                  </a:lnTo>
                  <a:lnTo>
                    <a:pt x="4957" y="44130"/>
                  </a:lnTo>
                  <a:lnTo>
                    <a:pt x="4316" y="45843"/>
                  </a:lnTo>
                  <a:lnTo>
                    <a:pt x="3701" y="47582"/>
                  </a:lnTo>
                  <a:lnTo>
                    <a:pt x="3113" y="49321"/>
                  </a:lnTo>
                  <a:lnTo>
                    <a:pt x="2825" y="50197"/>
                  </a:lnTo>
                  <a:lnTo>
                    <a:pt x="2551" y="51073"/>
                  </a:lnTo>
                  <a:lnTo>
                    <a:pt x="2289" y="51949"/>
                  </a:lnTo>
                  <a:lnTo>
                    <a:pt x="2028" y="52826"/>
                  </a:lnTo>
                  <a:lnTo>
                    <a:pt x="1779" y="53702"/>
                  </a:lnTo>
                  <a:lnTo>
                    <a:pt x="1544" y="54565"/>
                  </a:lnTo>
                  <a:lnTo>
                    <a:pt x="1335" y="55428"/>
                  </a:lnTo>
                  <a:lnTo>
                    <a:pt x="1125" y="56278"/>
                  </a:lnTo>
                  <a:lnTo>
                    <a:pt x="929" y="57127"/>
                  </a:lnTo>
                  <a:lnTo>
                    <a:pt x="759" y="57977"/>
                  </a:lnTo>
                  <a:lnTo>
                    <a:pt x="589" y="58814"/>
                  </a:lnTo>
                  <a:lnTo>
                    <a:pt x="446" y="59638"/>
                  </a:lnTo>
                  <a:lnTo>
                    <a:pt x="328" y="60449"/>
                  </a:lnTo>
                  <a:lnTo>
                    <a:pt x="223" y="61246"/>
                  </a:lnTo>
                  <a:lnTo>
                    <a:pt x="132" y="62031"/>
                  </a:lnTo>
                  <a:lnTo>
                    <a:pt x="66" y="62815"/>
                  </a:lnTo>
                  <a:lnTo>
                    <a:pt x="27" y="63574"/>
                  </a:lnTo>
                  <a:lnTo>
                    <a:pt x="1" y="64319"/>
                  </a:lnTo>
                  <a:lnTo>
                    <a:pt x="1" y="65038"/>
                  </a:lnTo>
                  <a:lnTo>
                    <a:pt x="27" y="65744"/>
                  </a:lnTo>
                  <a:lnTo>
                    <a:pt x="79" y="66437"/>
                  </a:lnTo>
                  <a:lnTo>
                    <a:pt x="145" y="67104"/>
                  </a:lnTo>
                  <a:lnTo>
                    <a:pt x="249" y="67758"/>
                  </a:lnTo>
                  <a:lnTo>
                    <a:pt x="315" y="68072"/>
                  </a:lnTo>
                  <a:lnTo>
                    <a:pt x="380" y="68386"/>
                  </a:lnTo>
                  <a:lnTo>
                    <a:pt x="459" y="68686"/>
                  </a:lnTo>
                  <a:lnTo>
                    <a:pt x="537" y="68987"/>
                  </a:lnTo>
                  <a:lnTo>
                    <a:pt x="629" y="69288"/>
                  </a:lnTo>
                  <a:lnTo>
                    <a:pt x="720" y="69575"/>
                  </a:lnTo>
                  <a:lnTo>
                    <a:pt x="825" y="69850"/>
                  </a:lnTo>
                  <a:lnTo>
                    <a:pt x="929" y="70125"/>
                  </a:lnTo>
                  <a:lnTo>
                    <a:pt x="1060" y="70399"/>
                  </a:lnTo>
                  <a:lnTo>
                    <a:pt x="1178" y="70661"/>
                  </a:lnTo>
                  <a:lnTo>
                    <a:pt x="1322" y="70909"/>
                  </a:lnTo>
                  <a:lnTo>
                    <a:pt x="1452" y="71158"/>
                  </a:lnTo>
                  <a:lnTo>
                    <a:pt x="1609" y="71406"/>
                  </a:lnTo>
                  <a:lnTo>
                    <a:pt x="1766" y="71641"/>
                  </a:lnTo>
                  <a:lnTo>
                    <a:pt x="1936" y="71864"/>
                  </a:lnTo>
                  <a:lnTo>
                    <a:pt x="2106" y="72086"/>
                  </a:lnTo>
                  <a:lnTo>
                    <a:pt x="2289" y="72295"/>
                  </a:lnTo>
                  <a:lnTo>
                    <a:pt x="2485" y="72504"/>
                  </a:lnTo>
                  <a:lnTo>
                    <a:pt x="2695" y="72700"/>
                  </a:lnTo>
                  <a:lnTo>
                    <a:pt x="2904" y="72884"/>
                  </a:lnTo>
                  <a:lnTo>
                    <a:pt x="3113" y="73067"/>
                  </a:lnTo>
                  <a:lnTo>
                    <a:pt x="3348" y="73237"/>
                  </a:lnTo>
                  <a:lnTo>
                    <a:pt x="3649" y="73459"/>
                  </a:lnTo>
                  <a:lnTo>
                    <a:pt x="3963" y="73668"/>
                  </a:lnTo>
                  <a:lnTo>
                    <a:pt x="4264" y="73864"/>
                  </a:lnTo>
                  <a:lnTo>
                    <a:pt x="4577" y="74047"/>
                  </a:lnTo>
                  <a:lnTo>
                    <a:pt x="4878" y="74230"/>
                  </a:lnTo>
                  <a:lnTo>
                    <a:pt x="5192" y="74400"/>
                  </a:lnTo>
                  <a:lnTo>
                    <a:pt x="5506" y="74557"/>
                  </a:lnTo>
                  <a:lnTo>
                    <a:pt x="5820" y="74714"/>
                  </a:lnTo>
                  <a:lnTo>
                    <a:pt x="6133" y="74845"/>
                  </a:lnTo>
                  <a:lnTo>
                    <a:pt x="6447" y="74989"/>
                  </a:lnTo>
                  <a:lnTo>
                    <a:pt x="6761" y="75106"/>
                  </a:lnTo>
                  <a:lnTo>
                    <a:pt x="7075" y="75224"/>
                  </a:lnTo>
                  <a:lnTo>
                    <a:pt x="7389" y="75342"/>
                  </a:lnTo>
                  <a:lnTo>
                    <a:pt x="7702" y="75433"/>
                  </a:lnTo>
                  <a:lnTo>
                    <a:pt x="8016" y="75525"/>
                  </a:lnTo>
                  <a:lnTo>
                    <a:pt x="8330" y="75616"/>
                  </a:lnTo>
                  <a:lnTo>
                    <a:pt x="8657" y="75695"/>
                  </a:lnTo>
                  <a:lnTo>
                    <a:pt x="8971" y="75760"/>
                  </a:lnTo>
                  <a:lnTo>
                    <a:pt x="9611" y="75878"/>
                  </a:lnTo>
                  <a:lnTo>
                    <a:pt x="10252" y="75956"/>
                  </a:lnTo>
                  <a:lnTo>
                    <a:pt x="10893" y="76009"/>
                  </a:lnTo>
                  <a:lnTo>
                    <a:pt x="11534" y="76035"/>
                  </a:lnTo>
                  <a:lnTo>
                    <a:pt x="12174" y="76035"/>
                  </a:lnTo>
                  <a:lnTo>
                    <a:pt x="12828" y="75996"/>
                  </a:lnTo>
                  <a:lnTo>
                    <a:pt x="13469" y="75943"/>
                  </a:lnTo>
                  <a:lnTo>
                    <a:pt x="14123" y="75865"/>
                  </a:lnTo>
                  <a:lnTo>
                    <a:pt x="14763" y="75747"/>
                  </a:lnTo>
                  <a:lnTo>
                    <a:pt x="15404" y="75616"/>
                  </a:lnTo>
                  <a:lnTo>
                    <a:pt x="16058" y="75459"/>
                  </a:lnTo>
                  <a:lnTo>
                    <a:pt x="16698" y="75289"/>
                  </a:lnTo>
                  <a:lnTo>
                    <a:pt x="17339" y="75080"/>
                  </a:lnTo>
                  <a:lnTo>
                    <a:pt x="17980" y="74858"/>
                  </a:lnTo>
                  <a:lnTo>
                    <a:pt x="18621" y="74610"/>
                  </a:lnTo>
                  <a:lnTo>
                    <a:pt x="19261" y="74348"/>
                  </a:lnTo>
                  <a:lnTo>
                    <a:pt x="19889" y="74073"/>
                  </a:lnTo>
                  <a:lnTo>
                    <a:pt x="20530" y="73773"/>
                  </a:lnTo>
                  <a:lnTo>
                    <a:pt x="21157" y="73459"/>
                  </a:lnTo>
                  <a:lnTo>
                    <a:pt x="21785" y="73119"/>
                  </a:lnTo>
                  <a:lnTo>
                    <a:pt x="22413" y="72766"/>
                  </a:lnTo>
                  <a:lnTo>
                    <a:pt x="23027" y="72400"/>
                  </a:lnTo>
                  <a:lnTo>
                    <a:pt x="23655" y="72021"/>
                  </a:lnTo>
                  <a:lnTo>
                    <a:pt x="24269" y="71628"/>
                  </a:lnTo>
                  <a:lnTo>
                    <a:pt x="24871" y="71223"/>
                  </a:lnTo>
                  <a:lnTo>
                    <a:pt x="25485" y="70805"/>
                  </a:lnTo>
                  <a:lnTo>
                    <a:pt x="26087" y="70373"/>
                  </a:lnTo>
                  <a:lnTo>
                    <a:pt x="26675" y="69942"/>
                  </a:lnTo>
                  <a:lnTo>
                    <a:pt x="27264" y="69484"/>
                  </a:lnTo>
                  <a:lnTo>
                    <a:pt x="27852" y="69026"/>
                  </a:lnTo>
                  <a:lnTo>
                    <a:pt x="28440" y="68556"/>
                  </a:lnTo>
                  <a:lnTo>
                    <a:pt x="29016" y="68085"/>
                  </a:lnTo>
                  <a:lnTo>
                    <a:pt x="29578" y="67601"/>
                  </a:lnTo>
                  <a:lnTo>
                    <a:pt x="30140" y="67117"/>
                  </a:lnTo>
                  <a:lnTo>
                    <a:pt x="30689" y="66620"/>
                  </a:lnTo>
                  <a:lnTo>
                    <a:pt x="31788" y="65627"/>
                  </a:lnTo>
                  <a:lnTo>
                    <a:pt x="32847" y="64620"/>
                  </a:lnTo>
                  <a:lnTo>
                    <a:pt x="33867" y="63600"/>
                  </a:lnTo>
                  <a:lnTo>
                    <a:pt x="34860" y="62593"/>
                  </a:lnTo>
                  <a:lnTo>
                    <a:pt x="35815" y="61586"/>
                  </a:lnTo>
                  <a:lnTo>
                    <a:pt x="36730" y="60592"/>
                  </a:lnTo>
                  <a:lnTo>
                    <a:pt x="37619" y="59612"/>
                  </a:lnTo>
                  <a:lnTo>
                    <a:pt x="38456" y="58670"/>
                  </a:lnTo>
                  <a:lnTo>
                    <a:pt x="39241" y="57755"/>
                  </a:lnTo>
                  <a:lnTo>
                    <a:pt x="39986" y="56866"/>
                  </a:lnTo>
                  <a:lnTo>
                    <a:pt x="40941" y="55715"/>
                  </a:lnTo>
                  <a:lnTo>
                    <a:pt x="41921" y="54473"/>
                  </a:lnTo>
                  <a:lnTo>
                    <a:pt x="42941" y="53152"/>
                  </a:lnTo>
                  <a:lnTo>
                    <a:pt x="43974" y="51740"/>
                  </a:lnTo>
                  <a:lnTo>
                    <a:pt x="45033" y="50276"/>
                  </a:lnTo>
                  <a:lnTo>
                    <a:pt x="46105" y="48733"/>
                  </a:lnTo>
                  <a:lnTo>
                    <a:pt x="47191" y="47151"/>
                  </a:lnTo>
                  <a:lnTo>
                    <a:pt x="48289" y="45503"/>
                  </a:lnTo>
                  <a:lnTo>
                    <a:pt x="49374" y="43830"/>
                  </a:lnTo>
                  <a:lnTo>
                    <a:pt x="50460" y="42130"/>
                  </a:lnTo>
                  <a:lnTo>
                    <a:pt x="51532" y="40391"/>
                  </a:lnTo>
                  <a:lnTo>
                    <a:pt x="52591" y="38638"/>
                  </a:lnTo>
                  <a:lnTo>
                    <a:pt x="53624" y="36886"/>
                  </a:lnTo>
                  <a:lnTo>
                    <a:pt x="54631" y="35121"/>
                  </a:lnTo>
                  <a:lnTo>
                    <a:pt x="55611" y="33369"/>
                  </a:lnTo>
                  <a:lnTo>
                    <a:pt x="56540" y="31617"/>
                  </a:lnTo>
                  <a:lnTo>
                    <a:pt x="57442" y="29891"/>
                  </a:lnTo>
                  <a:lnTo>
                    <a:pt x="58292" y="28204"/>
                  </a:lnTo>
                  <a:lnTo>
                    <a:pt x="58697" y="27367"/>
                  </a:lnTo>
                  <a:lnTo>
                    <a:pt x="59090" y="26530"/>
                  </a:lnTo>
                  <a:lnTo>
                    <a:pt x="59469" y="25720"/>
                  </a:lnTo>
                  <a:lnTo>
                    <a:pt x="59822" y="24922"/>
                  </a:lnTo>
                  <a:lnTo>
                    <a:pt x="60175" y="24125"/>
                  </a:lnTo>
                  <a:lnTo>
                    <a:pt x="60502" y="23340"/>
                  </a:lnTo>
                  <a:lnTo>
                    <a:pt x="60815" y="22582"/>
                  </a:lnTo>
                  <a:lnTo>
                    <a:pt x="61103" y="21836"/>
                  </a:lnTo>
                  <a:lnTo>
                    <a:pt x="61378" y="21104"/>
                  </a:lnTo>
                  <a:lnTo>
                    <a:pt x="61639" y="20385"/>
                  </a:lnTo>
                  <a:lnTo>
                    <a:pt x="61875" y="19679"/>
                  </a:lnTo>
                  <a:lnTo>
                    <a:pt x="62084" y="19012"/>
                  </a:lnTo>
                  <a:lnTo>
                    <a:pt x="62280" y="18345"/>
                  </a:lnTo>
                  <a:lnTo>
                    <a:pt x="62463" y="17704"/>
                  </a:lnTo>
                  <a:lnTo>
                    <a:pt x="62607" y="17090"/>
                  </a:lnTo>
                  <a:lnTo>
                    <a:pt x="62738" y="16501"/>
                  </a:lnTo>
                  <a:lnTo>
                    <a:pt x="62842" y="15926"/>
                  </a:lnTo>
                  <a:lnTo>
                    <a:pt x="62921" y="15377"/>
                  </a:lnTo>
                  <a:lnTo>
                    <a:pt x="62973" y="14854"/>
                  </a:lnTo>
                  <a:lnTo>
                    <a:pt x="63012" y="14370"/>
                  </a:lnTo>
                  <a:lnTo>
                    <a:pt x="63012" y="13899"/>
                  </a:lnTo>
                  <a:lnTo>
                    <a:pt x="62986" y="13455"/>
                  </a:lnTo>
                  <a:lnTo>
                    <a:pt x="62960" y="13246"/>
                  </a:lnTo>
                  <a:lnTo>
                    <a:pt x="62934" y="13049"/>
                  </a:lnTo>
                  <a:lnTo>
                    <a:pt x="62895" y="12853"/>
                  </a:lnTo>
                  <a:lnTo>
                    <a:pt x="62855" y="12670"/>
                  </a:lnTo>
                  <a:lnTo>
                    <a:pt x="62803" y="12487"/>
                  </a:lnTo>
                  <a:lnTo>
                    <a:pt x="62751" y="12317"/>
                  </a:lnTo>
                  <a:lnTo>
                    <a:pt x="62685" y="12160"/>
                  </a:lnTo>
                  <a:lnTo>
                    <a:pt x="62607" y="12003"/>
                  </a:lnTo>
                  <a:lnTo>
                    <a:pt x="62528" y="11860"/>
                  </a:lnTo>
                  <a:lnTo>
                    <a:pt x="62437" y="11716"/>
                  </a:lnTo>
                  <a:lnTo>
                    <a:pt x="62345" y="11585"/>
                  </a:lnTo>
                  <a:lnTo>
                    <a:pt x="62241" y="11467"/>
                  </a:lnTo>
                  <a:lnTo>
                    <a:pt x="61809" y="11010"/>
                  </a:lnTo>
                  <a:lnTo>
                    <a:pt x="61378" y="10565"/>
                  </a:lnTo>
                  <a:lnTo>
                    <a:pt x="60946" y="10134"/>
                  </a:lnTo>
                  <a:lnTo>
                    <a:pt x="60528" y="9715"/>
                  </a:lnTo>
                  <a:lnTo>
                    <a:pt x="60096" y="9310"/>
                  </a:lnTo>
                  <a:lnTo>
                    <a:pt x="59678" y="8931"/>
                  </a:lnTo>
                  <a:lnTo>
                    <a:pt x="58854" y="8198"/>
                  </a:lnTo>
                  <a:lnTo>
                    <a:pt x="58070" y="7518"/>
                  </a:lnTo>
                  <a:lnTo>
                    <a:pt x="57298" y="6904"/>
                  </a:lnTo>
                  <a:lnTo>
                    <a:pt x="56579" y="6355"/>
                  </a:lnTo>
                  <a:lnTo>
                    <a:pt x="55899" y="5858"/>
                  </a:lnTo>
                  <a:lnTo>
                    <a:pt x="55285" y="5413"/>
                  </a:lnTo>
                  <a:lnTo>
                    <a:pt x="54722" y="5034"/>
                  </a:lnTo>
                  <a:lnTo>
                    <a:pt x="54225" y="4707"/>
                  </a:lnTo>
                  <a:lnTo>
                    <a:pt x="53807" y="4433"/>
                  </a:lnTo>
                  <a:lnTo>
                    <a:pt x="53219" y="4080"/>
                  </a:lnTo>
                  <a:lnTo>
                    <a:pt x="53009" y="3962"/>
                  </a:lnTo>
                  <a:lnTo>
                    <a:pt x="52081" y="3465"/>
                  </a:lnTo>
                  <a:lnTo>
                    <a:pt x="51166" y="2994"/>
                  </a:lnTo>
                  <a:lnTo>
                    <a:pt x="50264" y="2563"/>
                  </a:lnTo>
                  <a:lnTo>
                    <a:pt x="49361" y="2171"/>
                  </a:lnTo>
                  <a:lnTo>
                    <a:pt x="48472" y="1804"/>
                  </a:lnTo>
                  <a:lnTo>
                    <a:pt x="47596" y="1478"/>
                  </a:lnTo>
                  <a:lnTo>
                    <a:pt x="46720" y="1190"/>
                  </a:lnTo>
                  <a:lnTo>
                    <a:pt x="45857" y="928"/>
                  </a:lnTo>
                  <a:lnTo>
                    <a:pt x="45007" y="693"/>
                  </a:lnTo>
                  <a:lnTo>
                    <a:pt x="44170" y="510"/>
                  </a:lnTo>
                  <a:lnTo>
                    <a:pt x="43333" y="340"/>
                  </a:lnTo>
                  <a:lnTo>
                    <a:pt x="42510" y="209"/>
                  </a:lnTo>
                  <a:lnTo>
                    <a:pt x="41699" y="118"/>
                  </a:lnTo>
                  <a:lnTo>
                    <a:pt x="40888" y="39"/>
                  </a:lnTo>
                  <a:lnTo>
                    <a:pt x="40091" y="13"/>
                  </a:lnTo>
                  <a:lnTo>
                    <a:pt x="39293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Google Shape;1769;p38">
              <a:extLst>
                <a:ext uri="{FF2B5EF4-FFF2-40B4-BE49-F238E27FC236}">
                  <a16:creationId xmlns:a16="http://schemas.microsoft.com/office/drawing/2014/main" id="{C13A784A-B464-EA56-B8D6-9A8DDF353E48}"/>
                </a:ext>
              </a:extLst>
            </p:cNvPr>
            <p:cNvSpPr/>
            <p:nvPr/>
          </p:nvSpPr>
          <p:spPr>
            <a:xfrm>
              <a:off x="3379800" y="338475"/>
              <a:ext cx="2453650" cy="2454975"/>
            </a:xfrm>
            <a:custGeom>
              <a:avLst/>
              <a:gdLst/>
              <a:ahLst/>
              <a:cxnLst/>
              <a:rect l="l" t="t" r="r" b="b"/>
              <a:pathLst>
                <a:path w="98146" h="98199" extrusionOk="0">
                  <a:moveTo>
                    <a:pt x="46759" y="0"/>
                  </a:moveTo>
                  <a:lnTo>
                    <a:pt x="45987" y="26"/>
                  </a:lnTo>
                  <a:lnTo>
                    <a:pt x="45203" y="66"/>
                  </a:lnTo>
                  <a:lnTo>
                    <a:pt x="44405" y="105"/>
                  </a:lnTo>
                  <a:lnTo>
                    <a:pt x="43869" y="144"/>
                  </a:lnTo>
                  <a:lnTo>
                    <a:pt x="43333" y="196"/>
                  </a:lnTo>
                  <a:lnTo>
                    <a:pt x="42810" y="262"/>
                  </a:lnTo>
                  <a:lnTo>
                    <a:pt x="42287" y="340"/>
                  </a:lnTo>
                  <a:lnTo>
                    <a:pt x="41777" y="419"/>
                  </a:lnTo>
                  <a:lnTo>
                    <a:pt x="41267" y="523"/>
                  </a:lnTo>
                  <a:lnTo>
                    <a:pt x="40757" y="628"/>
                  </a:lnTo>
                  <a:lnTo>
                    <a:pt x="40260" y="746"/>
                  </a:lnTo>
                  <a:lnTo>
                    <a:pt x="39763" y="863"/>
                  </a:lnTo>
                  <a:lnTo>
                    <a:pt x="39280" y="1007"/>
                  </a:lnTo>
                  <a:lnTo>
                    <a:pt x="38796" y="1151"/>
                  </a:lnTo>
                  <a:lnTo>
                    <a:pt x="38312" y="1308"/>
                  </a:lnTo>
                  <a:lnTo>
                    <a:pt x="37828" y="1465"/>
                  </a:lnTo>
                  <a:lnTo>
                    <a:pt x="37357" y="1648"/>
                  </a:lnTo>
                  <a:lnTo>
                    <a:pt x="36900" y="1831"/>
                  </a:lnTo>
                  <a:lnTo>
                    <a:pt x="36429" y="2014"/>
                  </a:lnTo>
                  <a:lnTo>
                    <a:pt x="35971" y="2223"/>
                  </a:lnTo>
                  <a:lnTo>
                    <a:pt x="35527" y="2432"/>
                  </a:lnTo>
                  <a:lnTo>
                    <a:pt x="35082" y="2641"/>
                  </a:lnTo>
                  <a:lnTo>
                    <a:pt x="34638" y="2877"/>
                  </a:lnTo>
                  <a:lnTo>
                    <a:pt x="34193" y="3112"/>
                  </a:lnTo>
                  <a:lnTo>
                    <a:pt x="33762" y="3361"/>
                  </a:lnTo>
                  <a:lnTo>
                    <a:pt x="33330" y="3609"/>
                  </a:lnTo>
                  <a:lnTo>
                    <a:pt x="32912" y="3871"/>
                  </a:lnTo>
                  <a:lnTo>
                    <a:pt x="32493" y="4132"/>
                  </a:lnTo>
                  <a:lnTo>
                    <a:pt x="32075" y="4407"/>
                  </a:lnTo>
                  <a:lnTo>
                    <a:pt x="31657" y="4694"/>
                  </a:lnTo>
                  <a:lnTo>
                    <a:pt x="31251" y="4982"/>
                  </a:lnTo>
                  <a:lnTo>
                    <a:pt x="30859" y="5283"/>
                  </a:lnTo>
                  <a:lnTo>
                    <a:pt x="30454" y="5597"/>
                  </a:lnTo>
                  <a:lnTo>
                    <a:pt x="30061" y="5910"/>
                  </a:lnTo>
                  <a:lnTo>
                    <a:pt x="29669" y="6224"/>
                  </a:lnTo>
                  <a:lnTo>
                    <a:pt x="29290" y="6551"/>
                  </a:lnTo>
                  <a:lnTo>
                    <a:pt x="28911" y="6878"/>
                  </a:lnTo>
                  <a:lnTo>
                    <a:pt x="28165" y="7571"/>
                  </a:lnTo>
                  <a:lnTo>
                    <a:pt x="27433" y="8277"/>
                  </a:lnTo>
                  <a:lnTo>
                    <a:pt x="26727" y="9022"/>
                  </a:lnTo>
                  <a:lnTo>
                    <a:pt x="26021" y="9781"/>
                  </a:lnTo>
                  <a:lnTo>
                    <a:pt x="25341" y="10565"/>
                  </a:lnTo>
                  <a:lnTo>
                    <a:pt x="24687" y="11363"/>
                  </a:lnTo>
                  <a:lnTo>
                    <a:pt x="24033" y="12187"/>
                  </a:lnTo>
                  <a:lnTo>
                    <a:pt x="23406" y="13024"/>
                  </a:lnTo>
                  <a:lnTo>
                    <a:pt x="22791" y="13887"/>
                  </a:lnTo>
                  <a:lnTo>
                    <a:pt x="22203" y="14763"/>
                  </a:lnTo>
                  <a:lnTo>
                    <a:pt x="21614" y="15652"/>
                  </a:lnTo>
                  <a:lnTo>
                    <a:pt x="21052" y="16554"/>
                  </a:lnTo>
                  <a:lnTo>
                    <a:pt x="20503" y="17482"/>
                  </a:lnTo>
                  <a:lnTo>
                    <a:pt x="19967" y="18411"/>
                  </a:lnTo>
                  <a:lnTo>
                    <a:pt x="19444" y="19352"/>
                  </a:lnTo>
                  <a:lnTo>
                    <a:pt x="18947" y="20307"/>
                  </a:lnTo>
                  <a:lnTo>
                    <a:pt x="18450" y="21274"/>
                  </a:lnTo>
                  <a:lnTo>
                    <a:pt x="17979" y="22242"/>
                  </a:lnTo>
                  <a:lnTo>
                    <a:pt x="17522" y="23223"/>
                  </a:lnTo>
                  <a:lnTo>
                    <a:pt x="17077" y="24216"/>
                  </a:lnTo>
                  <a:lnTo>
                    <a:pt x="16646" y="25210"/>
                  </a:lnTo>
                  <a:lnTo>
                    <a:pt x="16227" y="26204"/>
                  </a:lnTo>
                  <a:lnTo>
                    <a:pt x="15822" y="27198"/>
                  </a:lnTo>
                  <a:lnTo>
                    <a:pt x="15430" y="28191"/>
                  </a:lnTo>
                  <a:lnTo>
                    <a:pt x="15064" y="29198"/>
                  </a:lnTo>
                  <a:lnTo>
                    <a:pt x="14697" y="30205"/>
                  </a:lnTo>
                  <a:lnTo>
                    <a:pt x="14344" y="31199"/>
                  </a:lnTo>
                  <a:lnTo>
                    <a:pt x="14004" y="32192"/>
                  </a:lnTo>
                  <a:lnTo>
                    <a:pt x="13691" y="33199"/>
                  </a:lnTo>
                  <a:lnTo>
                    <a:pt x="13377" y="34180"/>
                  </a:lnTo>
                  <a:lnTo>
                    <a:pt x="13076" y="35174"/>
                  </a:lnTo>
                  <a:lnTo>
                    <a:pt x="12788" y="36141"/>
                  </a:lnTo>
                  <a:lnTo>
                    <a:pt x="12527" y="37122"/>
                  </a:lnTo>
                  <a:lnTo>
                    <a:pt x="12265" y="38076"/>
                  </a:lnTo>
                  <a:lnTo>
                    <a:pt x="12017" y="39031"/>
                  </a:lnTo>
                  <a:lnTo>
                    <a:pt x="11782" y="39972"/>
                  </a:lnTo>
                  <a:lnTo>
                    <a:pt x="11546" y="40901"/>
                  </a:lnTo>
                  <a:lnTo>
                    <a:pt x="11337" y="41816"/>
                  </a:lnTo>
                  <a:lnTo>
                    <a:pt x="11141" y="42718"/>
                  </a:lnTo>
                  <a:lnTo>
                    <a:pt x="10762" y="44484"/>
                  </a:lnTo>
                  <a:lnTo>
                    <a:pt x="10435" y="46183"/>
                  </a:lnTo>
                  <a:lnTo>
                    <a:pt x="10147" y="47792"/>
                  </a:lnTo>
                  <a:lnTo>
                    <a:pt x="9912" y="49321"/>
                  </a:lnTo>
                  <a:lnTo>
                    <a:pt x="9794" y="50054"/>
                  </a:lnTo>
                  <a:lnTo>
                    <a:pt x="9663" y="50760"/>
                  </a:lnTo>
                  <a:lnTo>
                    <a:pt x="9506" y="51453"/>
                  </a:lnTo>
                  <a:lnTo>
                    <a:pt x="9363" y="52120"/>
                  </a:lnTo>
                  <a:lnTo>
                    <a:pt x="9193" y="52760"/>
                  </a:lnTo>
                  <a:lnTo>
                    <a:pt x="9010" y="53375"/>
                  </a:lnTo>
                  <a:lnTo>
                    <a:pt x="8827" y="53976"/>
                  </a:lnTo>
                  <a:lnTo>
                    <a:pt x="8617" y="54565"/>
                  </a:lnTo>
                  <a:lnTo>
                    <a:pt x="8408" y="55127"/>
                  </a:lnTo>
                  <a:lnTo>
                    <a:pt x="8199" y="55676"/>
                  </a:lnTo>
                  <a:lnTo>
                    <a:pt x="7977" y="56212"/>
                  </a:lnTo>
                  <a:lnTo>
                    <a:pt x="7741" y="56735"/>
                  </a:lnTo>
                  <a:lnTo>
                    <a:pt x="7506" y="57232"/>
                  </a:lnTo>
                  <a:lnTo>
                    <a:pt x="7271" y="57729"/>
                  </a:lnTo>
                  <a:lnTo>
                    <a:pt x="7022" y="58200"/>
                  </a:lnTo>
                  <a:lnTo>
                    <a:pt x="6761" y="58671"/>
                  </a:lnTo>
                  <a:lnTo>
                    <a:pt x="6512" y="59115"/>
                  </a:lnTo>
                  <a:lnTo>
                    <a:pt x="6251" y="59560"/>
                  </a:lnTo>
                  <a:lnTo>
                    <a:pt x="5728" y="60410"/>
                  </a:lnTo>
                  <a:lnTo>
                    <a:pt x="5192" y="61233"/>
                  </a:lnTo>
                  <a:lnTo>
                    <a:pt x="4669" y="62018"/>
                  </a:lnTo>
                  <a:lnTo>
                    <a:pt x="3622" y="63535"/>
                  </a:lnTo>
                  <a:lnTo>
                    <a:pt x="3113" y="64280"/>
                  </a:lnTo>
                  <a:lnTo>
                    <a:pt x="2629" y="65025"/>
                  </a:lnTo>
                  <a:lnTo>
                    <a:pt x="2171" y="65771"/>
                  </a:lnTo>
                  <a:lnTo>
                    <a:pt x="1962" y="66150"/>
                  </a:lnTo>
                  <a:lnTo>
                    <a:pt x="1753" y="66529"/>
                  </a:lnTo>
                  <a:lnTo>
                    <a:pt x="1543" y="66908"/>
                  </a:lnTo>
                  <a:lnTo>
                    <a:pt x="1360" y="67287"/>
                  </a:lnTo>
                  <a:lnTo>
                    <a:pt x="1177" y="67680"/>
                  </a:lnTo>
                  <a:lnTo>
                    <a:pt x="1007" y="68085"/>
                  </a:lnTo>
                  <a:lnTo>
                    <a:pt x="837" y="68490"/>
                  </a:lnTo>
                  <a:lnTo>
                    <a:pt x="694" y="68909"/>
                  </a:lnTo>
                  <a:lnTo>
                    <a:pt x="563" y="69327"/>
                  </a:lnTo>
                  <a:lnTo>
                    <a:pt x="432" y="69759"/>
                  </a:lnTo>
                  <a:lnTo>
                    <a:pt x="327" y="70203"/>
                  </a:lnTo>
                  <a:lnTo>
                    <a:pt x="236" y="70648"/>
                  </a:lnTo>
                  <a:lnTo>
                    <a:pt x="157" y="71119"/>
                  </a:lnTo>
                  <a:lnTo>
                    <a:pt x="92" y="71589"/>
                  </a:lnTo>
                  <a:lnTo>
                    <a:pt x="40" y="72073"/>
                  </a:lnTo>
                  <a:lnTo>
                    <a:pt x="14" y="72583"/>
                  </a:lnTo>
                  <a:lnTo>
                    <a:pt x="1" y="73106"/>
                  </a:lnTo>
                  <a:lnTo>
                    <a:pt x="1" y="73629"/>
                  </a:lnTo>
                  <a:lnTo>
                    <a:pt x="27" y="74178"/>
                  </a:lnTo>
                  <a:lnTo>
                    <a:pt x="66" y="74754"/>
                  </a:lnTo>
                  <a:lnTo>
                    <a:pt x="131" y="75342"/>
                  </a:lnTo>
                  <a:lnTo>
                    <a:pt x="210" y="75943"/>
                  </a:lnTo>
                  <a:lnTo>
                    <a:pt x="314" y="76558"/>
                  </a:lnTo>
                  <a:lnTo>
                    <a:pt x="445" y="77212"/>
                  </a:lnTo>
                  <a:lnTo>
                    <a:pt x="602" y="77866"/>
                  </a:lnTo>
                  <a:lnTo>
                    <a:pt x="772" y="78559"/>
                  </a:lnTo>
                  <a:lnTo>
                    <a:pt x="968" y="79265"/>
                  </a:lnTo>
                  <a:lnTo>
                    <a:pt x="1190" y="79997"/>
                  </a:lnTo>
                  <a:lnTo>
                    <a:pt x="1426" y="80755"/>
                  </a:lnTo>
                  <a:lnTo>
                    <a:pt x="1700" y="81540"/>
                  </a:lnTo>
                  <a:lnTo>
                    <a:pt x="1962" y="82220"/>
                  </a:lnTo>
                  <a:lnTo>
                    <a:pt x="2223" y="82887"/>
                  </a:lnTo>
                  <a:lnTo>
                    <a:pt x="2511" y="83527"/>
                  </a:lnTo>
                  <a:lnTo>
                    <a:pt x="2799" y="84142"/>
                  </a:lnTo>
                  <a:lnTo>
                    <a:pt x="3099" y="84743"/>
                  </a:lnTo>
                  <a:lnTo>
                    <a:pt x="3413" y="85319"/>
                  </a:lnTo>
                  <a:lnTo>
                    <a:pt x="3740" y="85881"/>
                  </a:lnTo>
                  <a:lnTo>
                    <a:pt x="4067" y="86417"/>
                  </a:lnTo>
                  <a:lnTo>
                    <a:pt x="4420" y="86940"/>
                  </a:lnTo>
                  <a:lnTo>
                    <a:pt x="4773" y="87437"/>
                  </a:lnTo>
                  <a:lnTo>
                    <a:pt x="5139" y="87921"/>
                  </a:lnTo>
                  <a:lnTo>
                    <a:pt x="5505" y="88378"/>
                  </a:lnTo>
                  <a:lnTo>
                    <a:pt x="5898" y="88823"/>
                  </a:lnTo>
                  <a:lnTo>
                    <a:pt x="6290" y="89241"/>
                  </a:lnTo>
                  <a:lnTo>
                    <a:pt x="6682" y="89647"/>
                  </a:lnTo>
                  <a:lnTo>
                    <a:pt x="7101" y="90039"/>
                  </a:lnTo>
                  <a:lnTo>
                    <a:pt x="7519" y="90405"/>
                  </a:lnTo>
                  <a:lnTo>
                    <a:pt x="7950" y="90771"/>
                  </a:lnTo>
                  <a:lnTo>
                    <a:pt x="8382" y="91111"/>
                  </a:lnTo>
                  <a:lnTo>
                    <a:pt x="8827" y="91425"/>
                  </a:lnTo>
                  <a:lnTo>
                    <a:pt x="9271" y="91739"/>
                  </a:lnTo>
                  <a:lnTo>
                    <a:pt x="9729" y="92026"/>
                  </a:lnTo>
                  <a:lnTo>
                    <a:pt x="10199" y="92301"/>
                  </a:lnTo>
                  <a:lnTo>
                    <a:pt x="10670" y="92576"/>
                  </a:lnTo>
                  <a:lnTo>
                    <a:pt x="11141" y="92824"/>
                  </a:lnTo>
                  <a:lnTo>
                    <a:pt x="11625" y="93046"/>
                  </a:lnTo>
                  <a:lnTo>
                    <a:pt x="12122" y="93269"/>
                  </a:lnTo>
                  <a:lnTo>
                    <a:pt x="12605" y="93478"/>
                  </a:lnTo>
                  <a:lnTo>
                    <a:pt x="13115" y="93674"/>
                  </a:lnTo>
                  <a:lnTo>
                    <a:pt x="13625" y="93857"/>
                  </a:lnTo>
                  <a:lnTo>
                    <a:pt x="14135" y="94027"/>
                  </a:lnTo>
                  <a:lnTo>
                    <a:pt x="14645" y="94184"/>
                  </a:lnTo>
                  <a:lnTo>
                    <a:pt x="15168" y="94328"/>
                  </a:lnTo>
                  <a:lnTo>
                    <a:pt x="15691" y="94459"/>
                  </a:lnTo>
                  <a:lnTo>
                    <a:pt x="16227" y="94589"/>
                  </a:lnTo>
                  <a:lnTo>
                    <a:pt x="16763" y="94694"/>
                  </a:lnTo>
                  <a:lnTo>
                    <a:pt x="17300" y="94799"/>
                  </a:lnTo>
                  <a:lnTo>
                    <a:pt x="17836" y="94890"/>
                  </a:lnTo>
                  <a:lnTo>
                    <a:pt x="18385" y="94982"/>
                  </a:lnTo>
                  <a:lnTo>
                    <a:pt x="18934" y="95047"/>
                  </a:lnTo>
                  <a:lnTo>
                    <a:pt x="19483" y="95112"/>
                  </a:lnTo>
                  <a:lnTo>
                    <a:pt x="20032" y="95178"/>
                  </a:lnTo>
                  <a:lnTo>
                    <a:pt x="20582" y="95217"/>
                  </a:lnTo>
                  <a:lnTo>
                    <a:pt x="21144" y="95256"/>
                  </a:lnTo>
                  <a:lnTo>
                    <a:pt x="22268" y="95322"/>
                  </a:lnTo>
                  <a:lnTo>
                    <a:pt x="23393" y="95348"/>
                  </a:lnTo>
                  <a:lnTo>
                    <a:pt x="24517" y="95361"/>
                  </a:lnTo>
                  <a:lnTo>
                    <a:pt x="25642" y="95335"/>
                  </a:lnTo>
                  <a:lnTo>
                    <a:pt x="26779" y="95308"/>
                  </a:lnTo>
                  <a:lnTo>
                    <a:pt x="27904" y="95256"/>
                  </a:lnTo>
                  <a:lnTo>
                    <a:pt x="29028" y="95178"/>
                  </a:lnTo>
                  <a:lnTo>
                    <a:pt x="30140" y="95099"/>
                  </a:lnTo>
                  <a:lnTo>
                    <a:pt x="32350" y="94929"/>
                  </a:lnTo>
                  <a:lnTo>
                    <a:pt x="32572" y="95099"/>
                  </a:lnTo>
                  <a:lnTo>
                    <a:pt x="32820" y="95282"/>
                  </a:lnTo>
                  <a:lnTo>
                    <a:pt x="33069" y="95452"/>
                  </a:lnTo>
                  <a:lnTo>
                    <a:pt x="33343" y="95622"/>
                  </a:lnTo>
                  <a:lnTo>
                    <a:pt x="33631" y="95779"/>
                  </a:lnTo>
                  <a:lnTo>
                    <a:pt x="33932" y="95936"/>
                  </a:lnTo>
                  <a:lnTo>
                    <a:pt x="34245" y="96093"/>
                  </a:lnTo>
                  <a:lnTo>
                    <a:pt x="34572" y="96250"/>
                  </a:lnTo>
                  <a:lnTo>
                    <a:pt x="34912" y="96394"/>
                  </a:lnTo>
                  <a:lnTo>
                    <a:pt x="35278" y="96538"/>
                  </a:lnTo>
                  <a:lnTo>
                    <a:pt x="35645" y="96681"/>
                  </a:lnTo>
                  <a:lnTo>
                    <a:pt x="36024" y="96812"/>
                  </a:lnTo>
                  <a:lnTo>
                    <a:pt x="36429" y="96930"/>
                  </a:lnTo>
                  <a:lnTo>
                    <a:pt x="36834" y="97061"/>
                  </a:lnTo>
                  <a:lnTo>
                    <a:pt x="37253" y="97178"/>
                  </a:lnTo>
                  <a:lnTo>
                    <a:pt x="37684" y="97283"/>
                  </a:lnTo>
                  <a:lnTo>
                    <a:pt x="38129" y="97387"/>
                  </a:lnTo>
                  <a:lnTo>
                    <a:pt x="38587" y="97492"/>
                  </a:lnTo>
                  <a:lnTo>
                    <a:pt x="39044" y="97584"/>
                  </a:lnTo>
                  <a:lnTo>
                    <a:pt x="39515" y="97675"/>
                  </a:lnTo>
                  <a:lnTo>
                    <a:pt x="40496" y="97832"/>
                  </a:lnTo>
                  <a:lnTo>
                    <a:pt x="41502" y="97963"/>
                  </a:lnTo>
                  <a:lnTo>
                    <a:pt x="42548" y="98067"/>
                  </a:lnTo>
                  <a:lnTo>
                    <a:pt x="43608" y="98133"/>
                  </a:lnTo>
                  <a:lnTo>
                    <a:pt x="44706" y="98185"/>
                  </a:lnTo>
                  <a:lnTo>
                    <a:pt x="45268" y="98198"/>
                  </a:lnTo>
                  <a:lnTo>
                    <a:pt x="45830" y="98198"/>
                  </a:lnTo>
                  <a:lnTo>
                    <a:pt x="46746" y="98185"/>
                  </a:lnTo>
                  <a:lnTo>
                    <a:pt x="47648" y="98159"/>
                  </a:lnTo>
                  <a:lnTo>
                    <a:pt x="48537" y="98107"/>
                  </a:lnTo>
                  <a:lnTo>
                    <a:pt x="49400" y="98041"/>
                  </a:lnTo>
                  <a:lnTo>
                    <a:pt x="50250" y="97950"/>
                  </a:lnTo>
                  <a:lnTo>
                    <a:pt x="51074" y="97845"/>
                  </a:lnTo>
                  <a:lnTo>
                    <a:pt x="51871" y="97714"/>
                  </a:lnTo>
                  <a:lnTo>
                    <a:pt x="52656" y="97571"/>
                  </a:lnTo>
                  <a:lnTo>
                    <a:pt x="53401" y="97414"/>
                  </a:lnTo>
                  <a:lnTo>
                    <a:pt x="54133" y="97244"/>
                  </a:lnTo>
                  <a:lnTo>
                    <a:pt x="54826" y="97061"/>
                  </a:lnTo>
                  <a:lnTo>
                    <a:pt x="55480" y="96851"/>
                  </a:lnTo>
                  <a:lnTo>
                    <a:pt x="56108" y="96642"/>
                  </a:lnTo>
                  <a:lnTo>
                    <a:pt x="56709" y="96407"/>
                  </a:lnTo>
                  <a:lnTo>
                    <a:pt x="57272" y="96171"/>
                  </a:lnTo>
                  <a:lnTo>
                    <a:pt x="57782" y="95910"/>
                  </a:lnTo>
                  <a:lnTo>
                    <a:pt x="59115" y="96067"/>
                  </a:lnTo>
                  <a:lnTo>
                    <a:pt x="60449" y="96198"/>
                  </a:lnTo>
                  <a:lnTo>
                    <a:pt x="61796" y="96328"/>
                  </a:lnTo>
                  <a:lnTo>
                    <a:pt x="63143" y="96446"/>
                  </a:lnTo>
                  <a:lnTo>
                    <a:pt x="64489" y="96551"/>
                  </a:lnTo>
                  <a:lnTo>
                    <a:pt x="65836" y="96642"/>
                  </a:lnTo>
                  <a:lnTo>
                    <a:pt x="67183" y="96708"/>
                  </a:lnTo>
                  <a:lnTo>
                    <a:pt x="68517" y="96760"/>
                  </a:lnTo>
                  <a:lnTo>
                    <a:pt x="69850" y="96786"/>
                  </a:lnTo>
                  <a:lnTo>
                    <a:pt x="71171" y="96799"/>
                  </a:lnTo>
                  <a:lnTo>
                    <a:pt x="72492" y="96773"/>
                  </a:lnTo>
                  <a:lnTo>
                    <a:pt x="73786" y="96721"/>
                  </a:lnTo>
                  <a:lnTo>
                    <a:pt x="74427" y="96681"/>
                  </a:lnTo>
                  <a:lnTo>
                    <a:pt x="75067" y="96642"/>
                  </a:lnTo>
                  <a:lnTo>
                    <a:pt x="75708" y="96590"/>
                  </a:lnTo>
                  <a:lnTo>
                    <a:pt x="76336" y="96525"/>
                  </a:lnTo>
                  <a:lnTo>
                    <a:pt x="76963" y="96459"/>
                  </a:lnTo>
                  <a:lnTo>
                    <a:pt x="77578" y="96381"/>
                  </a:lnTo>
                  <a:lnTo>
                    <a:pt x="78206" y="96302"/>
                  </a:lnTo>
                  <a:lnTo>
                    <a:pt x="78807" y="96198"/>
                  </a:lnTo>
                  <a:lnTo>
                    <a:pt x="79409" y="96093"/>
                  </a:lnTo>
                  <a:lnTo>
                    <a:pt x="80010" y="95975"/>
                  </a:lnTo>
                  <a:lnTo>
                    <a:pt x="80598" y="95858"/>
                  </a:lnTo>
                  <a:lnTo>
                    <a:pt x="81187" y="95714"/>
                  </a:lnTo>
                  <a:lnTo>
                    <a:pt x="81762" y="95570"/>
                  </a:lnTo>
                  <a:lnTo>
                    <a:pt x="82338" y="95413"/>
                  </a:lnTo>
                  <a:lnTo>
                    <a:pt x="82900" y="95243"/>
                  </a:lnTo>
                  <a:lnTo>
                    <a:pt x="83449" y="95060"/>
                  </a:lnTo>
                  <a:lnTo>
                    <a:pt x="83998" y="94877"/>
                  </a:lnTo>
                  <a:lnTo>
                    <a:pt x="84534" y="94668"/>
                  </a:lnTo>
                  <a:lnTo>
                    <a:pt x="85070" y="94459"/>
                  </a:lnTo>
                  <a:lnTo>
                    <a:pt x="85593" y="94223"/>
                  </a:lnTo>
                  <a:lnTo>
                    <a:pt x="86103" y="93988"/>
                  </a:lnTo>
                  <a:lnTo>
                    <a:pt x="86600" y="93726"/>
                  </a:lnTo>
                  <a:lnTo>
                    <a:pt x="87097" y="93465"/>
                  </a:lnTo>
                  <a:lnTo>
                    <a:pt x="87581" y="93190"/>
                  </a:lnTo>
                  <a:lnTo>
                    <a:pt x="88052" y="92889"/>
                  </a:lnTo>
                  <a:lnTo>
                    <a:pt x="88522" y="92589"/>
                  </a:lnTo>
                  <a:lnTo>
                    <a:pt x="88967" y="92262"/>
                  </a:lnTo>
                  <a:lnTo>
                    <a:pt x="89411" y="91922"/>
                  </a:lnTo>
                  <a:lnTo>
                    <a:pt x="89843" y="91582"/>
                  </a:lnTo>
                  <a:lnTo>
                    <a:pt x="90261" y="91216"/>
                  </a:lnTo>
                  <a:lnTo>
                    <a:pt x="90667" y="90837"/>
                  </a:lnTo>
                  <a:lnTo>
                    <a:pt x="91059" y="90431"/>
                  </a:lnTo>
                  <a:lnTo>
                    <a:pt x="91451" y="90026"/>
                  </a:lnTo>
                  <a:lnTo>
                    <a:pt x="91817" y="89594"/>
                  </a:lnTo>
                  <a:lnTo>
                    <a:pt x="92170" y="89150"/>
                  </a:lnTo>
                  <a:lnTo>
                    <a:pt x="92523" y="88692"/>
                  </a:lnTo>
                  <a:lnTo>
                    <a:pt x="92850" y="88221"/>
                  </a:lnTo>
                  <a:lnTo>
                    <a:pt x="93164" y="87725"/>
                  </a:lnTo>
                  <a:lnTo>
                    <a:pt x="93478" y="87215"/>
                  </a:lnTo>
                  <a:lnTo>
                    <a:pt x="93766" y="86692"/>
                  </a:lnTo>
                  <a:lnTo>
                    <a:pt x="94262" y="85711"/>
                  </a:lnTo>
                  <a:lnTo>
                    <a:pt x="94733" y="84756"/>
                  </a:lnTo>
                  <a:lnTo>
                    <a:pt x="95178" y="83841"/>
                  </a:lnTo>
                  <a:lnTo>
                    <a:pt x="95570" y="82952"/>
                  </a:lnTo>
                  <a:lnTo>
                    <a:pt x="95936" y="82076"/>
                  </a:lnTo>
                  <a:lnTo>
                    <a:pt x="96276" y="81239"/>
                  </a:lnTo>
                  <a:lnTo>
                    <a:pt x="96590" y="80415"/>
                  </a:lnTo>
                  <a:lnTo>
                    <a:pt x="96864" y="79618"/>
                  </a:lnTo>
                  <a:lnTo>
                    <a:pt x="97100" y="78846"/>
                  </a:lnTo>
                  <a:lnTo>
                    <a:pt x="97322" y="78101"/>
                  </a:lnTo>
                  <a:lnTo>
                    <a:pt x="97518" y="77369"/>
                  </a:lnTo>
                  <a:lnTo>
                    <a:pt x="97675" y="76663"/>
                  </a:lnTo>
                  <a:lnTo>
                    <a:pt x="97819" y="75970"/>
                  </a:lnTo>
                  <a:lnTo>
                    <a:pt x="97924" y="75303"/>
                  </a:lnTo>
                  <a:lnTo>
                    <a:pt x="98015" y="74649"/>
                  </a:lnTo>
                  <a:lnTo>
                    <a:pt x="98081" y="74008"/>
                  </a:lnTo>
                  <a:lnTo>
                    <a:pt x="98120" y="73394"/>
                  </a:lnTo>
                  <a:lnTo>
                    <a:pt x="98146" y="72792"/>
                  </a:lnTo>
                  <a:lnTo>
                    <a:pt x="98133" y="72217"/>
                  </a:lnTo>
                  <a:lnTo>
                    <a:pt x="98120" y="71642"/>
                  </a:lnTo>
                  <a:lnTo>
                    <a:pt x="98081" y="71092"/>
                  </a:lnTo>
                  <a:lnTo>
                    <a:pt x="98015" y="70543"/>
                  </a:lnTo>
                  <a:lnTo>
                    <a:pt x="97937" y="70020"/>
                  </a:lnTo>
                  <a:lnTo>
                    <a:pt x="97845" y="69497"/>
                  </a:lnTo>
                  <a:lnTo>
                    <a:pt x="97727" y="68987"/>
                  </a:lnTo>
                  <a:lnTo>
                    <a:pt x="97610" y="68490"/>
                  </a:lnTo>
                  <a:lnTo>
                    <a:pt x="97466" y="68007"/>
                  </a:lnTo>
                  <a:lnTo>
                    <a:pt x="97309" y="67536"/>
                  </a:lnTo>
                  <a:lnTo>
                    <a:pt x="97152" y="67065"/>
                  </a:lnTo>
                  <a:lnTo>
                    <a:pt x="96969" y="66594"/>
                  </a:lnTo>
                  <a:lnTo>
                    <a:pt x="96773" y="66137"/>
                  </a:lnTo>
                  <a:lnTo>
                    <a:pt x="96577" y="65692"/>
                  </a:lnTo>
                  <a:lnTo>
                    <a:pt x="96368" y="65248"/>
                  </a:lnTo>
                  <a:lnTo>
                    <a:pt x="96145" y="64803"/>
                  </a:lnTo>
                  <a:lnTo>
                    <a:pt x="95923" y="64372"/>
                  </a:lnTo>
                  <a:lnTo>
                    <a:pt x="95688" y="63940"/>
                  </a:lnTo>
                  <a:lnTo>
                    <a:pt x="95204" y="63077"/>
                  </a:lnTo>
                  <a:lnTo>
                    <a:pt x="94707" y="62227"/>
                  </a:lnTo>
                  <a:lnTo>
                    <a:pt x="93674" y="60501"/>
                  </a:lnTo>
                  <a:lnTo>
                    <a:pt x="93151" y="59612"/>
                  </a:lnTo>
                  <a:lnTo>
                    <a:pt x="92641" y="58710"/>
                  </a:lnTo>
                  <a:lnTo>
                    <a:pt x="92157" y="57781"/>
                  </a:lnTo>
                  <a:lnTo>
                    <a:pt x="91909" y="57311"/>
                  </a:lnTo>
                  <a:lnTo>
                    <a:pt x="91673" y="56827"/>
                  </a:lnTo>
                  <a:lnTo>
                    <a:pt x="91451" y="56330"/>
                  </a:lnTo>
                  <a:lnTo>
                    <a:pt x="91229" y="55833"/>
                  </a:lnTo>
                  <a:lnTo>
                    <a:pt x="91020" y="55323"/>
                  </a:lnTo>
                  <a:lnTo>
                    <a:pt x="90824" y="54787"/>
                  </a:lnTo>
                  <a:lnTo>
                    <a:pt x="90641" y="54251"/>
                  </a:lnTo>
                  <a:lnTo>
                    <a:pt x="90457" y="53702"/>
                  </a:lnTo>
                  <a:lnTo>
                    <a:pt x="90287" y="53140"/>
                  </a:lnTo>
                  <a:lnTo>
                    <a:pt x="90144" y="52551"/>
                  </a:lnTo>
                  <a:lnTo>
                    <a:pt x="90000" y="51963"/>
                  </a:lnTo>
                  <a:lnTo>
                    <a:pt x="89869" y="51348"/>
                  </a:lnTo>
                  <a:lnTo>
                    <a:pt x="89764" y="50721"/>
                  </a:lnTo>
                  <a:lnTo>
                    <a:pt x="89673" y="50080"/>
                  </a:lnTo>
                  <a:lnTo>
                    <a:pt x="89424" y="48341"/>
                  </a:lnTo>
                  <a:lnTo>
                    <a:pt x="89150" y="46523"/>
                  </a:lnTo>
                  <a:lnTo>
                    <a:pt x="88993" y="45582"/>
                  </a:lnTo>
                  <a:lnTo>
                    <a:pt x="88823" y="44627"/>
                  </a:lnTo>
                  <a:lnTo>
                    <a:pt x="88640" y="43660"/>
                  </a:lnTo>
                  <a:lnTo>
                    <a:pt x="88444" y="42679"/>
                  </a:lnTo>
                  <a:lnTo>
                    <a:pt x="88235" y="41672"/>
                  </a:lnTo>
                  <a:lnTo>
                    <a:pt x="88012" y="40652"/>
                  </a:lnTo>
                  <a:lnTo>
                    <a:pt x="87777" y="39632"/>
                  </a:lnTo>
                  <a:lnTo>
                    <a:pt x="87529" y="38586"/>
                  </a:lnTo>
                  <a:lnTo>
                    <a:pt x="87267" y="37540"/>
                  </a:lnTo>
                  <a:lnTo>
                    <a:pt x="86992" y="36494"/>
                  </a:lnTo>
                  <a:lnTo>
                    <a:pt x="86705" y="35435"/>
                  </a:lnTo>
                  <a:lnTo>
                    <a:pt x="86391" y="34363"/>
                  </a:lnTo>
                  <a:lnTo>
                    <a:pt x="86064" y="33291"/>
                  </a:lnTo>
                  <a:lnTo>
                    <a:pt x="85724" y="32219"/>
                  </a:lnTo>
                  <a:lnTo>
                    <a:pt x="85371" y="31133"/>
                  </a:lnTo>
                  <a:lnTo>
                    <a:pt x="84992" y="30061"/>
                  </a:lnTo>
                  <a:lnTo>
                    <a:pt x="84587" y="28976"/>
                  </a:lnTo>
                  <a:lnTo>
                    <a:pt x="84181" y="27904"/>
                  </a:lnTo>
                  <a:lnTo>
                    <a:pt x="83750" y="26831"/>
                  </a:lnTo>
                  <a:lnTo>
                    <a:pt x="83292" y="25759"/>
                  </a:lnTo>
                  <a:lnTo>
                    <a:pt x="82821" y="24700"/>
                  </a:lnTo>
                  <a:lnTo>
                    <a:pt x="82324" y="23641"/>
                  </a:lnTo>
                  <a:lnTo>
                    <a:pt x="81814" y="22582"/>
                  </a:lnTo>
                  <a:lnTo>
                    <a:pt x="81278" y="21549"/>
                  </a:lnTo>
                  <a:lnTo>
                    <a:pt x="80729" y="20516"/>
                  </a:lnTo>
                  <a:lnTo>
                    <a:pt x="80154" y="19496"/>
                  </a:lnTo>
                  <a:lnTo>
                    <a:pt x="79552" y="18476"/>
                  </a:lnTo>
                  <a:lnTo>
                    <a:pt x="78925" y="17482"/>
                  </a:lnTo>
                  <a:lnTo>
                    <a:pt x="78284" y="16502"/>
                  </a:lnTo>
                  <a:lnTo>
                    <a:pt x="77617" y="15547"/>
                  </a:lnTo>
                  <a:lnTo>
                    <a:pt x="76924" y="14593"/>
                  </a:lnTo>
                  <a:lnTo>
                    <a:pt x="76571" y="14135"/>
                  </a:lnTo>
                  <a:lnTo>
                    <a:pt x="76205" y="13664"/>
                  </a:lnTo>
                  <a:lnTo>
                    <a:pt x="75839" y="13207"/>
                  </a:lnTo>
                  <a:lnTo>
                    <a:pt x="75460" y="12762"/>
                  </a:lnTo>
                  <a:lnTo>
                    <a:pt x="75081" y="12317"/>
                  </a:lnTo>
                  <a:lnTo>
                    <a:pt x="74688" y="11873"/>
                  </a:lnTo>
                  <a:lnTo>
                    <a:pt x="74296" y="11441"/>
                  </a:lnTo>
                  <a:lnTo>
                    <a:pt x="73904" y="11010"/>
                  </a:lnTo>
                  <a:lnTo>
                    <a:pt x="73485" y="10578"/>
                  </a:lnTo>
                  <a:lnTo>
                    <a:pt x="73080" y="10160"/>
                  </a:lnTo>
                  <a:lnTo>
                    <a:pt x="72662" y="9755"/>
                  </a:lnTo>
                  <a:lnTo>
                    <a:pt x="72230" y="9349"/>
                  </a:lnTo>
                  <a:lnTo>
                    <a:pt x="71799" y="8944"/>
                  </a:lnTo>
                  <a:lnTo>
                    <a:pt x="71354" y="8552"/>
                  </a:lnTo>
                  <a:lnTo>
                    <a:pt x="70909" y="8172"/>
                  </a:lnTo>
                  <a:lnTo>
                    <a:pt x="70452" y="7793"/>
                  </a:lnTo>
                  <a:lnTo>
                    <a:pt x="69994" y="7414"/>
                  </a:lnTo>
                  <a:lnTo>
                    <a:pt x="69523" y="7061"/>
                  </a:lnTo>
                  <a:lnTo>
                    <a:pt x="69053" y="6695"/>
                  </a:lnTo>
                  <a:lnTo>
                    <a:pt x="68569" y="6355"/>
                  </a:lnTo>
                  <a:lnTo>
                    <a:pt x="68072" y="6002"/>
                  </a:lnTo>
                  <a:lnTo>
                    <a:pt x="67575" y="5675"/>
                  </a:lnTo>
                  <a:lnTo>
                    <a:pt x="67078" y="5348"/>
                  </a:lnTo>
                  <a:lnTo>
                    <a:pt x="66568" y="5021"/>
                  </a:lnTo>
                  <a:lnTo>
                    <a:pt x="66045" y="4721"/>
                  </a:lnTo>
                  <a:lnTo>
                    <a:pt x="65522" y="4420"/>
                  </a:lnTo>
                  <a:lnTo>
                    <a:pt x="64986" y="4119"/>
                  </a:lnTo>
                  <a:lnTo>
                    <a:pt x="64450" y="3844"/>
                  </a:lnTo>
                  <a:lnTo>
                    <a:pt x="63901" y="3557"/>
                  </a:lnTo>
                  <a:lnTo>
                    <a:pt x="63339" y="3295"/>
                  </a:lnTo>
                  <a:lnTo>
                    <a:pt x="62776" y="3034"/>
                  </a:lnTo>
                  <a:lnTo>
                    <a:pt x="62201" y="2785"/>
                  </a:lnTo>
                  <a:lnTo>
                    <a:pt x="61626" y="2550"/>
                  </a:lnTo>
                  <a:lnTo>
                    <a:pt x="61037" y="2328"/>
                  </a:lnTo>
                  <a:lnTo>
                    <a:pt x="60436" y="2105"/>
                  </a:lnTo>
                  <a:lnTo>
                    <a:pt x="59834" y="1896"/>
                  </a:lnTo>
                  <a:lnTo>
                    <a:pt x="59220" y="1700"/>
                  </a:lnTo>
                  <a:lnTo>
                    <a:pt x="58592" y="1504"/>
                  </a:lnTo>
                  <a:lnTo>
                    <a:pt x="57965" y="1334"/>
                  </a:lnTo>
                  <a:lnTo>
                    <a:pt x="57337" y="1164"/>
                  </a:lnTo>
                  <a:lnTo>
                    <a:pt x="56683" y="1007"/>
                  </a:lnTo>
                  <a:lnTo>
                    <a:pt x="56029" y="850"/>
                  </a:lnTo>
                  <a:lnTo>
                    <a:pt x="55376" y="719"/>
                  </a:lnTo>
                  <a:lnTo>
                    <a:pt x="54709" y="602"/>
                  </a:lnTo>
                  <a:lnTo>
                    <a:pt x="54029" y="484"/>
                  </a:lnTo>
                  <a:lnTo>
                    <a:pt x="53336" y="379"/>
                  </a:lnTo>
                  <a:lnTo>
                    <a:pt x="52643" y="288"/>
                  </a:lnTo>
                  <a:lnTo>
                    <a:pt x="51937" y="209"/>
                  </a:lnTo>
                  <a:lnTo>
                    <a:pt x="51218" y="144"/>
                  </a:lnTo>
                  <a:lnTo>
                    <a:pt x="50498" y="92"/>
                  </a:lnTo>
                  <a:lnTo>
                    <a:pt x="49766" y="53"/>
                  </a:lnTo>
                  <a:lnTo>
                    <a:pt x="49034" y="13"/>
                  </a:lnTo>
                  <a:lnTo>
                    <a:pt x="48276" y="0"/>
                  </a:lnTo>
                  <a:close/>
                </a:path>
              </a:pathLst>
            </a:custGeom>
            <a:solidFill>
              <a:srgbClr val="FBA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1770;p38">
              <a:extLst>
                <a:ext uri="{FF2B5EF4-FFF2-40B4-BE49-F238E27FC236}">
                  <a16:creationId xmlns:a16="http://schemas.microsoft.com/office/drawing/2014/main" id="{327DF46F-6C8E-FD36-CBFC-02211C009C79}"/>
                </a:ext>
              </a:extLst>
            </p:cNvPr>
            <p:cNvSpPr/>
            <p:nvPr/>
          </p:nvSpPr>
          <p:spPr>
            <a:xfrm>
              <a:off x="4279075" y="560750"/>
              <a:ext cx="1554375" cy="2232700"/>
            </a:xfrm>
            <a:custGeom>
              <a:avLst/>
              <a:gdLst/>
              <a:ahLst/>
              <a:cxnLst/>
              <a:rect l="l" t="t" r="r" b="b"/>
              <a:pathLst>
                <a:path w="62175" h="89308" extrusionOk="0">
                  <a:moveTo>
                    <a:pt x="35749" y="1"/>
                  </a:moveTo>
                  <a:lnTo>
                    <a:pt x="36207" y="537"/>
                  </a:lnTo>
                  <a:lnTo>
                    <a:pt x="36651" y="1099"/>
                  </a:lnTo>
                  <a:lnTo>
                    <a:pt x="37083" y="1661"/>
                  </a:lnTo>
                  <a:lnTo>
                    <a:pt x="37514" y="2237"/>
                  </a:lnTo>
                  <a:lnTo>
                    <a:pt x="37946" y="2825"/>
                  </a:lnTo>
                  <a:lnTo>
                    <a:pt x="38364" y="3426"/>
                  </a:lnTo>
                  <a:lnTo>
                    <a:pt x="38770" y="4028"/>
                  </a:lnTo>
                  <a:lnTo>
                    <a:pt x="39175" y="4656"/>
                  </a:lnTo>
                  <a:lnTo>
                    <a:pt x="39580" y="5283"/>
                  </a:lnTo>
                  <a:lnTo>
                    <a:pt x="39973" y="5924"/>
                  </a:lnTo>
                  <a:lnTo>
                    <a:pt x="40352" y="6565"/>
                  </a:lnTo>
                  <a:lnTo>
                    <a:pt x="40731" y="7218"/>
                  </a:lnTo>
                  <a:lnTo>
                    <a:pt x="41097" y="7885"/>
                  </a:lnTo>
                  <a:lnTo>
                    <a:pt x="41463" y="8552"/>
                  </a:lnTo>
                  <a:lnTo>
                    <a:pt x="41829" y="9232"/>
                  </a:lnTo>
                  <a:lnTo>
                    <a:pt x="42182" y="9912"/>
                  </a:lnTo>
                  <a:lnTo>
                    <a:pt x="42522" y="10592"/>
                  </a:lnTo>
                  <a:lnTo>
                    <a:pt x="42862" y="11298"/>
                  </a:lnTo>
                  <a:lnTo>
                    <a:pt x="43189" y="11991"/>
                  </a:lnTo>
                  <a:lnTo>
                    <a:pt x="43516" y="12697"/>
                  </a:lnTo>
                  <a:lnTo>
                    <a:pt x="44157" y="14122"/>
                  </a:lnTo>
                  <a:lnTo>
                    <a:pt x="44758" y="15561"/>
                  </a:lnTo>
                  <a:lnTo>
                    <a:pt x="45347" y="17012"/>
                  </a:lnTo>
                  <a:lnTo>
                    <a:pt x="45909" y="18463"/>
                  </a:lnTo>
                  <a:lnTo>
                    <a:pt x="46432" y="19928"/>
                  </a:lnTo>
                  <a:lnTo>
                    <a:pt x="46942" y="21392"/>
                  </a:lnTo>
                  <a:lnTo>
                    <a:pt x="47426" y="22857"/>
                  </a:lnTo>
                  <a:lnTo>
                    <a:pt x="47896" y="24321"/>
                  </a:lnTo>
                  <a:lnTo>
                    <a:pt x="48328" y="25773"/>
                  </a:lnTo>
                  <a:lnTo>
                    <a:pt x="48746" y="27211"/>
                  </a:lnTo>
                  <a:lnTo>
                    <a:pt x="49125" y="28636"/>
                  </a:lnTo>
                  <a:lnTo>
                    <a:pt x="49492" y="30035"/>
                  </a:lnTo>
                  <a:lnTo>
                    <a:pt x="49832" y="31421"/>
                  </a:lnTo>
                  <a:lnTo>
                    <a:pt x="50158" y="32781"/>
                  </a:lnTo>
                  <a:lnTo>
                    <a:pt x="50446" y="34115"/>
                  </a:lnTo>
                  <a:lnTo>
                    <a:pt x="50721" y="35423"/>
                  </a:lnTo>
                  <a:lnTo>
                    <a:pt x="50982" y="36691"/>
                  </a:lnTo>
                  <a:lnTo>
                    <a:pt x="51204" y="37920"/>
                  </a:lnTo>
                  <a:lnTo>
                    <a:pt x="51414" y="39110"/>
                  </a:lnTo>
                  <a:lnTo>
                    <a:pt x="51597" y="40247"/>
                  </a:lnTo>
                  <a:lnTo>
                    <a:pt x="51754" y="41346"/>
                  </a:lnTo>
                  <a:lnTo>
                    <a:pt x="51897" y="42392"/>
                  </a:lnTo>
                  <a:lnTo>
                    <a:pt x="51989" y="43059"/>
                  </a:lnTo>
                  <a:lnTo>
                    <a:pt x="52094" y="43699"/>
                  </a:lnTo>
                  <a:lnTo>
                    <a:pt x="52224" y="44314"/>
                  </a:lnTo>
                  <a:lnTo>
                    <a:pt x="52355" y="44902"/>
                  </a:lnTo>
                  <a:lnTo>
                    <a:pt x="52486" y="45478"/>
                  </a:lnTo>
                  <a:lnTo>
                    <a:pt x="52643" y="46027"/>
                  </a:lnTo>
                  <a:lnTo>
                    <a:pt x="52813" y="46563"/>
                  </a:lnTo>
                  <a:lnTo>
                    <a:pt x="52983" y="47086"/>
                  </a:lnTo>
                  <a:lnTo>
                    <a:pt x="53166" y="47583"/>
                  </a:lnTo>
                  <a:lnTo>
                    <a:pt x="53349" y="48067"/>
                  </a:lnTo>
                  <a:lnTo>
                    <a:pt x="53545" y="48537"/>
                  </a:lnTo>
                  <a:lnTo>
                    <a:pt x="53741" y="48982"/>
                  </a:lnTo>
                  <a:lnTo>
                    <a:pt x="53950" y="49427"/>
                  </a:lnTo>
                  <a:lnTo>
                    <a:pt x="54160" y="49858"/>
                  </a:lnTo>
                  <a:lnTo>
                    <a:pt x="54382" y="50276"/>
                  </a:lnTo>
                  <a:lnTo>
                    <a:pt x="54604" y="50682"/>
                  </a:lnTo>
                  <a:lnTo>
                    <a:pt x="55036" y="51466"/>
                  </a:lnTo>
                  <a:lnTo>
                    <a:pt x="55493" y="52225"/>
                  </a:lnTo>
                  <a:lnTo>
                    <a:pt x="56369" y="53663"/>
                  </a:lnTo>
                  <a:lnTo>
                    <a:pt x="56788" y="54382"/>
                  </a:lnTo>
                  <a:lnTo>
                    <a:pt x="57193" y="55088"/>
                  </a:lnTo>
                  <a:lnTo>
                    <a:pt x="57389" y="55441"/>
                  </a:lnTo>
                  <a:lnTo>
                    <a:pt x="57572" y="55794"/>
                  </a:lnTo>
                  <a:lnTo>
                    <a:pt x="57742" y="56160"/>
                  </a:lnTo>
                  <a:lnTo>
                    <a:pt x="57912" y="56527"/>
                  </a:lnTo>
                  <a:lnTo>
                    <a:pt x="58069" y="56893"/>
                  </a:lnTo>
                  <a:lnTo>
                    <a:pt x="58226" y="57272"/>
                  </a:lnTo>
                  <a:lnTo>
                    <a:pt x="58357" y="57664"/>
                  </a:lnTo>
                  <a:lnTo>
                    <a:pt x="58488" y="58056"/>
                  </a:lnTo>
                  <a:lnTo>
                    <a:pt x="58592" y="58462"/>
                  </a:lnTo>
                  <a:lnTo>
                    <a:pt x="58697" y="58867"/>
                  </a:lnTo>
                  <a:lnTo>
                    <a:pt x="58775" y="59299"/>
                  </a:lnTo>
                  <a:lnTo>
                    <a:pt x="58854" y="59730"/>
                  </a:lnTo>
                  <a:lnTo>
                    <a:pt x="58906" y="60175"/>
                  </a:lnTo>
                  <a:lnTo>
                    <a:pt x="58945" y="60645"/>
                  </a:lnTo>
                  <a:lnTo>
                    <a:pt x="58971" y="61116"/>
                  </a:lnTo>
                  <a:lnTo>
                    <a:pt x="58971" y="61613"/>
                  </a:lnTo>
                  <a:lnTo>
                    <a:pt x="58958" y="62123"/>
                  </a:lnTo>
                  <a:lnTo>
                    <a:pt x="58919" y="62646"/>
                  </a:lnTo>
                  <a:lnTo>
                    <a:pt x="58867" y="63195"/>
                  </a:lnTo>
                  <a:lnTo>
                    <a:pt x="58801" y="63757"/>
                  </a:lnTo>
                  <a:lnTo>
                    <a:pt x="58710" y="64346"/>
                  </a:lnTo>
                  <a:lnTo>
                    <a:pt x="58592" y="64947"/>
                  </a:lnTo>
                  <a:lnTo>
                    <a:pt x="58448" y="65575"/>
                  </a:lnTo>
                  <a:lnTo>
                    <a:pt x="58278" y="66229"/>
                  </a:lnTo>
                  <a:lnTo>
                    <a:pt x="58095" y="66909"/>
                  </a:lnTo>
                  <a:lnTo>
                    <a:pt x="57886" y="67602"/>
                  </a:lnTo>
                  <a:lnTo>
                    <a:pt x="57638" y="68334"/>
                  </a:lnTo>
                  <a:lnTo>
                    <a:pt x="57376" y="69079"/>
                  </a:lnTo>
                  <a:lnTo>
                    <a:pt x="57088" y="69864"/>
                  </a:lnTo>
                  <a:lnTo>
                    <a:pt x="56762" y="70674"/>
                  </a:lnTo>
                  <a:lnTo>
                    <a:pt x="56409" y="71511"/>
                  </a:lnTo>
                  <a:lnTo>
                    <a:pt x="56029" y="72387"/>
                  </a:lnTo>
                  <a:lnTo>
                    <a:pt x="55624" y="73290"/>
                  </a:lnTo>
                  <a:lnTo>
                    <a:pt x="55179" y="74218"/>
                  </a:lnTo>
                  <a:lnTo>
                    <a:pt x="54709" y="75186"/>
                  </a:lnTo>
                  <a:lnTo>
                    <a:pt x="54199" y="76192"/>
                  </a:lnTo>
                  <a:lnTo>
                    <a:pt x="53911" y="76728"/>
                  </a:lnTo>
                  <a:lnTo>
                    <a:pt x="53610" y="77251"/>
                  </a:lnTo>
                  <a:lnTo>
                    <a:pt x="53310" y="77748"/>
                  </a:lnTo>
                  <a:lnTo>
                    <a:pt x="52983" y="78232"/>
                  </a:lnTo>
                  <a:lnTo>
                    <a:pt x="52656" y="78690"/>
                  </a:lnTo>
                  <a:lnTo>
                    <a:pt x="52316" y="79134"/>
                  </a:lnTo>
                  <a:lnTo>
                    <a:pt x="51963" y="79566"/>
                  </a:lnTo>
                  <a:lnTo>
                    <a:pt x="51597" y="79971"/>
                  </a:lnTo>
                  <a:lnTo>
                    <a:pt x="51231" y="80350"/>
                  </a:lnTo>
                  <a:lnTo>
                    <a:pt x="50851" y="80730"/>
                  </a:lnTo>
                  <a:lnTo>
                    <a:pt x="50459" y="81083"/>
                  </a:lnTo>
                  <a:lnTo>
                    <a:pt x="50054" y="81410"/>
                  </a:lnTo>
                  <a:lnTo>
                    <a:pt x="49648" y="81736"/>
                  </a:lnTo>
                  <a:lnTo>
                    <a:pt x="49230" y="82037"/>
                  </a:lnTo>
                  <a:lnTo>
                    <a:pt x="48799" y="82325"/>
                  </a:lnTo>
                  <a:lnTo>
                    <a:pt x="48367" y="82586"/>
                  </a:lnTo>
                  <a:lnTo>
                    <a:pt x="47922" y="82848"/>
                  </a:lnTo>
                  <a:lnTo>
                    <a:pt x="47465" y="83083"/>
                  </a:lnTo>
                  <a:lnTo>
                    <a:pt x="47007" y="83305"/>
                  </a:lnTo>
                  <a:lnTo>
                    <a:pt x="46536" y="83528"/>
                  </a:lnTo>
                  <a:lnTo>
                    <a:pt x="46066" y="83724"/>
                  </a:lnTo>
                  <a:lnTo>
                    <a:pt x="45582" y="83907"/>
                  </a:lnTo>
                  <a:lnTo>
                    <a:pt x="45085" y="84077"/>
                  </a:lnTo>
                  <a:lnTo>
                    <a:pt x="44588" y="84234"/>
                  </a:lnTo>
                  <a:lnTo>
                    <a:pt x="44078" y="84378"/>
                  </a:lnTo>
                  <a:lnTo>
                    <a:pt x="43568" y="84508"/>
                  </a:lnTo>
                  <a:lnTo>
                    <a:pt x="43045" y="84626"/>
                  </a:lnTo>
                  <a:lnTo>
                    <a:pt x="42509" y="84744"/>
                  </a:lnTo>
                  <a:lnTo>
                    <a:pt x="41986" y="84835"/>
                  </a:lnTo>
                  <a:lnTo>
                    <a:pt x="41437" y="84927"/>
                  </a:lnTo>
                  <a:lnTo>
                    <a:pt x="40888" y="85005"/>
                  </a:lnTo>
                  <a:lnTo>
                    <a:pt x="40339" y="85071"/>
                  </a:lnTo>
                  <a:lnTo>
                    <a:pt x="39776" y="85123"/>
                  </a:lnTo>
                  <a:lnTo>
                    <a:pt x="39214" y="85175"/>
                  </a:lnTo>
                  <a:lnTo>
                    <a:pt x="38652" y="85215"/>
                  </a:lnTo>
                  <a:lnTo>
                    <a:pt x="38077" y="85241"/>
                  </a:lnTo>
                  <a:lnTo>
                    <a:pt x="37488" y="85254"/>
                  </a:lnTo>
                  <a:lnTo>
                    <a:pt x="36900" y="85267"/>
                  </a:lnTo>
                  <a:lnTo>
                    <a:pt x="35723" y="85280"/>
                  </a:lnTo>
                  <a:lnTo>
                    <a:pt x="34507" y="85254"/>
                  </a:lnTo>
                  <a:lnTo>
                    <a:pt x="33291" y="85201"/>
                  </a:lnTo>
                  <a:lnTo>
                    <a:pt x="32049" y="85123"/>
                  </a:lnTo>
                  <a:lnTo>
                    <a:pt x="30793" y="85031"/>
                  </a:lnTo>
                  <a:lnTo>
                    <a:pt x="29538" y="84914"/>
                  </a:lnTo>
                  <a:lnTo>
                    <a:pt x="28257" y="84783"/>
                  </a:lnTo>
                  <a:lnTo>
                    <a:pt x="26962" y="84652"/>
                  </a:lnTo>
                  <a:lnTo>
                    <a:pt x="25668" y="84495"/>
                  </a:lnTo>
                  <a:lnTo>
                    <a:pt x="23053" y="84182"/>
                  </a:lnTo>
                  <a:lnTo>
                    <a:pt x="20411" y="83868"/>
                  </a:lnTo>
                  <a:lnTo>
                    <a:pt x="19248" y="84482"/>
                  </a:lnTo>
                  <a:lnTo>
                    <a:pt x="18568" y="84822"/>
                  </a:lnTo>
                  <a:lnTo>
                    <a:pt x="17822" y="85188"/>
                  </a:lnTo>
                  <a:lnTo>
                    <a:pt x="17025" y="85581"/>
                  </a:lnTo>
                  <a:lnTo>
                    <a:pt x="16175" y="85960"/>
                  </a:lnTo>
                  <a:lnTo>
                    <a:pt x="15299" y="86352"/>
                  </a:lnTo>
                  <a:lnTo>
                    <a:pt x="14371" y="86718"/>
                  </a:lnTo>
                  <a:lnTo>
                    <a:pt x="13429" y="87084"/>
                  </a:lnTo>
                  <a:lnTo>
                    <a:pt x="12945" y="87254"/>
                  </a:lnTo>
                  <a:lnTo>
                    <a:pt x="12462" y="87411"/>
                  </a:lnTo>
                  <a:lnTo>
                    <a:pt x="11978" y="87568"/>
                  </a:lnTo>
                  <a:lnTo>
                    <a:pt x="11481" y="87712"/>
                  </a:lnTo>
                  <a:lnTo>
                    <a:pt x="10997" y="87856"/>
                  </a:lnTo>
                  <a:lnTo>
                    <a:pt x="10500" y="87987"/>
                  </a:lnTo>
                  <a:lnTo>
                    <a:pt x="10016" y="88104"/>
                  </a:lnTo>
                  <a:lnTo>
                    <a:pt x="9520" y="88196"/>
                  </a:lnTo>
                  <a:lnTo>
                    <a:pt x="9036" y="88287"/>
                  </a:lnTo>
                  <a:lnTo>
                    <a:pt x="8539" y="88366"/>
                  </a:lnTo>
                  <a:lnTo>
                    <a:pt x="8068" y="88431"/>
                  </a:lnTo>
                  <a:lnTo>
                    <a:pt x="7584" y="88470"/>
                  </a:lnTo>
                  <a:lnTo>
                    <a:pt x="7114" y="88496"/>
                  </a:lnTo>
                  <a:lnTo>
                    <a:pt x="6643" y="88510"/>
                  </a:lnTo>
                  <a:lnTo>
                    <a:pt x="5754" y="88496"/>
                  </a:lnTo>
                  <a:lnTo>
                    <a:pt x="4878" y="88470"/>
                  </a:lnTo>
                  <a:lnTo>
                    <a:pt x="4015" y="88418"/>
                  </a:lnTo>
                  <a:lnTo>
                    <a:pt x="3178" y="88353"/>
                  </a:lnTo>
                  <a:lnTo>
                    <a:pt x="2354" y="88261"/>
                  </a:lnTo>
                  <a:lnTo>
                    <a:pt x="1543" y="88157"/>
                  </a:lnTo>
                  <a:lnTo>
                    <a:pt x="759" y="88039"/>
                  </a:lnTo>
                  <a:lnTo>
                    <a:pt x="0" y="87895"/>
                  </a:lnTo>
                  <a:lnTo>
                    <a:pt x="497" y="88052"/>
                  </a:lnTo>
                  <a:lnTo>
                    <a:pt x="1020" y="88209"/>
                  </a:lnTo>
                  <a:lnTo>
                    <a:pt x="1556" y="88353"/>
                  </a:lnTo>
                  <a:lnTo>
                    <a:pt x="2106" y="88483"/>
                  </a:lnTo>
                  <a:lnTo>
                    <a:pt x="2681" y="88614"/>
                  </a:lnTo>
                  <a:lnTo>
                    <a:pt x="3269" y="88732"/>
                  </a:lnTo>
                  <a:lnTo>
                    <a:pt x="3871" y="88836"/>
                  </a:lnTo>
                  <a:lnTo>
                    <a:pt x="4485" y="88928"/>
                  </a:lnTo>
                  <a:lnTo>
                    <a:pt x="5113" y="89020"/>
                  </a:lnTo>
                  <a:lnTo>
                    <a:pt x="5754" y="89098"/>
                  </a:lnTo>
                  <a:lnTo>
                    <a:pt x="6421" y="89163"/>
                  </a:lnTo>
                  <a:lnTo>
                    <a:pt x="7087" y="89216"/>
                  </a:lnTo>
                  <a:lnTo>
                    <a:pt x="7767" y="89255"/>
                  </a:lnTo>
                  <a:lnTo>
                    <a:pt x="8447" y="89281"/>
                  </a:lnTo>
                  <a:lnTo>
                    <a:pt x="9153" y="89307"/>
                  </a:lnTo>
                  <a:lnTo>
                    <a:pt x="9859" y="89307"/>
                  </a:lnTo>
                  <a:lnTo>
                    <a:pt x="10775" y="89294"/>
                  </a:lnTo>
                  <a:lnTo>
                    <a:pt x="11677" y="89268"/>
                  </a:lnTo>
                  <a:lnTo>
                    <a:pt x="12566" y="89216"/>
                  </a:lnTo>
                  <a:lnTo>
                    <a:pt x="13429" y="89150"/>
                  </a:lnTo>
                  <a:lnTo>
                    <a:pt x="14279" y="89059"/>
                  </a:lnTo>
                  <a:lnTo>
                    <a:pt x="15103" y="88954"/>
                  </a:lnTo>
                  <a:lnTo>
                    <a:pt x="15900" y="88823"/>
                  </a:lnTo>
                  <a:lnTo>
                    <a:pt x="16685" y="88680"/>
                  </a:lnTo>
                  <a:lnTo>
                    <a:pt x="17430" y="88523"/>
                  </a:lnTo>
                  <a:lnTo>
                    <a:pt x="18162" y="88353"/>
                  </a:lnTo>
                  <a:lnTo>
                    <a:pt x="18855" y="88170"/>
                  </a:lnTo>
                  <a:lnTo>
                    <a:pt x="19509" y="87960"/>
                  </a:lnTo>
                  <a:lnTo>
                    <a:pt x="20137" y="87751"/>
                  </a:lnTo>
                  <a:lnTo>
                    <a:pt x="20738" y="87516"/>
                  </a:lnTo>
                  <a:lnTo>
                    <a:pt x="21301" y="87280"/>
                  </a:lnTo>
                  <a:lnTo>
                    <a:pt x="21811" y="87019"/>
                  </a:lnTo>
                  <a:lnTo>
                    <a:pt x="23144" y="87176"/>
                  </a:lnTo>
                  <a:lnTo>
                    <a:pt x="24478" y="87307"/>
                  </a:lnTo>
                  <a:lnTo>
                    <a:pt x="25825" y="87437"/>
                  </a:lnTo>
                  <a:lnTo>
                    <a:pt x="27172" y="87555"/>
                  </a:lnTo>
                  <a:lnTo>
                    <a:pt x="28518" y="87660"/>
                  </a:lnTo>
                  <a:lnTo>
                    <a:pt x="29865" y="87751"/>
                  </a:lnTo>
                  <a:lnTo>
                    <a:pt x="31212" y="87817"/>
                  </a:lnTo>
                  <a:lnTo>
                    <a:pt x="32546" y="87869"/>
                  </a:lnTo>
                  <a:lnTo>
                    <a:pt x="33879" y="87895"/>
                  </a:lnTo>
                  <a:lnTo>
                    <a:pt x="35200" y="87908"/>
                  </a:lnTo>
                  <a:lnTo>
                    <a:pt x="36521" y="87882"/>
                  </a:lnTo>
                  <a:lnTo>
                    <a:pt x="37815" y="87830"/>
                  </a:lnTo>
                  <a:lnTo>
                    <a:pt x="38456" y="87790"/>
                  </a:lnTo>
                  <a:lnTo>
                    <a:pt x="39096" y="87751"/>
                  </a:lnTo>
                  <a:lnTo>
                    <a:pt x="39737" y="87699"/>
                  </a:lnTo>
                  <a:lnTo>
                    <a:pt x="40365" y="87634"/>
                  </a:lnTo>
                  <a:lnTo>
                    <a:pt x="40992" y="87568"/>
                  </a:lnTo>
                  <a:lnTo>
                    <a:pt x="41607" y="87490"/>
                  </a:lnTo>
                  <a:lnTo>
                    <a:pt x="42235" y="87411"/>
                  </a:lnTo>
                  <a:lnTo>
                    <a:pt x="42836" y="87307"/>
                  </a:lnTo>
                  <a:lnTo>
                    <a:pt x="43438" y="87202"/>
                  </a:lnTo>
                  <a:lnTo>
                    <a:pt x="44039" y="87084"/>
                  </a:lnTo>
                  <a:lnTo>
                    <a:pt x="44627" y="86967"/>
                  </a:lnTo>
                  <a:lnTo>
                    <a:pt x="45216" y="86823"/>
                  </a:lnTo>
                  <a:lnTo>
                    <a:pt x="45791" y="86679"/>
                  </a:lnTo>
                  <a:lnTo>
                    <a:pt x="46367" y="86522"/>
                  </a:lnTo>
                  <a:lnTo>
                    <a:pt x="46929" y="86352"/>
                  </a:lnTo>
                  <a:lnTo>
                    <a:pt x="47478" y="86169"/>
                  </a:lnTo>
                  <a:lnTo>
                    <a:pt x="48027" y="85986"/>
                  </a:lnTo>
                  <a:lnTo>
                    <a:pt x="48563" y="85777"/>
                  </a:lnTo>
                  <a:lnTo>
                    <a:pt x="49099" y="85568"/>
                  </a:lnTo>
                  <a:lnTo>
                    <a:pt x="49622" y="85332"/>
                  </a:lnTo>
                  <a:lnTo>
                    <a:pt x="50132" y="85097"/>
                  </a:lnTo>
                  <a:lnTo>
                    <a:pt x="50629" y="84835"/>
                  </a:lnTo>
                  <a:lnTo>
                    <a:pt x="51126" y="84574"/>
                  </a:lnTo>
                  <a:lnTo>
                    <a:pt x="51610" y="84299"/>
                  </a:lnTo>
                  <a:lnTo>
                    <a:pt x="52081" y="83998"/>
                  </a:lnTo>
                  <a:lnTo>
                    <a:pt x="52551" y="83698"/>
                  </a:lnTo>
                  <a:lnTo>
                    <a:pt x="52996" y="83371"/>
                  </a:lnTo>
                  <a:lnTo>
                    <a:pt x="53440" y="83031"/>
                  </a:lnTo>
                  <a:lnTo>
                    <a:pt x="53872" y="82691"/>
                  </a:lnTo>
                  <a:lnTo>
                    <a:pt x="54290" y="82325"/>
                  </a:lnTo>
                  <a:lnTo>
                    <a:pt x="54696" y="81946"/>
                  </a:lnTo>
                  <a:lnTo>
                    <a:pt x="55088" y="81540"/>
                  </a:lnTo>
                  <a:lnTo>
                    <a:pt x="55480" y="81135"/>
                  </a:lnTo>
                  <a:lnTo>
                    <a:pt x="55846" y="80703"/>
                  </a:lnTo>
                  <a:lnTo>
                    <a:pt x="56199" y="80259"/>
                  </a:lnTo>
                  <a:lnTo>
                    <a:pt x="56552" y="79801"/>
                  </a:lnTo>
                  <a:lnTo>
                    <a:pt x="56879" y="79330"/>
                  </a:lnTo>
                  <a:lnTo>
                    <a:pt x="57193" y="78834"/>
                  </a:lnTo>
                  <a:lnTo>
                    <a:pt x="57507" y="78324"/>
                  </a:lnTo>
                  <a:lnTo>
                    <a:pt x="57795" y="77801"/>
                  </a:lnTo>
                  <a:lnTo>
                    <a:pt x="58291" y="76820"/>
                  </a:lnTo>
                  <a:lnTo>
                    <a:pt x="58762" y="75865"/>
                  </a:lnTo>
                  <a:lnTo>
                    <a:pt x="59207" y="74950"/>
                  </a:lnTo>
                  <a:lnTo>
                    <a:pt x="59599" y="74061"/>
                  </a:lnTo>
                  <a:lnTo>
                    <a:pt x="59965" y="73185"/>
                  </a:lnTo>
                  <a:lnTo>
                    <a:pt x="60305" y="72348"/>
                  </a:lnTo>
                  <a:lnTo>
                    <a:pt x="60619" y="71524"/>
                  </a:lnTo>
                  <a:lnTo>
                    <a:pt x="60893" y="70727"/>
                  </a:lnTo>
                  <a:lnTo>
                    <a:pt x="61129" y="69955"/>
                  </a:lnTo>
                  <a:lnTo>
                    <a:pt x="61351" y="69210"/>
                  </a:lnTo>
                  <a:lnTo>
                    <a:pt x="61547" y="68478"/>
                  </a:lnTo>
                  <a:lnTo>
                    <a:pt x="61704" y="67772"/>
                  </a:lnTo>
                  <a:lnTo>
                    <a:pt x="61848" y="67079"/>
                  </a:lnTo>
                  <a:lnTo>
                    <a:pt x="61953" y="66412"/>
                  </a:lnTo>
                  <a:lnTo>
                    <a:pt x="62044" y="65758"/>
                  </a:lnTo>
                  <a:lnTo>
                    <a:pt x="62110" y="65117"/>
                  </a:lnTo>
                  <a:lnTo>
                    <a:pt x="62149" y="64503"/>
                  </a:lnTo>
                  <a:lnTo>
                    <a:pt x="62175" y="63901"/>
                  </a:lnTo>
                  <a:lnTo>
                    <a:pt x="62162" y="63326"/>
                  </a:lnTo>
                  <a:lnTo>
                    <a:pt x="62149" y="62751"/>
                  </a:lnTo>
                  <a:lnTo>
                    <a:pt x="62110" y="62201"/>
                  </a:lnTo>
                  <a:lnTo>
                    <a:pt x="62044" y="61652"/>
                  </a:lnTo>
                  <a:lnTo>
                    <a:pt x="61966" y="61129"/>
                  </a:lnTo>
                  <a:lnTo>
                    <a:pt x="61874" y="60606"/>
                  </a:lnTo>
                  <a:lnTo>
                    <a:pt x="61756" y="60096"/>
                  </a:lnTo>
                  <a:lnTo>
                    <a:pt x="61639" y="59599"/>
                  </a:lnTo>
                  <a:lnTo>
                    <a:pt x="61495" y="59116"/>
                  </a:lnTo>
                  <a:lnTo>
                    <a:pt x="61338" y="58645"/>
                  </a:lnTo>
                  <a:lnTo>
                    <a:pt x="61181" y="58174"/>
                  </a:lnTo>
                  <a:lnTo>
                    <a:pt x="60998" y="57703"/>
                  </a:lnTo>
                  <a:lnTo>
                    <a:pt x="60802" y="57246"/>
                  </a:lnTo>
                  <a:lnTo>
                    <a:pt x="60606" y="56801"/>
                  </a:lnTo>
                  <a:lnTo>
                    <a:pt x="60397" y="56357"/>
                  </a:lnTo>
                  <a:lnTo>
                    <a:pt x="60174" y="55912"/>
                  </a:lnTo>
                  <a:lnTo>
                    <a:pt x="59952" y="55481"/>
                  </a:lnTo>
                  <a:lnTo>
                    <a:pt x="59717" y="55049"/>
                  </a:lnTo>
                  <a:lnTo>
                    <a:pt x="59233" y="54186"/>
                  </a:lnTo>
                  <a:lnTo>
                    <a:pt x="58736" y="53336"/>
                  </a:lnTo>
                  <a:lnTo>
                    <a:pt x="57703" y="51610"/>
                  </a:lnTo>
                  <a:lnTo>
                    <a:pt x="57180" y="50721"/>
                  </a:lnTo>
                  <a:lnTo>
                    <a:pt x="56670" y="49819"/>
                  </a:lnTo>
                  <a:lnTo>
                    <a:pt x="56186" y="48890"/>
                  </a:lnTo>
                  <a:lnTo>
                    <a:pt x="55938" y="48420"/>
                  </a:lnTo>
                  <a:lnTo>
                    <a:pt x="55702" y="47936"/>
                  </a:lnTo>
                  <a:lnTo>
                    <a:pt x="55480" y="47439"/>
                  </a:lnTo>
                  <a:lnTo>
                    <a:pt x="55258" y="46942"/>
                  </a:lnTo>
                  <a:lnTo>
                    <a:pt x="55049" y="46432"/>
                  </a:lnTo>
                  <a:lnTo>
                    <a:pt x="54853" y="45896"/>
                  </a:lnTo>
                  <a:lnTo>
                    <a:pt x="54670" y="45360"/>
                  </a:lnTo>
                  <a:lnTo>
                    <a:pt x="54486" y="44811"/>
                  </a:lnTo>
                  <a:lnTo>
                    <a:pt x="54316" y="44249"/>
                  </a:lnTo>
                  <a:lnTo>
                    <a:pt x="54173" y="43660"/>
                  </a:lnTo>
                  <a:lnTo>
                    <a:pt x="54029" y="43072"/>
                  </a:lnTo>
                  <a:lnTo>
                    <a:pt x="53898" y="42457"/>
                  </a:lnTo>
                  <a:lnTo>
                    <a:pt x="53793" y="41830"/>
                  </a:lnTo>
                  <a:lnTo>
                    <a:pt x="53702" y="41189"/>
                  </a:lnTo>
                  <a:lnTo>
                    <a:pt x="53545" y="40064"/>
                  </a:lnTo>
                  <a:lnTo>
                    <a:pt x="53375" y="38914"/>
                  </a:lnTo>
                  <a:lnTo>
                    <a:pt x="53192" y="37724"/>
                  </a:lnTo>
                  <a:lnTo>
                    <a:pt x="52983" y="36508"/>
                  </a:lnTo>
                  <a:lnTo>
                    <a:pt x="52760" y="35266"/>
                  </a:lnTo>
                  <a:lnTo>
                    <a:pt x="52512" y="33984"/>
                  </a:lnTo>
                  <a:lnTo>
                    <a:pt x="52251" y="32690"/>
                  </a:lnTo>
                  <a:lnTo>
                    <a:pt x="51950" y="31356"/>
                  </a:lnTo>
                  <a:lnTo>
                    <a:pt x="51636" y="30022"/>
                  </a:lnTo>
                  <a:lnTo>
                    <a:pt x="51296" y="28662"/>
                  </a:lnTo>
                  <a:lnTo>
                    <a:pt x="50943" y="27289"/>
                  </a:lnTo>
                  <a:lnTo>
                    <a:pt x="50551" y="25903"/>
                  </a:lnTo>
                  <a:lnTo>
                    <a:pt x="50132" y="24517"/>
                  </a:lnTo>
                  <a:lnTo>
                    <a:pt x="49688" y="23118"/>
                  </a:lnTo>
                  <a:lnTo>
                    <a:pt x="49204" y="21719"/>
                  </a:lnTo>
                  <a:lnTo>
                    <a:pt x="48707" y="20320"/>
                  </a:lnTo>
                  <a:lnTo>
                    <a:pt x="48171" y="18921"/>
                  </a:lnTo>
                  <a:lnTo>
                    <a:pt x="47883" y="18215"/>
                  </a:lnTo>
                  <a:lnTo>
                    <a:pt x="47596" y="17522"/>
                  </a:lnTo>
                  <a:lnTo>
                    <a:pt x="47308" y="16829"/>
                  </a:lnTo>
                  <a:lnTo>
                    <a:pt x="46994" y="16136"/>
                  </a:lnTo>
                  <a:lnTo>
                    <a:pt x="46680" y="15443"/>
                  </a:lnTo>
                  <a:lnTo>
                    <a:pt x="46367" y="14763"/>
                  </a:lnTo>
                  <a:lnTo>
                    <a:pt x="46027" y="14083"/>
                  </a:lnTo>
                  <a:lnTo>
                    <a:pt x="45700" y="13403"/>
                  </a:lnTo>
                  <a:lnTo>
                    <a:pt x="45347" y="12723"/>
                  </a:lnTo>
                  <a:lnTo>
                    <a:pt x="44994" y="12043"/>
                  </a:lnTo>
                  <a:lnTo>
                    <a:pt x="44627" y="11376"/>
                  </a:lnTo>
                  <a:lnTo>
                    <a:pt x="44248" y="10723"/>
                  </a:lnTo>
                  <a:lnTo>
                    <a:pt x="43856" y="10056"/>
                  </a:lnTo>
                  <a:lnTo>
                    <a:pt x="43464" y="9415"/>
                  </a:lnTo>
                  <a:lnTo>
                    <a:pt x="43058" y="8761"/>
                  </a:lnTo>
                  <a:lnTo>
                    <a:pt x="42640" y="8121"/>
                  </a:lnTo>
                  <a:lnTo>
                    <a:pt x="42222" y="7493"/>
                  </a:lnTo>
                  <a:lnTo>
                    <a:pt x="41790" y="6865"/>
                  </a:lnTo>
                  <a:lnTo>
                    <a:pt x="41345" y="6251"/>
                  </a:lnTo>
                  <a:lnTo>
                    <a:pt x="40888" y="5636"/>
                  </a:lnTo>
                  <a:lnTo>
                    <a:pt x="40430" y="5035"/>
                  </a:lnTo>
                  <a:lnTo>
                    <a:pt x="39946" y="4433"/>
                  </a:lnTo>
                  <a:lnTo>
                    <a:pt x="39463" y="3845"/>
                  </a:lnTo>
                  <a:lnTo>
                    <a:pt x="38966" y="3270"/>
                  </a:lnTo>
                  <a:lnTo>
                    <a:pt x="38456" y="2694"/>
                  </a:lnTo>
                  <a:lnTo>
                    <a:pt x="37946" y="2132"/>
                  </a:lnTo>
                  <a:lnTo>
                    <a:pt x="37410" y="1583"/>
                  </a:lnTo>
                  <a:lnTo>
                    <a:pt x="36874" y="1047"/>
                  </a:lnTo>
                  <a:lnTo>
                    <a:pt x="36311" y="524"/>
                  </a:lnTo>
                  <a:lnTo>
                    <a:pt x="35749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1771;p38">
              <a:extLst>
                <a:ext uri="{FF2B5EF4-FFF2-40B4-BE49-F238E27FC236}">
                  <a16:creationId xmlns:a16="http://schemas.microsoft.com/office/drawing/2014/main" id="{51A45994-3233-C44D-41F6-628A98D83186}"/>
                </a:ext>
              </a:extLst>
            </p:cNvPr>
            <p:cNvSpPr/>
            <p:nvPr/>
          </p:nvSpPr>
          <p:spPr>
            <a:xfrm>
              <a:off x="3879950" y="1486500"/>
              <a:ext cx="1368050" cy="1097400"/>
            </a:xfrm>
            <a:custGeom>
              <a:avLst/>
              <a:gdLst/>
              <a:ahLst/>
              <a:cxnLst/>
              <a:rect l="l" t="t" r="r" b="b"/>
              <a:pathLst>
                <a:path w="54722" h="43896" extrusionOk="0">
                  <a:moveTo>
                    <a:pt x="25968" y="1"/>
                  </a:moveTo>
                  <a:lnTo>
                    <a:pt x="25419" y="14"/>
                  </a:lnTo>
                  <a:lnTo>
                    <a:pt x="24857" y="53"/>
                  </a:lnTo>
                  <a:lnTo>
                    <a:pt x="24295" y="92"/>
                  </a:lnTo>
                  <a:lnTo>
                    <a:pt x="23732" y="158"/>
                  </a:lnTo>
                  <a:lnTo>
                    <a:pt x="23170" y="249"/>
                  </a:lnTo>
                  <a:lnTo>
                    <a:pt x="22608" y="341"/>
                  </a:lnTo>
                  <a:lnTo>
                    <a:pt x="22046" y="458"/>
                  </a:lnTo>
                  <a:lnTo>
                    <a:pt x="21483" y="589"/>
                  </a:lnTo>
                  <a:lnTo>
                    <a:pt x="20921" y="746"/>
                  </a:lnTo>
                  <a:lnTo>
                    <a:pt x="20359" y="903"/>
                  </a:lnTo>
                  <a:lnTo>
                    <a:pt x="19810" y="1086"/>
                  </a:lnTo>
                  <a:lnTo>
                    <a:pt x="19247" y="1282"/>
                  </a:lnTo>
                  <a:lnTo>
                    <a:pt x="18698" y="1491"/>
                  </a:lnTo>
                  <a:lnTo>
                    <a:pt x="18136" y="1714"/>
                  </a:lnTo>
                  <a:lnTo>
                    <a:pt x="17587" y="1949"/>
                  </a:lnTo>
                  <a:lnTo>
                    <a:pt x="17051" y="2198"/>
                  </a:lnTo>
                  <a:lnTo>
                    <a:pt x="16502" y="2472"/>
                  </a:lnTo>
                  <a:lnTo>
                    <a:pt x="15965" y="2747"/>
                  </a:lnTo>
                  <a:lnTo>
                    <a:pt x="15429" y="3034"/>
                  </a:lnTo>
                  <a:lnTo>
                    <a:pt x="14893" y="3335"/>
                  </a:lnTo>
                  <a:lnTo>
                    <a:pt x="14370" y="3662"/>
                  </a:lnTo>
                  <a:lnTo>
                    <a:pt x="13847" y="3989"/>
                  </a:lnTo>
                  <a:lnTo>
                    <a:pt x="13337" y="4329"/>
                  </a:lnTo>
                  <a:lnTo>
                    <a:pt x="12814" y="4682"/>
                  </a:lnTo>
                  <a:lnTo>
                    <a:pt x="12317" y="5048"/>
                  </a:lnTo>
                  <a:lnTo>
                    <a:pt x="11807" y="5414"/>
                  </a:lnTo>
                  <a:lnTo>
                    <a:pt x="11324" y="5806"/>
                  </a:lnTo>
                  <a:lnTo>
                    <a:pt x="10827" y="6199"/>
                  </a:lnTo>
                  <a:lnTo>
                    <a:pt x="10343" y="6604"/>
                  </a:lnTo>
                  <a:lnTo>
                    <a:pt x="9872" y="7022"/>
                  </a:lnTo>
                  <a:lnTo>
                    <a:pt x="9402" y="7454"/>
                  </a:lnTo>
                  <a:lnTo>
                    <a:pt x="8944" y="7885"/>
                  </a:lnTo>
                  <a:lnTo>
                    <a:pt x="8499" y="8330"/>
                  </a:lnTo>
                  <a:lnTo>
                    <a:pt x="8055" y="8788"/>
                  </a:lnTo>
                  <a:lnTo>
                    <a:pt x="7623" y="9245"/>
                  </a:lnTo>
                  <a:lnTo>
                    <a:pt x="7192" y="9716"/>
                  </a:lnTo>
                  <a:lnTo>
                    <a:pt x="6773" y="10187"/>
                  </a:lnTo>
                  <a:lnTo>
                    <a:pt x="6368" y="10671"/>
                  </a:lnTo>
                  <a:lnTo>
                    <a:pt x="5976" y="11167"/>
                  </a:lnTo>
                  <a:lnTo>
                    <a:pt x="5583" y="11664"/>
                  </a:lnTo>
                  <a:lnTo>
                    <a:pt x="5204" y="12174"/>
                  </a:lnTo>
                  <a:lnTo>
                    <a:pt x="4838" y="12684"/>
                  </a:lnTo>
                  <a:lnTo>
                    <a:pt x="4485" y="13207"/>
                  </a:lnTo>
                  <a:lnTo>
                    <a:pt x="4132" y="13730"/>
                  </a:lnTo>
                  <a:lnTo>
                    <a:pt x="3805" y="14266"/>
                  </a:lnTo>
                  <a:lnTo>
                    <a:pt x="3478" y="14802"/>
                  </a:lnTo>
                  <a:lnTo>
                    <a:pt x="3164" y="15339"/>
                  </a:lnTo>
                  <a:lnTo>
                    <a:pt x="2877" y="15888"/>
                  </a:lnTo>
                  <a:lnTo>
                    <a:pt x="2589" y="16437"/>
                  </a:lnTo>
                  <a:lnTo>
                    <a:pt x="2315" y="16986"/>
                  </a:lnTo>
                  <a:lnTo>
                    <a:pt x="2053" y="17548"/>
                  </a:lnTo>
                  <a:lnTo>
                    <a:pt x="1805" y="18111"/>
                  </a:lnTo>
                  <a:lnTo>
                    <a:pt x="1569" y="18673"/>
                  </a:lnTo>
                  <a:lnTo>
                    <a:pt x="1360" y="19248"/>
                  </a:lnTo>
                  <a:lnTo>
                    <a:pt x="1151" y="19810"/>
                  </a:lnTo>
                  <a:lnTo>
                    <a:pt x="968" y="20386"/>
                  </a:lnTo>
                  <a:lnTo>
                    <a:pt x="785" y="20961"/>
                  </a:lnTo>
                  <a:lnTo>
                    <a:pt x="628" y="21549"/>
                  </a:lnTo>
                  <a:lnTo>
                    <a:pt x="484" y="22125"/>
                  </a:lnTo>
                  <a:lnTo>
                    <a:pt x="353" y="22700"/>
                  </a:lnTo>
                  <a:lnTo>
                    <a:pt x="236" y="23380"/>
                  </a:lnTo>
                  <a:lnTo>
                    <a:pt x="131" y="24034"/>
                  </a:lnTo>
                  <a:lnTo>
                    <a:pt x="66" y="24688"/>
                  </a:lnTo>
                  <a:lnTo>
                    <a:pt x="13" y="25315"/>
                  </a:lnTo>
                  <a:lnTo>
                    <a:pt x="0" y="25943"/>
                  </a:lnTo>
                  <a:lnTo>
                    <a:pt x="0" y="26544"/>
                  </a:lnTo>
                  <a:lnTo>
                    <a:pt x="26" y="27146"/>
                  </a:lnTo>
                  <a:lnTo>
                    <a:pt x="79" y="27734"/>
                  </a:lnTo>
                  <a:lnTo>
                    <a:pt x="157" y="28310"/>
                  </a:lnTo>
                  <a:lnTo>
                    <a:pt x="262" y="28872"/>
                  </a:lnTo>
                  <a:lnTo>
                    <a:pt x="379" y="29421"/>
                  </a:lnTo>
                  <a:lnTo>
                    <a:pt x="523" y="29957"/>
                  </a:lnTo>
                  <a:lnTo>
                    <a:pt x="693" y="30480"/>
                  </a:lnTo>
                  <a:lnTo>
                    <a:pt x="876" y="31003"/>
                  </a:lnTo>
                  <a:lnTo>
                    <a:pt x="1085" y="31500"/>
                  </a:lnTo>
                  <a:lnTo>
                    <a:pt x="1308" y="31997"/>
                  </a:lnTo>
                  <a:lnTo>
                    <a:pt x="1556" y="32468"/>
                  </a:lnTo>
                  <a:lnTo>
                    <a:pt x="1818" y="32938"/>
                  </a:lnTo>
                  <a:lnTo>
                    <a:pt x="2092" y="33396"/>
                  </a:lnTo>
                  <a:lnTo>
                    <a:pt x="2393" y="33841"/>
                  </a:lnTo>
                  <a:lnTo>
                    <a:pt x="2720" y="34285"/>
                  </a:lnTo>
                  <a:lnTo>
                    <a:pt x="3047" y="34704"/>
                  </a:lnTo>
                  <a:lnTo>
                    <a:pt x="3400" y="35122"/>
                  </a:lnTo>
                  <a:lnTo>
                    <a:pt x="3766" y="35527"/>
                  </a:lnTo>
                  <a:lnTo>
                    <a:pt x="4145" y="35920"/>
                  </a:lnTo>
                  <a:lnTo>
                    <a:pt x="4537" y="36299"/>
                  </a:lnTo>
                  <a:lnTo>
                    <a:pt x="4943" y="36665"/>
                  </a:lnTo>
                  <a:lnTo>
                    <a:pt x="5361" y="37031"/>
                  </a:lnTo>
                  <a:lnTo>
                    <a:pt x="5793" y="37384"/>
                  </a:lnTo>
                  <a:lnTo>
                    <a:pt x="6237" y="37724"/>
                  </a:lnTo>
                  <a:lnTo>
                    <a:pt x="6695" y="38051"/>
                  </a:lnTo>
                  <a:lnTo>
                    <a:pt x="7166" y="38365"/>
                  </a:lnTo>
                  <a:lnTo>
                    <a:pt x="7636" y="38679"/>
                  </a:lnTo>
                  <a:lnTo>
                    <a:pt x="8133" y="38979"/>
                  </a:lnTo>
                  <a:lnTo>
                    <a:pt x="8630" y="39267"/>
                  </a:lnTo>
                  <a:lnTo>
                    <a:pt x="9127" y="39555"/>
                  </a:lnTo>
                  <a:lnTo>
                    <a:pt x="9650" y="39816"/>
                  </a:lnTo>
                  <a:lnTo>
                    <a:pt x="10173" y="40078"/>
                  </a:lnTo>
                  <a:lnTo>
                    <a:pt x="10696" y="40339"/>
                  </a:lnTo>
                  <a:lnTo>
                    <a:pt x="11232" y="40574"/>
                  </a:lnTo>
                  <a:lnTo>
                    <a:pt x="11768" y="40810"/>
                  </a:lnTo>
                  <a:lnTo>
                    <a:pt x="12317" y="41032"/>
                  </a:lnTo>
                  <a:lnTo>
                    <a:pt x="12880" y="41254"/>
                  </a:lnTo>
                  <a:lnTo>
                    <a:pt x="13429" y="41451"/>
                  </a:lnTo>
                  <a:lnTo>
                    <a:pt x="13991" y="41647"/>
                  </a:lnTo>
                  <a:lnTo>
                    <a:pt x="14553" y="41843"/>
                  </a:lnTo>
                  <a:lnTo>
                    <a:pt x="15129" y="42013"/>
                  </a:lnTo>
                  <a:lnTo>
                    <a:pt x="15691" y="42183"/>
                  </a:lnTo>
                  <a:lnTo>
                    <a:pt x="16266" y="42353"/>
                  </a:lnTo>
                  <a:lnTo>
                    <a:pt x="16842" y="42497"/>
                  </a:lnTo>
                  <a:lnTo>
                    <a:pt x="17417" y="42640"/>
                  </a:lnTo>
                  <a:lnTo>
                    <a:pt x="17992" y="42784"/>
                  </a:lnTo>
                  <a:lnTo>
                    <a:pt x="18568" y="42902"/>
                  </a:lnTo>
                  <a:lnTo>
                    <a:pt x="19130" y="43033"/>
                  </a:lnTo>
                  <a:lnTo>
                    <a:pt x="20280" y="43242"/>
                  </a:lnTo>
                  <a:lnTo>
                    <a:pt x="21405" y="43425"/>
                  </a:lnTo>
                  <a:lnTo>
                    <a:pt x="22516" y="43569"/>
                  </a:lnTo>
                  <a:lnTo>
                    <a:pt x="23615" y="43700"/>
                  </a:lnTo>
                  <a:lnTo>
                    <a:pt x="24687" y="43791"/>
                  </a:lnTo>
                  <a:lnTo>
                    <a:pt x="25759" y="43843"/>
                  </a:lnTo>
                  <a:lnTo>
                    <a:pt x="26857" y="43883"/>
                  </a:lnTo>
                  <a:lnTo>
                    <a:pt x="27969" y="43896"/>
                  </a:lnTo>
                  <a:lnTo>
                    <a:pt x="29093" y="43883"/>
                  </a:lnTo>
                  <a:lnTo>
                    <a:pt x="30244" y="43843"/>
                  </a:lnTo>
                  <a:lnTo>
                    <a:pt x="31395" y="43778"/>
                  </a:lnTo>
                  <a:lnTo>
                    <a:pt x="32558" y="43673"/>
                  </a:lnTo>
                  <a:lnTo>
                    <a:pt x="33722" y="43543"/>
                  </a:lnTo>
                  <a:lnTo>
                    <a:pt x="34311" y="43464"/>
                  </a:lnTo>
                  <a:lnTo>
                    <a:pt x="34886" y="43386"/>
                  </a:lnTo>
                  <a:lnTo>
                    <a:pt x="35474" y="43294"/>
                  </a:lnTo>
                  <a:lnTo>
                    <a:pt x="36050" y="43190"/>
                  </a:lnTo>
                  <a:lnTo>
                    <a:pt x="36638" y="43072"/>
                  </a:lnTo>
                  <a:lnTo>
                    <a:pt x="37213" y="42954"/>
                  </a:lnTo>
                  <a:lnTo>
                    <a:pt x="37789" y="42837"/>
                  </a:lnTo>
                  <a:lnTo>
                    <a:pt x="38364" y="42693"/>
                  </a:lnTo>
                  <a:lnTo>
                    <a:pt x="38926" y="42549"/>
                  </a:lnTo>
                  <a:lnTo>
                    <a:pt x="39502" y="42392"/>
                  </a:lnTo>
                  <a:lnTo>
                    <a:pt x="40064" y="42235"/>
                  </a:lnTo>
                  <a:lnTo>
                    <a:pt x="40613" y="42052"/>
                  </a:lnTo>
                  <a:lnTo>
                    <a:pt x="41175" y="41869"/>
                  </a:lnTo>
                  <a:lnTo>
                    <a:pt x="41711" y="41686"/>
                  </a:lnTo>
                  <a:lnTo>
                    <a:pt x="42260" y="41477"/>
                  </a:lnTo>
                  <a:lnTo>
                    <a:pt x="42797" y="41268"/>
                  </a:lnTo>
                  <a:lnTo>
                    <a:pt x="43333" y="41045"/>
                  </a:lnTo>
                  <a:lnTo>
                    <a:pt x="43856" y="40810"/>
                  </a:lnTo>
                  <a:lnTo>
                    <a:pt x="44366" y="40574"/>
                  </a:lnTo>
                  <a:lnTo>
                    <a:pt x="44876" y="40313"/>
                  </a:lnTo>
                  <a:lnTo>
                    <a:pt x="45386" y="40051"/>
                  </a:lnTo>
                  <a:lnTo>
                    <a:pt x="45869" y="39777"/>
                  </a:lnTo>
                  <a:lnTo>
                    <a:pt x="46353" y="39489"/>
                  </a:lnTo>
                  <a:lnTo>
                    <a:pt x="46837" y="39188"/>
                  </a:lnTo>
                  <a:lnTo>
                    <a:pt x="47295" y="38888"/>
                  </a:lnTo>
                  <a:lnTo>
                    <a:pt x="47752" y="38574"/>
                  </a:lnTo>
                  <a:lnTo>
                    <a:pt x="48197" y="38234"/>
                  </a:lnTo>
                  <a:lnTo>
                    <a:pt x="48641" y="37894"/>
                  </a:lnTo>
                  <a:lnTo>
                    <a:pt x="49060" y="37541"/>
                  </a:lnTo>
                  <a:lnTo>
                    <a:pt x="49465" y="37175"/>
                  </a:lnTo>
                  <a:lnTo>
                    <a:pt x="49870" y="36809"/>
                  </a:lnTo>
                  <a:lnTo>
                    <a:pt x="50263" y="36416"/>
                  </a:lnTo>
                  <a:lnTo>
                    <a:pt x="50629" y="36011"/>
                  </a:lnTo>
                  <a:lnTo>
                    <a:pt x="50995" y="35606"/>
                  </a:lnTo>
                  <a:lnTo>
                    <a:pt x="51348" y="35174"/>
                  </a:lnTo>
                  <a:lnTo>
                    <a:pt x="51675" y="34743"/>
                  </a:lnTo>
                  <a:lnTo>
                    <a:pt x="52002" y="34285"/>
                  </a:lnTo>
                  <a:lnTo>
                    <a:pt x="52303" y="33827"/>
                  </a:lnTo>
                  <a:lnTo>
                    <a:pt x="52590" y="33344"/>
                  </a:lnTo>
                  <a:lnTo>
                    <a:pt x="52865" y="32860"/>
                  </a:lnTo>
                  <a:lnTo>
                    <a:pt x="53126" y="32363"/>
                  </a:lnTo>
                  <a:lnTo>
                    <a:pt x="53375" y="31840"/>
                  </a:lnTo>
                  <a:lnTo>
                    <a:pt x="53597" y="31317"/>
                  </a:lnTo>
                  <a:lnTo>
                    <a:pt x="53806" y="30768"/>
                  </a:lnTo>
                  <a:lnTo>
                    <a:pt x="54002" y="30219"/>
                  </a:lnTo>
                  <a:lnTo>
                    <a:pt x="54172" y="29643"/>
                  </a:lnTo>
                  <a:lnTo>
                    <a:pt x="54329" y="29055"/>
                  </a:lnTo>
                  <a:lnTo>
                    <a:pt x="54460" y="28466"/>
                  </a:lnTo>
                  <a:lnTo>
                    <a:pt x="54525" y="28140"/>
                  </a:lnTo>
                  <a:lnTo>
                    <a:pt x="54578" y="27826"/>
                  </a:lnTo>
                  <a:lnTo>
                    <a:pt x="54617" y="27512"/>
                  </a:lnTo>
                  <a:lnTo>
                    <a:pt x="54656" y="27198"/>
                  </a:lnTo>
                  <a:lnTo>
                    <a:pt x="54682" y="26897"/>
                  </a:lnTo>
                  <a:lnTo>
                    <a:pt x="54708" y="26597"/>
                  </a:lnTo>
                  <a:lnTo>
                    <a:pt x="54708" y="26296"/>
                  </a:lnTo>
                  <a:lnTo>
                    <a:pt x="54722" y="25995"/>
                  </a:lnTo>
                  <a:lnTo>
                    <a:pt x="54708" y="25708"/>
                  </a:lnTo>
                  <a:lnTo>
                    <a:pt x="54695" y="25420"/>
                  </a:lnTo>
                  <a:lnTo>
                    <a:pt x="54656" y="24858"/>
                  </a:lnTo>
                  <a:lnTo>
                    <a:pt x="54578" y="24295"/>
                  </a:lnTo>
                  <a:lnTo>
                    <a:pt x="54473" y="23746"/>
                  </a:lnTo>
                  <a:lnTo>
                    <a:pt x="54342" y="23223"/>
                  </a:lnTo>
                  <a:lnTo>
                    <a:pt x="54185" y="22687"/>
                  </a:lnTo>
                  <a:lnTo>
                    <a:pt x="54002" y="22177"/>
                  </a:lnTo>
                  <a:lnTo>
                    <a:pt x="53806" y="21667"/>
                  </a:lnTo>
                  <a:lnTo>
                    <a:pt x="53584" y="21170"/>
                  </a:lnTo>
                  <a:lnTo>
                    <a:pt x="53336" y="20673"/>
                  </a:lnTo>
                  <a:lnTo>
                    <a:pt x="53087" y="20190"/>
                  </a:lnTo>
                  <a:lnTo>
                    <a:pt x="52812" y="19706"/>
                  </a:lnTo>
                  <a:lnTo>
                    <a:pt x="52512" y="19222"/>
                  </a:lnTo>
                  <a:lnTo>
                    <a:pt x="52211" y="18751"/>
                  </a:lnTo>
                  <a:lnTo>
                    <a:pt x="51897" y="18281"/>
                  </a:lnTo>
                  <a:lnTo>
                    <a:pt x="51570" y="17810"/>
                  </a:lnTo>
                  <a:lnTo>
                    <a:pt x="50890" y="16881"/>
                  </a:lnTo>
                  <a:lnTo>
                    <a:pt x="50184" y="15940"/>
                  </a:lnTo>
                  <a:lnTo>
                    <a:pt x="48733" y="14057"/>
                  </a:lnTo>
                  <a:lnTo>
                    <a:pt x="48014" y="13090"/>
                  </a:lnTo>
                  <a:lnTo>
                    <a:pt x="47648" y="12606"/>
                  </a:lnTo>
                  <a:lnTo>
                    <a:pt x="47308" y="12109"/>
                  </a:lnTo>
                  <a:lnTo>
                    <a:pt x="46588" y="11076"/>
                  </a:lnTo>
                  <a:lnTo>
                    <a:pt x="45856" y="10056"/>
                  </a:lnTo>
                  <a:lnTo>
                    <a:pt x="45490" y="9559"/>
                  </a:lnTo>
                  <a:lnTo>
                    <a:pt x="45111" y="9062"/>
                  </a:lnTo>
                  <a:lnTo>
                    <a:pt x="44732" y="8578"/>
                  </a:lnTo>
                  <a:lnTo>
                    <a:pt x="44339" y="8108"/>
                  </a:lnTo>
                  <a:lnTo>
                    <a:pt x="43947" y="7637"/>
                  </a:lnTo>
                  <a:lnTo>
                    <a:pt x="43529" y="7166"/>
                  </a:lnTo>
                  <a:lnTo>
                    <a:pt x="43097" y="6722"/>
                  </a:lnTo>
                  <a:lnTo>
                    <a:pt x="42666" y="6277"/>
                  </a:lnTo>
                  <a:lnTo>
                    <a:pt x="42208" y="5846"/>
                  </a:lnTo>
                  <a:lnTo>
                    <a:pt x="41724" y="5414"/>
                  </a:lnTo>
                  <a:lnTo>
                    <a:pt x="41228" y="5009"/>
                  </a:lnTo>
                  <a:lnTo>
                    <a:pt x="40704" y="4603"/>
                  </a:lnTo>
                  <a:lnTo>
                    <a:pt x="40168" y="4224"/>
                  </a:lnTo>
                  <a:lnTo>
                    <a:pt x="39606" y="3845"/>
                  </a:lnTo>
                  <a:lnTo>
                    <a:pt x="39005" y="3479"/>
                  </a:lnTo>
                  <a:lnTo>
                    <a:pt x="38390" y="3126"/>
                  </a:lnTo>
                  <a:lnTo>
                    <a:pt x="37736" y="2786"/>
                  </a:lnTo>
                  <a:lnTo>
                    <a:pt x="37056" y="2472"/>
                  </a:lnTo>
                  <a:lnTo>
                    <a:pt x="36337" y="2158"/>
                  </a:lnTo>
                  <a:lnTo>
                    <a:pt x="35592" y="1871"/>
                  </a:lnTo>
                  <a:lnTo>
                    <a:pt x="34807" y="1596"/>
                  </a:lnTo>
                  <a:lnTo>
                    <a:pt x="33997" y="1335"/>
                  </a:lnTo>
                  <a:lnTo>
                    <a:pt x="33134" y="1086"/>
                  </a:lnTo>
                  <a:lnTo>
                    <a:pt x="32232" y="864"/>
                  </a:lnTo>
                  <a:lnTo>
                    <a:pt x="31290" y="655"/>
                  </a:lnTo>
                  <a:lnTo>
                    <a:pt x="30296" y="472"/>
                  </a:lnTo>
                  <a:lnTo>
                    <a:pt x="29276" y="288"/>
                  </a:lnTo>
                  <a:lnTo>
                    <a:pt x="28191" y="145"/>
                  </a:lnTo>
                  <a:lnTo>
                    <a:pt x="27642" y="79"/>
                  </a:lnTo>
                  <a:lnTo>
                    <a:pt x="27093" y="40"/>
                  </a:lnTo>
                  <a:lnTo>
                    <a:pt x="26531" y="14"/>
                  </a:lnTo>
                  <a:lnTo>
                    <a:pt x="25968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1772;p38">
              <a:extLst>
                <a:ext uri="{FF2B5EF4-FFF2-40B4-BE49-F238E27FC236}">
                  <a16:creationId xmlns:a16="http://schemas.microsoft.com/office/drawing/2014/main" id="{362E2E56-3F6A-4334-6C18-4093E2CFC3C2}"/>
                </a:ext>
              </a:extLst>
            </p:cNvPr>
            <p:cNvSpPr/>
            <p:nvPr/>
          </p:nvSpPr>
          <p:spPr>
            <a:xfrm>
              <a:off x="4175450" y="1834000"/>
              <a:ext cx="740100" cy="413850"/>
            </a:xfrm>
            <a:custGeom>
              <a:avLst/>
              <a:gdLst/>
              <a:ahLst/>
              <a:cxnLst/>
              <a:rect l="l" t="t" r="r" b="b"/>
              <a:pathLst>
                <a:path w="29604" h="16554" extrusionOk="0">
                  <a:moveTo>
                    <a:pt x="2799" y="0"/>
                  </a:moveTo>
                  <a:lnTo>
                    <a:pt x="2655" y="26"/>
                  </a:lnTo>
                  <a:lnTo>
                    <a:pt x="2511" y="66"/>
                  </a:lnTo>
                  <a:lnTo>
                    <a:pt x="2380" y="118"/>
                  </a:lnTo>
                  <a:lnTo>
                    <a:pt x="2250" y="196"/>
                  </a:lnTo>
                  <a:lnTo>
                    <a:pt x="2119" y="301"/>
                  </a:lnTo>
                  <a:lnTo>
                    <a:pt x="2014" y="419"/>
                  </a:lnTo>
                  <a:lnTo>
                    <a:pt x="1831" y="641"/>
                  </a:lnTo>
                  <a:lnTo>
                    <a:pt x="1661" y="876"/>
                  </a:lnTo>
                  <a:lnTo>
                    <a:pt x="1491" y="1112"/>
                  </a:lnTo>
                  <a:lnTo>
                    <a:pt x="1347" y="1360"/>
                  </a:lnTo>
                  <a:lnTo>
                    <a:pt x="1203" y="1609"/>
                  </a:lnTo>
                  <a:lnTo>
                    <a:pt x="1060" y="1857"/>
                  </a:lnTo>
                  <a:lnTo>
                    <a:pt x="929" y="2118"/>
                  </a:lnTo>
                  <a:lnTo>
                    <a:pt x="811" y="2380"/>
                  </a:lnTo>
                  <a:lnTo>
                    <a:pt x="707" y="2655"/>
                  </a:lnTo>
                  <a:lnTo>
                    <a:pt x="602" y="2916"/>
                  </a:lnTo>
                  <a:lnTo>
                    <a:pt x="510" y="3191"/>
                  </a:lnTo>
                  <a:lnTo>
                    <a:pt x="419" y="3478"/>
                  </a:lnTo>
                  <a:lnTo>
                    <a:pt x="340" y="3753"/>
                  </a:lnTo>
                  <a:lnTo>
                    <a:pt x="275" y="4028"/>
                  </a:lnTo>
                  <a:lnTo>
                    <a:pt x="210" y="4315"/>
                  </a:lnTo>
                  <a:lnTo>
                    <a:pt x="157" y="4603"/>
                  </a:lnTo>
                  <a:lnTo>
                    <a:pt x="105" y="4890"/>
                  </a:lnTo>
                  <a:lnTo>
                    <a:pt x="79" y="5178"/>
                  </a:lnTo>
                  <a:lnTo>
                    <a:pt x="14" y="5767"/>
                  </a:lnTo>
                  <a:lnTo>
                    <a:pt x="1" y="6342"/>
                  </a:lnTo>
                  <a:lnTo>
                    <a:pt x="1" y="6930"/>
                  </a:lnTo>
                  <a:lnTo>
                    <a:pt x="40" y="7506"/>
                  </a:lnTo>
                  <a:lnTo>
                    <a:pt x="92" y="8081"/>
                  </a:lnTo>
                  <a:lnTo>
                    <a:pt x="184" y="8643"/>
                  </a:lnTo>
                  <a:lnTo>
                    <a:pt x="301" y="9192"/>
                  </a:lnTo>
                  <a:lnTo>
                    <a:pt x="445" y="9742"/>
                  </a:lnTo>
                  <a:lnTo>
                    <a:pt x="628" y="10265"/>
                  </a:lnTo>
                  <a:lnTo>
                    <a:pt x="824" y="10775"/>
                  </a:lnTo>
                  <a:lnTo>
                    <a:pt x="1033" y="11271"/>
                  </a:lnTo>
                  <a:lnTo>
                    <a:pt x="1164" y="11507"/>
                  </a:lnTo>
                  <a:lnTo>
                    <a:pt x="1282" y="11742"/>
                  </a:lnTo>
                  <a:lnTo>
                    <a:pt x="1413" y="11964"/>
                  </a:lnTo>
                  <a:lnTo>
                    <a:pt x="1557" y="12187"/>
                  </a:lnTo>
                  <a:lnTo>
                    <a:pt x="1700" y="12396"/>
                  </a:lnTo>
                  <a:lnTo>
                    <a:pt x="1844" y="12605"/>
                  </a:lnTo>
                  <a:lnTo>
                    <a:pt x="2001" y="12814"/>
                  </a:lnTo>
                  <a:lnTo>
                    <a:pt x="2158" y="12997"/>
                  </a:lnTo>
                  <a:lnTo>
                    <a:pt x="2328" y="13180"/>
                  </a:lnTo>
                  <a:lnTo>
                    <a:pt x="2498" y="13364"/>
                  </a:lnTo>
                  <a:lnTo>
                    <a:pt x="2681" y="13520"/>
                  </a:lnTo>
                  <a:lnTo>
                    <a:pt x="2864" y="13690"/>
                  </a:lnTo>
                  <a:lnTo>
                    <a:pt x="3047" y="13834"/>
                  </a:lnTo>
                  <a:lnTo>
                    <a:pt x="3243" y="13978"/>
                  </a:lnTo>
                  <a:lnTo>
                    <a:pt x="3439" y="14109"/>
                  </a:lnTo>
                  <a:lnTo>
                    <a:pt x="3636" y="14226"/>
                  </a:lnTo>
                  <a:lnTo>
                    <a:pt x="3845" y="14344"/>
                  </a:lnTo>
                  <a:lnTo>
                    <a:pt x="4067" y="14436"/>
                  </a:lnTo>
                  <a:lnTo>
                    <a:pt x="4276" y="14527"/>
                  </a:lnTo>
                  <a:lnTo>
                    <a:pt x="4499" y="14606"/>
                  </a:lnTo>
                  <a:lnTo>
                    <a:pt x="4734" y="14671"/>
                  </a:lnTo>
                  <a:lnTo>
                    <a:pt x="4956" y="14736"/>
                  </a:lnTo>
                  <a:lnTo>
                    <a:pt x="5192" y="14776"/>
                  </a:lnTo>
                  <a:lnTo>
                    <a:pt x="5440" y="14815"/>
                  </a:lnTo>
                  <a:lnTo>
                    <a:pt x="5871" y="14841"/>
                  </a:lnTo>
                  <a:lnTo>
                    <a:pt x="6303" y="14867"/>
                  </a:lnTo>
                  <a:lnTo>
                    <a:pt x="6721" y="14867"/>
                  </a:lnTo>
                  <a:lnTo>
                    <a:pt x="7140" y="14841"/>
                  </a:lnTo>
                  <a:lnTo>
                    <a:pt x="7532" y="14802"/>
                  </a:lnTo>
                  <a:lnTo>
                    <a:pt x="7924" y="14750"/>
                  </a:lnTo>
                  <a:lnTo>
                    <a:pt x="8304" y="14671"/>
                  </a:lnTo>
                  <a:lnTo>
                    <a:pt x="8670" y="14580"/>
                  </a:lnTo>
                  <a:lnTo>
                    <a:pt x="9023" y="14475"/>
                  </a:lnTo>
                  <a:lnTo>
                    <a:pt x="9376" y="14357"/>
                  </a:lnTo>
                  <a:lnTo>
                    <a:pt x="9703" y="14213"/>
                  </a:lnTo>
                  <a:lnTo>
                    <a:pt x="10029" y="14057"/>
                  </a:lnTo>
                  <a:lnTo>
                    <a:pt x="10343" y="13887"/>
                  </a:lnTo>
                  <a:lnTo>
                    <a:pt x="10657" y="13703"/>
                  </a:lnTo>
                  <a:lnTo>
                    <a:pt x="10945" y="13507"/>
                  </a:lnTo>
                  <a:lnTo>
                    <a:pt x="11232" y="13298"/>
                  </a:lnTo>
                  <a:lnTo>
                    <a:pt x="11520" y="13076"/>
                  </a:lnTo>
                  <a:lnTo>
                    <a:pt x="11782" y="12840"/>
                  </a:lnTo>
                  <a:lnTo>
                    <a:pt x="12043" y="12592"/>
                  </a:lnTo>
                  <a:lnTo>
                    <a:pt x="12292" y="12331"/>
                  </a:lnTo>
                  <a:lnTo>
                    <a:pt x="12527" y="12069"/>
                  </a:lnTo>
                  <a:lnTo>
                    <a:pt x="12749" y="11781"/>
                  </a:lnTo>
                  <a:lnTo>
                    <a:pt x="12971" y="11494"/>
                  </a:lnTo>
                  <a:lnTo>
                    <a:pt x="13181" y="11193"/>
                  </a:lnTo>
                  <a:lnTo>
                    <a:pt x="13377" y="10892"/>
                  </a:lnTo>
                  <a:lnTo>
                    <a:pt x="13573" y="10578"/>
                  </a:lnTo>
                  <a:lnTo>
                    <a:pt x="13756" y="10252"/>
                  </a:lnTo>
                  <a:lnTo>
                    <a:pt x="13926" y="9912"/>
                  </a:lnTo>
                  <a:lnTo>
                    <a:pt x="14096" y="9572"/>
                  </a:lnTo>
                  <a:lnTo>
                    <a:pt x="14253" y="9232"/>
                  </a:lnTo>
                  <a:lnTo>
                    <a:pt x="14397" y="8879"/>
                  </a:lnTo>
                  <a:lnTo>
                    <a:pt x="14541" y="8526"/>
                  </a:lnTo>
                  <a:lnTo>
                    <a:pt x="14632" y="8996"/>
                  </a:lnTo>
                  <a:lnTo>
                    <a:pt x="14737" y="9454"/>
                  </a:lnTo>
                  <a:lnTo>
                    <a:pt x="14867" y="9912"/>
                  </a:lnTo>
                  <a:lnTo>
                    <a:pt x="15011" y="10369"/>
                  </a:lnTo>
                  <a:lnTo>
                    <a:pt x="15181" y="10814"/>
                  </a:lnTo>
                  <a:lnTo>
                    <a:pt x="15364" y="11245"/>
                  </a:lnTo>
                  <a:lnTo>
                    <a:pt x="15560" y="11677"/>
                  </a:lnTo>
                  <a:lnTo>
                    <a:pt x="15783" y="12095"/>
                  </a:lnTo>
                  <a:lnTo>
                    <a:pt x="16018" y="12501"/>
                  </a:lnTo>
                  <a:lnTo>
                    <a:pt x="16267" y="12893"/>
                  </a:lnTo>
                  <a:lnTo>
                    <a:pt x="16541" y="13272"/>
                  </a:lnTo>
                  <a:lnTo>
                    <a:pt x="16816" y="13638"/>
                  </a:lnTo>
                  <a:lnTo>
                    <a:pt x="17116" y="13978"/>
                  </a:lnTo>
                  <a:lnTo>
                    <a:pt x="17430" y="14305"/>
                  </a:lnTo>
                  <a:lnTo>
                    <a:pt x="17757" y="14619"/>
                  </a:lnTo>
                  <a:lnTo>
                    <a:pt x="18097" y="14906"/>
                  </a:lnTo>
                  <a:lnTo>
                    <a:pt x="18463" y="15181"/>
                  </a:lnTo>
                  <a:lnTo>
                    <a:pt x="18829" y="15429"/>
                  </a:lnTo>
                  <a:lnTo>
                    <a:pt x="19209" y="15665"/>
                  </a:lnTo>
                  <a:lnTo>
                    <a:pt x="19601" y="15874"/>
                  </a:lnTo>
                  <a:lnTo>
                    <a:pt x="20006" y="16044"/>
                  </a:lnTo>
                  <a:lnTo>
                    <a:pt x="20425" y="16201"/>
                  </a:lnTo>
                  <a:lnTo>
                    <a:pt x="20856" y="16332"/>
                  </a:lnTo>
                  <a:lnTo>
                    <a:pt x="21301" y="16436"/>
                  </a:lnTo>
                  <a:lnTo>
                    <a:pt x="21758" y="16502"/>
                  </a:lnTo>
                  <a:lnTo>
                    <a:pt x="22216" y="16541"/>
                  </a:lnTo>
                  <a:lnTo>
                    <a:pt x="22451" y="16554"/>
                  </a:lnTo>
                  <a:lnTo>
                    <a:pt x="22935" y="16554"/>
                  </a:lnTo>
                  <a:lnTo>
                    <a:pt x="23170" y="16541"/>
                  </a:lnTo>
                  <a:lnTo>
                    <a:pt x="23419" y="16515"/>
                  </a:lnTo>
                  <a:lnTo>
                    <a:pt x="23667" y="16489"/>
                  </a:lnTo>
                  <a:lnTo>
                    <a:pt x="23916" y="16449"/>
                  </a:lnTo>
                  <a:lnTo>
                    <a:pt x="24164" y="16397"/>
                  </a:lnTo>
                  <a:lnTo>
                    <a:pt x="24413" y="16345"/>
                  </a:lnTo>
                  <a:lnTo>
                    <a:pt x="24674" y="16279"/>
                  </a:lnTo>
                  <a:lnTo>
                    <a:pt x="24923" y="16201"/>
                  </a:lnTo>
                  <a:lnTo>
                    <a:pt x="25184" y="16109"/>
                  </a:lnTo>
                  <a:lnTo>
                    <a:pt x="25433" y="16031"/>
                  </a:lnTo>
                  <a:lnTo>
                    <a:pt x="25668" y="15926"/>
                  </a:lnTo>
                  <a:lnTo>
                    <a:pt x="25903" y="15822"/>
                  </a:lnTo>
                  <a:lnTo>
                    <a:pt x="26112" y="15704"/>
                  </a:lnTo>
                  <a:lnTo>
                    <a:pt x="26335" y="15586"/>
                  </a:lnTo>
                  <a:lnTo>
                    <a:pt x="26544" y="15456"/>
                  </a:lnTo>
                  <a:lnTo>
                    <a:pt x="26740" y="15325"/>
                  </a:lnTo>
                  <a:lnTo>
                    <a:pt x="26923" y="15181"/>
                  </a:lnTo>
                  <a:lnTo>
                    <a:pt x="27106" y="15037"/>
                  </a:lnTo>
                  <a:lnTo>
                    <a:pt x="27289" y="14880"/>
                  </a:lnTo>
                  <a:lnTo>
                    <a:pt x="27459" y="14710"/>
                  </a:lnTo>
                  <a:lnTo>
                    <a:pt x="27616" y="14540"/>
                  </a:lnTo>
                  <a:lnTo>
                    <a:pt x="27773" y="14370"/>
                  </a:lnTo>
                  <a:lnTo>
                    <a:pt x="27930" y="14187"/>
                  </a:lnTo>
                  <a:lnTo>
                    <a:pt x="28061" y="14004"/>
                  </a:lnTo>
                  <a:lnTo>
                    <a:pt x="28205" y="13821"/>
                  </a:lnTo>
                  <a:lnTo>
                    <a:pt x="28335" y="13625"/>
                  </a:lnTo>
                  <a:lnTo>
                    <a:pt x="28453" y="13416"/>
                  </a:lnTo>
                  <a:lnTo>
                    <a:pt x="28571" y="13220"/>
                  </a:lnTo>
                  <a:lnTo>
                    <a:pt x="28675" y="13010"/>
                  </a:lnTo>
                  <a:lnTo>
                    <a:pt x="28871" y="12579"/>
                  </a:lnTo>
                  <a:lnTo>
                    <a:pt x="29041" y="12134"/>
                  </a:lnTo>
                  <a:lnTo>
                    <a:pt x="29198" y="11677"/>
                  </a:lnTo>
                  <a:lnTo>
                    <a:pt x="29316" y="11206"/>
                  </a:lnTo>
                  <a:lnTo>
                    <a:pt x="29421" y="10722"/>
                  </a:lnTo>
                  <a:lnTo>
                    <a:pt x="29499" y="10225"/>
                  </a:lnTo>
                  <a:lnTo>
                    <a:pt x="29551" y="9742"/>
                  </a:lnTo>
                  <a:lnTo>
                    <a:pt x="29591" y="9232"/>
                  </a:lnTo>
                  <a:lnTo>
                    <a:pt x="29604" y="8735"/>
                  </a:lnTo>
                  <a:lnTo>
                    <a:pt x="29604" y="8225"/>
                  </a:lnTo>
                  <a:lnTo>
                    <a:pt x="29577" y="7728"/>
                  </a:lnTo>
                  <a:lnTo>
                    <a:pt x="29525" y="7218"/>
                  </a:lnTo>
                  <a:lnTo>
                    <a:pt x="29460" y="6721"/>
                  </a:lnTo>
                  <a:lnTo>
                    <a:pt x="29381" y="6237"/>
                  </a:lnTo>
                  <a:lnTo>
                    <a:pt x="29290" y="5753"/>
                  </a:lnTo>
                  <a:lnTo>
                    <a:pt x="29172" y="5270"/>
                  </a:lnTo>
                  <a:lnTo>
                    <a:pt x="29041" y="4812"/>
                  </a:lnTo>
                  <a:lnTo>
                    <a:pt x="28898" y="4354"/>
                  </a:lnTo>
                  <a:lnTo>
                    <a:pt x="28728" y="3923"/>
                  </a:lnTo>
                  <a:lnTo>
                    <a:pt x="28558" y="3491"/>
                  </a:lnTo>
                  <a:lnTo>
                    <a:pt x="28361" y="3099"/>
                  </a:lnTo>
                  <a:lnTo>
                    <a:pt x="28165" y="2707"/>
                  </a:lnTo>
                  <a:lnTo>
                    <a:pt x="28113" y="2641"/>
                  </a:lnTo>
                  <a:lnTo>
                    <a:pt x="28074" y="2576"/>
                  </a:lnTo>
                  <a:lnTo>
                    <a:pt x="28021" y="2537"/>
                  </a:lnTo>
                  <a:lnTo>
                    <a:pt x="27969" y="2485"/>
                  </a:lnTo>
                  <a:lnTo>
                    <a:pt x="27865" y="2432"/>
                  </a:lnTo>
                  <a:lnTo>
                    <a:pt x="27747" y="2393"/>
                  </a:lnTo>
                  <a:lnTo>
                    <a:pt x="27616" y="2393"/>
                  </a:lnTo>
                  <a:lnTo>
                    <a:pt x="27498" y="2406"/>
                  </a:lnTo>
                  <a:lnTo>
                    <a:pt x="27381" y="2445"/>
                  </a:lnTo>
                  <a:lnTo>
                    <a:pt x="27276" y="2511"/>
                  </a:lnTo>
                  <a:lnTo>
                    <a:pt x="27172" y="2589"/>
                  </a:lnTo>
                  <a:lnTo>
                    <a:pt x="27093" y="2694"/>
                  </a:lnTo>
                  <a:lnTo>
                    <a:pt x="27015" y="2798"/>
                  </a:lnTo>
                  <a:lnTo>
                    <a:pt x="26962" y="2916"/>
                  </a:lnTo>
                  <a:lnTo>
                    <a:pt x="26936" y="3047"/>
                  </a:lnTo>
                  <a:lnTo>
                    <a:pt x="26936" y="3191"/>
                  </a:lnTo>
                  <a:lnTo>
                    <a:pt x="26962" y="3321"/>
                  </a:lnTo>
                  <a:lnTo>
                    <a:pt x="26989" y="3400"/>
                  </a:lnTo>
                  <a:lnTo>
                    <a:pt x="27028" y="3465"/>
                  </a:lnTo>
                  <a:lnTo>
                    <a:pt x="27198" y="3779"/>
                  </a:lnTo>
                  <a:lnTo>
                    <a:pt x="27355" y="4093"/>
                  </a:lnTo>
                  <a:lnTo>
                    <a:pt x="27498" y="4420"/>
                  </a:lnTo>
                  <a:lnTo>
                    <a:pt x="27629" y="4760"/>
                  </a:lnTo>
                  <a:lnTo>
                    <a:pt x="27747" y="5100"/>
                  </a:lnTo>
                  <a:lnTo>
                    <a:pt x="27865" y="5440"/>
                  </a:lnTo>
                  <a:lnTo>
                    <a:pt x="27956" y="5793"/>
                  </a:lnTo>
                  <a:lnTo>
                    <a:pt x="28048" y="6159"/>
                  </a:lnTo>
                  <a:lnTo>
                    <a:pt x="28126" y="6512"/>
                  </a:lnTo>
                  <a:lnTo>
                    <a:pt x="28178" y="6878"/>
                  </a:lnTo>
                  <a:lnTo>
                    <a:pt x="28231" y="7244"/>
                  </a:lnTo>
                  <a:lnTo>
                    <a:pt x="28270" y="7610"/>
                  </a:lnTo>
                  <a:lnTo>
                    <a:pt x="28296" y="7976"/>
                  </a:lnTo>
                  <a:lnTo>
                    <a:pt x="28309" y="8342"/>
                  </a:lnTo>
                  <a:lnTo>
                    <a:pt x="28296" y="8709"/>
                  </a:lnTo>
                  <a:lnTo>
                    <a:pt x="28283" y="9075"/>
                  </a:lnTo>
                  <a:lnTo>
                    <a:pt x="28244" y="9441"/>
                  </a:lnTo>
                  <a:lnTo>
                    <a:pt x="28205" y="9807"/>
                  </a:lnTo>
                  <a:lnTo>
                    <a:pt x="28139" y="10160"/>
                  </a:lnTo>
                  <a:lnTo>
                    <a:pt x="28061" y="10526"/>
                  </a:lnTo>
                  <a:lnTo>
                    <a:pt x="27969" y="10866"/>
                  </a:lnTo>
                  <a:lnTo>
                    <a:pt x="27865" y="11219"/>
                  </a:lnTo>
                  <a:lnTo>
                    <a:pt x="27747" y="11546"/>
                  </a:lnTo>
                  <a:lnTo>
                    <a:pt x="27603" y="11886"/>
                  </a:lnTo>
                  <a:lnTo>
                    <a:pt x="27446" y="12200"/>
                  </a:lnTo>
                  <a:lnTo>
                    <a:pt x="27276" y="12514"/>
                  </a:lnTo>
                  <a:lnTo>
                    <a:pt x="27080" y="12827"/>
                  </a:lnTo>
                  <a:lnTo>
                    <a:pt x="26871" y="13115"/>
                  </a:lnTo>
                  <a:lnTo>
                    <a:pt x="26649" y="13403"/>
                  </a:lnTo>
                  <a:lnTo>
                    <a:pt x="26413" y="13677"/>
                  </a:lnTo>
                  <a:lnTo>
                    <a:pt x="26152" y="13939"/>
                  </a:lnTo>
                  <a:lnTo>
                    <a:pt x="25864" y="14187"/>
                  </a:lnTo>
                  <a:lnTo>
                    <a:pt x="25681" y="14331"/>
                  </a:lnTo>
                  <a:lnTo>
                    <a:pt x="25485" y="14462"/>
                  </a:lnTo>
                  <a:lnTo>
                    <a:pt x="25289" y="14593"/>
                  </a:lnTo>
                  <a:lnTo>
                    <a:pt x="25079" y="14697"/>
                  </a:lnTo>
                  <a:lnTo>
                    <a:pt x="24870" y="14802"/>
                  </a:lnTo>
                  <a:lnTo>
                    <a:pt x="24661" y="14893"/>
                  </a:lnTo>
                  <a:lnTo>
                    <a:pt x="24439" y="14972"/>
                  </a:lnTo>
                  <a:lnTo>
                    <a:pt x="24216" y="15037"/>
                  </a:lnTo>
                  <a:lnTo>
                    <a:pt x="23994" y="15089"/>
                  </a:lnTo>
                  <a:lnTo>
                    <a:pt x="23772" y="15129"/>
                  </a:lnTo>
                  <a:lnTo>
                    <a:pt x="23537" y="15168"/>
                  </a:lnTo>
                  <a:lnTo>
                    <a:pt x="23314" y="15181"/>
                  </a:lnTo>
                  <a:lnTo>
                    <a:pt x="23079" y="15194"/>
                  </a:lnTo>
                  <a:lnTo>
                    <a:pt x="22844" y="15207"/>
                  </a:lnTo>
                  <a:lnTo>
                    <a:pt x="22608" y="15194"/>
                  </a:lnTo>
                  <a:lnTo>
                    <a:pt x="22373" y="15181"/>
                  </a:lnTo>
                  <a:lnTo>
                    <a:pt x="22151" y="15155"/>
                  </a:lnTo>
                  <a:lnTo>
                    <a:pt x="21915" y="15129"/>
                  </a:lnTo>
                  <a:lnTo>
                    <a:pt x="21680" y="15089"/>
                  </a:lnTo>
                  <a:lnTo>
                    <a:pt x="21444" y="15037"/>
                  </a:lnTo>
                  <a:lnTo>
                    <a:pt x="21222" y="14972"/>
                  </a:lnTo>
                  <a:lnTo>
                    <a:pt x="21000" y="14920"/>
                  </a:lnTo>
                  <a:lnTo>
                    <a:pt x="20542" y="14763"/>
                  </a:lnTo>
                  <a:lnTo>
                    <a:pt x="20111" y="14580"/>
                  </a:lnTo>
                  <a:lnTo>
                    <a:pt x="19692" y="14383"/>
                  </a:lnTo>
                  <a:lnTo>
                    <a:pt x="19300" y="14161"/>
                  </a:lnTo>
                  <a:lnTo>
                    <a:pt x="18921" y="13913"/>
                  </a:lnTo>
                  <a:lnTo>
                    <a:pt x="18686" y="13730"/>
                  </a:lnTo>
                  <a:lnTo>
                    <a:pt x="18450" y="13547"/>
                  </a:lnTo>
                  <a:lnTo>
                    <a:pt x="18228" y="13350"/>
                  </a:lnTo>
                  <a:lnTo>
                    <a:pt x="18019" y="13141"/>
                  </a:lnTo>
                  <a:lnTo>
                    <a:pt x="17809" y="12919"/>
                  </a:lnTo>
                  <a:lnTo>
                    <a:pt x="17626" y="12697"/>
                  </a:lnTo>
                  <a:lnTo>
                    <a:pt x="17443" y="12461"/>
                  </a:lnTo>
                  <a:lnTo>
                    <a:pt x="17273" y="12226"/>
                  </a:lnTo>
                  <a:lnTo>
                    <a:pt x="17103" y="11977"/>
                  </a:lnTo>
                  <a:lnTo>
                    <a:pt x="16946" y="11729"/>
                  </a:lnTo>
                  <a:lnTo>
                    <a:pt x="16803" y="11468"/>
                  </a:lnTo>
                  <a:lnTo>
                    <a:pt x="16672" y="11206"/>
                  </a:lnTo>
                  <a:lnTo>
                    <a:pt x="16541" y="10931"/>
                  </a:lnTo>
                  <a:lnTo>
                    <a:pt x="16423" y="10657"/>
                  </a:lnTo>
                  <a:lnTo>
                    <a:pt x="16319" y="10382"/>
                  </a:lnTo>
                  <a:lnTo>
                    <a:pt x="16214" y="10095"/>
                  </a:lnTo>
                  <a:lnTo>
                    <a:pt x="16136" y="9807"/>
                  </a:lnTo>
                  <a:lnTo>
                    <a:pt x="16044" y="9519"/>
                  </a:lnTo>
                  <a:lnTo>
                    <a:pt x="15979" y="9232"/>
                  </a:lnTo>
                  <a:lnTo>
                    <a:pt x="15914" y="8931"/>
                  </a:lnTo>
                  <a:lnTo>
                    <a:pt x="15861" y="8643"/>
                  </a:lnTo>
                  <a:lnTo>
                    <a:pt x="15809" y="8342"/>
                  </a:lnTo>
                  <a:lnTo>
                    <a:pt x="15770" y="8042"/>
                  </a:lnTo>
                  <a:lnTo>
                    <a:pt x="15744" y="7754"/>
                  </a:lnTo>
                  <a:lnTo>
                    <a:pt x="15730" y="7453"/>
                  </a:lnTo>
                  <a:lnTo>
                    <a:pt x="15717" y="7153"/>
                  </a:lnTo>
                  <a:lnTo>
                    <a:pt x="15717" y="6865"/>
                  </a:lnTo>
                  <a:lnTo>
                    <a:pt x="15717" y="6564"/>
                  </a:lnTo>
                  <a:lnTo>
                    <a:pt x="15730" y="6277"/>
                  </a:lnTo>
                  <a:lnTo>
                    <a:pt x="15757" y="5989"/>
                  </a:lnTo>
                  <a:lnTo>
                    <a:pt x="15783" y="5701"/>
                  </a:lnTo>
                  <a:lnTo>
                    <a:pt x="15822" y="5414"/>
                  </a:lnTo>
                  <a:lnTo>
                    <a:pt x="15835" y="5322"/>
                  </a:lnTo>
                  <a:lnTo>
                    <a:pt x="15822" y="5230"/>
                  </a:lnTo>
                  <a:lnTo>
                    <a:pt x="15809" y="5139"/>
                  </a:lnTo>
                  <a:lnTo>
                    <a:pt x="15783" y="5060"/>
                  </a:lnTo>
                  <a:lnTo>
                    <a:pt x="15757" y="4995"/>
                  </a:lnTo>
                  <a:lnTo>
                    <a:pt x="15717" y="4917"/>
                  </a:lnTo>
                  <a:lnTo>
                    <a:pt x="15665" y="4864"/>
                  </a:lnTo>
                  <a:lnTo>
                    <a:pt x="15613" y="4812"/>
                  </a:lnTo>
                  <a:lnTo>
                    <a:pt x="15547" y="4760"/>
                  </a:lnTo>
                  <a:lnTo>
                    <a:pt x="15482" y="4721"/>
                  </a:lnTo>
                  <a:lnTo>
                    <a:pt x="15404" y="4681"/>
                  </a:lnTo>
                  <a:lnTo>
                    <a:pt x="15338" y="4655"/>
                  </a:lnTo>
                  <a:lnTo>
                    <a:pt x="15181" y="4629"/>
                  </a:lnTo>
                  <a:lnTo>
                    <a:pt x="15024" y="4629"/>
                  </a:lnTo>
                  <a:lnTo>
                    <a:pt x="14881" y="4564"/>
                  </a:lnTo>
                  <a:lnTo>
                    <a:pt x="14724" y="4537"/>
                  </a:lnTo>
                  <a:lnTo>
                    <a:pt x="14567" y="4537"/>
                  </a:lnTo>
                  <a:lnTo>
                    <a:pt x="14501" y="4551"/>
                  </a:lnTo>
                  <a:lnTo>
                    <a:pt x="14423" y="4577"/>
                  </a:lnTo>
                  <a:lnTo>
                    <a:pt x="14358" y="4603"/>
                  </a:lnTo>
                  <a:lnTo>
                    <a:pt x="14292" y="4642"/>
                  </a:lnTo>
                  <a:lnTo>
                    <a:pt x="14227" y="4694"/>
                  </a:lnTo>
                  <a:lnTo>
                    <a:pt x="14174" y="4747"/>
                  </a:lnTo>
                  <a:lnTo>
                    <a:pt x="14135" y="4812"/>
                  </a:lnTo>
                  <a:lnTo>
                    <a:pt x="14096" y="4890"/>
                  </a:lnTo>
                  <a:lnTo>
                    <a:pt x="14057" y="4969"/>
                  </a:lnTo>
                  <a:lnTo>
                    <a:pt x="14031" y="5074"/>
                  </a:lnTo>
                  <a:lnTo>
                    <a:pt x="13900" y="5845"/>
                  </a:lnTo>
                  <a:lnTo>
                    <a:pt x="13821" y="6224"/>
                  </a:lnTo>
                  <a:lnTo>
                    <a:pt x="13730" y="6603"/>
                  </a:lnTo>
                  <a:lnTo>
                    <a:pt x="13638" y="6970"/>
                  </a:lnTo>
                  <a:lnTo>
                    <a:pt x="13534" y="7336"/>
                  </a:lnTo>
                  <a:lnTo>
                    <a:pt x="13429" y="7689"/>
                  </a:lnTo>
                  <a:lnTo>
                    <a:pt x="13311" y="8042"/>
                  </a:lnTo>
                  <a:lnTo>
                    <a:pt x="13181" y="8382"/>
                  </a:lnTo>
                  <a:lnTo>
                    <a:pt x="13050" y="8722"/>
                  </a:lnTo>
                  <a:lnTo>
                    <a:pt x="12906" y="9049"/>
                  </a:lnTo>
                  <a:lnTo>
                    <a:pt x="12749" y="9362"/>
                  </a:lnTo>
                  <a:lnTo>
                    <a:pt x="12592" y="9676"/>
                  </a:lnTo>
                  <a:lnTo>
                    <a:pt x="12422" y="9977"/>
                  </a:lnTo>
                  <a:lnTo>
                    <a:pt x="12239" y="10265"/>
                  </a:lnTo>
                  <a:lnTo>
                    <a:pt x="12043" y="10552"/>
                  </a:lnTo>
                  <a:lnTo>
                    <a:pt x="11834" y="10827"/>
                  </a:lnTo>
                  <a:lnTo>
                    <a:pt x="11612" y="11088"/>
                  </a:lnTo>
                  <a:lnTo>
                    <a:pt x="11376" y="11337"/>
                  </a:lnTo>
                  <a:lnTo>
                    <a:pt x="11141" y="11572"/>
                  </a:lnTo>
                  <a:lnTo>
                    <a:pt x="10879" y="11794"/>
                  </a:lnTo>
                  <a:lnTo>
                    <a:pt x="10618" y="12017"/>
                  </a:lnTo>
                  <a:lnTo>
                    <a:pt x="10330" y="12226"/>
                  </a:lnTo>
                  <a:lnTo>
                    <a:pt x="10043" y="12409"/>
                  </a:lnTo>
                  <a:lnTo>
                    <a:pt x="9729" y="12592"/>
                  </a:lnTo>
                  <a:lnTo>
                    <a:pt x="9402" y="12762"/>
                  </a:lnTo>
                  <a:lnTo>
                    <a:pt x="9062" y="12906"/>
                  </a:lnTo>
                  <a:lnTo>
                    <a:pt x="8709" y="13050"/>
                  </a:lnTo>
                  <a:lnTo>
                    <a:pt x="8343" y="13167"/>
                  </a:lnTo>
                  <a:lnTo>
                    <a:pt x="7964" y="13285"/>
                  </a:lnTo>
                  <a:lnTo>
                    <a:pt x="7558" y="13377"/>
                  </a:lnTo>
                  <a:lnTo>
                    <a:pt x="7140" y="13455"/>
                  </a:lnTo>
                  <a:lnTo>
                    <a:pt x="6904" y="13481"/>
                  </a:lnTo>
                  <a:lnTo>
                    <a:pt x="6669" y="13507"/>
                  </a:lnTo>
                  <a:lnTo>
                    <a:pt x="6447" y="13520"/>
                  </a:lnTo>
                  <a:lnTo>
                    <a:pt x="6211" y="13507"/>
                  </a:lnTo>
                  <a:lnTo>
                    <a:pt x="6002" y="13494"/>
                  </a:lnTo>
                  <a:lnTo>
                    <a:pt x="5780" y="13455"/>
                  </a:lnTo>
                  <a:lnTo>
                    <a:pt x="5584" y="13416"/>
                  </a:lnTo>
                  <a:lnTo>
                    <a:pt x="5375" y="13364"/>
                  </a:lnTo>
                  <a:lnTo>
                    <a:pt x="5178" y="13298"/>
                  </a:lnTo>
                  <a:lnTo>
                    <a:pt x="4982" y="13220"/>
                  </a:lnTo>
                  <a:lnTo>
                    <a:pt x="4799" y="13141"/>
                  </a:lnTo>
                  <a:lnTo>
                    <a:pt x="4616" y="13037"/>
                  </a:lnTo>
                  <a:lnTo>
                    <a:pt x="4446" y="12932"/>
                  </a:lnTo>
                  <a:lnTo>
                    <a:pt x="4263" y="12814"/>
                  </a:lnTo>
                  <a:lnTo>
                    <a:pt x="4106" y="12684"/>
                  </a:lnTo>
                  <a:lnTo>
                    <a:pt x="3949" y="12553"/>
                  </a:lnTo>
                  <a:lnTo>
                    <a:pt x="3792" y="12409"/>
                  </a:lnTo>
                  <a:lnTo>
                    <a:pt x="3636" y="12252"/>
                  </a:lnTo>
                  <a:lnTo>
                    <a:pt x="3492" y="12082"/>
                  </a:lnTo>
                  <a:lnTo>
                    <a:pt x="3361" y="11912"/>
                  </a:lnTo>
                  <a:lnTo>
                    <a:pt x="3230" y="11742"/>
                  </a:lnTo>
                  <a:lnTo>
                    <a:pt x="3099" y="11546"/>
                  </a:lnTo>
                  <a:lnTo>
                    <a:pt x="2982" y="11350"/>
                  </a:lnTo>
                  <a:lnTo>
                    <a:pt x="2864" y="11154"/>
                  </a:lnTo>
                  <a:lnTo>
                    <a:pt x="2759" y="10945"/>
                  </a:lnTo>
                  <a:lnTo>
                    <a:pt x="2655" y="10735"/>
                  </a:lnTo>
                  <a:lnTo>
                    <a:pt x="2459" y="10291"/>
                  </a:lnTo>
                  <a:lnTo>
                    <a:pt x="2302" y="9820"/>
                  </a:lnTo>
                  <a:lnTo>
                    <a:pt x="2158" y="9323"/>
                  </a:lnTo>
                  <a:lnTo>
                    <a:pt x="2040" y="8826"/>
                  </a:lnTo>
                  <a:lnTo>
                    <a:pt x="1949" y="8303"/>
                  </a:lnTo>
                  <a:lnTo>
                    <a:pt x="1870" y="7767"/>
                  </a:lnTo>
                  <a:lnTo>
                    <a:pt x="1831" y="7218"/>
                  </a:lnTo>
                  <a:lnTo>
                    <a:pt x="1818" y="6669"/>
                  </a:lnTo>
                  <a:lnTo>
                    <a:pt x="1818" y="6107"/>
                  </a:lnTo>
                  <a:lnTo>
                    <a:pt x="1857" y="5544"/>
                  </a:lnTo>
                  <a:lnTo>
                    <a:pt x="1910" y="4982"/>
                  </a:lnTo>
                  <a:lnTo>
                    <a:pt x="2001" y="4407"/>
                  </a:lnTo>
                  <a:lnTo>
                    <a:pt x="2106" y="3858"/>
                  </a:lnTo>
                  <a:lnTo>
                    <a:pt x="2250" y="3295"/>
                  </a:lnTo>
                  <a:lnTo>
                    <a:pt x="2406" y="2746"/>
                  </a:lnTo>
                  <a:lnTo>
                    <a:pt x="2603" y="2210"/>
                  </a:lnTo>
                  <a:lnTo>
                    <a:pt x="2825" y="1687"/>
                  </a:lnTo>
                  <a:lnTo>
                    <a:pt x="2943" y="1425"/>
                  </a:lnTo>
                  <a:lnTo>
                    <a:pt x="3073" y="1177"/>
                  </a:lnTo>
                  <a:lnTo>
                    <a:pt x="3204" y="929"/>
                  </a:lnTo>
                  <a:lnTo>
                    <a:pt x="3348" y="680"/>
                  </a:lnTo>
                  <a:lnTo>
                    <a:pt x="3413" y="549"/>
                  </a:lnTo>
                  <a:lnTo>
                    <a:pt x="3439" y="419"/>
                  </a:lnTo>
                  <a:lnTo>
                    <a:pt x="3439" y="366"/>
                  </a:lnTo>
                  <a:lnTo>
                    <a:pt x="3439" y="314"/>
                  </a:lnTo>
                  <a:lnTo>
                    <a:pt x="3400" y="223"/>
                  </a:lnTo>
                  <a:lnTo>
                    <a:pt x="3348" y="144"/>
                  </a:lnTo>
                  <a:lnTo>
                    <a:pt x="3269" y="92"/>
                  </a:lnTo>
                  <a:lnTo>
                    <a:pt x="3165" y="39"/>
                  </a:lnTo>
                  <a:lnTo>
                    <a:pt x="3047" y="13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1773;p38">
              <a:extLst>
                <a:ext uri="{FF2B5EF4-FFF2-40B4-BE49-F238E27FC236}">
                  <a16:creationId xmlns:a16="http://schemas.microsoft.com/office/drawing/2014/main" id="{F62E5680-489B-A5B3-0588-5A73BFD59863}"/>
                </a:ext>
              </a:extLst>
            </p:cNvPr>
            <p:cNvSpPr/>
            <p:nvPr/>
          </p:nvSpPr>
          <p:spPr>
            <a:xfrm>
              <a:off x="4403950" y="1734300"/>
              <a:ext cx="312200" cy="227200"/>
            </a:xfrm>
            <a:custGeom>
              <a:avLst/>
              <a:gdLst/>
              <a:ahLst/>
              <a:cxnLst/>
              <a:rect l="l" t="t" r="r" b="b"/>
              <a:pathLst>
                <a:path w="12488" h="9088" extrusionOk="0">
                  <a:moveTo>
                    <a:pt x="5231" y="0"/>
                  </a:moveTo>
                  <a:lnTo>
                    <a:pt x="4917" y="13"/>
                  </a:lnTo>
                  <a:lnTo>
                    <a:pt x="4629" y="39"/>
                  </a:lnTo>
                  <a:lnTo>
                    <a:pt x="4328" y="66"/>
                  </a:lnTo>
                  <a:lnTo>
                    <a:pt x="4041" y="105"/>
                  </a:lnTo>
                  <a:lnTo>
                    <a:pt x="3766" y="144"/>
                  </a:lnTo>
                  <a:lnTo>
                    <a:pt x="3492" y="196"/>
                  </a:lnTo>
                  <a:lnTo>
                    <a:pt x="3217" y="262"/>
                  </a:lnTo>
                  <a:lnTo>
                    <a:pt x="2955" y="327"/>
                  </a:lnTo>
                  <a:lnTo>
                    <a:pt x="2707" y="392"/>
                  </a:lnTo>
                  <a:lnTo>
                    <a:pt x="2459" y="471"/>
                  </a:lnTo>
                  <a:lnTo>
                    <a:pt x="2236" y="562"/>
                  </a:lnTo>
                  <a:lnTo>
                    <a:pt x="2001" y="654"/>
                  </a:lnTo>
                  <a:lnTo>
                    <a:pt x="1792" y="759"/>
                  </a:lnTo>
                  <a:lnTo>
                    <a:pt x="1582" y="863"/>
                  </a:lnTo>
                  <a:lnTo>
                    <a:pt x="1386" y="968"/>
                  </a:lnTo>
                  <a:lnTo>
                    <a:pt x="1203" y="1085"/>
                  </a:lnTo>
                  <a:lnTo>
                    <a:pt x="1033" y="1203"/>
                  </a:lnTo>
                  <a:lnTo>
                    <a:pt x="876" y="1334"/>
                  </a:lnTo>
                  <a:lnTo>
                    <a:pt x="720" y="1465"/>
                  </a:lnTo>
                  <a:lnTo>
                    <a:pt x="589" y="1595"/>
                  </a:lnTo>
                  <a:lnTo>
                    <a:pt x="471" y="1739"/>
                  </a:lnTo>
                  <a:lnTo>
                    <a:pt x="353" y="1883"/>
                  </a:lnTo>
                  <a:lnTo>
                    <a:pt x="262" y="2027"/>
                  </a:lnTo>
                  <a:lnTo>
                    <a:pt x="183" y="2184"/>
                  </a:lnTo>
                  <a:lnTo>
                    <a:pt x="118" y="2341"/>
                  </a:lnTo>
                  <a:lnTo>
                    <a:pt x="66" y="2498"/>
                  </a:lnTo>
                  <a:lnTo>
                    <a:pt x="26" y="2668"/>
                  </a:lnTo>
                  <a:lnTo>
                    <a:pt x="0" y="2838"/>
                  </a:lnTo>
                  <a:lnTo>
                    <a:pt x="0" y="3008"/>
                  </a:lnTo>
                  <a:lnTo>
                    <a:pt x="13" y="3204"/>
                  </a:lnTo>
                  <a:lnTo>
                    <a:pt x="53" y="3400"/>
                  </a:lnTo>
                  <a:lnTo>
                    <a:pt x="105" y="3609"/>
                  </a:lnTo>
                  <a:lnTo>
                    <a:pt x="183" y="3818"/>
                  </a:lnTo>
                  <a:lnTo>
                    <a:pt x="275" y="4054"/>
                  </a:lnTo>
                  <a:lnTo>
                    <a:pt x="380" y="4276"/>
                  </a:lnTo>
                  <a:lnTo>
                    <a:pt x="497" y="4511"/>
                  </a:lnTo>
                  <a:lnTo>
                    <a:pt x="641" y="4760"/>
                  </a:lnTo>
                  <a:lnTo>
                    <a:pt x="785" y="5008"/>
                  </a:lnTo>
                  <a:lnTo>
                    <a:pt x="942" y="5243"/>
                  </a:lnTo>
                  <a:lnTo>
                    <a:pt x="1125" y="5492"/>
                  </a:lnTo>
                  <a:lnTo>
                    <a:pt x="1308" y="5753"/>
                  </a:lnTo>
                  <a:lnTo>
                    <a:pt x="1504" y="5989"/>
                  </a:lnTo>
                  <a:lnTo>
                    <a:pt x="1700" y="6237"/>
                  </a:lnTo>
                  <a:lnTo>
                    <a:pt x="1922" y="6486"/>
                  </a:lnTo>
                  <a:lnTo>
                    <a:pt x="2145" y="6721"/>
                  </a:lnTo>
                  <a:lnTo>
                    <a:pt x="2367" y="6956"/>
                  </a:lnTo>
                  <a:lnTo>
                    <a:pt x="2602" y="7179"/>
                  </a:lnTo>
                  <a:lnTo>
                    <a:pt x="2838" y="7401"/>
                  </a:lnTo>
                  <a:lnTo>
                    <a:pt x="3086" y="7610"/>
                  </a:lnTo>
                  <a:lnTo>
                    <a:pt x="3335" y="7819"/>
                  </a:lnTo>
                  <a:lnTo>
                    <a:pt x="3583" y="8002"/>
                  </a:lnTo>
                  <a:lnTo>
                    <a:pt x="3831" y="8185"/>
                  </a:lnTo>
                  <a:lnTo>
                    <a:pt x="4080" y="8355"/>
                  </a:lnTo>
                  <a:lnTo>
                    <a:pt x="4328" y="8512"/>
                  </a:lnTo>
                  <a:lnTo>
                    <a:pt x="4590" y="8643"/>
                  </a:lnTo>
                  <a:lnTo>
                    <a:pt x="4838" y="8774"/>
                  </a:lnTo>
                  <a:lnTo>
                    <a:pt x="5087" y="8878"/>
                  </a:lnTo>
                  <a:lnTo>
                    <a:pt x="5335" y="8957"/>
                  </a:lnTo>
                  <a:lnTo>
                    <a:pt x="5571" y="9035"/>
                  </a:lnTo>
                  <a:lnTo>
                    <a:pt x="5806" y="9075"/>
                  </a:lnTo>
                  <a:lnTo>
                    <a:pt x="5963" y="9088"/>
                  </a:lnTo>
                  <a:lnTo>
                    <a:pt x="6146" y="9088"/>
                  </a:lnTo>
                  <a:lnTo>
                    <a:pt x="6342" y="9048"/>
                  </a:lnTo>
                  <a:lnTo>
                    <a:pt x="6551" y="9009"/>
                  </a:lnTo>
                  <a:lnTo>
                    <a:pt x="6787" y="8931"/>
                  </a:lnTo>
                  <a:lnTo>
                    <a:pt x="7022" y="8852"/>
                  </a:lnTo>
                  <a:lnTo>
                    <a:pt x="7270" y="8735"/>
                  </a:lnTo>
                  <a:lnTo>
                    <a:pt x="7519" y="8617"/>
                  </a:lnTo>
                  <a:lnTo>
                    <a:pt x="7780" y="8486"/>
                  </a:lnTo>
                  <a:lnTo>
                    <a:pt x="8055" y="8329"/>
                  </a:lnTo>
                  <a:lnTo>
                    <a:pt x="8329" y="8172"/>
                  </a:lnTo>
                  <a:lnTo>
                    <a:pt x="8604" y="8002"/>
                  </a:lnTo>
                  <a:lnTo>
                    <a:pt x="9153" y="7623"/>
                  </a:lnTo>
                  <a:lnTo>
                    <a:pt x="9702" y="7205"/>
                  </a:lnTo>
                  <a:lnTo>
                    <a:pt x="10239" y="6773"/>
                  </a:lnTo>
                  <a:lnTo>
                    <a:pt x="10500" y="6551"/>
                  </a:lnTo>
                  <a:lnTo>
                    <a:pt x="10748" y="6329"/>
                  </a:lnTo>
                  <a:lnTo>
                    <a:pt x="10984" y="6093"/>
                  </a:lnTo>
                  <a:lnTo>
                    <a:pt x="11206" y="5871"/>
                  </a:lnTo>
                  <a:lnTo>
                    <a:pt x="11415" y="5636"/>
                  </a:lnTo>
                  <a:lnTo>
                    <a:pt x="11611" y="5413"/>
                  </a:lnTo>
                  <a:lnTo>
                    <a:pt x="11795" y="5191"/>
                  </a:lnTo>
                  <a:lnTo>
                    <a:pt x="11951" y="4969"/>
                  </a:lnTo>
                  <a:lnTo>
                    <a:pt x="12095" y="4747"/>
                  </a:lnTo>
                  <a:lnTo>
                    <a:pt x="12226" y="4537"/>
                  </a:lnTo>
                  <a:lnTo>
                    <a:pt x="12331" y="4341"/>
                  </a:lnTo>
                  <a:lnTo>
                    <a:pt x="12409" y="4145"/>
                  </a:lnTo>
                  <a:lnTo>
                    <a:pt x="12461" y="3962"/>
                  </a:lnTo>
                  <a:lnTo>
                    <a:pt x="12488" y="3779"/>
                  </a:lnTo>
                  <a:lnTo>
                    <a:pt x="12488" y="3609"/>
                  </a:lnTo>
                  <a:lnTo>
                    <a:pt x="12474" y="3439"/>
                  </a:lnTo>
                  <a:lnTo>
                    <a:pt x="12448" y="3282"/>
                  </a:lnTo>
                  <a:lnTo>
                    <a:pt x="12409" y="3112"/>
                  </a:lnTo>
                  <a:lnTo>
                    <a:pt x="12344" y="2942"/>
                  </a:lnTo>
                  <a:lnTo>
                    <a:pt x="12278" y="2785"/>
                  </a:lnTo>
                  <a:lnTo>
                    <a:pt x="12187" y="2628"/>
                  </a:lnTo>
                  <a:lnTo>
                    <a:pt x="12095" y="2471"/>
                  </a:lnTo>
                  <a:lnTo>
                    <a:pt x="11978" y="2315"/>
                  </a:lnTo>
                  <a:lnTo>
                    <a:pt x="11847" y="2158"/>
                  </a:lnTo>
                  <a:lnTo>
                    <a:pt x="11703" y="2014"/>
                  </a:lnTo>
                  <a:lnTo>
                    <a:pt x="11559" y="1870"/>
                  </a:lnTo>
                  <a:lnTo>
                    <a:pt x="11389" y="1726"/>
                  </a:lnTo>
                  <a:lnTo>
                    <a:pt x="11219" y="1582"/>
                  </a:lnTo>
                  <a:lnTo>
                    <a:pt x="11023" y="1452"/>
                  </a:lnTo>
                  <a:lnTo>
                    <a:pt x="10827" y="1321"/>
                  </a:lnTo>
                  <a:lnTo>
                    <a:pt x="10618" y="1203"/>
                  </a:lnTo>
                  <a:lnTo>
                    <a:pt x="10409" y="1085"/>
                  </a:lnTo>
                  <a:lnTo>
                    <a:pt x="10173" y="968"/>
                  </a:lnTo>
                  <a:lnTo>
                    <a:pt x="9938" y="850"/>
                  </a:lnTo>
                  <a:lnTo>
                    <a:pt x="9689" y="745"/>
                  </a:lnTo>
                  <a:lnTo>
                    <a:pt x="9428" y="654"/>
                  </a:lnTo>
                  <a:lnTo>
                    <a:pt x="9166" y="562"/>
                  </a:lnTo>
                  <a:lnTo>
                    <a:pt x="8905" y="471"/>
                  </a:lnTo>
                  <a:lnTo>
                    <a:pt x="8617" y="392"/>
                  </a:lnTo>
                  <a:lnTo>
                    <a:pt x="8329" y="314"/>
                  </a:lnTo>
                  <a:lnTo>
                    <a:pt x="8042" y="249"/>
                  </a:lnTo>
                  <a:lnTo>
                    <a:pt x="7741" y="196"/>
                  </a:lnTo>
                  <a:lnTo>
                    <a:pt x="7440" y="144"/>
                  </a:lnTo>
                  <a:lnTo>
                    <a:pt x="7127" y="92"/>
                  </a:lnTo>
                  <a:lnTo>
                    <a:pt x="6813" y="66"/>
                  </a:lnTo>
                  <a:lnTo>
                    <a:pt x="6486" y="26"/>
                  </a:lnTo>
                  <a:lnTo>
                    <a:pt x="6172" y="13"/>
                  </a:lnTo>
                  <a:lnTo>
                    <a:pt x="5845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1774;p38">
              <a:extLst>
                <a:ext uri="{FF2B5EF4-FFF2-40B4-BE49-F238E27FC236}">
                  <a16:creationId xmlns:a16="http://schemas.microsoft.com/office/drawing/2014/main" id="{6A598483-A576-560F-7319-B50F79426934}"/>
                </a:ext>
              </a:extLst>
            </p:cNvPr>
            <p:cNvSpPr/>
            <p:nvPr/>
          </p:nvSpPr>
          <p:spPr>
            <a:xfrm>
              <a:off x="4867800" y="1375700"/>
              <a:ext cx="205325" cy="153325"/>
            </a:xfrm>
            <a:custGeom>
              <a:avLst/>
              <a:gdLst/>
              <a:ahLst/>
              <a:cxnLst/>
              <a:rect l="l" t="t" r="r" b="b"/>
              <a:pathLst>
                <a:path w="8213" h="6133" extrusionOk="0">
                  <a:moveTo>
                    <a:pt x="4119" y="0"/>
                  </a:moveTo>
                  <a:lnTo>
                    <a:pt x="3858" y="26"/>
                  </a:lnTo>
                  <a:lnTo>
                    <a:pt x="3583" y="66"/>
                  </a:lnTo>
                  <a:lnTo>
                    <a:pt x="3309" y="118"/>
                  </a:lnTo>
                  <a:lnTo>
                    <a:pt x="3073" y="170"/>
                  </a:lnTo>
                  <a:lnTo>
                    <a:pt x="2851" y="249"/>
                  </a:lnTo>
                  <a:lnTo>
                    <a:pt x="2629" y="327"/>
                  </a:lnTo>
                  <a:lnTo>
                    <a:pt x="2420" y="419"/>
                  </a:lnTo>
                  <a:lnTo>
                    <a:pt x="2210" y="510"/>
                  </a:lnTo>
                  <a:lnTo>
                    <a:pt x="2014" y="628"/>
                  </a:lnTo>
                  <a:lnTo>
                    <a:pt x="1831" y="745"/>
                  </a:lnTo>
                  <a:lnTo>
                    <a:pt x="1635" y="876"/>
                  </a:lnTo>
                  <a:lnTo>
                    <a:pt x="1465" y="1007"/>
                  </a:lnTo>
                  <a:lnTo>
                    <a:pt x="1295" y="1151"/>
                  </a:lnTo>
                  <a:lnTo>
                    <a:pt x="1138" y="1308"/>
                  </a:lnTo>
                  <a:lnTo>
                    <a:pt x="994" y="1465"/>
                  </a:lnTo>
                  <a:lnTo>
                    <a:pt x="851" y="1635"/>
                  </a:lnTo>
                  <a:lnTo>
                    <a:pt x="720" y="1805"/>
                  </a:lnTo>
                  <a:lnTo>
                    <a:pt x="589" y="1988"/>
                  </a:lnTo>
                  <a:lnTo>
                    <a:pt x="484" y="2171"/>
                  </a:lnTo>
                  <a:lnTo>
                    <a:pt x="380" y="2367"/>
                  </a:lnTo>
                  <a:lnTo>
                    <a:pt x="288" y="2563"/>
                  </a:lnTo>
                  <a:lnTo>
                    <a:pt x="210" y="2759"/>
                  </a:lnTo>
                  <a:lnTo>
                    <a:pt x="144" y="2968"/>
                  </a:lnTo>
                  <a:lnTo>
                    <a:pt x="92" y="3178"/>
                  </a:lnTo>
                  <a:lnTo>
                    <a:pt x="53" y="3387"/>
                  </a:lnTo>
                  <a:lnTo>
                    <a:pt x="14" y="3596"/>
                  </a:lnTo>
                  <a:lnTo>
                    <a:pt x="1" y="3818"/>
                  </a:lnTo>
                  <a:lnTo>
                    <a:pt x="1" y="4041"/>
                  </a:lnTo>
                  <a:lnTo>
                    <a:pt x="14" y="4263"/>
                  </a:lnTo>
                  <a:lnTo>
                    <a:pt x="27" y="4485"/>
                  </a:lnTo>
                  <a:lnTo>
                    <a:pt x="66" y="4707"/>
                  </a:lnTo>
                  <a:lnTo>
                    <a:pt x="118" y="4943"/>
                  </a:lnTo>
                  <a:lnTo>
                    <a:pt x="184" y="5165"/>
                  </a:lnTo>
                  <a:lnTo>
                    <a:pt x="262" y="5387"/>
                  </a:lnTo>
                  <a:lnTo>
                    <a:pt x="367" y="5623"/>
                  </a:lnTo>
                  <a:lnTo>
                    <a:pt x="406" y="5701"/>
                  </a:lnTo>
                  <a:lnTo>
                    <a:pt x="458" y="5780"/>
                  </a:lnTo>
                  <a:lnTo>
                    <a:pt x="524" y="5858"/>
                  </a:lnTo>
                  <a:lnTo>
                    <a:pt x="576" y="5910"/>
                  </a:lnTo>
                  <a:lnTo>
                    <a:pt x="654" y="5976"/>
                  </a:lnTo>
                  <a:lnTo>
                    <a:pt x="720" y="6015"/>
                  </a:lnTo>
                  <a:lnTo>
                    <a:pt x="798" y="6054"/>
                  </a:lnTo>
                  <a:lnTo>
                    <a:pt x="864" y="6080"/>
                  </a:lnTo>
                  <a:lnTo>
                    <a:pt x="1034" y="6120"/>
                  </a:lnTo>
                  <a:lnTo>
                    <a:pt x="1190" y="6133"/>
                  </a:lnTo>
                  <a:lnTo>
                    <a:pt x="1347" y="6120"/>
                  </a:lnTo>
                  <a:lnTo>
                    <a:pt x="1504" y="6080"/>
                  </a:lnTo>
                  <a:lnTo>
                    <a:pt x="1648" y="6015"/>
                  </a:lnTo>
                  <a:lnTo>
                    <a:pt x="1779" y="5937"/>
                  </a:lnTo>
                  <a:lnTo>
                    <a:pt x="1897" y="5832"/>
                  </a:lnTo>
                  <a:lnTo>
                    <a:pt x="1936" y="5767"/>
                  </a:lnTo>
                  <a:lnTo>
                    <a:pt x="1975" y="5701"/>
                  </a:lnTo>
                  <a:lnTo>
                    <a:pt x="2001" y="5636"/>
                  </a:lnTo>
                  <a:lnTo>
                    <a:pt x="2027" y="5570"/>
                  </a:lnTo>
                  <a:lnTo>
                    <a:pt x="2040" y="5492"/>
                  </a:lnTo>
                  <a:lnTo>
                    <a:pt x="2053" y="5413"/>
                  </a:lnTo>
                  <a:lnTo>
                    <a:pt x="2040" y="5322"/>
                  </a:lnTo>
                  <a:lnTo>
                    <a:pt x="2027" y="5244"/>
                  </a:lnTo>
                  <a:lnTo>
                    <a:pt x="2001" y="5152"/>
                  </a:lnTo>
                  <a:lnTo>
                    <a:pt x="1975" y="5060"/>
                  </a:lnTo>
                  <a:lnTo>
                    <a:pt x="1857" y="4786"/>
                  </a:lnTo>
                  <a:lnTo>
                    <a:pt x="1779" y="4511"/>
                  </a:lnTo>
                  <a:lnTo>
                    <a:pt x="1727" y="4250"/>
                  </a:lnTo>
                  <a:lnTo>
                    <a:pt x="1714" y="4001"/>
                  </a:lnTo>
                  <a:lnTo>
                    <a:pt x="1727" y="3753"/>
                  </a:lnTo>
                  <a:lnTo>
                    <a:pt x="1766" y="3504"/>
                  </a:lnTo>
                  <a:lnTo>
                    <a:pt x="1831" y="3282"/>
                  </a:lnTo>
                  <a:lnTo>
                    <a:pt x="1923" y="3060"/>
                  </a:lnTo>
                  <a:lnTo>
                    <a:pt x="2053" y="2851"/>
                  </a:lnTo>
                  <a:lnTo>
                    <a:pt x="2197" y="2655"/>
                  </a:lnTo>
                  <a:lnTo>
                    <a:pt x="2367" y="2485"/>
                  </a:lnTo>
                  <a:lnTo>
                    <a:pt x="2550" y="2315"/>
                  </a:lnTo>
                  <a:lnTo>
                    <a:pt x="2773" y="2158"/>
                  </a:lnTo>
                  <a:lnTo>
                    <a:pt x="3008" y="2027"/>
                  </a:lnTo>
                  <a:lnTo>
                    <a:pt x="3256" y="1909"/>
                  </a:lnTo>
                  <a:lnTo>
                    <a:pt x="3531" y="1805"/>
                  </a:lnTo>
                  <a:lnTo>
                    <a:pt x="3714" y="1752"/>
                  </a:lnTo>
                  <a:lnTo>
                    <a:pt x="3884" y="1713"/>
                  </a:lnTo>
                  <a:lnTo>
                    <a:pt x="4067" y="1687"/>
                  </a:lnTo>
                  <a:lnTo>
                    <a:pt x="4224" y="1674"/>
                  </a:lnTo>
                  <a:lnTo>
                    <a:pt x="4381" y="1674"/>
                  </a:lnTo>
                  <a:lnTo>
                    <a:pt x="4538" y="1687"/>
                  </a:lnTo>
                  <a:lnTo>
                    <a:pt x="4682" y="1713"/>
                  </a:lnTo>
                  <a:lnTo>
                    <a:pt x="4825" y="1739"/>
                  </a:lnTo>
                  <a:lnTo>
                    <a:pt x="4956" y="1792"/>
                  </a:lnTo>
                  <a:lnTo>
                    <a:pt x="5087" y="1844"/>
                  </a:lnTo>
                  <a:lnTo>
                    <a:pt x="5218" y="1909"/>
                  </a:lnTo>
                  <a:lnTo>
                    <a:pt x="5335" y="1988"/>
                  </a:lnTo>
                  <a:lnTo>
                    <a:pt x="5440" y="2079"/>
                  </a:lnTo>
                  <a:lnTo>
                    <a:pt x="5545" y="2171"/>
                  </a:lnTo>
                  <a:lnTo>
                    <a:pt x="5649" y="2275"/>
                  </a:lnTo>
                  <a:lnTo>
                    <a:pt x="5741" y="2380"/>
                  </a:lnTo>
                  <a:lnTo>
                    <a:pt x="5832" y="2498"/>
                  </a:lnTo>
                  <a:lnTo>
                    <a:pt x="5911" y="2615"/>
                  </a:lnTo>
                  <a:lnTo>
                    <a:pt x="6068" y="2877"/>
                  </a:lnTo>
                  <a:lnTo>
                    <a:pt x="6198" y="3151"/>
                  </a:lnTo>
                  <a:lnTo>
                    <a:pt x="6303" y="3452"/>
                  </a:lnTo>
                  <a:lnTo>
                    <a:pt x="6381" y="3766"/>
                  </a:lnTo>
                  <a:lnTo>
                    <a:pt x="6447" y="4080"/>
                  </a:lnTo>
                  <a:lnTo>
                    <a:pt x="6499" y="4394"/>
                  </a:lnTo>
                  <a:lnTo>
                    <a:pt x="6512" y="4707"/>
                  </a:lnTo>
                  <a:lnTo>
                    <a:pt x="6525" y="4812"/>
                  </a:lnTo>
                  <a:lnTo>
                    <a:pt x="6538" y="4904"/>
                  </a:lnTo>
                  <a:lnTo>
                    <a:pt x="6565" y="4982"/>
                  </a:lnTo>
                  <a:lnTo>
                    <a:pt x="6604" y="5060"/>
                  </a:lnTo>
                  <a:lnTo>
                    <a:pt x="6643" y="5139"/>
                  </a:lnTo>
                  <a:lnTo>
                    <a:pt x="6695" y="5204"/>
                  </a:lnTo>
                  <a:lnTo>
                    <a:pt x="6748" y="5257"/>
                  </a:lnTo>
                  <a:lnTo>
                    <a:pt x="6800" y="5309"/>
                  </a:lnTo>
                  <a:lnTo>
                    <a:pt x="6865" y="5348"/>
                  </a:lnTo>
                  <a:lnTo>
                    <a:pt x="6931" y="5387"/>
                  </a:lnTo>
                  <a:lnTo>
                    <a:pt x="7088" y="5440"/>
                  </a:lnTo>
                  <a:lnTo>
                    <a:pt x="7231" y="5466"/>
                  </a:lnTo>
                  <a:lnTo>
                    <a:pt x="7388" y="5479"/>
                  </a:lnTo>
                  <a:lnTo>
                    <a:pt x="7558" y="5453"/>
                  </a:lnTo>
                  <a:lnTo>
                    <a:pt x="7702" y="5400"/>
                  </a:lnTo>
                  <a:lnTo>
                    <a:pt x="7846" y="5335"/>
                  </a:lnTo>
                  <a:lnTo>
                    <a:pt x="7964" y="5230"/>
                  </a:lnTo>
                  <a:lnTo>
                    <a:pt x="8029" y="5178"/>
                  </a:lnTo>
                  <a:lnTo>
                    <a:pt x="8068" y="5113"/>
                  </a:lnTo>
                  <a:lnTo>
                    <a:pt x="8121" y="5034"/>
                  </a:lnTo>
                  <a:lnTo>
                    <a:pt x="8147" y="4969"/>
                  </a:lnTo>
                  <a:lnTo>
                    <a:pt x="8173" y="4877"/>
                  </a:lnTo>
                  <a:lnTo>
                    <a:pt x="8199" y="4799"/>
                  </a:lnTo>
                  <a:lnTo>
                    <a:pt x="8212" y="4694"/>
                  </a:lnTo>
                  <a:lnTo>
                    <a:pt x="8212" y="4603"/>
                  </a:lnTo>
                  <a:lnTo>
                    <a:pt x="8199" y="4341"/>
                  </a:lnTo>
                  <a:lnTo>
                    <a:pt x="8173" y="4093"/>
                  </a:lnTo>
                  <a:lnTo>
                    <a:pt x="8134" y="3844"/>
                  </a:lnTo>
                  <a:lnTo>
                    <a:pt x="8094" y="3596"/>
                  </a:lnTo>
                  <a:lnTo>
                    <a:pt x="8029" y="3348"/>
                  </a:lnTo>
                  <a:lnTo>
                    <a:pt x="7977" y="3112"/>
                  </a:lnTo>
                  <a:lnTo>
                    <a:pt x="7898" y="2877"/>
                  </a:lnTo>
                  <a:lnTo>
                    <a:pt x="7820" y="2655"/>
                  </a:lnTo>
                  <a:lnTo>
                    <a:pt x="7728" y="2432"/>
                  </a:lnTo>
                  <a:lnTo>
                    <a:pt x="7624" y="2210"/>
                  </a:lnTo>
                  <a:lnTo>
                    <a:pt x="7519" y="2001"/>
                  </a:lnTo>
                  <a:lnTo>
                    <a:pt x="7388" y="1805"/>
                  </a:lnTo>
                  <a:lnTo>
                    <a:pt x="7271" y="1608"/>
                  </a:lnTo>
                  <a:lnTo>
                    <a:pt x="7127" y="1425"/>
                  </a:lnTo>
                  <a:lnTo>
                    <a:pt x="6983" y="1242"/>
                  </a:lnTo>
                  <a:lnTo>
                    <a:pt x="6839" y="1072"/>
                  </a:lnTo>
                  <a:lnTo>
                    <a:pt x="6669" y="915"/>
                  </a:lnTo>
                  <a:lnTo>
                    <a:pt x="6499" y="772"/>
                  </a:lnTo>
                  <a:lnTo>
                    <a:pt x="6329" y="641"/>
                  </a:lnTo>
                  <a:lnTo>
                    <a:pt x="6133" y="510"/>
                  </a:lnTo>
                  <a:lnTo>
                    <a:pt x="5937" y="406"/>
                  </a:lnTo>
                  <a:lnTo>
                    <a:pt x="5741" y="301"/>
                  </a:lnTo>
                  <a:lnTo>
                    <a:pt x="5532" y="222"/>
                  </a:lnTo>
                  <a:lnTo>
                    <a:pt x="5309" y="144"/>
                  </a:lnTo>
                  <a:lnTo>
                    <a:pt x="5087" y="92"/>
                  </a:lnTo>
                  <a:lnTo>
                    <a:pt x="4852" y="39"/>
                  </a:lnTo>
                  <a:lnTo>
                    <a:pt x="4616" y="13"/>
                  </a:lnTo>
                  <a:lnTo>
                    <a:pt x="4368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Google Shape;1775;p38">
              <a:extLst>
                <a:ext uri="{FF2B5EF4-FFF2-40B4-BE49-F238E27FC236}">
                  <a16:creationId xmlns:a16="http://schemas.microsoft.com/office/drawing/2014/main" id="{3F5236DB-F62D-09E2-8940-FFEA3CFE70F5}"/>
                </a:ext>
              </a:extLst>
            </p:cNvPr>
            <p:cNvSpPr/>
            <p:nvPr/>
          </p:nvSpPr>
          <p:spPr>
            <a:xfrm>
              <a:off x="4069875" y="1136075"/>
              <a:ext cx="338025" cy="408000"/>
            </a:xfrm>
            <a:custGeom>
              <a:avLst/>
              <a:gdLst/>
              <a:ahLst/>
              <a:cxnLst/>
              <a:rect l="l" t="t" r="r" b="b"/>
              <a:pathLst>
                <a:path w="13521" h="16320" extrusionOk="0">
                  <a:moveTo>
                    <a:pt x="7950" y="1"/>
                  </a:moveTo>
                  <a:lnTo>
                    <a:pt x="7662" y="14"/>
                  </a:lnTo>
                  <a:lnTo>
                    <a:pt x="7375" y="27"/>
                  </a:lnTo>
                  <a:lnTo>
                    <a:pt x="7100" y="40"/>
                  </a:lnTo>
                  <a:lnTo>
                    <a:pt x="6826" y="66"/>
                  </a:lnTo>
                  <a:lnTo>
                    <a:pt x="6564" y="105"/>
                  </a:lnTo>
                  <a:lnTo>
                    <a:pt x="6303" y="145"/>
                  </a:lnTo>
                  <a:lnTo>
                    <a:pt x="6054" y="197"/>
                  </a:lnTo>
                  <a:lnTo>
                    <a:pt x="5806" y="262"/>
                  </a:lnTo>
                  <a:lnTo>
                    <a:pt x="5570" y="328"/>
                  </a:lnTo>
                  <a:lnTo>
                    <a:pt x="5335" y="393"/>
                  </a:lnTo>
                  <a:lnTo>
                    <a:pt x="5113" y="471"/>
                  </a:lnTo>
                  <a:lnTo>
                    <a:pt x="4890" y="563"/>
                  </a:lnTo>
                  <a:lnTo>
                    <a:pt x="4668" y="655"/>
                  </a:lnTo>
                  <a:lnTo>
                    <a:pt x="4459" y="746"/>
                  </a:lnTo>
                  <a:lnTo>
                    <a:pt x="4250" y="851"/>
                  </a:lnTo>
                  <a:lnTo>
                    <a:pt x="3857" y="1073"/>
                  </a:lnTo>
                  <a:lnTo>
                    <a:pt x="3491" y="1321"/>
                  </a:lnTo>
                  <a:lnTo>
                    <a:pt x="3138" y="1596"/>
                  </a:lnTo>
                  <a:lnTo>
                    <a:pt x="2811" y="1871"/>
                  </a:lnTo>
                  <a:lnTo>
                    <a:pt x="2498" y="2184"/>
                  </a:lnTo>
                  <a:lnTo>
                    <a:pt x="2210" y="2498"/>
                  </a:lnTo>
                  <a:lnTo>
                    <a:pt x="1948" y="2838"/>
                  </a:lnTo>
                  <a:lnTo>
                    <a:pt x="1700" y="3191"/>
                  </a:lnTo>
                  <a:lnTo>
                    <a:pt x="1465" y="3557"/>
                  </a:lnTo>
                  <a:lnTo>
                    <a:pt x="1255" y="3937"/>
                  </a:lnTo>
                  <a:lnTo>
                    <a:pt x="1059" y="4316"/>
                  </a:lnTo>
                  <a:lnTo>
                    <a:pt x="889" y="4708"/>
                  </a:lnTo>
                  <a:lnTo>
                    <a:pt x="719" y="5113"/>
                  </a:lnTo>
                  <a:lnTo>
                    <a:pt x="589" y="5519"/>
                  </a:lnTo>
                  <a:lnTo>
                    <a:pt x="458" y="5937"/>
                  </a:lnTo>
                  <a:lnTo>
                    <a:pt x="353" y="6356"/>
                  </a:lnTo>
                  <a:lnTo>
                    <a:pt x="262" y="6774"/>
                  </a:lnTo>
                  <a:lnTo>
                    <a:pt x="183" y="7192"/>
                  </a:lnTo>
                  <a:lnTo>
                    <a:pt x="118" y="7624"/>
                  </a:lnTo>
                  <a:lnTo>
                    <a:pt x="65" y="8042"/>
                  </a:lnTo>
                  <a:lnTo>
                    <a:pt x="26" y="8461"/>
                  </a:lnTo>
                  <a:lnTo>
                    <a:pt x="0" y="8866"/>
                  </a:lnTo>
                  <a:lnTo>
                    <a:pt x="0" y="9271"/>
                  </a:lnTo>
                  <a:lnTo>
                    <a:pt x="0" y="9677"/>
                  </a:lnTo>
                  <a:lnTo>
                    <a:pt x="39" y="10069"/>
                  </a:lnTo>
                  <a:lnTo>
                    <a:pt x="92" y="10461"/>
                  </a:lnTo>
                  <a:lnTo>
                    <a:pt x="157" y="10854"/>
                  </a:lnTo>
                  <a:lnTo>
                    <a:pt x="262" y="11233"/>
                  </a:lnTo>
                  <a:lnTo>
                    <a:pt x="366" y="11612"/>
                  </a:lnTo>
                  <a:lnTo>
                    <a:pt x="510" y="11978"/>
                  </a:lnTo>
                  <a:lnTo>
                    <a:pt x="654" y="12344"/>
                  </a:lnTo>
                  <a:lnTo>
                    <a:pt x="837" y="12697"/>
                  </a:lnTo>
                  <a:lnTo>
                    <a:pt x="1020" y="13037"/>
                  </a:lnTo>
                  <a:lnTo>
                    <a:pt x="1229" y="13364"/>
                  </a:lnTo>
                  <a:lnTo>
                    <a:pt x="1451" y="13678"/>
                  </a:lnTo>
                  <a:lnTo>
                    <a:pt x="1687" y="13979"/>
                  </a:lnTo>
                  <a:lnTo>
                    <a:pt x="1935" y="14266"/>
                  </a:lnTo>
                  <a:lnTo>
                    <a:pt x="2210" y="14541"/>
                  </a:lnTo>
                  <a:lnTo>
                    <a:pt x="2484" y="14802"/>
                  </a:lnTo>
                  <a:lnTo>
                    <a:pt x="2772" y="15051"/>
                  </a:lnTo>
                  <a:lnTo>
                    <a:pt x="3086" y="15273"/>
                  </a:lnTo>
                  <a:lnTo>
                    <a:pt x="3400" y="15469"/>
                  </a:lnTo>
                  <a:lnTo>
                    <a:pt x="3727" y="15652"/>
                  </a:lnTo>
                  <a:lnTo>
                    <a:pt x="4067" y="15822"/>
                  </a:lnTo>
                  <a:lnTo>
                    <a:pt x="4407" y="15966"/>
                  </a:lnTo>
                  <a:lnTo>
                    <a:pt x="4773" y="16084"/>
                  </a:lnTo>
                  <a:lnTo>
                    <a:pt x="5139" y="16188"/>
                  </a:lnTo>
                  <a:lnTo>
                    <a:pt x="5505" y="16254"/>
                  </a:lnTo>
                  <a:lnTo>
                    <a:pt x="5884" y="16306"/>
                  </a:lnTo>
                  <a:lnTo>
                    <a:pt x="6276" y="16319"/>
                  </a:lnTo>
                  <a:lnTo>
                    <a:pt x="6656" y="16319"/>
                  </a:lnTo>
                  <a:lnTo>
                    <a:pt x="7061" y="16280"/>
                  </a:lnTo>
                  <a:lnTo>
                    <a:pt x="7453" y="16228"/>
                  </a:lnTo>
                  <a:lnTo>
                    <a:pt x="7859" y="16136"/>
                  </a:lnTo>
                  <a:lnTo>
                    <a:pt x="8264" y="16005"/>
                  </a:lnTo>
                  <a:lnTo>
                    <a:pt x="8578" y="15901"/>
                  </a:lnTo>
                  <a:lnTo>
                    <a:pt x="8865" y="15770"/>
                  </a:lnTo>
                  <a:lnTo>
                    <a:pt x="9153" y="15626"/>
                  </a:lnTo>
                  <a:lnTo>
                    <a:pt x="9428" y="15469"/>
                  </a:lnTo>
                  <a:lnTo>
                    <a:pt x="9689" y="15299"/>
                  </a:lnTo>
                  <a:lnTo>
                    <a:pt x="9951" y="15116"/>
                  </a:lnTo>
                  <a:lnTo>
                    <a:pt x="10199" y="14907"/>
                  </a:lnTo>
                  <a:lnTo>
                    <a:pt x="10447" y="14698"/>
                  </a:lnTo>
                  <a:lnTo>
                    <a:pt x="10670" y="14475"/>
                  </a:lnTo>
                  <a:lnTo>
                    <a:pt x="10892" y="14253"/>
                  </a:lnTo>
                  <a:lnTo>
                    <a:pt x="11114" y="14005"/>
                  </a:lnTo>
                  <a:lnTo>
                    <a:pt x="11324" y="13756"/>
                  </a:lnTo>
                  <a:lnTo>
                    <a:pt x="11520" y="13482"/>
                  </a:lnTo>
                  <a:lnTo>
                    <a:pt x="11703" y="13220"/>
                  </a:lnTo>
                  <a:lnTo>
                    <a:pt x="11886" y="12933"/>
                  </a:lnTo>
                  <a:lnTo>
                    <a:pt x="12056" y="12645"/>
                  </a:lnTo>
                  <a:lnTo>
                    <a:pt x="12213" y="12357"/>
                  </a:lnTo>
                  <a:lnTo>
                    <a:pt x="12370" y="12043"/>
                  </a:lnTo>
                  <a:lnTo>
                    <a:pt x="12500" y="11743"/>
                  </a:lnTo>
                  <a:lnTo>
                    <a:pt x="12644" y="11429"/>
                  </a:lnTo>
                  <a:lnTo>
                    <a:pt x="12762" y="11102"/>
                  </a:lnTo>
                  <a:lnTo>
                    <a:pt x="12880" y="10775"/>
                  </a:lnTo>
                  <a:lnTo>
                    <a:pt x="12984" y="10448"/>
                  </a:lnTo>
                  <a:lnTo>
                    <a:pt x="13076" y="10121"/>
                  </a:lnTo>
                  <a:lnTo>
                    <a:pt x="13167" y="9781"/>
                  </a:lnTo>
                  <a:lnTo>
                    <a:pt x="13246" y="9441"/>
                  </a:lnTo>
                  <a:lnTo>
                    <a:pt x="13311" y="9101"/>
                  </a:lnTo>
                  <a:lnTo>
                    <a:pt x="13376" y="8761"/>
                  </a:lnTo>
                  <a:lnTo>
                    <a:pt x="13416" y="8421"/>
                  </a:lnTo>
                  <a:lnTo>
                    <a:pt x="13455" y="8068"/>
                  </a:lnTo>
                  <a:lnTo>
                    <a:pt x="13494" y="7728"/>
                  </a:lnTo>
                  <a:lnTo>
                    <a:pt x="13507" y="7388"/>
                  </a:lnTo>
                  <a:lnTo>
                    <a:pt x="13520" y="7049"/>
                  </a:lnTo>
                  <a:lnTo>
                    <a:pt x="13520" y="6709"/>
                  </a:lnTo>
                  <a:lnTo>
                    <a:pt x="13507" y="6369"/>
                  </a:lnTo>
                  <a:lnTo>
                    <a:pt x="13494" y="6042"/>
                  </a:lnTo>
                  <a:lnTo>
                    <a:pt x="13468" y="5702"/>
                  </a:lnTo>
                  <a:lnTo>
                    <a:pt x="13429" y="5375"/>
                  </a:lnTo>
                  <a:lnTo>
                    <a:pt x="13376" y="5061"/>
                  </a:lnTo>
                  <a:lnTo>
                    <a:pt x="13324" y="4734"/>
                  </a:lnTo>
                  <a:lnTo>
                    <a:pt x="13259" y="4433"/>
                  </a:lnTo>
                  <a:lnTo>
                    <a:pt x="13180" y="4120"/>
                  </a:lnTo>
                  <a:lnTo>
                    <a:pt x="13089" y="3819"/>
                  </a:lnTo>
                  <a:lnTo>
                    <a:pt x="12984" y="3531"/>
                  </a:lnTo>
                  <a:lnTo>
                    <a:pt x="12880" y="3244"/>
                  </a:lnTo>
                  <a:lnTo>
                    <a:pt x="12762" y="2969"/>
                  </a:lnTo>
                  <a:lnTo>
                    <a:pt x="12631" y="2707"/>
                  </a:lnTo>
                  <a:lnTo>
                    <a:pt x="12500" y="2446"/>
                  </a:lnTo>
                  <a:lnTo>
                    <a:pt x="12343" y="2197"/>
                  </a:lnTo>
                  <a:lnTo>
                    <a:pt x="12187" y="1962"/>
                  </a:lnTo>
                  <a:lnTo>
                    <a:pt x="12017" y="1740"/>
                  </a:lnTo>
                  <a:lnTo>
                    <a:pt x="11834" y="1518"/>
                  </a:lnTo>
                  <a:lnTo>
                    <a:pt x="11650" y="1321"/>
                  </a:lnTo>
                  <a:lnTo>
                    <a:pt x="11441" y="1125"/>
                  </a:lnTo>
                  <a:lnTo>
                    <a:pt x="11232" y="955"/>
                  </a:lnTo>
                  <a:lnTo>
                    <a:pt x="11010" y="785"/>
                  </a:lnTo>
                  <a:lnTo>
                    <a:pt x="10787" y="641"/>
                  </a:lnTo>
                  <a:lnTo>
                    <a:pt x="10539" y="511"/>
                  </a:lnTo>
                  <a:lnTo>
                    <a:pt x="10291" y="380"/>
                  </a:lnTo>
                  <a:lnTo>
                    <a:pt x="10016" y="288"/>
                  </a:lnTo>
                  <a:lnTo>
                    <a:pt x="9741" y="197"/>
                  </a:lnTo>
                  <a:lnTo>
                    <a:pt x="9467" y="132"/>
                  </a:lnTo>
                  <a:lnTo>
                    <a:pt x="9166" y="79"/>
                  </a:lnTo>
                  <a:lnTo>
                    <a:pt x="8852" y="40"/>
                  </a:lnTo>
                  <a:lnTo>
                    <a:pt x="8552" y="14"/>
                  </a:lnTo>
                  <a:lnTo>
                    <a:pt x="8251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1776;p38">
              <a:extLst>
                <a:ext uri="{FF2B5EF4-FFF2-40B4-BE49-F238E27FC236}">
                  <a16:creationId xmlns:a16="http://schemas.microsoft.com/office/drawing/2014/main" id="{2BEC6988-41A3-45AD-C605-5F2306BB55F9}"/>
                </a:ext>
              </a:extLst>
            </p:cNvPr>
            <p:cNvSpPr/>
            <p:nvPr/>
          </p:nvSpPr>
          <p:spPr>
            <a:xfrm>
              <a:off x="4133275" y="1319475"/>
              <a:ext cx="206950" cy="164775"/>
            </a:xfrm>
            <a:custGeom>
              <a:avLst/>
              <a:gdLst/>
              <a:ahLst/>
              <a:cxnLst/>
              <a:rect l="l" t="t" r="r" b="b"/>
              <a:pathLst>
                <a:path w="8278" h="6591" extrusionOk="0">
                  <a:moveTo>
                    <a:pt x="4028" y="0"/>
                  </a:moveTo>
                  <a:lnTo>
                    <a:pt x="3793" y="13"/>
                  </a:lnTo>
                  <a:lnTo>
                    <a:pt x="3557" y="26"/>
                  </a:lnTo>
                  <a:lnTo>
                    <a:pt x="3335" y="66"/>
                  </a:lnTo>
                  <a:lnTo>
                    <a:pt x="3113" y="131"/>
                  </a:lnTo>
                  <a:lnTo>
                    <a:pt x="2890" y="196"/>
                  </a:lnTo>
                  <a:lnTo>
                    <a:pt x="2681" y="275"/>
                  </a:lnTo>
                  <a:lnTo>
                    <a:pt x="2485" y="366"/>
                  </a:lnTo>
                  <a:lnTo>
                    <a:pt x="2289" y="471"/>
                  </a:lnTo>
                  <a:lnTo>
                    <a:pt x="2093" y="589"/>
                  </a:lnTo>
                  <a:lnTo>
                    <a:pt x="1910" y="719"/>
                  </a:lnTo>
                  <a:lnTo>
                    <a:pt x="1740" y="863"/>
                  </a:lnTo>
                  <a:lnTo>
                    <a:pt x="1570" y="1020"/>
                  </a:lnTo>
                  <a:lnTo>
                    <a:pt x="1400" y="1177"/>
                  </a:lnTo>
                  <a:lnTo>
                    <a:pt x="1256" y="1360"/>
                  </a:lnTo>
                  <a:lnTo>
                    <a:pt x="1099" y="1530"/>
                  </a:lnTo>
                  <a:lnTo>
                    <a:pt x="968" y="1726"/>
                  </a:lnTo>
                  <a:lnTo>
                    <a:pt x="825" y="1922"/>
                  </a:lnTo>
                  <a:lnTo>
                    <a:pt x="707" y="2132"/>
                  </a:lnTo>
                  <a:lnTo>
                    <a:pt x="589" y="2341"/>
                  </a:lnTo>
                  <a:lnTo>
                    <a:pt x="485" y="2563"/>
                  </a:lnTo>
                  <a:lnTo>
                    <a:pt x="380" y="2785"/>
                  </a:lnTo>
                  <a:lnTo>
                    <a:pt x="288" y="3021"/>
                  </a:lnTo>
                  <a:lnTo>
                    <a:pt x="210" y="3256"/>
                  </a:lnTo>
                  <a:lnTo>
                    <a:pt x="145" y="3504"/>
                  </a:lnTo>
                  <a:lnTo>
                    <a:pt x="79" y="3753"/>
                  </a:lnTo>
                  <a:lnTo>
                    <a:pt x="27" y="4001"/>
                  </a:lnTo>
                  <a:lnTo>
                    <a:pt x="14" y="4093"/>
                  </a:lnTo>
                  <a:lnTo>
                    <a:pt x="1" y="4184"/>
                  </a:lnTo>
                  <a:lnTo>
                    <a:pt x="14" y="4276"/>
                  </a:lnTo>
                  <a:lnTo>
                    <a:pt x="27" y="4367"/>
                  </a:lnTo>
                  <a:lnTo>
                    <a:pt x="53" y="4446"/>
                  </a:lnTo>
                  <a:lnTo>
                    <a:pt x="79" y="4524"/>
                  </a:lnTo>
                  <a:lnTo>
                    <a:pt x="118" y="4590"/>
                  </a:lnTo>
                  <a:lnTo>
                    <a:pt x="171" y="4655"/>
                  </a:lnTo>
                  <a:lnTo>
                    <a:pt x="275" y="4773"/>
                  </a:lnTo>
                  <a:lnTo>
                    <a:pt x="406" y="4864"/>
                  </a:lnTo>
                  <a:lnTo>
                    <a:pt x="537" y="4943"/>
                  </a:lnTo>
                  <a:lnTo>
                    <a:pt x="694" y="4982"/>
                  </a:lnTo>
                  <a:lnTo>
                    <a:pt x="851" y="5008"/>
                  </a:lnTo>
                  <a:lnTo>
                    <a:pt x="1008" y="5008"/>
                  </a:lnTo>
                  <a:lnTo>
                    <a:pt x="1164" y="4969"/>
                  </a:lnTo>
                  <a:lnTo>
                    <a:pt x="1230" y="4943"/>
                  </a:lnTo>
                  <a:lnTo>
                    <a:pt x="1308" y="4917"/>
                  </a:lnTo>
                  <a:lnTo>
                    <a:pt x="1374" y="4864"/>
                  </a:lnTo>
                  <a:lnTo>
                    <a:pt x="1426" y="4825"/>
                  </a:lnTo>
                  <a:lnTo>
                    <a:pt x="1491" y="4760"/>
                  </a:lnTo>
                  <a:lnTo>
                    <a:pt x="1544" y="4694"/>
                  </a:lnTo>
                  <a:lnTo>
                    <a:pt x="1583" y="4629"/>
                  </a:lnTo>
                  <a:lnTo>
                    <a:pt x="1622" y="4550"/>
                  </a:lnTo>
                  <a:lnTo>
                    <a:pt x="1661" y="4459"/>
                  </a:lnTo>
                  <a:lnTo>
                    <a:pt x="1688" y="4367"/>
                  </a:lnTo>
                  <a:lnTo>
                    <a:pt x="1753" y="4054"/>
                  </a:lnTo>
                  <a:lnTo>
                    <a:pt x="1844" y="3740"/>
                  </a:lnTo>
                  <a:lnTo>
                    <a:pt x="1949" y="3439"/>
                  </a:lnTo>
                  <a:lnTo>
                    <a:pt x="2080" y="3151"/>
                  </a:lnTo>
                  <a:lnTo>
                    <a:pt x="2237" y="2877"/>
                  </a:lnTo>
                  <a:lnTo>
                    <a:pt x="2407" y="2628"/>
                  </a:lnTo>
                  <a:lnTo>
                    <a:pt x="2590" y="2393"/>
                  </a:lnTo>
                  <a:lnTo>
                    <a:pt x="2694" y="2275"/>
                  </a:lnTo>
                  <a:lnTo>
                    <a:pt x="2799" y="2184"/>
                  </a:lnTo>
                  <a:lnTo>
                    <a:pt x="2904" y="2092"/>
                  </a:lnTo>
                  <a:lnTo>
                    <a:pt x="3021" y="2001"/>
                  </a:lnTo>
                  <a:lnTo>
                    <a:pt x="3139" y="1922"/>
                  </a:lnTo>
                  <a:lnTo>
                    <a:pt x="3257" y="1857"/>
                  </a:lnTo>
                  <a:lnTo>
                    <a:pt x="3387" y="1805"/>
                  </a:lnTo>
                  <a:lnTo>
                    <a:pt x="3518" y="1752"/>
                  </a:lnTo>
                  <a:lnTo>
                    <a:pt x="3662" y="1713"/>
                  </a:lnTo>
                  <a:lnTo>
                    <a:pt x="3793" y="1687"/>
                  </a:lnTo>
                  <a:lnTo>
                    <a:pt x="3937" y="1674"/>
                  </a:lnTo>
                  <a:lnTo>
                    <a:pt x="4093" y="1674"/>
                  </a:lnTo>
                  <a:lnTo>
                    <a:pt x="4250" y="1687"/>
                  </a:lnTo>
                  <a:lnTo>
                    <a:pt x="4407" y="1713"/>
                  </a:lnTo>
                  <a:lnTo>
                    <a:pt x="4564" y="1739"/>
                  </a:lnTo>
                  <a:lnTo>
                    <a:pt x="4734" y="1792"/>
                  </a:lnTo>
                  <a:lnTo>
                    <a:pt x="4904" y="1857"/>
                  </a:lnTo>
                  <a:lnTo>
                    <a:pt x="5074" y="1948"/>
                  </a:lnTo>
                  <a:lnTo>
                    <a:pt x="5323" y="2079"/>
                  </a:lnTo>
                  <a:lnTo>
                    <a:pt x="5558" y="2236"/>
                  </a:lnTo>
                  <a:lnTo>
                    <a:pt x="5767" y="2406"/>
                  </a:lnTo>
                  <a:lnTo>
                    <a:pt x="5963" y="2589"/>
                  </a:lnTo>
                  <a:lnTo>
                    <a:pt x="6120" y="2785"/>
                  </a:lnTo>
                  <a:lnTo>
                    <a:pt x="6264" y="2994"/>
                  </a:lnTo>
                  <a:lnTo>
                    <a:pt x="6382" y="3204"/>
                  </a:lnTo>
                  <a:lnTo>
                    <a:pt x="6460" y="3426"/>
                  </a:lnTo>
                  <a:lnTo>
                    <a:pt x="6525" y="3661"/>
                  </a:lnTo>
                  <a:lnTo>
                    <a:pt x="6552" y="3897"/>
                  </a:lnTo>
                  <a:lnTo>
                    <a:pt x="6565" y="4132"/>
                  </a:lnTo>
                  <a:lnTo>
                    <a:pt x="6539" y="4381"/>
                  </a:lnTo>
                  <a:lnTo>
                    <a:pt x="6486" y="4629"/>
                  </a:lnTo>
                  <a:lnTo>
                    <a:pt x="6395" y="4890"/>
                  </a:lnTo>
                  <a:lnTo>
                    <a:pt x="6277" y="5139"/>
                  </a:lnTo>
                  <a:lnTo>
                    <a:pt x="6120" y="5400"/>
                  </a:lnTo>
                  <a:lnTo>
                    <a:pt x="6068" y="5479"/>
                  </a:lnTo>
                  <a:lnTo>
                    <a:pt x="6029" y="5570"/>
                  </a:lnTo>
                  <a:lnTo>
                    <a:pt x="6002" y="5649"/>
                  </a:lnTo>
                  <a:lnTo>
                    <a:pt x="5989" y="5727"/>
                  </a:lnTo>
                  <a:lnTo>
                    <a:pt x="5976" y="5806"/>
                  </a:lnTo>
                  <a:lnTo>
                    <a:pt x="5989" y="5884"/>
                  </a:lnTo>
                  <a:lnTo>
                    <a:pt x="6002" y="5963"/>
                  </a:lnTo>
                  <a:lnTo>
                    <a:pt x="6016" y="6028"/>
                  </a:lnTo>
                  <a:lnTo>
                    <a:pt x="6042" y="6106"/>
                  </a:lnTo>
                  <a:lnTo>
                    <a:pt x="6081" y="6172"/>
                  </a:lnTo>
                  <a:lnTo>
                    <a:pt x="6172" y="6290"/>
                  </a:lnTo>
                  <a:lnTo>
                    <a:pt x="6290" y="6394"/>
                  </a:lnTo>
                  <a:lnTo>
                    <a:pt x="6421" y="6473"/>
                  </a:lnTo>
                  <a:lnTo>
                    <a:pt x="6578" y="6538"/>
                  </a:lnTo>
                  <a:lnTo>
                    <a:pt x="6735" y="6577"/>
                  </a:lnTo>
                  <a:lnTo>
                    <a:pt x="6892" y="6590"/>
                  </a:lnTo>
                  <a:lnTo>
                    <a:pt x="7049" y="6577"/>
                  </a:lnTo>
                  <a:lnTo>
                    <a:pt x="7140" y="6551"/>
                  </a:lnTo>
                  <a:lnTo>
                    <a:pt x="7218" y="6525"/>
                  </a:lnTo>
                  <a:lnTo>
                    <a:pt x="7297" y="6499"/>
                  </a:lnTo>
                  <a:lnTo>
                    <a:pt x="7362" y="6446"/>
                  </a:lnTo>
                  <a:lnTo>
                    <a:pt x="7441" y="6394"/>
                  </a:lnTo>
                  <a:lnTo>
                    <a:pt x="7506" y="6342"/>
                  </a:lnTo>
                  <a:lnTo>
                    <a:pt x="7572" y="6263"/>
                  </a:lnTo>
                  <a:lnTo>
                    <a:pt x="7624" y="6185"/>
                  </a:lnTo>
                  <a:lnTo>
                    <a:pt x="7755" y="5976"/>
                  </a:lnTo>
                  <a:lnTo>
                    <a:pt x="7872" y="5767"/>
                  </a:lnTo>
                  <a:lnTo>
                    <a:pt x="7964" y="5557"/>
                  </a:lnTo>
                  <a:lnTo>
                    <a:pt x="8055" y="5335"/>
                  </a:lnTo>
                  <a:lnTo>
                    <a:pt x="8121" y="5126"/>
                  </a:lnTo>
                  <a:lnTo>
                    <a:pt x="8186" y="4904"/>
                  </a:lnTo>
                  <a:lnTo>
                    <a:pt x="8225" y="4681"/>
                  </a:lnTo>
                  <a:lnTo>
                    <a:pt x="8251" y="4472"/>
                  </a:lnTo>
                  <a:lnTo>
                    <a:pt x="8265" y="4250"/>
                  </a:lnTo>
                  <a:lnTo>
                    <a:pt x="8278" y="4027"/>
                  </a:lnTo>
                  <a:lnTo>
                    <a:pt x="8265" y="3818"/>
                  </a:lnTo>
                  <a:lnTo>
                    <a:pt x="8238" y="3596"/>
                  </a:lnTo>
                  <a:lnTo>
                    <a:pt x="8199" y="3387"/>
                  </a:lnTo>
                  <a:lnTo>
                    <a:pt x="8160" y="3178"/>
                  </a:lnTo>
                  <a:lnTo>
                    <a:pt x="8095" y="2968"/>
                  </a:lnTo>
                  <a:lnTo>
                    <a:pt x="8029" y="2772"/>
                  </a:lnTo>
                  <a:lnTo>
                    <a:pt x="7951" y="2563"/>
                  </a:lnTo>
                  <a:lnTo>
                    <a:pt x="7846" y="2367"/>
                  </a:lnTo>
                  <a:lnTo>
                    <a:pt x="7755" y="2184"/>
                  </a:lnTo>
                  <a:lnTo>
                    <a:pt x="7637" y="1988"/>
                  </a:lnTo>
                  <a:lnTo>
                    <a:pt x="7506" y="1818"/>
                  </a:lnTo>
                  <a:lnTo>
                    <a:pt x="7375" y="1635"/>
                  </a:lnTo>
                  <a:lnTo>
                    <a:pt x="7232" y="1465"/>
                  </a:lnTo>
                  <a:lnTo>
                    <a:pt x="7075" y="1308"/>
                  </a:lnTo>
                  <a:lnTo>
                    <a:pt x="6918" y="1151"/>
                  </a:lnTo>
                  <a:lnTo>
                    <a:pt x="6748" y="1007"/>
                  </a:lnTo>
                  <a:lnTo>
                    <a:pt x="6565" y="863"/>
                  </a:lnTo>
                  <a:lnTo>
                    <a:pt x="6382" y="732"/>
                  </a:lnTo>
                  <a:lnTo>
                    <a:pt x="6186" y="615"/>
                  </a:lnTo>
                  <a:lnTo>
                    <a:pt x="5976" y="497"/>
                  </a:lnTo>
                  <a:lnTo>
                    <a:pt x="5767" y="392"/>
                  </a:lnTo>
                  <a:lnTo>
                    <a:pt x="5545" y="301"/>
                  </a:lnTo>
                  <a:lnTo>
                    <a:pt x="5283" y="209"/>
                  </a:lnTo>
                  <a:lnTo>
                    <a:pt x="5022" y="131"/>
                  </a:lnTo>
                  <a:lnTo>
                    <a:pt x="4760" y="79"/>
                  </a:lnTo>
                  <a:lnTo>
                    <a:pt x="4512" y="26"/>
                  </a:lnTo>
                  <a:lnTo>
                    <a:pt x="4263" y="13"/>
                  </a:lnTo>
                  <a:lnTo>
                    <a:pt x="4028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1777;p38">
              <a:extLst>
                <a:ext uri="{FF2B5EF4-FFF2-40B4-BE49-F238E27FC236}">
                  <a16:creationId xmlns:a16="http://schemas.microsoft.com/office/drawing/2014/main" id="{03E64460-1EBF-74A1-7369-6BC4DB12C58E}"/>
                </a:ext>
              </a:extLst>
            </p:cNvPr>
            <p:cNvSpPr/>
            <p:nvPr/>
          </p:nvSpPr>
          <p:spPr>
            <a:xfrm>
              <a:off x="4136550" y="5160100"/>
              <a:ext cx="87950" cy="160525"/>
            </a:xfrm>
            <a:custGeom>
              <a:avLst/>
              <a:gdLst/>
              <a:ahLst/>
              <a:cxnLst/>
              <a:rect l="l" t="t" r="r" b="b"/>
              <a:pathLst>
                <a:path w="3518" h="6421" extrusionOk="0">
                  <a:moveTo>
                    <a:pt x="2550" y="1"/>
                  </a:moveTo>
                  <a:lnTo>
                    <a:pt x="2459" y="14"/>
                  </a:lnTo>
                  <a:lnTo>
                    <a:pt x="2367" y="53"/>
                  </a:lnTo>
                  <a:lnTo>
                    <a:pt x="2289" y="92"/>
                  </a:lnTo>
                  <a:lnTo>
                    <a:pt x="2223" y="145"/>
                  </a:lnTo>
                  <a:lnTo>
                    <a:pt x="2210" y="171"/>
                  </a:lnTo>
                  <a:lnTo>
                    <a:pt x="2197" y="210"/>
                  </a:lnTo>
                  <a:lnTo>
                    <a:pt x="2158" y="563"/>
                  </a:lnTo>
                  <a:lnTo>
                    <a:pt x="2093" y="929"/>
                  </a:lnTo>
                  <a:lnTo>
                    <a:pt x="2027" y="1282"/>
                  </a:lnTo>
                  <a:lnTo>
                    <a:pt x="1936" y="1648"/>
                  </a:lnTo>
                  <a:lnTo>
                    <a:pt x="1844" y="2014"/>
                  </a:lnTo>
                  <a:lnTo>
                    <a:pt x="1740" y="2367"/>
                  </a:lnTo>
                  <a:lnTo>
                    <a:pt x="1622" y="2734"/>
                  </a:lnTo>
                  <a:lnTo>
                    <a:pt x="1491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7" y="4538"/>
                  </a:lnTo>
                  <a:lnTo>
                    <a:pt x="524" y="5257"/>
                  </a:lnTo>
                  <a:lnTo>
                    <a:pt x="157" y="5976"/>
                  </a:lnTo>
                  <a:lnTo>
                    <a:pt x="79" y="6029"/>
                  </a:lnTo>
                  <a:lnTo>
                    <a:pt x="27" y="6094"/>
                  </a:lnTo>
                  <a:lnTo>
                    <a:pt x="14" y="6133"/>
                  </a:lnTo>
                  <a:lnTo>
                    <a:pt x="1" y="6172"/>
                  </a:lnTo>
                  <a:lnTo>
                    <a:pt x="14" y="6199"/>
                  </a:lnTo>
                  <a:lnTo>
                    <a:pt x="27" y="6238"/>
                  </a:lnTo>
                  <a:lnTo>
                    <a:pt x="14" y="6264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19" y="6395"/>
                  </a:lnTo>
                  <a:lnTo>
                    <a:pt x="484" y="6355"/>
                  </a:lnTo>
                  <a:lnTo>
                    <a:pt x="694" y="6382"/>
                  </a:lnTo>
                  <a:lnTo>
                    <a:pt x="877" y="6395"/>
                  </a:lnTo>
                  <a:lnTo>
                    <a:pt x="1243" y="6395"/>
                  </a:lnTo>
                  <a:lnTo>
                    <a:pt x="1413" y="6382"/>
                  </a:lnTo>
                  <a:lnTo>
                    <a:pt x="1570" y="6355"/>
                  </a:lnTo>
                  <a:lnTo>
                    <a:pt x="1713" y="6329"/>
                  </a:lnTo>
                  <a:lnTo>
                    <a:pt x="1870" y="6290"/>
                  </a:lnTo>
                  <a:lnTo>
                    <a:pt x="2001" y="6251"/>
                  </a:lnTo>
                  <a:lnTo>
                    <a:pt x="2132" y="6199"/>
                  </a:lnTo>
                  <a:lnTo>
                    <a:pt x="2250" y="6146"/>
                  </a:lnTo>
                  <a:lnTo>
                    <a:pt x="2367" y="6081"/>
                  </a:lnTo>
                  <a:lnTo>
                    <a:pt x="2485" y="6016"/>
                  </a:lnTo>
                  <a:lnTo>
                    <a:pt x="2589" y="5937"/>
                  </a:lnTo>
                  <a:lnTo>
                    <a:pt x="2681" y="5859"/>
                  </a:lnTo>
                  <a:lnTo>
                    <a:pt x="2773" y="5767"/>
                  </a:lnTo>
                  <a:lnTo>
                    <a:pt x="2943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6" y="4904"/>
                  </a:lnTo>
                  <a:lnTo>
                    <a:pt x="3374" y="4643"/>
                  </a:lnTo>
                  <a:lnTo>
                    <a:pt x="3439" y="4381"/>
                  </a:lnTo>
                  <a:lnTo>
                    <a:pt x="3479" y="4106"/>
                  </a:lnTo>
                  <a:lnTo>
                    <a:pt x="3505" y="3832"/>
                  </a:lnTo>
                  <a:lnTo>
                    <a:pt x="3518" y="3544"/>
                  </a:lnTo>
                  <a:lnTo>
                    <a:pt x="3518" y="3257"/>
                  </a:lnTo>
                  <a:lnTo>
                    <a:pt x="3505" y="2969"/>
                  </a:lnTo>
                  <a:lnTo>
                    <a:pt x="3479" y="2681"/>
                  </a:lnTo>
                  <a:lnTo>
                    <a:pt x="3452" y="2407"/>
                  </a:lnTo>
                  <a:lnTo>
                    <a:pt x="3400" y="2119"/>
                  </a:lnTo>
                  <a:lnTo>
                    <a:pt x="3361" y="1857"/>
                  </a:lnTo>
                  <a:lnTo>
                    <a:pt x="3296" y="1596"/>
                  </a:lnTo>
                  <a:lnTo>
                    <a:pt x="3178" y="1099"/>
                  </a:lnTo>
                  <a:lnTo>
                    <a:pt x="3034" y="681"/>
                  </a:lnTo>
                  <a:lnTo>
                    <a:pt x="2903" y="328"/>
                  </a:lnTo>
                  <a:lnTo>
                    <a:pt x="2838" y="197"/>
                  </a:lnTo>
                  <a:lnTo>
                    <a:pt x="2773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Google Shape;1778;p38">
              <a:extLst>
                <a:ext uri="{FF2B5EF4-FFF2-40B4-BE49-F238E27FC236}">
                  <a16:creationId xmlns:a16="http://schemas.microsoft.com/office/drawing/2014/main" id="{76EF8B63-C8F3-9B24-185A-682B7F5BFB92}"/>
                </a:ext>
              </a:extLst>
            </p:cNvPr>
            <p:cNvSpPr/>
            <p:nvPr/>
          </p:nvSpPr>
          <p:spPr>
            <a:xfrm>
              <a:off x="4322225" y="5130025"/>
              <a:ext cx="87950" cy="160525"/>
            </a:xfrm>
            <a:custGeom>
              <a:avLst/>
              <a:gdLst/>
              <a:ahLst/>
              <a:cxnLst/>
              <a:rect l="l" t="t" r="r" b="b"/>
              <a:pathLst>
                <a:path w="3518" h="6421" extrusionOk="0">
                  <a:moveTo>
                    <a:pt x="2550" y="1"/>
                  </a:moveTo>
                  <a:lnTo>
                    <a:pt x="2459" y="14"/>
                  </a:lnTo>
                  <a:lnTo>
                    <a:pt x="2354" y="53"/>
                  </a:lnTo>
                  <a:lnTo>
                    <a:pt x="2276" y="92"/>
                  </a:lnTo>
                  <a:lnTo>
                    <a:pt x="2223" y="145"/>
                  </a:lnTo>
                  <a:lnTo>
                    <a:pt x="2197" y="171"/>
                  </a:lnTo>
                  <a:lnTo>
                    <a:pt x="2197" y="210"/>
                  </a:lnTo>
                  <a:lnTo>
                    <a:pt x="2145" y="563"/>
                  </a:lnTo>
                  <a:lnTo>
                    <a:pt x="2093" y="929"/>
                  </a:lnTo>
                  <a:lnTo>
                    <a:pt x="2014" y="1282"/>
                  </a:lnTo>
                  <a:lnTo>
                    <a:pt x="1936" y="1648"/>
                  </a:lnTo>
                  <a:lnTo>
                    <a:pt x="1844" y="2001"/>
                  </a:lnTo>
                  <a:lnTo>
                    <a:pt x="1726" y="2367"/>
                  </a:lnTo>
                  <a:lnTo>
                    <a:pt x="1609" y="2734"/>
                  </a:lnTo>
                  <a:lnTo>
                    <a:pt x="1478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7" y="4525"/>
                  </a:lnTo>
                  <a:lnTo>
                    <a:pt x="523" y="5257"/>
                  </a:lnTo>
                  <a:lnTo>
                    <a:pt x="144" y="5976"/>
                  </a:lnTo>
                  <a:lnTo>
                    <a:pt x="66" y="6029"/>
                  </a:lnTo>
                  <a:lnTo>
                    <a:pt x="14" y="6094"/>
                  </a:lnTo>
                  <a:lnTo>
                    <a:pt x="0" y="6133"/>
                  </a:lnTo>
                  <a:lnTo>
                    <a:pt x="0" y="6172"/>
                  </a:lnTo>
                  <a:lnTo>
                    <a:pt x="0" y="6199"/>
                  </a:lnTo>
                  <a:lnTo>
                    <a:pt x="27" y="6238"/>
                  </a:lnTo>
                  <a:lnTo>
                    <a:pt x="14" y="6264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06" y="6395"/>
                  </a:lnTo>
                  <a:lnTo>
                    <a:pt x="484" y="6356"/>
                  </a:lnTo>
                  <a:lnTo>
                    <a:pt x="680" y="6382"/>
                  </a:lnTo>
                  <a:lnTo>
                    <a:pt x="877" y="6395"/>
                  </a:lnTo>
                  <a:lnTo>
                    <a:pt x="1243" y="6395"/>
                  </a:lnTo>
                  <a:lnTo>
                    <a:pt x="1400" y="6382"/>
                  </a:lnTo>
                  <a:lnTo>
                    <a:pt x="1570" y="6356"/>
                  </a:lnTo>
                  <a:lnTo>
                    <a:pt x="1713" y="6329"/>
                  </a:lnTo>
                  <a:lnTo>
                    <a:pt x="1857" y="6290"/>
                  </a:lnTo>
                  <a:lnTo>
                    <a:pt x="2001" y="6251"/>
                  </a:lnTo>
                  <a:lnTo>
                    <a:pt x="2132" y="6199"/>
                  </a:lnTo>
                  <a:lnTo>
                    <a:pt x="2249" y="6146"/>
                  </a:lnTo>
                  <a:lnTo>
                    <a:pt x="2367" y="6081"/>
                  </a:lnTo>
                  <a:lnTo>
                    <a:pt x="2485" y="6016"/>
                  </a:lnTo>
                  <a:lnTo>
                    <a:pt x="2576" y="5937"/>
                  </a:lnTo>
                  <a:lnTo>
                    <a:pt x="2681" y="5859"/>
                  </a:lnTo>
                  <a:lnTo>
                    <a:pt x="2772" y="5767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5" y="4904"/>
                  </a:lnTo>
                  <a:lnTo>
                    <a:pt x="3374" y="4643"/>
                  </a:lnTo>
                  <a:lnTo>
                    <a:pt x="3426" y="4381"/>
                  </a:lnTo>
                  <a:lnTo>
                    <a:pt x="3479" y="4107"/>
                  </a:lnTo>
                  <a:lnTo>
                    <a:pt x="3505" y="3832"/>
                  </a:lnTo>
                  <a:lnTo>
                    <a:pt x="3518" y="3544"/>
                  </a:lnTo>
                  <a:lnTo>
                    <a:pt x="3518" y="3257"/>
                  </a:lnTo>
                  <a:lnTo>
                    <a:pt x="3505" y="2969"/>
                  </a:lnTo>
                  <a:lnTo>
                    <a:pt x="3479" y="2681"/>
                  </a:lnTo>
                  <a:lnTo>
                    <a:pt x="3439" y="2407"/>
                  </a:lnTo>
                  <a:lnTo>
                    <a:pt x="3400" y="2119"/>
                  </a:lnTo>
                  <a:lnTo>
                    <a:pt x="3348" y="1858"/>
                  </a:lnTo>
                  <a:lnTo>
                    <a:pt x="3295" y="1596"/>
                  </a:lnTo>
                  <a:lnTo>
                    <a:pt x="3165" y="1099"/>
                  </a:lnTo>
                  <a:lnTo>
                    <a:pt x="3034" y="681"/>
                  </a:lnTo>
                  <a:lnTo>
                    <a:pt x="2890" y="328"/>
                  </a:lnTo>
                  <a:lnTo>
                    <a:pt x="2825" y="197"/>
                  </a:lnTo>
                  <a:lnTo>
                    <a:pt x="2759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Google Shape;1779;p38">
              <a:extLst>
                <a:ext uri="{FF2B5EF4-FFF2-40B4-BE49-F238E27FC236}">
                  <a16:creationId xmlns:a16="http://schemas.microsoft.com/office/drawing/2014/main" id="{D4564833-852D-997F-3BF9-2467615142AE}"/>
                </a:ext>
              </a:extLst>
            </p:cNvPr>
            <p:cNvSpPr/>
            <p:nvPr/>
          </p:nvSpPr>
          <p:spPr>
            <a:xfrm>
              <a:off x="3923425" y="5133950"/>
              <a:ext cx="83050" cy="171975"/>
            </a:xfrm>
            <a:custGeom>
              <a:avLst/>
              <a:gdLst/>
              <a:ahLst/>
              <a:cxnLst/>
              <a:rect l="l" t="t" r="r" b="b"/>
              <a:pathLst>
                <a:path w="3322" h="6879" extrusionOk="0">
                  <a:moveTo>
                    <a:pt x="2550" y="1"/>
                  </a:moveTo>
                  <a:lnTo>
                    <a:pt x="2458" y="14"/>
                  </a:lnTo>
                  <a:lnTo>
                    <a:pt x="2354" y="53"/>
                  </a:lnTo>
                  <a:lnTo>
                    <a:pt x="2275" y="92"/>
                  </a:lnTo>
                  <a:lnTo>
                    <a:pt x="2223" y="145"/>
                  </a:lnTo>
                  <a:lnTo>
                    <a:pt x="2210" y="171"/>
                  </a:lnTo>
                  <a:lnTo>
                    <a:pt x="2197" y="197"/>
                  </a:lnTo>
                  <a:lnTo>
                    <a:pt x="2145" y="563"/>
                  </a:lnTo>
                  <a:lnTo>
                    <a:pt x="2092" y="929"/>
                  </a:lnTo>
                  <a:lnTo>
                    <a:pt x="2014" y="1282"/>
                  </a:lnTo>
                  <a:lnTo>
                    <a:pt x="1935" y="1648"/>
                  </a:lnTo>
                  <a:lnTo>
                    <a:pt x="1844" y="2001"/>
                  </a:lnTo>
                  <a:lnTo>
                    <a:pt x="1726" y="2367"/>
                  </a:lnTo>
                  <a:lnTo>
                    <a:pt x="1609" y="2733"/>
                  </a:lnTo>
                  <a:lnTo>
                    <a:pt x="1491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6" y="4525"/>
                  </a:lnTo>
                  <a:lnTo>
                    <a:pt x="523" y="5257"/>
                  </a:lnTo>
                  <a:lnTo>
                    <a:pt x="144" y="5976"/>
                  </a:lnTo>
                  <a:lnTo>
                    <a:pt x="66" y="6029"/>
                  </a:lnTo>
                  <a:lnTo>
                    <a:pt x="26" y="6094"/>
                  </a:lnTo>
                  <a:lnTo>
                    <a:pt x="13" y="6133"/>
                  </a:lnTo>
                  <a:lnTo>
                    <a:pt x="0" y="6172"/>
                  </a:lnTo>
                  <a:lnTo>
                    <a:pt x="13" y="6199"/>
                  </a:lnTo>
                  <a:lnTo>
                    <a:pt x="26" y="6225"/>
                  </a:lnTo>
                  <a:lnTo>
                    <a:pt x="13" y="6264"/>
                  </a:lnTo>
                  <a:lnTo>
                    <a:pt x="13" y="6290"/>
                  </a:lnTo>
                  <a:lnTo>
                    <a:pt x="26" y="6316"/>
                  </a:lnTo>
                  <a:lnTo>
                    <a:pt x="39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06" y="6395"/>
                  </a:lnTo>
                  <a:lnTo>
                    <a:pt x="484" y="6355"/>
                  </a:lnTo>
                  <a:lnTo>
                    <a:pt x="654" y="6473"/>
                  </a:lnTo>
                  <a:lnTo>
                    <a:pt x="824" y="6565"/>
                  </a:lnTo>
                  <a:lnTo>
                    <a:pt x="981" y="6656"/>
                  </a:lnTo>
                  <a:lnTo>
                    <a:pt x="1138" y="6722"/>
                  </a:lnTo>
                  <a:lnTo>
                    <a:pt x="1282" y="6774"/>
                  </a:lnTo>
                  <a:lnTo>
                    <a:pt x="1425" y="6826"/>
                  </a:lnTo>
                  <a:lnTo>
                    <a:pt x="1556" y="6852"/>
                  </a:lnTo>
                  <a:lnTo>
                    <a:pt x="1687" y="6865"/>
                  </a:lnTo>
                  <a:lnTo>
                    <a:pt x="1805" y="6878"/>
                  </a:lnTo>
                  <a:lnTo>
                    <a:pt x="1922" y="6865"/>
                  </a:lnTo>
                  <a:lnTo>
                    <a:pt x="2040" y="6852"/>
                  </a:lnTo>
                  <a:lnTo>
                    <a:pt x="2145" y="6826"/>
                  </a:lnTo>
                  <a:lnTo>
                    <a:pt x="2236" y="6787"/>
                  </a:lnTo>
                  <a:lnTo>
                    <a:pt x="2341" y="6735"/>
                  </a:lnTo>
                  <a:lnTo>
                    <a:pt x="2432" y="6682"/>
                  </a:lnTo>
                  <a:lnTo>
                    <a:pt x="2511" y="6617"/>
                  </a:lnTo>
                  <a:lnTo>
                    <a:pt x="2589" y="6538"/>
                  </a:lnTo>
                  <a:lnTo>
                    <a:pt x="2668" y="6447"/>
                  </a:lnTo>
                  <a:lnTo>
                    <a:pt x="2733" y="6355"/>
                  </a:lnTo>
                  <a:lnTo>
                    <a:pt x="2798" y="6251"/>
                  </a:lnTo>
                  <a:lnTo>
                    <a:pt x="2916" y="6029"/>
                  </a:lnTo>
                  <a:lnTo>
                    <a:pt x="3021" y="5780"/>
                  </a:lnTo>
                  <a:lnTo>
                    <a:pt x="3112" y="5506"/>
                  </a:lnTo>
                  <a:lnTo>
                    <a:pt x="3178" y="5218"/>
                  </a:lnTo>
                  <a:lnTo>
                    <a:pt x="3230" y="4904"/>
                  </a:lnTo>
                  <a:lnTo>
                    <a:pt x="3269" y="4577"/>
                  </a:lnTo>
                  <a:lnTo>
                    <a:pt x="3295" y="4250"/>
                  </a:lnTo>
                  <a:lnTo>
                    <a:pt x="3321" y="3910"/>
                  </a:lnTo>
                  <a:lnTo>
                    <a:pt x="3321" y="3557"/>
                  </a:lnTo>
                  <a:lnTo>
                    <a:pt x="3321" y="3217"/>
                  </a:lnTo>
                  <a:lnTo>
                    <a:pt x="3308" y="2864"/>
                  </a:lnTo>
                  <a:lnTo>
                    <a:pt x="3282" y="2524"/>
                  </a:lnTo>
                  <a:lnTo>
                    <a:pt x="3243" y="2197"/>
                  </a:lnTo>
                  <a:lnTo>
                    <a:pt x="3204" y="1870"/>
                  </a:lnTo>
                  <a:lnTo>
                    <a:pt x="3112" y="1269"/>
                  </a:lnTo>
                  <a:lnTo>
                    <a:pt x="3060" y="1007"/>
                  </a:lnTo>
                  <a:lnTo>
                    <a:pt x="3008" y="759"/>
                  </a:lnTo>
                  <a:lnTo>
                    <a:pt x="2955" y="537"/>
                  </a:lnTo>
                  <a:lnTo>
                    <a:pt x="2890" y="354"/>
                  </a:lnTo>
                  <a:lnTo>
                    <a:pt x="2825" y="197"/>
                  </a:lnTo>
                  <a:lnTo>
                    <a:pt x="2772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Google Shape;1780;p38">
              <a:extLst>
                <a:ext uri="{FF2B5EF4-FFF2-40B4-BE49-F238E27FC236}">
                  <a16:creationId xmlns:a16="http://schemas.microsoft.com/office/drawing/2014/main" id="{2CC4EC55-7C90-8890-199E-E49E3E0A130E}"/>
                </a:ext>
              </a:extLst>
            </p:cNvPr>
            <p:cNvSpPr/>
            <p:nvPr/>
          </p:nvSpPr>
          <p:spPr>
            <a:xfrm>
              <a:off x="5139775" y="5120225"/>
              <a:ext cx="87950" cy="160200"/>
            </a:xfrm>
            <a:custGeom>
              <a:avLst/>
              <a:gdLst/>
              <a:ahLst/>
              <a:cxnLst/>
              <a:rect l="l" t="t" r="r" b="b"/>
              <a:pathLst>
                <a:path w="3518" h="6408" extrusionOk="0">
                  <a:moveTo>
                    <a:pt x="2550" y="0"/>
                  </a:moveTo>
                  <a:lnTo>
                    <a:pt x="2459" y="14"/>
                  </a:lnTo>
                  <a:lnTo>
                    <a:pt x="2354" y="40"/>
                  </a:lnTo>
                  <a:lnTo>
                    <a:pt x="2276" y="79"/>
                  </a:lnTo>
                  <a:lnTo>
                    <a:pt x="2223" y="131"/>
                  </a:lnTo>
                  <a:lnTo>
                    <a:pt x="2197" y="157"/>
                  </a:lnTo>
                  <a:lnTo>
                    <a:pt x="2197" y="197"/>
                  </a:lnTo>
                  <a:lnTo>
                    <a:pt x="2145" y="563"/>
                  </a:lnTo>
                  <a:lnTo>
                    <a:pt x="2093" y="916"/>
                  </a:lnTo>
                  <a:lnTo>
                    <a:pt x="2014" y="1282"/>
                  </a:lnTo>
                  <a:lnTo>
                    <a:pt x="1936" y="1635"/>
                  </a:lnTo>
                  <a:lnTo>
                    <a:pt x="1844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47" y="3439"/>
                  </a:lnTo>
                  <a:lnTo>
                    <a:pt x="1190" y="3806"/>
                  </a:lnTo>
                  <a:lnTo>
                    <a:pt x="877" y="4525"/>
                  </a:lnTo>
                  <a:lnTo>
                    <a:pt x="524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4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27" y="6224"/>
                  </a:lnTo>
                  <a:lnTo>
                    <a:pt x="14" y="6251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29"/>
                  </a:lnTo>
                  <a:lnTo>
                    <a:pt x="92" y="6368"/>
                  </a:lnTo>
                  <a:lnTo>
                    <a:pt x="157" y="6394"/>
                  </a:lnTo>
                  <a:lnTo>
                    <a:pt x="236" y="6408"/>
                  </a:lnTo>
                  <a:lnTo>
                    <a:pt x="327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80" y="6368"/>
                  </a:lnTo>
                  <a:lnTo>
                    <a:pt x="877" y="6381"/>
                  </a:lnTo>
                  <a:lnTo>
                    <a:pt x="1230" y="6381"/>
                  </a:lnTo>
                  <a:lnTo>
                    <a:pt x="1400" y="6368"/>
                  </a:lnTo>
                  <a:lnTo>
                    <a:pt x="1556" y="6355"/>
                  </a:lnTo>
                  <a:lnTo>
                    <a:pt x="1713" y="6316"/>
                  </a:lnTo>
                  <a:lnTo>
                    <a:pt x="1857" y="6290"/>
                  </a:lnTo>
                  <a:lnTo>
                    <a:pt x="2001" y="6238"/>
                  </a:lnTo>
                  <a:lnTo>
                    <a:pt x="2132" y="6185"/>
                  </a:lnTo>
                  <a:lnTo>
                    <a:pt x="2249" y="6133"/>
                  </a:lnTo>
                  <a:lnTo>
                    <a:pt x="2367" y="6068"/>
                  </a:lnTo>
                  <a:lnTo>
                    <a:pt x="2472" y="6002"/>
                  </a:lnTo>
                  <a:lnTo>
                    <a:pt x="2576" y="5924"/>
                  </a:lnTo>
                  <a:lnTo>
                    <a:pt x="2681" y="5845"/>
                  </a:lnTo>
                  <a:lnTo>
                    <a:pt x="2773" y="5754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6" y="4891"/>
                  </a:lnTo>
                  <a:lnTo>
                    <a:pt x="3374" y="4642"/>
                  </a:lnTo>
                  <a:lnTo>
                    <a:pt x="3426" y="4381"/>
                  </a:lnTo>
                  <a:lnTo>
                    <a:pt x="3479" y="4106"/>
                  </a:lnTo>
                  <a:lnTo>
                    <a:pt x="3505" y="3819"/>
                  </a:lnTo>
                  <a:lnTo>
                    <a:pt x="3518" y="3531"/>
                  </a:lnTo>
                  <a:lnTo>
                    <a:pt x="3518" y="3243"/>
                  </a:lnTo>
                  <a:lnTo>
                    <a:pt x="3505" y="2956"/>
                  </a:lnTo>
                  <a:lnTo>
                    <a:pt x="3479" y="2681"/>
                  </a:lnTo>
                  <a:lnTo>
                    <a:pt x="3439" y="2393"/>
                  </a:lnTo>
                  <a:lnTo>
                    <a:pt x="3400" y="2119"/>
                  </a:lnTo>
                  <a:lnTo>
                    <a:pt x="3348" y="1844"/>
                  </a:lnTo>
                  <a:lnTo>
                    <a:pt x="3296" y="1583"/>
                  </a:lnTo>
                  <a:lnTo>
                    <a:pt x="3165" y="1099"/>
                  </a:lnTo>
                  <a:lnTo>
                    <a:pt x="3034" y="667"/>
                  </a:lnTo>
                  <a:lnTo>
                    <a:pt x="2890" y="327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46" y="40"/>
                  </a:lnTo>
                  <a:lnTo>
                    <a:pt x="2720" y="27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1781;p38">
              <a:extLst>
                <a:ext uri="{FF2B5EF4-FFF2-40B4-BE49-F238E27FC236}">
                  <a16:creationId xmlns:a16="http://schemas.microsoft.com/office/drawing/2014/main" id="{DAD3CBEE-25C3-263C-E427-AFEE34DAB622}"/>
                </a:ext>
              </a:extLst>
            </p:cNvPr>
            <p:cNvSpPr/>
            <p:nvPr/>
          </p:nvSpPr>
          <p:spPr>
            <a:xfrm>
              <a:off x="5325450" y="5090150"/>
              <a:ext cx="87625" cy="160200"/>
            </a:xfrm>
            <a:custGeom>
              <a:avLst/>
              <a:gdLst/>
              <a:ahLst/>
              <a:cxnLst/>
              <a:rect l="l" t="t" r="r" b="b"/>
              <a:pathLst>
                <a:path w="3505" h="6408" extrusionOk="0">
                  <a:moveTo>
                    <a:pt x="2550" y="1"/>
                  </a:moveTo>
                  <a:lnTo>
                    <a:pt x="2446" y="14"/>
                  </a:lnTo>
                  <a:lnTo>
                    <a:pt x="2354" y="40"/>
                  </a:lnTo>
                  <a:lnTo>
                    <a:pt x="2276" y="79"/>
                  </a:lnTo>
                  <a:lnTo>
                    <a:pt x="2210" y="131"/>
                  </a:lnTo>
                  <a:lnTo>
                    <a:pt x="2197" y="157"/>
                  </a:lnTo>
                  <a:lnTo>
                    <a:pt x="2184" y="197"/>
                  </a:lnTo>
                  <a:lnTo>
                    <a:pt x="2145" y="550"/>
                  </a:lnTo>
                  <a:lnTo>
                    <a:pt x="2093" y="916"/>
                  </a:lnTo>
                  <a:lnTo>
                    <a:pt x="2014" y="1282"/>
                  </a:lnTo>
                  <a:lnTo>
                    <a:pt x="1936" y="1635"/>
                  </a:lnTo>
                  <a:lnTo>
                    <a:pt x="1831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34" y="3439"/>
                  </a:lnTo>
                  <a:lnTo>
                    <a:pt x="1190" y="3806"/>
                  </a:lnTo>
                  <a:lnTo>
                    <a:pt x="876" y="4525"/>
                  </a:lnTo>
                  <a:lnTo>
                    <a:pt x="523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4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14" y="6225"/>
                  </a:lnTo>
                  <a:lnTo>
                    <a:pt x="14" y="6251"/>
                  </a:lnTo>
                  <a:lnTo>
                    <a:pt x="14" y="6277"/>
                  </a:lnTo>
                  <a:lnTo>
                    <a:pt x="14" y="6316"/>
                  </a:lnTo>
                  <a:lnTo>
                    <a:pt x="40" y="6329"/>
                  </a:lnTo>
                  <a:lnTo>
                    <a:pt x="79" y="6368"/>
                  </a:lnTo>
                  <a:lnTo>
                    <a:pt x="157" y="6395"/>
                  </a:lnTo>
                  <a:lnTo>
                    <a:pt x="236" y="6408"/>
                  </a:lnTo>
                  <a:lnTo>
                    <a:pt x="314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80" y="6368"/>
                  </a:lnTo>
                  <a:lnTo>
                    <a:pt x="876" y="6381"/>
                  </a:lnTo>
                  <a:lnTo>
                    <a:pt x="1230" y="6381"/>
                  </a:lnTo>
                  <a:lnTo>
                    <a:pt x="1400" y="6368"/>
                  </a:lnTo>
                  <a:lnTo>
                    <a:pt x="1556" y="6355"/>
                  </a:lnTo>
                  <a:lnTo>
                    <a:pt x="1713" y="6316"/>
                  </a:lnTo>
                  <a:lnTo>
                    <a:pt x="1857" y="6290"/>
                  </a:lnTo>
                  <a:lnTo>
                    <a:pt x="1988" y="6238"/>
                  </a:lnTo>
                  <a:lnTo>
                    <a:pt x="2119" y="6185"/>
                  </a:lnTo>
                  <a:lnTo>
                    <a:pt x="2249" y="6133"/>
                  </a:lnTo>
                  <a:lnTo>
                    <a:pt x="2367" y="6068"/>
                  </a:lnTo>
                  <a:lnTo>
                    <a:pt x="2472" y="6002"/>
                  </a:lnTo>
                  <a:lnTo>
                    <a:pt x="2576" y="5924"/>
                  </a:lnTo>
                  <a:lnTo>
                    <a:pt x="2668" y="5845"/>
                  </a:lnTo>
                  <a:lnTo>
                    <a:pt x="2759" y="5754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26"/>
                  </a:lnTo>
                  <a:lnTo>
                    <a:pt x="3282" y="4891"/>
                  </a:lnTo>
                  <a:lnTo>
                    <a:pt x="3361" y="4642"/>
                  </a:lnTo>
                  <a:lnTo>
                    <a:pt x="3426" y="4368"/>
                  </a:lnTo>
                  <a:lnTo>
                    <a:pt x="3465" y="4106"/>
                  </a:lnTo>
                  <a:lnTo>
                    <a:pt x="3492" y="3819"/>
                  </a:lnTo>
                  <a:lnTo>
                    <a:pt x="3505" y="3531"/>
                  </a:lnTo>
                  <a:lnTo>
                    <a:pt x="3505" y="3243"/>
                  </a:lnTo>
                  <a:lnTo>
                    <a:pt x="3492" y="2956"/>
                  </a:lnTo>
                  <a:lnTo>
                    <a:pt x="3479" y="2668"/>
                  </a:lnTo>
                  <a:lnTo>
                    <a:pt x="3439" y="2393"/>
                  </a:lnTo>
                  <a:lnTo>
                    <a:pt x="3400" y="2106"/>
                  </a:lnTo>
                  <a:lnTo>
                    <a:pt x="3348" y="1844"/>
                  </a:lnTo>
                  <a:lnTo>
                    <a:pt x="3295" y="1583"/>
                  </a:lnTo>
                  <a:lnTo>
                    <a:pt x="3165" y="1099"/>
                  </a:lnTo>
                  <a:lnTo>
                    <a:pt x="3034" y="667"/>
                  </a:lnTo>
                  <a:lnTo>
                    <a:pt x="2890" y="327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33" y="40"/>
                  </a:lnTo>
                  <a:lnTo>
                    <a:pt x="2707" y="27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Google Shape;1782;p38">
              <a:extLst>
                <a:ext uri="{FF2B5EF4-FFF2-40B4-BE49-F238E27FC236}">
                  <a16:creationId xmlns:a16="http://schemas.microsoft.com/office/drawing/2014/main" id="{DD9078C0-75A6-165A-C420-8779F37DD796}"/>
                </a:ext>
              </a:extLst>
            </p:cNvPr>
            <p:cNvSpPr/>
            <p:nvPr/>
          </p:nvSpPr>
          <p:spPr>
            <a:xfrm>
              <a:off x="4926650" y="5094075"/>
              <a:ext cx="83050" cy="171650"/>
            </a:xfrm>
            <a:custGeom>
              <a:avLst/>
              <a:gdLst/>
              <a:ahLst/>
              <a:cxnLst/>
              <a:rect l="l" t="t" r="r" b="b"/>
              <a:pathLst>
                <a:path w="3322" h="6866" extrusionOk="0">
                  <a:moveTo>
                    <a:pt x="2550" y="0"/>
                  </a:moveTo>
                  <a:lnTo>
                    <a:pt x="2445" y="14"/>
                  </a:lnTo>
                  <a:lnTo>
                    <a:pt x="2354" y="40"/>
                  </a:lnTo>
                  <a:lnTo>
                    <a:pt x="2275" y="79"/>
                  </a:lnTo>
                  <a:lnTo>
                    <a:pt x="2210" y="131"/>
                  </a:lnTo>
                  <a:lnTo>
                    <a:pt x="2197" y="157"/>
                  </a:lnTo>
                  <a:lnTo>
                    <a:pt x="2197" y="197"/>
                  </a:lnTo>
                  <a:lnTo>
                    <a:pt x="2145" y="550"/>
                  </a:lnTo>
                  <a:lnTo>
                    <a:pt x="2092" y="916"/>
                  </a:lnTo>
                  <a:lnTo>
                    <a:pt x="2014" y="1282"/>
                  </a:lnTo>
                  <a:lnTo>
                    <a:pt x="1935" y="1635"/>
                  </a:lnTo>
                  <a:lnTo>
                    <a:pt x="1831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47" y="3439"/>
                  </a:lnTo>
                  <a:lnTo>
                    <a:pt x="1190" y="3792"/>
                  </a:lnTo>
                  <a:lnTo>
                    <a:pt x="876" y="4525"/>
                  </a:lnTo>
                  <a:lnTo>
                    <a:pt x="523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3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13" y="6224"/>
                  </a:lnTo>
                  <a:lnTo>
                    <a:pt x="13" y="6251"/>
                  </a:lnTo>
                  <a:lnTo>
                    <a:pt x="13" y="6277"/>
                  </a:lnTo>
                  <a:lnTo>
                    <a:pt x="13" y="6316"/>
                  </a:lnTo>
                  <a:lnTo>
                    <a:pt x="39" y="6329"/>
                  </a:lnTo>
                  <a:lnTo>
                    <a:pt x="79" y="6368"/>
                  </a:lnTo>
                  <a:lnTo>
                    <a:pt x="157" y="6394"/>
                  </a:lnTo>
                  <a:lnTo>
                    <a:pt x="236" y="6408"/>
                  </a:lnTo>
                  <a:lnTo>
                    <a:pt x="314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54" y="6460"/>
                  </a:lnTo>
                  <a:lnTo>
                    <a:pt x="824" y="6564"/>
                  </a:lnTo>
                  <a:lnTo>
                    <a:pt x="981" y="6643"/>
                  </a:lnTo>
                  <a:lnTo>
                    <a:pt x="1125" y="6708"/>
                  </a:lnTo>
                  <a:lnTo>
                    <a:pt x="1282" y="6774"/>
                  </a:lnTo>
                  <a:lnTo>
                    <a:pt x="1412" y="6813"/>
                  </a:lnTo>
                  <a:lnTo>
                    <a:pt x="1556" y="6839"/>
                  </a:lnTo>
                  <a:lnTo>
                    <a:pt x="1674" y="6865"/>
                  </a:lnTo>
                  <a:lnTo>
                    <a:pt x="1922" y="6865"/>
                  </a:lnTo>
                  <a:lnTo>
                    <a:pt x="2027" y="6839"/>
                  </a:lnTo>
                  <a:lnTo>
                    <a:pt x="2132" y="6813"/>
                  </a:lnTo>
                  <a:lnTo>
                    <a:pt x="2236" y="6774"/>
                  </a:lnTo>
                  <a:lnTo>
                    <a:pt x="2328" y="6721"/>
                  </a:lnTo>
                  <a:lnTo>
                    <a:pt x="2419" y="6669"/>
                  </a:lnTo>
                  <a:lnTo>
                    <a:pt x="2511" y="6604"/>
                  </a:lnTo>
                  <a:lnTo>
                    <a:pt x="2589" y="6525"/>
                  </a:lnTo>
                  <a:lnTo>
                    <a:pt x="2668" y="6434"/>
                  </a:lnTo>
                  <a:lnTo>
                    <a:pt x="2733" y="6342"/>
                  </a:lnTo>
                  <a:lnTo>
                    <a:pt x="2798" y="6251"/>
                  </a:lnTo>
                  <a:lnTo>
                    <a:pt x="2916" y="6028"/>
                  </a:lnTo>
                  <a:lnTo>
                    <a:pt x="3021" y="5767"/>
                  </a:lnTo>
                  <a:lnTo>
                    <a:pt x="3099" y="5505"/>
                  </a:lnTo>
                  <a:lnTo>
                    <a:pt x="3178" y="5205"/>
                  </a:lnTo>
                  <a:lnTo>
                    <a:pt x="3230" y="4891"/>
                  </a:lnTo>
                  <a:lnTo>
                    <a:pt x="3269" y="4577"/>
                  </a:lnTo>
                  <a:lnTo>
                    <a:pt x="3295" y="4237"/>
                  </a:lnTo>
                  <a:lnTo>
                    <a:pt x="3308" y="3897"/>
                  </a:lnTo>
                  <a:lnTo>
                    <a:pt x="3321" y="3544"/>
                  </a:lnTo>
                  <a:lnTo>
                    <a:pt x="3308" y="3204"/>
                  </a:lnTo>
                  <a:lnTo>
                    <a:pt x="3295" y="2851"/>
                  </a:lnTo>
                  <a:lnTo>
                    <a:pt x="3269" y="2511"/>
                  </a:lnTo>
                  <a:lnTo>
                    <a:pt x="3243" y="2184"/>
                  </a:lnTo>
                  <a:lnTo>
                    <a:pt x="3204" y="1857"/>
                  </a:lnTo>
                  <a:lnTo>
                    <a:pt x="3112" y="1269"/>
                  </a:lnTo>
                  <a:lnTo>
                    <a:pt x="3060" y="994"/>
                  </a:lnTo>
                  <a:lnTo>
                    <a:pt x="3008" y="746"/>
                  </a:lnTo>
                  <a:lnTo>
                    <a:pt x="2942" y="537"/>
                  </a:lnTo>
                  <a:lnTo>
                    <a:pt x="2890" y="340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46" y="40"/>
                  </a:lnTo>
                  <a:lnTo>
                    <a:pt x="2707" y="27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Google Shape;1783;p38">
              <a:extLst>
                <a:ext uri="{FF2B5EF4-FFF2-40B4-BE49-F238E27FC236}">
                  <a16:creationId xmlns:a16="http://schemas.microsoft.com/office/drawing/2014/main" id="{F328DB1F-D775-BDAA-416A-BD9A6331467E}"/>
                </a:ext>
              </a:extLst>
            </p:cNvPr>
            <p:cNvSpPr/>
            <p:nvPr/>
          </p:nvSpPr>
          <p:spPr>
            <a:xfrm>
              <a:off x="4428125" y="1989275"/>
              <a:ext cx="30100" cy="15375"/>
            </a:xfrm>
            <a:custGeom>
              <a:avLst/>
              <a:gdLst/>
              <a:ahLst/>
              <a:cxnLst/>
              <a:rect l="l" t="t" r="r" b="b"/>
              <a:pathLst>
                <a:path w="1204" h="615" extrusionOk="0">
                  <a:moveTo>
                    <a:pt x="602" y="0"/>
                  </a:moveTo>
                  <a:lnTo>
                    <a:pt x="485" y="13"/>
                  </a:lnTo>
                  <a:lnTo>
                    <a:pt x="367" y="26"/>
                  </a:lnTo>
                  <a:lnTo>
                    <a:pt x="262" y="52"/>
                  </a:lnTo>
                  <a:lnTo>
                    <a:pt x="171" y="92"/>
                  </a:lnTo>
                  <a:lnTo>
                    <a:pt x="106" y="144"/>
                  </a:lnTo>
                  <a:lnTo>
                    <a:pt x="53" y="196"/>
                  </a:lnTo>
                  <a:lnTo>
                    <a:pt x="14" y="249"/>
                  </a:lnTo>
                  <a:lnTo>
                    <a:pt x="1" y="301"/>
                  </a:lnTo>
                  <a:lnTo>
                    <a:pt x="14" y="366"/>
                  </a:lnTo>
                  <a:lnTo>
                    <a:pt x="53" y="419"/>
                  </a:lnTo>
                  <a:lnTo>
                    <a:pt x="106" y="471"/>
                  </a:lnTo>
                  <a:lnTo>
                    <a:pt x="171" y="523"/>
                  </a:lnTo>
                  <a:lnTo>
                    <a:pt x="262" y="562"/>
                  </a:lnTo>
                  <a:lnTo>
                    <a:pt x="367" y="589"/>
                  </a:lnTo>
                  <a:lnTo>
                    <a:pt x="485" y="602"/>
                  </a:lnTo>
                  <a:lnTo>
                    <a:pt x="602" y="615"/>
                  </a:lnTo>
                  <a:lnTo>
                    <a:pt x="720" y="602"/>
                  </a:lnTo>
                  <a:lnTo>
                    <a:pt x="838" y="589"/>
                  </a:lnTo>
                  <a:lnTo>
                    <a:pt x="942" y="562"/>
                  </a:lnTo>
                  <a:lnTo>
                    <a:pt x="1034" y="523"/>
                  </a:lnTo>
                  <a:lnTo>
                    <a:pt x="1099" y="471"/>
                  </a:lnTo>
                  <a:lnTo>
                    <a:pt x="1152" y="419"/>
                  </a:lnTo>
                  <a:lnTo>
                    <a:pt x="1191" y="366"/>
                  </a:lnTo>
                  <a:lnTo>
                    <a:pt x="1204" y="301"/>
                  </a:lnTo>
                  <a:lnTo>
                    <a:pt x="1191" y="249"/>
                  </a:lnTo>
                  <a:lnTo>
                    <a:pt x="1152" y="196"/>
                  </a:lnTo>
                  <a:lnTo>
                    <a:pt x="1099" y="144"/>
                  </a:lnTo>
                  <a:lnTo>
                    <a:pt x="1034" y="92"/>
                  </a:lnTo>
                  <a:lnTo>
                    <a:pt x="942" y="52"/>
                  </a:lnTo>
                  <a:lnTo>
                    <a:pt x="838" y="26"/>
                  </a:lnTo>
                  <a:lnTo>
                    <a:pt x="720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Google Shape;1784;p38">
              <a:extLst>
                <a:ext uri="{FF2B5EF4-FFF2-40B4-BE49-F238E27FC236}">
                  <a16:creationId xmlns:a16="http://schemas.microsoft.com/office/drawing/2014/main" id="{F69A4406-352B-D0F3-3D04-CD78F48432B4}"/>
                </a:ext>
              </a:extLst>
            </p:cNvPr>
            <p:cNvSpPr/>
            <p:nvPr/>
          </p:nvSpPr>
          <p:spPr>
            <a:xfrm>
              <a:off x="4418000" y="2029475"/>
              <a:ext cx="25200" cy="15050"/>
            </a:xfrm>
            <a:custGeom>
              <a:avLst/>
              <a:gdLst/>
              <a:ahLst/>
              <a:cxnLst/>
              <a:rect l="l" t="t" r="r" b="b"/>
              <a:pathLst>
                <a:path w="1008" h="602" extrusionOk="0">
                  <a:moveTo>
                    <a:pt x="511" y="0"/>
                  </a:moveTo>
                  <a:lnTo>
                    <a:pt x="406" y="14"/>
                  </a:lnTo>
                  <a:lnTo>
                    <a:pt x="314" y="27"/>
                  </a:lnTo>
                  <a:lnTo>
                    <a:pt x="223" y="53"/>
                  </a:lnTo>
                  <a:lnTo>
                    <a:pt x="158" y="92"/>
                  </a:lnTo>
                  <a:lnTo>
                    <a:pt x="92" y="131"/>
                  </a:lnTo>
                  <a:lnTo>
                    <a:pt x="40" y="183"/>
                  </a:lnTo>
                  <a:lnTo>
                    <a:pt x="14" y="249"/>
                  </a:lnTo>
                  <a:lnTo>
                    <a:pt x="1" y="301"/>
                  </a:lnTo>
                  <a:lnTo>
                    <a:pt x="14" y="367"/>
                  </a:lnTo>
                  <a:lnTo>
                    <a:pt x="40" y="419"/>
                  </a:lnTo>
                  <a:lnTo>
                    <a:pt x="92" y="471"/>
                  </a:lnTo>
                  <a:lnTo>
                    <a:pt x="158" y="523"/>
                  </a:lnTo>
                  <a:lnTo>
                    <a:pt x="223" y="550"/>
                  </a:lnTo>
                  <a:lnTo>
                    <a:pt x="314" y="576"/>
                  </a:lnTo>
                  <a:lnTo>
                    <a:pt x="406" y="602"/>
                  </a:lnTo>
                  <a:lnTo>
                    <a:pt x="602" y="602"/>
                  </a:lnTo>
                  <a:lnTo>
                    <a:pt x="707" y="576"/>
                  </a:lnTo>
                  <a:lnTo>
                    <a:pt x="785" y="550"/>
                  </a:lnTo>
                  <a:lnTo>
                    <a:pt x="864" y="523"/>
                  </a:lnTo>
                  <a:lnTo>
                    <a:pt x="916" y="471"/>
                  </a:lnTo>
                  <a:lnTo>
                    <a:pt x="968" y="419"/>
                  </a:lnTo>
                  <a:lnTo>
                    <a:pt x="994" y="367"/>
                  </a:lnTo>
                  <a:lnTo>
                    <a:pt x="1007" y="301"/>
                  </a:lnTo>
                  <a:lnTo>
                    <a:pt x="994" y="249"/>
                  </a:lnTo>
                  <a:lnTo>
                    <a:pt x="968" y="183"/>
                  </a:lnTo>
                  <a:lnTo>
                    <a:pt x="916" y="131"/>
                  </a:lnTo>
                  <a:lnTo>
                    <a:pt x="864" y="92"/>
                  </a:lnTo>
                  <a:lnTo>
                    <a:pt x="785" y="53"/>
                  </a:lnTo>
                  <a:lnTo>
                    <a:pt x="707" y="27"/>
                  </a:lnTo>
                  <a:lnTo>
                    <a:pt x="602" y="1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Google Shape;1785;p38">
              <a:extLst>
                <a:ext uri="{FF2B5EF4-FFF2-40B4-BE49-F238E27FC236}">
                  <a16:creationId xmlns:a16="http://schemas.microsoft.com/office/drawing/2014/main" id="{B521B70D-0BC0-1940-2916-F019E1877C0C}"/>
                </a:ext>
              </a:extLst>
            </p:cNvPr>
            <p:cNvSpPr/>
            <p:nvPr/>
          </p:nvSpPr>
          <p:spPr>
            <a:xfrm>
              <a:off x="4363075" y="2014425"/>
              <a:ext cx="15075" cy="30100"/>
            </a:xfrm>
            <a:custGeom>
              <a:avLst/>
              <a:gdLst/>
              <a:ahLst/>
              <a:cxnLst/>
              <a:rect l="l" t="t" r="r" b="b"/>
              <a:pathLst>
                <a:path w="603" h="1204" extrusionOk="0">
                  <a:moveTo>
                    <a:pt x="302" y="1"/>
                  </a:moveTo>
                  <a:lnTo>
                    <a:pt x="236" y="14"/>
                  </a:lnTo>
                  <a:lnTo>
                    <a:pt x="184" y="53"/>
                  </a:lnTo>
                  <a:lnTo>
                    <a:pt x="132" y="106"/>
                  </a:lnTo>
                  <a:lnTo>
                    <a:pt x="79" y="184"/>
                  </a:lnTo>
                  <a:lnTo>
                    <a:pt x="40" y="262"/>
                  </a:lnTo>
                  <a:lnTo>
                    <a:pt x="14" y="367"/>
                  </a:lnTo>
                  <a:lnTo>
                    <a:pt x="1" y="485"/>
                  </a:lnTo>
                  <a:lnTo>
                    <a:pt x="1" y="602"/>
                  </a:lnTo>
                  <a:lnTo>
                    <a:pt x="1" y="720"/>
                  </a:lnTo>
                  <a:lnTo>
                    <a:pt x="14" y="838"/>
                  </a:lnTo>
                  <a:lnTo>
                    <a:pt x="40" y="942"/>
                  </a:lnTo>
                  <a:lnTo>
                    <a:pt x="79" y="1034"/>
                  </a:lnTo>
                  <a:lnTo>
                    <a:pt x="132" y="1099"/>
                  </a:lnTo>
                  <a:lnTo>
                    <a:pt x="184" y="1165"/>
                  </a:lnTo>
                  <a:lnTo>
                    <a:pt x="236" y="1191"/>
                  </a:lnTo>
                  <a:lnTo>
                    <a:pt x="302" y="1204"/>
                  </a:lnTo>
                  <a:lnTo>
                    <a:pt x="354" y="1191"/>
                  </a:lnTo>
                  <a:lnTo>
                    <a:pt x="406" y="1165"/>
                  </a:lnTo>
                  <a:lnTo>
                    <a:pt x="459" y="1099"/>
                  </a:lnTo>
                  <a:lnTo>
                    <a:pt x="511" y="1034"/>
                  </a:lnTo>
                  <a:lnTo>
                    <a:pt x="550" y="942"/>
                  </a:lnTo>
                  <a:lnTo>
                    <a:pt x="576" y="838"/>
                  </a:lnTo>
                  <a:lnTo>
                    <a:pt x="589" y="720"/>
                  </a:lnTo>
                  <a:lnTo>
                    <a:pt x="602" y="602"/>
                  </a:lnTo>
                  <a:lnTo>
                    <a:pt x="589" y="485"/>
                  </a:lnTo>
                  <a:lnTo>
                    <a:pt x="576" y="367"/>
                  </a:lnTo>
                  <a:lnTo>
                    <a:pt x="550" y="262"/>
                  </a:lnTo>
                  <a:lnTo>
                    <a:pt x="511" y="184"/>
                  </a:lnTo>
                  <a:lnTo>
                    <a:pt x="459" y="106"/>
                  </a:lnTo>
                  <a:lnTo>
                    <a:pt x="406" y="53"/>
                  </a:lnTo>
                  <a:lnTo>
                    <a:pt x="354" y="1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Google Shape;1786;p38">
              <a:extLst>
                <a:ext uri="{FF2B5EF4-FFF2-40B4-BE49-F238E27FC236}">
                  <a16:creationId xmlns:a16="http://schemas.microsoft.com/office/drawing/2014/main" id="{20372862-8D2F-FA92-6C8E-BB71BFD53D33}"/>
                </a:ext>
              </a:extLst>
            </p:cNvPr>
            <p:cNvSpPr/>
            <p:nvPr/>
          </p:nvSpPr>
          <p:spPr>
            <a:xfrm>
              <a:off x="4357850" y="1954300"/>
              <a:ext cx="15075" cy="19950"/>
            </a:xfrm>
            <a:custGeom>
              <a:avLst/>
              <a:gdLst/>
              <a:ahLst/>
              <a:cxnLst/>
              <a:rect l="l" t="t" r="r" b="b"/>
              <a:pathLst>
                <a:path w="603" h="798" extrusionOk="0">
                  <a:moveTo>
                    <a:pt x="301" y="0"/>
                  </a:moveTo>
                  <a:lnTo>
                    <a:pt x="249" y="13"/>
                  </a:lnTo>
                  <a:lnTo>
                    <a:pt x="184" y="26"/>
                  </a:lnTo>
                  <a:lnTo>
                    <a:pt x="131" y="65"/>
                  </a:lnTo>
                  <a:lnTo>
                    <a:pt x="92" y="118"/>
                  </a:lnTo>
                  <a:lnTo>
                    <a:pt x="53" y="183"/>
                  </a:lnTo>
                  <a:lnTo>
                    <a:pt x="27" y="248"/>
                  </a:lnTo>
                  <a:lnTo>
                    <a:pt x="14" y="327"/>
                  </a:lnTo>
                  <a:lnTo>
                    <a:pt x="1" y="405"/>
                  </a:lnTo>
                  <a:lnTo>
                    <a:pt x="14" y="484"/>
                  </a:lnTo>
                  <a:lnTo>
                    <a:pt x="27" y="562"/>
                  </a:lnTo>
                  <a:lnTo>
                    <a:pt x="53" y="628"/>
                  </a:lnTo>
                  <a:lnTo>
                    <a:pt x="92" y="680"/>
                  </a:lnTo>
                  <a:lnTo>
                    <a:pt x="131" y="732"/>
                  </a:lnTo>
                  <a:lnTo>
                    <a:pt x="184" y="772"/>
                  </a:lnTo>
                  <a:lnTo>
                    <a:pt x="249" y="798"/>
                  </a:lnTo>
                  <a:lnTo>
                    <a:pt x="367" y="798"/>
                  </a:lnTo>
                  <a:lnTo>
                    <a:pt x="419" y="772"/>
                  </a:lnTo>
                  <a:lnTo>
                    <a:pt x="471" y="732"/>
                  </a:lnTo>
                  <a:lnTo>
                    <a:pt x="511" y="680"/>
                  </a:lnTo>
                  <a:lnTo>
                    <a:pt x="550" y="628"/>
                  </a:lnTo>
                  <a:lnTo>
                    <a:pt x="576" y="562"/>
                  </a:lnTo>
                  <a:lnTo>
                    <a:pt x="602" y="484"/>
                  </a:lnTo>
                  <a:lnTo>
                    <a:pt x="602" y="405"/>
                  </a:lnTo>
                  <a:lnTo>
                    <a:pt x="602" y="327"/>
                  </a:lnTo>
                  <a:lnTo>
                    <a:pt x="576" y="248"/>
                  </a:lnTo>
                  <a:lnTo>
                    <a:pt x="550" y="183"/>
                  </a:lnTo>
                  <a:lnTo>
                    <a:pt x="511" y="118"/>
                  </a:lnTo>
                  <a:lnTo>
                    <a:pt x="471" y="65"/>
                  </a:lnTo>
                  <a:lnTo>
                    <a:pt x="419" y="26"/>
                  </a:lnTo>
                  <a:lnTo>
                    <a:pt x="367" y="1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Google Shape;1787;p38">
              <a:extLst>
                <a:ext uri="{FF2B5EF4-FFF2-40B4-BE49-F238E27FC236}">
                  <a16:creationId xmlns:a16="http://schemas.microsoft.com/office/drawing/2014/main" id="{FE927E10-A9E1-DE21-2D41-B00DDBE3C5D5}"/>
                </a:ext>
              </a:extLst>
            </p:cNvPr>
            <p:cNvSpPr/>
            <p:nvPr/>
          </p:nvSpPr>
          <p:spPr>
            <a:xfrm>
              <a:off x="4302600" y="1979450"/>
              <a:ext cx="35350" cy="15075"/>
            </a:xfrm>
            <a:custGeom>
              <a:avLst/>
              <a:gdLst/>
              <a:ahLst/>
              <a:cxnLst/>
              <a:rect l="l" t="t" r="r" b="b"/>
              <a:pathLst>
                <a:path w="1414" h="603" extrusionOk="0">
                  <a:moveTo>
                    <a:pt x="563" y="1"/>
                  </a:moveTo>
                  <a:lnTo>
                    <a:pt x="432" y="27"/>
                  </a:lnTo>
                  <a:lnTo>
                    <a:pt x="315" y="53"/>
                  </a:lnTo>
                  <a:lnTo>
                    <a:pt x="210" y="92"/>
                  </a:lnTo>
                  <a:lnTo>
                    <a:pt x="132" y="132"/>
                  </a:lnTo>
                  <a:lnTo>
                    <a:pt x="66" y="184"/>
                  </a:lnTo>
                  <a:lnTo>
                    <a:pt x="14" y="236"/>
                  </a:lnTo>
                  <a:lnTo>
                    <a:pt x="1" y="302"/>
                  </a:lnTo>
                  <a:lnTo>
                    <a:pt x="14" y="354"/>
                  </a:lnTo>
                  <a:lnTo>
                    <a:pt x="66" y="419"/>
                  </a:lnTo>
                  <a:lnTo>
                    <a:pt x="132" y="472"/>
                  </a:lnTo>
                  <a:lnTo>
                    <a:pt x="210" y="511"/>
                  </a:lnTo>
                  <a:lnTo>
                    <a:pt x="315" y="550"/>
                  </a:lnTo>
                  <a:lnTo>
                    <a:pt x="432" y="576"/>
                  </a:lnTo>
                  <a:lnTo>
                    <a:pt x="563" y="589"/>
                  </a:lnTo>
                  <a:lnTo>
                    <a:pt x="707" y="602"/>
                  </a:lnTo>
                  <a:lnTo>
                    <a:pt x="851" y="589"/>
                  </a:lnTo>
                  <a:lnTo>
                    <a:pt x="982" y="576"/>
                  </a:lnTo>
                  <a:lnTo>
                    <a:pt x="1099" y="550"/>
                  </a:lnTo>
                  <a:lnTo>
                    <a:pt x="1204" y="511"/>
                  </a:lnTo>
                  <a:lnTo>
                    <a:pt x="1295" y="472"/>
                  </a:lnTo>
                  <a:lnTo>
                    <a:pt x="1361" y="419"/>
                  </a:lnTo>
                  <a:lnTo>
                    <a:pt x="1400" y="354"/>
                  </a:lnTo>
                  <a:lnTo>
                    <a:pt x="1413" y="302"/>
                  </a:lnTo>
                  <a:lnTo>
                    <a:pt x="1400" y="236"/>
                  </a:lnTo>
                  <a:lnTo>
                    <a:pt x="1361" y="184"/>
                  </a:lnTo>
                  <a:lnTo>
                    <a:pt x="1295" y="132"/>
                  </a:lnTo>
                  <a:lnTo>
                    <a:pt x="1204" y="92"/>
                  </a:lnTo>
                  <a:lnTo>
                    <a:pt x="1099" y="53"/>
                  </a:lnTo>
                  <a:lnTo>
                    <a:pt x="982" y="27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Google Shape;1788;p38">
              <a:extLst>
                <a:ext uri="{FF2B5EF4-FFF2-40B4-BE49-F238E27FC236}">
                  <a16:creationId xmlns:a16="http://schemas.microsoft.com/office/drawing/2014/main" id="{43D7F531-423A-4FED-2125-A4E58744E2C7}"/>
                </a:ext>
              </a:extLst>
            </p:cNvPr>
            <p:cNvSpPr/>
            <p:nvPr/>
          </p:nvSpPr>
          <p:spPr>
            <a:xfrm>
              <a:off x="4297700" y="2049750"/>
              <a:ext cx="25200" cy="19950"/>
            </a:xfrm>
            <a:custGeom>
              <a:avLst/>
              <a:gdLst/>
              <a:ahLst/>
              <a:cxnLst/>
              <a:rect l="l" t="t" r="r" b="b"/>
              <a:pathLst>
                <a:path w="1008" h="798" extrusionOk="0">
                  <a:moveTo>
                    <a:pt x="406" y="0"/>
                  </a:moveTo>
                  <a:lnTo>
                    <a:pt x="302" y="26"/>
                  </a:lnTo>
                  <a:lnTo>
                    <a:pt x="223" y="66"/>
                  </a:lnTo>
                  <a:lnTo>
                    <a:pt x="145" y="118"/>
                  </a:lnTo>
                  <a:lnTo>
                    <a:pt x="92" y="170"/>
                  </a:lnTo>
                  <a:lnTo>
                    <a:pt x="40" y="235"/>
                  </a:lnTo>
                  <a:lnTo>
                    <a:pt x="14" y="314"/>
                  </a:lnTo>
                  <a:lnTo>
                    <a:pt x="1" y="392"/>
                  </a:lnTo>
                  <a:lnTo>
                    <a:pt x="14" y="471"/>
                  </a:lnTo>
                  <a:lnTo>
                    <a:pt x="40" y="549"/>
                  </a:lnTo>
                  <a:lnTo>
                    <a:pt x="92" y="615"/>
                  </a:lnTo>
                  <a:lnTo>
                    <a:pt x="145" y="680"/>
                  </a:lnTo>
                  <a:lnTo>
                    <a:pt x="223" y="732"/>
                  </a:lnTo>
                  <a:lnTo>
                    <a:pt x="302" y="772"/>
                  </a:lnTo>
                  <a:lnTo>
                    <a:pt x="406" y="785"/>
                  </a:lnTo>
                  <a:lnTo>
                    <a:pt x="498" y="798"/>
                  </a:lnTo>
                  <a:lnTo>
                    <a:pt x="602" y="785"/>
                  </a:lnTo>
                  <a:lnTo>
                    <a:pt x="694" y="772"/>
                  </a:lnTo>
                  <a:lnTo>
                    <a:pt x="785" y="732"/>
                  </a:lnTo>
                  <a:lnTo>
                    <a:pt x="864" y="680"/>
                  </a:lnTo>
                  <a:lnTo>
                    <a:pt x="916" y="615"/>
                  </a:lnTo>
                  <a:lnTo>
                    <a:pt x="968" y="549"/>
                  </a:lnTo>
                  <a:lnTo>
                    <a:pt x="995" y="471"/>
                  </a:lnTo>
                  <a:lnTo>
                    <a:pt x="1008" y="392"/>
                  </a:lnTo>
                  <a:lnTo>
                    <a:pt x="995" y="314"/>
                  </a:lnTo>
                  <a:lnTo>
                    <a:pt x="968" y="235"/>
                  </a:lnTo>
                  <a:lnTo>
                    <a:pt x="916" y="170"/>
                  </a:lnTo>
                  <a:lnTo>
                    <a:pt x="864" y="118"/>
                  </a:lnTo>
                  <a:lnTo>
                    <a:pt x="785" y="66"/>
                  </a:lnTo>
                  <a:lnTo>
                    <a:pt x="694" y="26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Google Shape;1789;p38">
              <a:extLst>
                <a:ext uri="{FF2B5EF4-FFF2-40B4-BE49-F238E27FC236}">
                  <a16:creationId xmlns:a16="http://schemas.microsoft.com/office/drawing/2014/main" id="{6BF86810-4A5B-2086-DB7F-181745E7C4E8}"/>
                </a:ext>
              </a:extLst>
            </p:cNvPr>
            <p:cNvSpPr/>
            <p:nvPr/>
          </p:nvSpPr>
          <p:spPr>
            <a:xfrm>
              <a:off x="4383025" y="206967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lnTo>
                    <a:pt x="484" y="14"/>
                  </a:lnTo>
                  <a:lnTo>
                    <a:pt x="367" y="53"/>
                  </a:lnTo>
                  <a:lnTo>
                    <a:pt x="262" y="105"/>
                  </a:lnTo>
                  <a:lnTo>
                    <a:pt x="170" y="171"/>
                  </a:lnTo>
                  <a:lnTo>
                    <a:pt x="105" y="262"/>
                  </a:lnTo>
                  <a:lnTo>
                    <a:pt x="40" y="367"/>
                  </a:lnTo>
                  <a:lnTo>
                    <a:pt x="14" y="485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40" y="838"/>
                  </a:lnTo>
                  <a:lnTo>
                    <a:pt x="105" y="942"/>
                  </a:lnTo>
                  <a:lnTo>
                    <a:pt x="170" y="1034"/>
                  </a:lnTo>
                  <a:lnTo>
                    <a:pt x="262" y="1099"/>
                  </a:lnTo>
                  <a:lnTo>
                    <a:pt x="367" y="1151"/>
                  </a:lnTo>
                  <a:lnTo>
                    <a:pt x="484" y="1191"/>
                  </a:lnTo>
                  <a:lnTo>
                    <a:pt x="602" y="1204"/>
                  </a:lnTo>
                  <a:lnTo>
                    <a:pt x="720" y="1191"/>
                  </a:lnTo>
                  <a:lnTo>
                    <a:pt x="837" y="1151"/>
                  </a:lnTo>
                  <a:lnTo>
                    <a:pt x="942" y="1099"/>
                  </a:lnTo>
                  <a:lnTo>
                    <a:pt x="1020" y="1034"/>
                  </a:lnTo>
                  <a:lnTo>
                    <a:pt x="1099" y="942"/>
                  </a:lnTo>
                  <a:lnTo>
                    <a:pt x="1151" y="838"/>
                  </a:lnTo>
                  <a:lnTo>
                    <a:pt x="1190" y="720"/>
                  </a:lnTo>
                  <a:lnTo>
                    <a:pt x="1203" y="602"/>
                  </a:lnTo>
                  <a:lnTo>
                    <a:pt x="1190" y="485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20" y="171"/>
                  </a:lnTo>
                  <a:lnTo>
                    <a:pt x="942" y="105"/>
                  </a:lnTo>
                  <a:lnTo>
                    <a:pt x="837" y="53"/>
                  </a:lnTo>
                  <a:lnTo>
                    <a:pt x="720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Google Shape;1790;p38">
              <a:extLst>
                <a:ext uri="{FF2B5EF4-FFF2-40B4-BE49-F238E27FC236}">
                  <a16:creationId xmlns:a16="http://schemas.microsoft.com/office/drawing/2014/main" id="{42A2A56C-4D7C-BC86-13B5-48A5DD8D9667}"/>
                </a:ext>
              </a:extLst>
            </p:cNvPr>
            <p:cNvSpPr/>
            <p:nvPr/>
          </p:nvSpPr>
          <p:spPr>
            <a:xfrm>
              <a:off x="4267625" y="1999400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lnTo>
                    <a:pt x="485" y="14"/>
                  </a:lnTo>
                  <a:lnTo>
                    <a:pt x="367" y="53"/>
                  </a:lnTo>
                  <a:lnTo>
                    <a:pt x="262" y="105"/>
                  </a:lnTo>
                  <a:lnTo>
                    <a:pt x="171" y="184"/>
                  </a:lnTo>
                  <a:lnTo>
                    <a:pt x="105" y="262"/>
                  </a:lnTo>
                  <a:lnTo>
                    <a:pt x="53" y="367"/>
                  </a:lnTo>
                  <a:lnTo>
                    <a:pt x="14" y="484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53" y="837"/>
                  </a:lnTo>
                  <a:lnTo>
                    <a:pt x="105" y="942"/>
                  </a:lnTo>
                  <a:lnTo>
                    <a:pt x="171" y="1033"/>
                  </a:lnTo>
                  <a:lnTo>
                    <a:pt x="262" y="1099"/>
                  </a:lnTo>
                  <a:lnTo>
                    <a:pt x="367" y="1164"/>
                  </a:lnTo>
                  <a:lnTo>
                    <a:pt x="485" y="1190"/>
                  </a:lnTo>
                  <a:lnTo>
                    <a:pt x="602" y="1203"/>
                  </a:lnTo>
                  <a:lnTo>
                    <a:pt x="720" y="1190"/>
                  </a:lnTo>
                  <a:lnTo>
                    <a:pt x="838" y="1164"/>
                  </a:lnTo>
                  <a:lnTo>
                    <a:pt x="942" y="1099"/>
                  </a:lnTo>
                  <a:lnTo>
                    <a:pt x="1034" y="1033"/>
                  </a:lnTo>
                  <a:lnTo>
                    <a:pt x="1099" y="942"/>
                  </a:lnTo>
                  <a:lnTo>
                    <a:pt x="1151" y="837"/>
                  </a:lnTo>
                  <a:lnTo>
                    <a:pt x="1191" y="720"/>
                  </a:lnTo>
                  <a:lnTo>
                    <a:pt x="1204" y="602"/>
                  </a:lnTo>
                  <a:lnTo>
                    <a:pt x="1191" y="484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34" y="184"/>
                  </a:lnTo>
                  <a:lnTo>
                    <a:pt x="942" y="105"/>
                  </a:lnTo>
                  <a:lnTo>
                    <a:pt x="838" y="53"/>
                  </a:lnTo>
                  <a:lnTo>
                    <a:pt x="720" y="1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Google Shape;1791;p38">
              <a:extLst>
                <a:ext uri="{FF2B5EF4-FFF2-40B4-BE49-F238E27FC236}">
                  <a16:creationId xmlns:a16="http://schemas.microsoft.com/office/drawing/2014/main" id="{DF8B439D-1FC4-2F86-4347-91278D7BC7BF}"/>
                </a:ext>
              </a:extLst>
            </p:cNvPr>
            <p:cNvSpPr/>
            <p:nvPr/>
          </p:nvSpPr>
          <p:spPr>
            <a:xfrm>
              <a:off x="4613800" y="2034700"/>
              <a:ext cx="35000" cy="39900"/>
            </a:xfrm>
            <a:custGeom>
              <a:avLst/>
              <a:gdLst/>
              <a:ahLst/>
              <a:cxnLst/>
              <a:rect l="l" t="t" r="r" b="b"/>
              <a:pathLst>
                <a:path w="1400" h="1596" extrusionOk="0">
                  <a:moveTo>
                    <a:pt x="629" y="1"/>
                  </a:moveTo>
                  <a:lnTo>
                    <a:pt x="563" y="14"/>
                  </a:lnTo>
                  <a:lnTo>
                    <a:pt x="419" y="53"/>
                  </a:lnTo>
                  <a:lnTo>
                    <a:pt x="302" y="131"/>
                  </a:lnTo>
                  <a:lnTo>
                    <a:pt x="197" y="236"/>
                  </a:lnTo>
                  <a:lnTo>
                    <a:pt x="119" y="354"/>
                  </a:lnTo>
                  <a:lnTo>
                    <a:pt x="53" y="484"/>
                  </a:lnTo>
                  <a:lnTo>
                    <a:pt x="14" y="641"/>
                  </a:lnTo>
                  <a:lnTo>
                    <a:pt x="1" y="798"/>
                  </a:lnTo>
                  <a:lnTo>
                    <a:pt x="14" y="955"/>
                  </a:lnTo>
                  <a:lnTo>
                    <a:pt x="53" y="1112"/>
                  </a:lnTo>
                  <a:lnTo>
                    <a:pt x="119" y="1243"/>
                  </a:lnTo>
                  <a:lnTo>
                    <a:pt x="197" y="1361"/>
                  </a:lnTo>
                  <a:lnTo>
                    <a:pt x="302" y="1465"/>
                  </a:lnTo>
                  <a:lnTo>
                    <a:pt x="419" y="1530"/>
                  </a:lnTo>
                  <a:lnTo>
                    <a:pt x="563" y="1583"/>
                  </a:lnTo>
                  <a:lnTo>
                    <a:pt x="629" y="1596"/>
                  </a:lnTo>
                  <a:lnTo>
                    <a:pt x="772" y="1596"/>
                  </a:lnTo>
                  <a:lnTo>
                    <a:pt x="838" y="1583"/>
                  </a:lnTo>
                  <a:lnTo>
                    <a:pt x="968" y="1530"/>
                  </a:lnTo>
                  <a:lnTo>
                    <a:pt x="1086" y="1465"/>
                  </a:lnTo>
                  <a:lnTo>
                    <a:pt x="1191" y="1361"/>
                  </a:lnTo>
                  <a:lnTo>
                    <a:pt x="1282" y="1243"/>
                  </a:lnTo>
                  <a:lnTo>
                    <a:pt x="1348" y="1112"/>
                  </a:lnTo>
                  <a:lnTo>
                    <a:pt x="1387" y="955"/>
                  </a:lnTo>
                  <a:lnTo>
                    <a:pt x="1400" y="798"/>
                  </a:lnTo>
                  <a:lnTo>
                    <a:pt x="1387" y="641"/>
                  </a:lnTo>
                  <a:lnTo>
                    <a:pt x="1348" y="484"/>
                  </a:lnTo>
                  <a:lnTo>
                    <a:pt x="1282" y="354"/>
                  </a:lnTo>
                  <a:lnTo>
                    <a:pt x="1191" y="236"/>
                  </a:lnTo>
                  <a:lnTo>
                    <a:pt x="1086" y="131"/>
                  </a:lnTo>
                  <a:lnTo>
                    <a:pt x="968" y="53"/>
                  </a:lnTo>
                  <a:lnTo>
                    <a:pt x="838" y="14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Google Shape;1792;p38">
              <a:extLst>
                <a:ext uri="{FF2B5EF4-FFF2-40B4-BE49-F238E27FC236}">
                  <a16:creationId xmlns:a16="http://schemas.microsoft.com/office/drawing/2014/main" id="{C462E33E-13FA-10AC-F4A3-42B586828FE3}"/>
                </a:ext>
              </a:extLst>
            </p:cNvPr>
            <p:cNvSpPr/>
            <p:nvPr/>
          </p:nvSpPr>
          <p:spPr>
            <a:xfrm>
              <a:off x="4739000" y="2034700"/>
              <a:ext cx="20300" cy="30100"/>
            </a:xfrm>
            <a:custGeom>
              <a:avLst/>
              <a:gdLst/>
              <a:ahLst/>
              <a:cxnLst/>
              <a:rect l="l" t="t" r="r" b="b"/>
              <a:pathLst>
                <a:path w="812" h="1204" extrusionOk="0">
                  <a:moveTo>
                    <a:pt x="406" y="1"/>
                  </a:moveTo>
                  <a:lnTo>
                    <a:pt x="328" y="14"/>
                  </a:lnTo>
                  <a:lnTo>
                    <a:pt x="249" y="40"/>
                  </a:lnTo>
                  <a:lnTo>
                    <a:pt x="184" y="92"/>
                  </a:lnTo>
                  <a:lnTo>
                    <a:pt x="119" y="171"/>
                  </a:lnTo>
                  <a:lnTo>
                    <a:pt x="66" y="262"/>
                  </a:lnTo>
                  <a:lnTo>
                    <a:pt x="40" y="367"/>
                  </a:lnTo>
                  <a:lnTo>
                    <a:pt x="14" y="471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40" y="837"/>
                  </a:lnTo>
                  <a:lnTo>
                    <a:pt x="66" y="929"/>
                  </a:lnTo>
                  <a:lnTo>
                    <a:pt x="119" y="1021"/>
                  </a:lnTo>
                  <a:lnTo>
                    <a:pt x="184" y="1099"/>
                  </a:lnTo>
                  <a:lnTo>
                    <a:pt x="249" y="1151"/>
                  </a:lnTo>
                  <a:lnTo>
                    <a:pt x="328" y="1191"/>
                  </a:lnTo>
                  <a:lnTo>
                    <a:pt x="406" y="1204"/>
                  </a:lnTo>
                  <a:lnTo>
                    <a:pt x="485" y="1191"/>
                  </a:lnTo>
                  <a:lnTo>
                    <a:pt x="563" y="1151"/>
                  </a:lnTo>
                  <a:lnTo>
                    <a:pt x="628" y="1099"/>
                  </a:lnTo>
                  <a:lnTo>
                    <a:pt x="694" y="1021"/>
                  </a:lnTo>
                  <a:lnTo>
                    <a:pt x="733" y="929"/>
                  </a:lnTo>
                  <a:lnTo>
                    <a:pt x="772" y="837"/>
                  </a:lnTo>
                  <a:lnTo>
                    <a:pt x="798" y="720"/>
                  </a:lnTo>
                  <a:lnTo>
                    <a:pt x="812" y="602"/>
                  </a:lnTo>
                  <a:lnTo>
                    <a:pt x="798" y="471"/>
                  </a:lnTo>
                  <a:lnTo>
                    <a:pt x="772" y="367"/>
                  </a:lnTo>
                  <a:lnTo>
                    <a:pt x="733" y="262"/>
                  </a:lnTo>
                  <a:lnTo>
                    <a:pt x="694" y="171"/>
                  </a:lnTo>
                  <a:lnTo>
                    <a:pt x="628" y="92"/>
                  </a:lnTo>
                  <a:lnTo>
                    <a:pt x="563" y="40"/>
                  </a:lnTo>
                  <a:lnTo>
                    <a:pt x="485" y="1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Google Shape;1793;p38">
              <a:extLst>
                <a:ext uri="{FF2B5EF4-FFF2-40B4-BE49-F238E27FC236}">
                  <a16:creationId xmlns:a16="http://schemas.microsoft.com/office/drawing/2014/main" id="{7D0912AD-7944-06B4-4885-499F2651EA08}"/>
                </a:ext>
              </a:extLst>
            </p:cNvPr>
            <p:cNvSpPr/>
            <p:nvPr/>
          </p:nvSpPr>
          <p:spPr>
            <a:xfrm>
              <a:off x="4683775" y="2089625"/>
              <a:ext cx="25175" cy="20300"/>
            </a:xfrm>
            <a:custGeom>
              <a:avLst/>
              <a:gdLst/>
              <a:ahLst/>
              <a:cxnLst/>
              <a:rect l="l" t="t" r="r" b="b"/>
              <a:pathLst>
                <a:path w="1007" h="812" extrusionOk="0">
                  <a:moveTo>
                    <a:pt x="510" y="0"/>
                  </a:moveTo>
                  <a:lnTo>
                    <a:pt x="405" y="13"/>
                  </a:lnTo>
                  <a:lnTo>
                    <a:pt x="314" y="40"/>
                  </a:lnTo>
                  <a:lnTo>
                    <a:pt x="222" y="79"/>
                  </a:lnTo>
                  <a:lnTo>
                    <a:pt x="157" y="118"/>
                  </a:lnTo>
                  <a:lnTo>
                    <a:pt x="92" y="183"/>
                  </a:lnTo>
                  <a:lnTo>
                    <a:pt x="39" y="249"/>
                  </a:lnTo>
                  <a:lnTo>
                    <a:pt x="13" y="327"/>
                  </a:lnTo>
                  <a:lnTo>
                    <a:pt x="0" y="406"/>
                  </a:lnTo>
                  <a:lnTo>
                    <a:pt x="13" y="484"/>
                  </a:lnTo>
                  <a:lnTo>
                    <a:pt x="39" y="563"/>
                  </a:lnTo>
                  <a:lnTo>
                    <a:pt x="92" y="628"/>
                  </a:lnTo>
                  <a:lnTo>
                    <a:pt x="157" y="693"/>
                  </a:lnTo>
                  <a:lnTo>
                    <a:pt x="222" y="733"/>
                  </a:lnTo>
                  <a:lnTo>
                    <a:pt x="314" y="772"/>
                  </a:lnTo>
                  <a:lnTo>
                    <a:pt x="405" y="798"/>
                  </a:lnTo>
                  <a:lnTo>
                    <a:pt x="510" y="811"/>
                  </a:lnTo>
                  <a:lnTo>
                    <a:pt x="615" y="798"/>
                  </a:lnTo>
                  <a:lnTo>
                    <a:pt x="706" y="772"/>
                  </a:lnTo>
                  <a:lnTo>
                    <a:pt x="785" y="733"/>
                  </a:lnTo>
                  <a:lnTo>
                    <a:pt x="863" y="693"/>
                  </a:lnTo>
                  <a:lnTo>
                    <a:pt x="928" y="628"/>
                  </a:lnTo>
                  <a:lnTo>
                    <a:pt x="968" y="563"/>
                  </a:lnTo>
                  <a:lnTo>
                    <a:pt x="994" y="484"/>
                  </a:lnTo>
                  <a:lnTo>
                    <a:pt x="1007" y="406"/>
                  </a:lnTo>
                  <a:lnTo>
                    <a:pt x="994" y="327"/>
                  </a:lnTo>
                  <a:lnTo>
                    <a:pt x="968" y="249"/>
                  </a:lnTo>
                  <a:lnTo>
                    <a:pt x="928" y="183"/>
                  </a:lnTo>
                  <a:lnTo>
                    <a:pt x="863" y="118"/>
                  </a:lnTo>
                  <a:lnTo>
                    <a:pt x="785" y="79"/>
                  </a:lnTo>
                  <a:lnTo>
                    <a:pt x="706" y="40"/>
                  </a:lnTo>
                  <a:lnTo>
                    <a:pt x="615" y="13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Google Shape;1794;p38">
              <a:extLst>
                <a:ext uri="{FF2B5EF4-FFF2-40B4-BE49-F238E27FC236}">
                  <a16:creationId xmlns:a16="http://schemas.microsoft.com/office/drawing/2014/main" id="{6D552495-B3A6-1564-2E94-2D93C44ABEB5}"/>
                </a:ext>
              </a:extLst>
            </p:cNvPr>
            <p:cNvSpPr/>
            <p:nvPr/>
          </p:nvSpPr>
          <p:spPr>
            <a:xfrm>
              <a:off x="4789350" y="2109900"/>
              <a:ext cx="15050" cy="24850"/>
            </a:xfrm>
            <a:custGeom>
              <a:avLst/>
              <a:gdLst/>
              <a:ahLst/>
              <a:cxnLst/>
              <a:rect l="l" t="t" r="r" b="b"/>
              <a:pathLst>
                <a:path w="602" h="994" extrusionOk="0">
                  <a:moveTo>
                    <a:pt x="236" y="0"/>
                  </a:moveTo>
                  <a:lnTo>
                    <a:pt x="184" y="39"/>
                  </a:lnTo>
                  <a:lnTo>
                    <a:pt x="131" y="78"/>
                  </a:lnTo>
                  <a:lnTo>
                    <a:pt x="79" y="144"/>
                  </a:lnTo>
                  <a:lnTo>
                    <a:pt x="53" y="222"/>
                  </a:lnTo>
                  <a:lnTo>
                    <a:pt x="14" y="301"/>
                  </a:lnTo>
                  <a:lnTo>
                    <a:pt x="0" y="392"/>
                  </a:lnTo>
                  <a:lnTo>
                    <a:pt x="0" y="497"/>
                  </a:lnTo>
                  <a:lnTo>
                    <a:pt x="0" y="602"/>
                  </a:lnTo>
                  <a:lnTo>
                    <a:pt x="14" y="693"/>
                  </a:lnTo>
                  <a:lnTo>
                    <a:pt x="53" y="785"/>
                  </a:lnTo>
                  <a:lnTo>
                    <a:pt x="79" y="850"/>
                  </a:lnTo>
                  <a:lnTo>
                    <a:pt x="131" y="915"/>
                  </a:lnTo>
                  <a:lnTo>
                    <a:pt x="184" y="955"/>
                  </a:lnTo>
                  <a:lnTo>
                    <a:pt x="236" y="994"/>
                  </a:lnTo>
                  <a:lnTo>
                    <a:pt x="354" y="994"/>
                  </a:lnTo>
                  <a:lnTo>
                    <a:pt x="419" y="955"/>
                  </a:lnTo>
                  <a:lnTo>
                    <a:pt x="471" y="915"/>
                  </a:lnTo>
                  <a:lnTo>
                    <a:pt x="510" y="850"/>
                  </a:lnTo>
                  <a:lnTo>
                    <a:pt x="550" y="785"/>
                  </a:lnTo>
                  <a:lnTo>
                    <a:pt x="576" y="693"/>
                  </a:lnTo>
                  <a:lnTo>
                    <a:pt x="589" y="602"/>
                  </a:lnTo>
                  <a:lnTo>
                    <a:pt x="602" y="497"/>
                  </a:lnTo>
                  <a:lnTo>
                    <a:pt x="589" y="392"/>
                  </a:lnTo>
                  <a:lnTo>
                    <a:pt x="576" y="301"/>
                  </a:lnTo>
                  <a:lnTo>
                    <a:pt x="550" y="222"/>
                  </a:lnTo>
                  <a:lnTo>
                    <a:pt x="510" y="144"/>
                  </a:lnTo>
                  <a:lnTo>
                    <a:pt x="471" y="78"/>
                  </a:lnTo>
                  <a:lnTo>
                    <a:pt x="419" y="39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Google Shape;1795;p38">
              <a:extLst>
                <a:ext uri="{FF2B5EF4-FFF2-40B4-BE49-F238E27FC236}">
                  <a16:creationId xmlns:a16="http://schemas.microsoft.com/office/drawing/2014/main" id="{C2C9E5DC-269A-F440-7859-1A09263D8049}"/>
                </a:ext>
              </a:extLst>
            </p:cNvPr>
            <p:cNvSpPr/>
            <p:nvPr/>
          </p:nvSpPr>
          <p:spPr>
            <a:xfrm>
              <a:off x="4698800" y="2149775"/>
              <a:ext cx="20300" cy="5250"/>
            </a:xfrm>
            <a:custGeom>
              <a:avLst/>
              <a:gdLst/>
              <a:ahLst/>
              <a:cxnLst/>
              <a:rect l="l" t="t" r="r" b="b"/>
              <a:pathLst>
                <a:path w="812" h="210" extrusionOk="0">
                  <a:moveTo>
                    <a:pt x="406" y="0"/>
                  </a:moveTo>
                  <a:lnTo>
                    <a:pt x="249" y="13"/>
                  </a:lnTo>
                  <a:lnTo>
                    <a:pt x="118" y="39"/>
                  </a:lnTo>
                  <a:lnTo>
                    <a:pt x="40" y="66"/>
                  </a:lnTo>
                  <a:lnTo>
                    <a:pt x="14" y="92"/>
                  </a:lnTo>
                  <a:lnTo>
                    <a:pt x="1" y="105"/>
                  </a:lnTo>
                  <a:lnTo>
                    <a:pt x="14" y="131"/>
                  </a:lnTo>
                  <a:lnTo>
                    <a:pt x="40" y="144"/>
                  </a:lnTo>
                  <a:lnTo>
                    <a:pt x="118" y="183"/>
                  </a:lnTo>
                  <a:lnTo>
                    <a:pt x="249" y="196"/>
                  </a:lnTo>
                  <a:lnTo>
                    <a:pt x="406" y="209"/>
                  </a:lnTo>
                  <a:lnTo>
                    <a:pt x="563" y="196"/>
                  </a:lnTo>
                  <a:lnTo>
                    <a:pt x="694" y="183"/>
                  </a:lnTo>
                  <a:lnTo>
                    <a:pt x="772" y="144"/>
                  </a:lnTo>
                  <a:lnTo>
                    <a:pt x="798" y="131"/>
                  </a:lnTo>
                  <a:lnTo>
                    <a:pt x="811" y="105"/>
                  </a:lnTo>
                  <a:lnTo>
                    <a:pt x="798" y="92"/>
                  </a:lnTo>
                  <a:lnTo>
                    <a:pt x="772" y="66"/>
                  </a:lnTo>
                  <a:lnTo>
                    <a:pt x="694" y="39"/>
                  </a:lnTo>
                  <a:lnTo>
                    <a:pt x="563" y="1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Google Shape;1796;p38">
              <a:extLst>
                <a:ext uri="{FF2B5EF4-FFF2-40B4-BE49-F238E27FC236}">
                  <a16:creationId xmlns:a16="http://schemas.microsoft.com/office/drawing/2014/main" id="{4C3E1BA3-FF3B-FBE6-2C40-36876F672B97}"/>
                </a:ext>
              </a:extLst>
            </p:cNvPr>
            <p:cNvSpPr/>
            <p:nvPr/>
          </p:nvSpPr>
          <p:spPr>
            <a:xfrm>
              <a:off x="4814200" y="2014425"/>
              <a:ext cx="30100" cy="25200"/>
            </a:xfrm>
            <a:custGeom>
              <a:avLst/>
              <a:gdLst/>
              <a:ahLst/>
              <a:cxnLst/>
              <a:rect l="l" t="t" r="r" b="b"/>
              <a:pathLst>
                <a:path w="1204" h="1008" extrusionOk="0">
                  <a:moveTo>
                    <a:pt x="602" y="1"/>
                  </a:moveTo>
                  <a:lnTo>
                    <a:pt x="484" y="14"/>
                  </a:lnTo>
                  <a:lnTo>
                    <a:pt x="379" y="40"/>
                  </a:lnTo>
                  <a:lnTo>
                    <a:pt x="275" y="92"/>
                  </a:lnTo>
                  <a:lnTo>
                    <a:pt x="183" y="145"/>
                  </a:lnTo>
                  <a:lnTo>
                    <a:pt x="105" y="223"/>
                  </a:lnTo>
                  <a:lnTo>
                    <a:pt x="53" y="315"/>
                  </a:lnTo>
                  <a:lnTo>
                    <a:pt x="13" y="406"/>
                  </a:lnTo>
                  <a:lnTo>
                    <a:pt x="0" y="511"/>
                  </a:lnTo>
                  <a:lnTo>
                    <a:pt x="13" y="602"/>
                  </a:lnTo>
                  <a:lnTo>
                    <a:pt x="53" y="694"/>
                  </a:lnTo>
                  <a:lnTo>
                    <a:pt x="105" y="785"/>
                  </a:lnTo>
                  <a:lnTo>
                    <a:pt x="183" y="864"/>
                  </a:lnTo>
                  <a:lnTo>
                    <a:pt x="275" y="916"/>
                  </a:lnTo>
                  <a:lnTo>
                    <a:pt x="379" y="969"/>
                  </a:lnTo>
                  <a:lnTo>
                    <a:pt x="484" y="995"/>
                  </a:lnTo>
                  <a:lnTo>
                    <a:pt x="602" y="1008"/>
                  </a:lnTo>
                  <a:lnTo>
                    <a:pt x="732" y="995"/>
                  </a:lnTo>
                  <a:lnTo>
                    <a:pt x="837" y="969"/>
                  </a:lnTo>
                  <a:lnTo>
                    <a:pt x="942" y="916"/>
                  </a:lnTo>
                  <a:lnTo>
                    <a:pt x="1033" y="864"/>
                  </a:lnTo>
                  <a:lnTo>
                    <a:pt x="1112" y="785"/>
                  </a:lnTo>
                  <a:lnTo>
                    <a:pt x="1164" y="694"/>
                  </a:lnTo>
                  <a:lnTo>
                    <a:pt x="1203" y="602"/>
                  </a:lnTo>
                  <a:lnTo>
                    <a:pt x="1203" y="511"/>
                  </a:lnTo>
                  <a:lnTo>
                    <a:pt x="1203" y="406"/>
                  </a:lnTo>
                  <a:lnTo>
                    <a:pt x="1164" y="315"/>
                  </a:lnTo>
                  <a:lnTo>
                    <a:pt x="1112" y="223"/>
                  </a:lnTo>
                  <a:lnTo>
                    <a:pt x="1033" y="145"/>
                  </a:lnTo>
                  <a:lnTo>
                    <a:pt x="942" y="92"/>
                  </a:lnTo>
                  <a:lnTo>
                    <a:pt x="837" y="40"/>
                  </a:lnTo>
                  <a:lnTo>
                    <a:pt x="732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0" name="Google Shape;1797;p38">
              <a:extLst>
                <a:ext uri="{FF2B5EF4-FFF2-40B4-BE49-F238E27FC236}">
                  <a16:creationId xmlns:a16="http://schemas.microsoft.com/office/drawing/2014/main" id="{B6E48741-6F91-796E-AD3C-289DAA64B6C9}"/>
                </a:ext>
              </a:extLst>
            </p:cNvPr>
            <p:cNvSpPr/>
            <p:nvPr/>
          </p:nvSpPr>
          <p:spPr>
            <a:xfrm>
              <a:off x="4698800" y="1989275"/>
              <a:ext cx="15400" cy="25175"/>
            </a:xfrm>
            <a:custGeom>
              <a:avLst/>
              <a:gdLst/>
              <a:ahLst/>
              <a:cxnLst/>
              <a:rect l="l" t="t" r="r" b="b"/>
              <a:pathLst>
                <a:path w="616" h="1007" extrusionOk="0">
                  <a:moveTo>
                    <a:pt x="314" y="0"/>
                  </a:moveTo>
                  <a:lnTo>
                    <a:pt x="249" y="13"/>
                  </a:lnTo>
                  <a:lnTo>
                    <a:pt x="197" y="39"/>
                  </a:lnTo>
                  <a:lnTo>
                    <a:pt x="144" y="92"/>
                  </a:lnTo>
                  <a:lnTo>
                    <a:pt x="92" y="157"/>
                  </a:lnTo>
                  <a:lnTo>
                    <a:pt x="53" y="222"/>
                  </a:lnTo>
                  <a:lnTo>
                    <a:pt x="27" y="314"/>
                  </a:lnTo>
                  <a:lnTo>
                    <a:pt x="14" y="405"/>
                  </a:lnTo>
                  <a:lnTo>
                    <a:pt x="1" y="510"/>
                  </a:lnTo>
                  <a:lnTo>
                    <a:pt x="14" y="615"/>
                  </a:lnTo>
                  <a:lnTo>
                    <a:pt x="27" y="706"/>
                  </a:lnTo>
                  <a:lnTo>
                    <a:pt x="53" y="785"/>
                  </a:lnTo>
                  <a:lnTo>
                    <a:pt x="92" y="863"/>
                  </a:lnTo>
                  <a:lnTo>
                    <a:pt x="144" y="929"/>
                  </a:lnTo>
                  <a:lnTo>
                    <a:pt x="197" y="968"/>
                  </a:lnTo>
                  <a:lnTo>
                    <a:pt x="249" y="994"/>
                  </a:lnTo>
                  <a:lnTo>
                    <a:pt x="314" y="1007"/>
                  </a:lnTo>
                  <a:lnTo>
                    <a:pt x="367" y="994"/>
                  </a:lnTo>
                  <a:lnTo>
                    <a:pt x="419" y="968"/>
                  </a:lnTo>
                  <a:lnTo>
                    <a:pt x="471" y="929"/>
                  </a:lnTo>
                  <a:lnTo>
                    <a:pt x="524" y="863"/>
                  </a:lnTo>
                  <a:lnTo>
                    <a:pt x="563" y="785"/>
                  </a:lnTo>
                  <a:lnTo>
                    <a:pt x="589" y="706"/>
                  </a:lnTo>
                  <a:lnTo>
                    <a:pt x="602" y="615"/>
                  </a:lnTo>
                  <a:lnTo>
                    <a:pt x="615" y="510"/>
                  </a:lnTo>
                  <a:lnTo>
                    <a:pt x="602" y="405"/>
                  </a:lnTo>
                  <a:lnTo>
                    <a:pt x="589" y="314"/>
                  </a:lnTo>
                  <a:lnTo>
                    <a:pt x="563" y="222"/>
                  </a:lnTo>
                  <a:lnTo>
                    <a:pt x="524" y="157"/>
                  </a:lnTo>
                  <a:lnTo>
                    <a:pt x="471" y="92"/>
                  </a:lnTo>
                  <a:lnTo>
                    <a:pt x="419" y="39"/>
                  </a:lnTo>
                  <a:lnTo>
                    <a:pt x="367" y="13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1" name="Google Shape;1798;p38">
              <a:extLst>
                <a:ext uri="{FF2B5EF4-FFF2-40B4-BE49-F238E27FC236}">
                  <a16:creationId xmlns:a16="http://schemas.microsoft.com/office/drawing/2014/main" id="{9485A789-8769-C0E2-340F-B417302FE8D6}"/>
                </a:ext>
              </a:extLst>
            </p:cNvPr>
            <p:cNvSpPr/>
            <p:nvPr/>
          </p:nvSpPr>
          <p:spPr>
            <a:xfrm>
              <a:off x="1716250" y="3796650"/>
              <a:ext cx="1671750" cy="1513850"/>
            </a:xfrm>
            <a:custGeom>
              <a:avLst/>
              <a:gdLst/>
              <a:ahLst/>
              <a:cxnLst/>
              <a:rect l="l" t="t" r="r" b="b"/>
              <a:pathLst>
                <a:path w="66870" h="60554" extrusionOk="0">
                  <a:moveTo>
                    <a:pt x="41777" y="0"/>
                  </a:moveTo>
                  <a:lnTo>
                    <a:pt x="41516" y="13"/>
                  </a:lnTo>
                  <a:lnTo>
                    <a:pt x="41267" y="40"/>
                  </a:lnTo>
                  <a:lnTo>
                    <a:pt x="41019" y="105"/>
                  </a:lnTo>
                  <a:lnTo>
                    <a:pt x="40771" y="183"/>
                  </a:lnTo>
                  <a:lnTo>
                    <a:pt x="40548" y="301"/>
                  </a:lnTo>
                  <a:lnTo>
                    <a:pt x="40313" y="432"/>
                  </a:lnTo>
                  <a:lnTo>
                    <a:pt x="40104" y="602"/>
                  </a:lnTo>
                  <a:lnTo>
                    <a:pt x="39999" y="693"/>
                  </a:lnTo>
                  <a:lnTo>
                    <a:pt x="39908" y="798"/>
                  </a:lnTo>
                  <a:lnTo>
                    <a:pt x="39816" y="903"/>
                  </a:lnTo>
                  <a:lnTo>
                    <a:pt x="39725" y="1020"/>
                  </a:lnTo>
                  <a:lnTo>
                    <a:pt x="39633" y="1138"/>
                  </a:lnTo>
                  <a:lnTo>
                    <a:pt x="39555" y="1282"/>
                  </a:lnTo>
                  <a:lnTo>
                    <a:pt x="39476" y="1412"/>
                  </a:lnTo>
                  <a:lnTo>
                    <a:pt x="39411" y="1569"/>
                  </a:lnTo>
                  <a:lnTo>
                    <a:pt x="39136" y="2145"/>
                  </a:lnTo>
                  <a:lnTo>
                    <a:pt x="38848" y="2694"/>
                  </a:lnTo>
                  <a:lnTo>
                    <a:pt x="38535" y="3243"/>
                  </a:lnTo>
                  <a:lnTo>
                    <a:pt x="38221" y="3766"/>
                  </a:lnTo>
                  <a:lnTo>
                    <a:pt x="37881" y="4276"/>
                  </a:lnTo>
                  <a:lnTo>
                    <a:pt x="37528" y="4773"/>
                  </a:lnTo>
                  <a:lnTo>
                    <a:pt x="37162" y="5244"/>
                  </a:lnTo>
                  <a:lnTo>
                    <a:pt x="36782" y="5714"/>
                  </a:lnTo>
                  <a:lnTo>
                    <a:pt x="36390" y="6159"/>
                  </a:lnTo>
                  <a:lnTo>
                    <a:pt x="35972" y="6603"/>
                  </a:lnTo>
                  <a:lnTo>
                    <a:pt x="35553" y="7022"/>
                  </a:lnTo>
                  <a:lnTo>
                    <a:pt x="35122" y="7427"/>
                  </a:lnTo>
                  <a:lnTo>
                    <a:pt x="34677" y="7833"/>
                  </a:lnTo>
                  <a:lnTo>
                    <a:pt x="34220" y="8212"/>
                  </a:lnTo>
                  <a:lnTo>
                    <a:pt x="33749" y="8591"/>
                  </a:lnTo>
                  <a:lnTo>
                    <a:pt x="33278" y="8957"/>
                  </a:lnTo>
                  <a:lnTo>
                    <a:pt x="32794" y="9310"/>
                  </a:lnTo>
                  <a:lnTo>
                    <a:pt x="32298" y="9650"/>
                  </a:lnTo>
                  <a:lnTo>
                    <a:pt x="31788" y="9977"/>
                  </a:lnTo>
                  <a:lnTo>
                    <a:pt x="31265" y="10304"/>
                  </a:lnTo>
                  <a:lnTo>
                    <a:pt x="30742" y="10618"/>
                  </a:lnTo>
                  <a:lnTo>
                    <a:pt x="30219" y="10932"/>
                  </a:lnTo>
                  <a:lnTo>
                    <a:pt x="29682" y="11232"/>
                  </a:lnTo>
                  <a:lnTo>
                    <a:pt x="29133" y="11520"/>
                  </a:lnTo>
                  <a:lnTo>
                    <a:pt x="28584" y="11808"/>
                  </a:lnTo>
                  <a:lnTo>
                    <a:pt x="28022" y="12082"/>
                  </a:lnTo>
                  <a:lnTo>
                    <a:pt x="26884" y="12631"/>
                  </a:lnTo>
                  <a:lnTo>
                    <a:pt x="25734" y="13154"/>
                  </a:lnTo>
                  <a:lnTo>
                    <a:pt x="24570" y="13664"/>
                  </a:lnTo>
                  <a:lnTo>
                    <a:pt x="23393" y="14161"/>
                  </a:lnTo>
                  <a:lnTo>
                    <a:pt x="22203" y="14645"/>
                  </a:lnTo>
                  <a:lnTo>
                    <a:pt x="19823" y="15613"/>
                  </a:lnTo>
                  <a:lnTo>
                    <a:pt x="18634" y="16096"/>
                  </a:lnTo>
                  <a:lnTo>
                    <a:pt x="17457" y="16593"/>
                  </a:lnTo>
                  <a:lnTo>
                    <a:pt x="16280" y="17103"/>
                  </a:lnTo>
                  <a:lnTo>
                    <a:pt x="15116" y="17626"/>
                  </a:lnTo>
                  <a:lnTo>
                    <a:pt x="13979" y="18162"/>
                  </a:lnTo>
                  <a:lnTo>
                    <a:pt x="13416" y="18437"/>
                  </a:lnTo>
                  <a:lnTo>
                    <a:pt x="12854" y="18712"/>
                  </a:lnTo>
                  <a:lnTo>
                    <a:pt x="12305" y="19012"/>
                  </a:lnTo>
                  <a:lnTo>
                    <a:pt x="11756" y="19300"/>
                  </a:lnTo>
                  <a:lnTo>
                    <a:pt x="11220" y="19601"/>
                  </a:lnTo>
                  <a:lnTo>
                    <a:pt x="10684" y="19914"/>
                  </a:lnTo>
                  <a:lnTo>
                    <a:pt x="10161" y="20241"/>
                  </a:lnTo>
                  <a:lnTo>
                    <a:pt x="9651" y="20568"/>
                  </a:lnTo>
                  <a:lnTo>
                    <a:pt x="9141" y="20908"/>
                  </a:lnTo>
                  <a:lnTo>
                    <a:pt x="8644" y="21248"/>
                  </a:lnTo>
                  <a:lnTo>
                    <a:pt x="8160" y="21614"/>
                  </a:lnTo>
                  <a:lnTo>
                    <a:pt x="7689" y="21980"/>
                  </a:lnTo>
                  <a:lnTo>
                    <a:pt x="7219" y="22360"/>
                  </a:lnTo>
                  <a:lnTo>
                    <a:pt x="6761" y="22752"/>
                  </a:lnTo>
                  <a:lnTo>
                    <a:pt x="6421" y="23053"/>
                  </a:lnTo>
                  <a:lnTo>
                    <a:pt x="6081" y="23380"/>
                  </a:lnTo>
                  <a:lnTo>
                    <a:pt x="5767" y="23693"/>
                  </a:lnTo>
                  <a:lnTo>
                    <a:pt x="5440" y="24033"/>
                  </a:lnTo>
                  <a:lnTo>
                    <a:pt x="5140" y="24360"/>
                  </a:lnTo>
                  <a:lnTo>
                    <a:pt x="4839" y="24713"/>
                  </a:lnTo>
                  <a:lnTo>
                    <a:pt x="4551" y="25053"/>
                  </a:lnTo>
                  <a:lnTo>
                    <a:pt x="4264" y="25419"/>
                  </a:lnTo>
                  <a:lnTo>
                    <a:pt x="3989" y="25772"/>
                  </a:lnTo>
                  <a:lnTo>
                    <a:pt x="3727" y="26138"/>
                  </a:lnTo>
                  <a:lnTo>
                    <a:pt x="3466" y="26518"/>
                  </a:lnTo>
                  <a:lnTo>
                    <a:pt x="3217" y="26897"/>
                  </a:lnTo>
                  <a:lnTo>
                    <a:pt x="2982" y="27276"/>
                  </a:lnTo>
                  <a:lnTo>
                    <a:pt x="2760" y="27668"/>
                  </a:lnTo>
                  <a:lnTo>
                    <a:pt x="2538" y="28061"/>
                  </a:lnTo>
                  <a:lnTo>
                    <a:pt x="2328" y="28453"/>
                  </a:lnTo>
                  <a:lnTo>
                    <a:pt x="2119" y="28858"/>
                  </a:lnTo>
                  <a:lnTo>
                    <a:pt x="1923" y="29264"/>
                  </a:lnTo>
                  <a:lnTo>
                    <a:pt x="1740" y="29669"/>
                  </a:lnTo>
                  <a:lnTo>
                    <a:pt x="1570" y="30087"/>
                  </a:lnTo>
                  <a:lnTo>
                    <a:pt x="1400" y="30506"/>
                  </a:lnTo>
                  <a:lnTo>
                    <a:pt x="1243" y="30924"/>
                  </a:lnTo>
                  <a:lnTo>
                    <a:pt x="1099" y="31343"/>
                  </a:lnTo>
                  <a:lnTo>
                    <a:pt x="955" y="31774"/>
                  </a:lnTo>
                  <a:lnTo>
                    <a:pt x="825" y="32192"/>
                  </a:lnTo>
                  <a:lnTo>
                    <a:pt x="707" y="32624"/>
                  </a:lnTo>
                  <a:lnTo>
                    <a:pt x="602" y="33069"/>
                  </a:lnTo>
                  <a:lnTo>
                    <a:pt x="498" y="33500"/>
                  </a:lnTo>
                  <a:lnTo>
                    <a:pt x="406" y="33932"/>
                  </a:lnTo>
                  <a:lnTo>
                    <a:pt x="315" y="34376"/>
                  </a:lnTo>
                  <a:lnTo>
                    <a:pt x="249" y="34821"/>
                  </a:lnTo>
                  <a:lnTo>
                    <a:pt x="184" y="35252"/>
                  </a:lnTo>
                  <a:lnTo>
                    <a:pt x="132" y="35697"/>
                  </a:lnTo>
                  <a:lnTo>
                    <a:pt x="79" y="36141"/>
                  </a:lnTo>
                  <a:lnTo>
                    <a:pt x="53" y="36586"/>
                  </a:lnTo>
                  <a:lnTo>
                    <a:pt x="27" y="37030"/>
                  </a:lnTo>
                  <a:lnTo>
                    <a:pt x="14" y="37475"/>
                  </a:lnTo>
                  <a:lnTo>
                    <a:pt x="1" y="37920"/>
                  </a:lnTo>
                  <a:lnTo>
                    <a:pt x="1" y="38364"/>
                  </a:lnTo>
                  <a:lnTo>
                    <a:pt x="14" y="38809"/>
                  </a:lnTo>
                  <a:lnTo>
                    <a:pt x="40" y="39266"/>
                  </a:lnTo>
                  <a:lnTo>
                    <a:pt x="79" y="39711"/>
                  </a:lnTo>
                  <a:lnTo>
                    <a:pt x="119" y="40142"/>
                  </a:lnTo>
                  <a:lnTo>
                    <a:pt x="171" y="40587"/>
                  </a:lnTo>
                  <a:lnTo>
                    <a:pt x="236" y="41032"/>
                  </a:lnTo>
                  <a:lnTo>
                    <a:pt x="302" y="41476"/>
                  </a:lnTo>
                  <a:lnTo>
                    <a:pt x="393" y="41908"/>
                  </a:lnTo>
                  <a:lnTo>
                    <a:pt x="485" y="42352"/>
                  </a:lnTo>
                  <a:lnTo>
                    <a:pt x="589" y="42784"/>
                  </a:lnTo>
                  <a:lnTo>
                    <a:pt x="694" y="43215"/>
                  </a:lnTo>
                  <a:lnTo>
                    <a:pt x="825" y="43647"/>
                  </a:lnTo>
                  <a:lnTo>
                    <a:pt x="955" y="44065"/>
                  </a:lnTo>
                  <a:lnTo>
                    <a:pt x="1099" y="44497"/>
                  </a:lnTo>
                  <a:lnTo>
                    <a:pt x="1243" y="44915"/>
                  </a:lnTo>
                  <a:lnTo>
                    <a:pt x="1413" y="45333"/>
                  </a:lnTo>
                  <a:lnTo>
                    <a:pt x="1583" y="45752"/>
                  </a:lnTo>
                  <a:lnTo>
                    <a:pt x="1766" y="46157"/>
                  </a:lnTo>
                  <a:lnTo>
                    <a:pt x="1962" y="46563"/>
                  </a:lnTo>
                  <a:lnTo>
                    <a:pt x="2171" y="46968"/>
                  </a:lnTo>
                  <a:lnTo>
                    <a:pt x="2381" y="47373"/>
                  </a:lnTo>
                  <a:lnTo>
                    <a:pt x="2616" y="47766"/>
                  </a:lnTo>
                  <a:lnTo>
                    <a:pt x="2851" y="48158"/>
                  </a:lnTo>
                  <a:lnTo>
                    <a:pt x="3100" y="48537"/>
                  </a:lnTo>
                  <a:lnTo>
                    <a:pt x="3348" y="48929"/>
                  </a:lnTo>
                  <a:lnTo>
                    <a:pt x="3636" y="49322"/>
                  </a:lnTo>
                  <a:lnTo>
                    <a:pt x="3937" y="49714"/>
                  </a:lnTo>
                  <a:lnTo>
                    <a:pt x="4250" y="50093"/>
                  </a:lnTo>
                  <a:lnTo>
                    <a:pt x="4564" y="50472"/>
                  </a:lnTo>
                  <a:lnTo>
                    <a:pt x="4891" y="50838"/>
                  </a:lnTo>
                  <a:lnTo>
                    <a:pt x="5231" y="51191"/>
                  </a:lnTo>
                  <a:lnTo>
                    <a:pt x="5584" y="51531"/>
                  </a:lnTo>
                  <a:lnTo>
                    <a:pt x="5937" y="51871"/>
                  </a:lnTo>
                  <a:lnTo>
                    <a:pt x="6303" y="52198"/>
                  </a:lnTo>
                  <a:lnTo>
                    <a:pt x="6669" y="52512"/>
                  </a:lnTo>
                  <a:lnTo>
                    <a:pt x="7049" y="52813"/>
                  </a:lnTo>
                  <a:lnTo>
                    <a:pt x="7441" y="53113"/>
                  </a:lnTo>
                  <a:lnTo>
                    <a:pt x="7833" y="53414"/>
                  </a:lnTo>
                  <a:lnTo>
                    <a:pt x="8238" y="53689"/>
                  </a:lnTo>
                  <a:lnTo>
                    <a:pt x="8657" y="53976"/>
                  </a:lnTo>
                  <a:lnTo>
                    <a:pt x="9075" y="54238"/>
                  </a:lnTo>
                  <a:lnTo>
                    <a:pt x="9494" y="54499"/>
                  </a:lnTo>
                  <a:lnTo>
                    <a:pt x="9925" y="54748"/>
                  </a:lnTo>
                  <a:lnTo>
                    <a:pt x="10357" y="54996"/>
                  </a:lnTo>
                  <a:lnTo>
                    <a:pt x="10801" y="55232"/>
                  </a:lnTo>
                  <a:lnTo>
                    <a:pt x="11259" y="55454"/>
                  </a:lnTo>
                  <a:lnTo>
                    <a:pt x="11704" y="55676"/>
                  </a:lnTo>
                  <a:lnTo>
                    <a:pt x="12161" y="55899"/>
                  </a:lnTo>
                  <a:lnTo>
                    <a:pt x="12632" y="56108"/>
                  </a:lnTo>
                  <a:lnTo>
                    <a:pt x="13103" y="56304"/>
                  </a:lnTo>
                  <a:lnTo>
                    <a:pt x="13573" y="56500"/>
                  </a:lnTo>
                  <a:lnTo>
                    <a:pt x="14528" y="56866"/>
                  </a:lnTo>
                  <a:lnTo>
                    <a:pt x="15509" y="57219"/>
                  </a:lnTo>
                  <a:lnTo>
                    <a:pt x="16489" y="57533"/>
                  </a:lnTo>
                  <a:lnTo>
                    <a:pt x="17483" y="57834"/>
                  </a:lnTo>
                  <a:lnTo>
                    <a:pt x="18490" y="58108"/>
                  </a:lnTo>
                  <a:lnTo>
                    <a:pt x="19497" y="58357"/>
                  </a:lnTo>
                  <a:lnTo>
                    <a:pt x="20516" y="58592"/>
                  </a:lnTo>
                  <a:lnTo>
                    <a:pt x="21536" y="58814"/>
                  </a:lnTo>
                  <a:lnTo>
                    <a:pt x="22556" y="59011"/>
                  </a:lnTo>
                  <a:lnTo>
                    <a:pt x="23563" y="59181"/>
                  </a:lnTo>
                  <a:lnTo>
                    <a:pt x="24583" y="59351"/>
                  </a:lnTo>
                  <a:lnTo>
                    <a:pt x="25590" y="59494"/>
                  </a:lnTo>
                  <a:lnTo>
                    <a:pt x="26584" y="59638"/>
                  </a:lnTo>
                  <a:lnTo>
                    <a:pt x="27577" y="59756"/>
                  </a:lnTo>
                  <a:lnTo>
                    <a:pt x="28558" y="59874"/>
                  </a:lnTo>
                  <a:lnTo>
                    <a:pt x="29512" y="59965"/>
                  </a:lnTo>
                  <a:lnTo>
                    <a:pt x="30467" y="60057"/>
                  </a:lnTo>
                  <a:lnTo>
                    <a:pt x="32298" y="60214"/>
                  </a:lnTo>
                  <a:lnTo>
                    <a:pt x="33317" y="60292"/>
                  </a:lnTo>
                  <a:lnTo>
                    <a:pt x="34350" y="60357"/>
                  </a:lnTo>
                  <a:lnTo>
                    <a:pt x="35370" y="60423"/>
                  </a:lnTo>
                  <a:lnTo>
                    <a:pt x="36403" y="60462"/>
                  </a:lnTo>
                  <a:lnTo>
                    <a:pt x="37423" y="60501"/>
                  </a:lnTo>
                  <a:lnTo>
                    <a:pt x="38456" y="60527"/>
                  </a:lnTo>
                  <a:lnTo>
                    <a:pt x="39489" y="60540"/>
                  </a:lnTo>
                  <a:lnTo>
                    <a:pt x="40522" y="60554"/>
                  </a:lnTo>
                  <a:lnTo>
                    <a:pt x="41568" y="60554"/>
                  </a:lnTo>
                  <a:lnTo>
                    <a:pt x="42601" y="60527"/>
                  </a:lnTo>
                  <a:lnTo>
                    <a:pt x="43634" y="60514"/>
                  </a:lnTo>
                  <a:lnTo>
                    <a:pt x="44667" y="60475"/>
                  </a:lnTo>
                  <a:lnTo>
                    <a:pt x="45713" y="60423"/>
                  </a:lnTo>
                  <a:lnTo>
                    <a:pt x="46746" y="60370"/>
                  </a:lnTo>
                  <a:lnTo>
                    <a:pt x="47779" y="60305"/>
                  </a:lnTo>
                  <a:lnTo>
                    <a:pt x="48812" y="60227"/>
                  </a:lnTo>
                  <a:lnTo>
                    <a:pt x="49845" y="60135"/>
                  </a:lnTo>
                  <a:lnTo>
                    <a:pt x="50891" y="60030"/>
                  </a:lnTo>
                  <a:lnTo>
                    <a:pt x="51911" y="59926"/>
                  </a:lnTo>
                  <a:lnTo>
                    <a:pt x="52944" y="59808"/>
                  </a:lnTo>
                  <a:lnTo>
                    <a:pt x="53977" y="59664"/>
                  </a:lnTo>
                  <a:lnTo>
                    <a:pt x="54997" y="59521"/>
                  </a:lnTo>
                  <a:lnTo>
                    <a:pt x="56030" y="59377"/>
                  </a:lnTo>
                  <a:lnTo>
                    <a:pt x="57050" y="59207"/>
                  </a:lnTo>
                  <a:lnTo>
                    <a:pt x="58070" y="59024"/>
                  </a:lnTo>
                  <a:lnTo>
                    <a:pt x="59076" y="58841"/>
                  </a:lnTo>
                  <a:lnTo>
                    <a:pt x="60096" y="58631"/>
                  </a:lnTo>
                  <a:lnTo>
                    <a:pt x="61103" y="58422"/>
                  </a:lnTo>
                  <a:lnTo>
                    <a:pt x="62097" y="58200"/>
                  </a:lnTo>
                  <a:lnTo>
                    <a:pt x="63104" y="57965"/>
                  </a:lnTo>
                  <a:lnTo>
                    <a:pt x="64097" y="57716"/>
                  </a:lnTo>
                  <a:lnTo>
                    <a:pt x="65091" y="57455"/>
                  </a:lnTo>
                  <a:lnTo>
                    <a:pt x="65248" y="57415"/>
                  </a:lnTo>
                  <a:lnTo>
                    <a:pt x="65392" y="57363"/>
                  </a:lnTo>
                  <a:lnTo>
                    <a:pt x="65536" y="57298"/>
                  </a:lnTo>
                  <a:lnTo>
                    <a:pt x="65666" y="57232"/>
                  </a:lnTo>
                  <a:lnTo>
                    <a:pt x="65797" y="57167"/>
                  </a:lnTo>
                  <a:lnTo>
                    <a:pt x="65915" y="57088"/>
                  </a:lnTo>
                  <a:lnTo>
                    <a:pt x="66020" y="57010"/>
                  </a:lnTo>
                  <a:lnTo>
                    <a:pt x="66124" y="56932"/>
                  </a:lnTo>
                  <a:lnTo>
                    <a:pt x="66229" y="56840"/>
                  </a:lnTo>
                  <a:lnTo>
                    <a:pt x="66320" y="56749"/>
                  </a:lnTo>
                  <a:lnTo>
                    <a:pt x="66477" y="56565"/>
                  </a:lnTo>
                  <a:lnTo>
                    <a:pt x="66608" y="56356"/>
                  </a:lnTo>
                  <a:lnTo>
                    <a:pt x="66713" y="56134"/>
                  </a:lnTo>
                  <a:lnTo>
                    <a:pt x="66791" y="55899"/>
                  </a:lnTo>
                  <a:lnTo>
                    <a:pt x="66843" y="55663"/>
                  </a:lnTo>
                  <a:lnTo>
                    <a:pt x="66869" y="55428"/>
                  </a:lnTo>
                  <a:lnTo>
                    <a:pt x="66869" y="55179"/>
                  </a:lnTo>
                  <a:lnTo>
                    <a:pt x="66856" y="54931"/>
                  </a:lnTo>
                  <a:lnTo>
                    <a:pt x="66817" y="54683"/>
                  </a:lnTo>
                  <a:lnTo>
                    <a:pt x="66752" y="54434"/>
                  </a:lnTo>
                  <a:lnTo>
                    <a:pt x="66660" y="54186"/>
                  </a:lnTo>
                  <a:lnTo>
                    <a:pt x="66569" y="53950"/>
                  </a:lnTo>
                  <a:lnTo>
                    <a:pt x="66438" y="53715"/>
                  </a:lnTo>
                  <a:lnTo>
                    <a:pt x="66294" y="53493"/>
                  </a:lnTo>
                  <a:lnTo>
                    <a:pt x="66137" y="53283"/>
                  </a:lnTo>
                  <a:lnTo>
                    <a:pt x="65967" y="53087"/>
                  </a:lnTo>
                  <a:lnTo>
                    <a:pt x="65771" y="52904"/>
                  </a:lnTo>
                  <a:lnTo>
                    <a:pt x="65562" y="52734"/>
                  </a:lnTo>
                  <a:lnTo>
                    <a:pt x="65340" y="52590"/>
                  </a:lnTo>
                  <a:lnTo>
                    <a:pt x="65104" y="52460"/>
                  </a:lnTo>
                  <a:lnTo>
                    <a:pt x="64856" y="52355"/>
                  </a:lnTo>
                  <a:lnTo>
                    <a:pt x="64594" y="52277"/>
                  </a:lnTo>
                  <a:lnTo>
                    <a:pt x="64320" y="52224"/>
                  </a:lnTo>
                  <a:lnTo>
                    <a:pt x="64032" y="52185"/>
                  </a:lnTo>
                  <a:lnTo>
                    <a:pt x="63731" y="52198"/>
                  </a:lnTo>
                  <a:lnTo>
                    <a:pt x="63574" y="52211"/>
                  </a:lnTo>
                  <a:lnTo>
                    <a:pt x="63431" y="52224"/>
                  </a:lnTo>
                  <a:lnTo>
                    <a:pt x="63274" y="52264"/>
                  </a:lnTo>
                  <a:lnTo>
                    <a:pt x="63104" y="52303"/>
                  </a:lnTo>
                  <a:lnTo>
                    <a:pt x="61652" y="52669"/>
                  </a:lnTo>
                  <a:lnTo>
                    <a:pt x="60096" y="53048"/>
                  </a:lnTo>
                  <a:lnTo>
                    <a:pt x="58475" y="53401"/>
                  </a:lnTo>
                  <a:lnTo>
                    <a:pt x="56788" y="53741"/>
                  </a:lnTo>
                  <a:lnTo>
                    <a:pt x="55023" y="54068"/>
                  </a:lnTo>
                  <a:lnTo>
                    <a:pt x="54121" y="54225"/>
                  </a:lnTo>
                  <a:lnTo>
                    <a:pt x="53205" y="54369"/>
                  </a:lnTo>
                  <a:lnTo>
                    <a:pt x="52277" y="54513"/>
                  </a:lnTo>
                  <a:lnTo>
                    <a:pt x="51336" y="54643"/>
                  </a:lnTo>
                  <a:lnTo>
                    <a:pt x="50381" y="54774"/>
                  </a:lnTo>
                  <a:lnTo>
                    <a:pt x="49427" y="54905"/>
                  </a:lnTo>
                  <a:lnTo>
                    <a:pt x="48459" y="55009"/>
                  </a:lnTo>
                  <a:lnTo>
                    <a:pt x="47478" y="55114"/>
                  </a:lnTo>
                  <a:lnTo>
                    <a:pt x="46485" y="55219"/>
                  </a:lnTo>
                  <a:lnTo>
                    <a:pt x="45491" y="55310"/>
                  </a:lnTo>
                  <a:lnTo>
                    <a:pt x="44484" y="55389"/>
                  </a:lnTo>
                  <a:lnTo>
                    <a:pt x="43477" y="55454"/>
                  </a:lnTo>
                  <a:lnTo>
                    <a:pt x="42470" y="55519"/>
                  </a:lnTo>
                  <a:lnTo>
                    <a:pt x="41450" y="55572"/>
                  </a:lnTo>
                  <a:lnTo>
                    <a:pt x="40431" y="55611"/>
                  </a:lnTo>
                  <a:lnTo>
                    <a:pt x="39411" y="55637"/>
                  </a:lnTo>
                  <a:lnTo>
                    <a:pt x="38391" y="55650"/>
                  </a:lnTo>
                  <a:lnTo>
                    <a:pt x="36351" y="55650"/>
                  </a:lnTo>
                  <a:lnTo>
                    <a:pt x="35331" y="55624"/>
                  </a:lnTo>
                  <a:lnTo>
                    <a:pt x="34311" y="55598"/>
                  </a:lnTo>
                  <a:lnTo>
                    <a:pt x="33291" y="55546"/>
                  </a:lnTo>
                  <a:lnTo>
                    <a:pt x="32284" y="55480"/>
                  </a:lnTo>
                  <a:lnTo>
                    <a:pt x="31265" y="55415"/>
                  </a:lnTo>
                  <a:lnTo>
                    <a:pt x="30271" y="55323"/>
                  </a:lnTo>
                  <a:lnTo>
                    <a:pt x="29264" y="55219"/>
                  </a:lnTo>
                  <a:lnTo>
                    <a:pt x="28270" y="55101"/>
                  </a:lnTo>
                  <a:lnTo>
                    <a:pt x="27290" y="54957"/>
                  </a:lnTo>
                  <a:lnTo>
                    <a:pt x="26322" y="54800"/>
                  </a:lnTo>
                  <a:lnTo>
                    <a:pt x="25354" y="54643"/>
                  </a:lnTo>
                  <a:lnTo>
                    <a:pt x="24400" y="54447"/>
                  </a:lnTo>
                  <a:lnTo>
                    <a:pt x="23445" y="54251"/>
                  </a:lnTo>
                  <a:lnTo>
                    <a:pt x="22517" y="54029"/>
                  </a:lnTo>
                  <a:lnTo>
                    <a:pt x="21602" y="53793"/>
                  </a:lnTo>
                  <a:lnTo>
                    <a:pt x="20686" y="53532"/>
                  </a:lnTo>
                  <a:lnTo>
                    <a:pt x="19797" y="53257"/>
                  </a:lnTo>
                  <a:lnTo>
                    <a:pt x="18921" y="52957"/>
                  </a:lnTo>
                  <a:lnTo>
                    <a:pt x="18058" y="52643"/>
                  </a:lnTo>
                  <a:lnTo>
                    <a:pt x="17208" y="52303"/>
                  </a:lnTo>
                  <a:lnTo>
                    <a:pt x="16385" y="51950"/>
                  </a:lnTo>
                  <a:lnTo>
                    <a:pt x="15574" y="51571"/>
                  </a:lnTo>
                  <a:lnTo>
                    <a:pt x="14776" y="51165"/>
                  </a:lnTo>
                  <a:lnTo>
                    <a:pt x="14005" y="50747"/>
                  </a:lnTo>
                  <a:lnTo>
                    <a:pt x="13260" y="50302"/>
                  </a:lnTo>
                  <a:lnTo>
                    <a:pt x="12527" y="49845"/>
                  </a:lnTo>
                  <a:lnTo>
                    <a:pt x="12174" y="49596"/>
                  </a:lnTo>
                  <a:lnTo>
                    <a:pt x="11821" y="49361"/>
                  </a:lnTo>
                  <a:lnTo>
                    <a:pt x="11468" y="49099"/>
                  </a:lnTo>
                  <a:lnTo>
                    <a:pt x="11128" y="48838"/>
                  </a:lnTo>
                  <a:lnTo>
                    <a:pt x="10801" y="48576"/>
                  </a:lnTo>
                  <a:lnTo>
                    <a:pt x="10474" y="48315"/>
                  </a:lnTo>
                  <a:lnTo>
                    <a:pt x="10148" y="48027"/>
                  </a:lnTo>
                  <a:lnTo>
                    <a:pt x="9834" y="47752"/>
                  </a:lnTo>
                  <a:lnTo>
                    <a:pt x="9533" y="47465"/>
                  </a:lnTo>
                  <a:lnTo>
                    <a:pt x="9232" y="47164"/>
                  </a:lnTo>
                  <a:lnTo>
                    <a:pt x="8931" y="46863"/>
                  </a:lnTo>
                  <a:lnTo>
                    <a:pt x="8644" y="46563"/>
                  </a:lnTo>
                  <a:lnTo>
                    <a:pt x="8369" y="46249"/>
                  </a:lnTo>
                  <a:lnTo>
                    <a:pt x="8095" y="45922"/>
                  </a:lnTo>
                  <a:lnTo>
                    <a:pt x="7820" y="45595"/>
                  </a:lnTo>
                  <a:lnTo>
                    <a:pt x="7559" y="45268"/>
                  </a:lnTo>
                  <a:lnTo>
                    <a:pt x="7310" y="44928"/>
                  </a:lnTo>
                  <a:lnTo>
                    <a:pt x="7062" y="44588"/>
                  </a:lnTo>
                  <a:lnTo>
                    <a:pt x="6696" y="44026"/>
                  </a:lnTo>
                  <a:lnTo>
                    <a:pt x="6356" y="43477"/>
                  </a:lnTo>
                  <a:lnTo>
                    <a:pt x="6055" y="42928"/>
                  </a:lnTo>
                  <a:lnTo>
                    <a:pt x="5793" y="42378"/>
                  </a:lnTo>
                  <a:lnTo>
                    <a:pt x="5558" y="41842"/>
                  </a:lnTo>
                  <a:lnTo>
                    <a:pt x="5349" y="41306"/>
                  </a:lnTo>
                  <a:lnTo>
                    <a:pt x="5179" y="40770"/>
                  </a:lnTo>
                  <a:lnTo>
                    <a:pt x="5035" y="40247"/>
                  </a:lnTo>
                  <a:lnTo>
                    <a:pt x="4930" y="39724"/>
                  </a:lnTo>
                  <a:lnTo>
                    <a:pt x="4839" y="39201"/>
                  </a:lnTo>
                  <a:lnTo>
                    <a:pt x="4787" y="38691"/>
                  </a:lnTo>
                  <a:lnTo>
                    <a:pt x="4760" y="38181"/>
                  </a:lnTo>
                  <a:lnTo>
                    <a:pt x="4760" y="37671"/>
                  </a:lnTo>
                  <a:lnTo>
                    <a:pt x="4787" y="37174"/>
                  </a:lnTo>
                  <a:lnTo>
                    <a:pt x="4839" y="36677"/>
                  </a:lnTo>
                  <a:lnTo>
                    <a:pt x="4917" y="36181"/>
                  </a:lnTo>
                  <a:lnTo>
                    <a:pt x="5022" y="35697"/>
                  </a:lnTo>
                  <a:lnTo>
                    <a:pt x="5140" y="35213"/>
                  </a:lnTo>
                  <a:lnTo>
                    <a:pt x="5283" y="34729"/>
                  </a:lnTo>
                  <a:lnTo>
                    <a:pt x="5453" y="34258"/>
                  </a:lnTo>
                  <a:lnTo>
                    <a:pt x="5636" y="33788"/>
                  </a:lnTo>
                  <a:lnTo>
                    <a:pt x="5846" y="33330"/>
                  </a:lnTo>
                  <a:lnTo>
                    <a:pt x="6081" y="32872"/>
                  </a:lnTo>
                  <a:lnTo>
                    <a:pt x="6329" y="32428"/>
                  </a:lnTo>
                  <a:lnTo>
                    <a:pt x="6591" y="31970"/>
                  </a:lnTo>
                  <a:lnTo>
                    <a:pt x="6879" y="31539"/>
                  </a:lnTo>
                  <a:lnTo>
                    <a:pt x="7179" y="31107"/>
                  </a:lnTo>
                  <a:lnTo>
                    <a:pt x="7493" y="30676"/>
                  </a:lnTo>
                  <a:lnTo>
                    <a:pt x="7820" y="30244"/>
                  </a:lnTo>
                  <a:lnTo>
                    <a:pt x="8173" y="29826"/>
                  </a:lnTo>
                  <a:lnTo>
                    <a:pt x="8526" y="29420"/>
                  </a:lnTo>
                  <a:lnTo>
                    <a:pt x="8905" y="29015"/>
                  </a:lnTo>
                  <a:lnTo>
                    <a:pt x="9285" y="28610"/>
                  </a:lnTo>
                  <a:lnTo>
                    <a:pt x="9690" y="28217"/>
                  </a:lnTo>
                  <a:lnTo>
                    <a:pt x="10095" y="27838"/>
                  </a:lnTo>
                  <a:lnTo>
                    <a:pt x="10514" y="27446"/>
                  </a:lnTo>
                  <a:lnTo>
                    <a:pt x="10945" y="27080"/>
                  </a:lnTo>
                  <a:lnTo>
                    <a:pt x="11377" y="26714"/>
                  </a:lnTo>
                  <a:lnTo>
                    <a:pt x="11821" y="26348"/>
                  </a:lnTo>
                  <a:lnTo>
                    <a:pt x="12279" y="25995"/>
                  </a:lnTo>
                  <a:lnTo>
                    <a:pt x="12736" y="25642"/>
                  </a:lnTo>
                  <a:lnTo>
                    <a:pt x="13207" y="25302"/>
                  </a:lnTo>
                  <a:lnTo>
                    <a:pt x="13678" y="24975"/>
                  </a:lnTo>
                  <a:lnTo>
                    <a:pt x="14149" y="24648"/>
                  </a:lnTo>
                  <a:lnTo>
                    <a:pt x="15103" y="24007"/>
                  </a:lnTo>
                  <a:lnTo>
                    <a:pt x="16084" y="23406"/>
                  </a:lnTo>
                  <a:lnTo>
                    <a:pt x="17051" y="22830"/>
                  </a:lnTo>
                  <a:lnTo>
                    <a:pt x="18032" y="22281"/>
                  </a:lnTo>
                  <a:lnTo>
                    <a:pt x="19000" y="21771"/>
                  </a:lnTo>
                  <a:lnTo>
                    <a:pt x="19941" y="21287"/>
                  </a:lnTo>
                  <a:lnTo>
                    <a:pt x="20883" y="20830"/>
                  </a:lnTo>
                  <a:lnTo>
                    <a:pt x="21785" y="20411"/>
                  </a:lnTo>
                  <a:lnTo>
                    <a:pt x="22661" y="20032"/>
                  </a:lnTo>
                  <a:lnTo>
                    <a:pt x="23511" y="19679"/>
                  </a:lnTo>
                  <a:lnTo>
                    <a:pt x="25093" y="19025"/>
                  </a:lnTo>
                  <a:lnTo>
                    <a:pt x="26688" y="18372"/>
                  </a:lnTo>
                  <a:lnTo>
                    <a:pt x="28257" y="17692"/>
                  </a:lnTo>
                  <a:lnTo>
                    <a:pt x="29029" y="17352"/>
                  </a:lnTo>
                  <a:lnTo>
                    <a:pt x="29800" y="16999"/>
                  </a:lnTo>
                  <a:lnTo>
                    <a:pt x="30559" y="16632"/>
                  </a:lnTo>
                  <a:lnTo>
                    <a:pt x="31317" y="16266"/>
                  </a:lnTo>
                  <a:lnTo>
                    <a:pt x="32075" y="15887"/>
                  </a:lnTo>
                  <a:lnTo>
                    <a:pt x="32808" y="15495"/>
                  </a:lnTo>
                  <a:lnTo>
                    <a:pt x="33540" y="15090"/>
                  </a:lnTo>
                  <a:lnTo>
                    <a:pt x="34259" y="14671"/>
                  </a:lnTo>
                  <a:lnTo>
                    <a:pt x="34965" y="14240"/>
                  </a:lnTo>
                  <a:lnTo>
                    <a:pt x="35658" y="13795"/>
                  </a:lnTo>
                  <a:lnTo>
                    <a:pt x="36338" y="13337"/>
                  </a:lnTo>
                  <a:lnTo>
                    <a:pt x="37005" y="12854"/>
                  </a:lnTo>
                  <a:lnTo>
                    <a:pt x="37659" y="12370"/>
                  </a:lnTo>
                  <a:lnTo>
                    <a:pt x="38286" y="11847"/>
                  </a:lnTo>
                  <a:lnTo>
                    <a:pt x="38914" y="11324"/>
                  </a:lnTo>
                  <a:lnTo>
                    <a:pt x="39515" y="10762"/>
                  </a:lnTo>
                  <a:lnTo>
                    <a:pt x="40104" y="10186"/>
                  </a:lnTo>
                  <a:lnTo>
                    <a:pt x="40666" y="9585"/>
                  </a:lnTo>
                  <a:lnTo>
                    <a:pt x="41215" y="8970"/>
                  </a:lnTo>
                  <a:lnTo>
                    <a:pt x="41477" y="8643"/>
                  </a:lnTo>
                  <a:lnTo>
                    <a:pt x="41738" y="8329"/>
                  </a:lnTo>
                  <a:lnTo>
                    <a:pt x="42000" y="7989"/>
                  </a:lnTo>
                  <a:lnTo>
                    <a:pt x="42248" y="7650"/>
                  </a:lnTo>
                  <a:lnTo>
                    <a:pt x="42483" y="7310"/>
                  </a:lnTo>
                  <a:lnTo>
                    <a:pt x="42732" y="6957"/>
                  </a:lnTo>
                  <a:lnTo>
                    <a:pt x="42954" y="6590"/>
                  </a:lnTo>
                  <a:lnTo>
                    <a:pt x="43190" y="6224"/>
                  </a:lnTo>
                  <a:lnTo>
                    <a:pt x="43412" y="5858"/>
                  </a:lnTo>
                  <a:lnTo>
                    <a:pt x="43621" y="5479"/>
                  </a:lnTo>
                  <a:lnTo>
                    <a:pt x="43830" y="5087"/>
                  </a:lnTo>
                  <a:lnTo>
                    <a:pt x="44039" y="4694"/>
                  </a:lnTo>
                  <a:lnTo>
                    <a:pt x="44236" y="4289"/>
                  </a:lnTo>
                  <a:lnTo>
                    <a:pt x="44419" y="3884"/>
                  </a:lnTo>
                  <a:lnTo>
                    <a:pt x="44484" y="3727"/>
                  </a:lnTo>
                  <a:lnTo>
                    <a:pt x="44536" y="3583"/>
                  </a:lnTo>
                  <a:lnTo>
                    <a:pt x="44589" y="3426"/>
                  </a:lnTo>
                  <a:lnTo>
                    <a:pt x="44628" y="3282"/>
                  </a:lnTo>
                  <a:lnTo>
                    <a:pt x="44654" y="3138"/>
                  </a:lnTo>
                  <a:lnTo>
                    <a:pt x="44667" y="2995"/>
                  </a:lnTo>
                  <a:lnTo>
                    <a:pt x="44693" y="2707"/>
                  </a:lnTo>
                  <a:lnTo>
                    <a:pt x="44680" y="2445"/>
                  </a:lnTo>
                  <a:lnTo>
                    <a:pt x="44628" y="2184"/>
                  </a:lnTo>
                  <a:lnTo>
                    <a:pt x="44562" y="1935"/>
                  </a:lnTo>
                  <a:lnTo>
                    <a:pt x="44471" y="1687"/>
                  </a:lnTo>
                  <a:lnTo>
                    <a:pt x="44340" y="1465"/>
                  </a:lnTo>
                  <a:lnTo>
                    <a:pt x="44209" y="1256"/>
                  </a:lnTo>
                  <a:lnTo>
                    <a:pt x="44053" y="1046"/>
                  </a:lnTo>
                  <a:lnTo>
                    <a:pt x="43869" y="863"/>
                  </a:lnTo>
                  <a:lnTo>
                    <a:pt x="43673" y="693"/>
                  </a:lnTo>
                  <a:lnTo>
                    <a:pt x="43464" y="536"/>
                  </a:lnTo>
                  <a:lnTo>
                    <a:pt x="43242" y="406"/>
                  </a:lnTo>
                  <a:lnTo>
                    <a:pt x="43020" y="288"/>
                  </a:lnTo>
                  <a:lnTo>
                    <a:pt x="42771" y="183"/>
                  </a:lnTo>
                  <a:lnTo>
                    <a:pt x="42536" y="105"/>
                  </a:lnTo>
                  <a:lnTo>
                    <a:pt x="42287" y="53"/>
                  </a:lnTo>
                  <a:lnTo>
                    <a:pt x="42026" y="13"/>
                  </a:lnTo>
                  <a:lnTo>
                    <a:pt x="4177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2" name="Google Shape;1799;p38">
              <a:extLst>
                <a:ext uri="{FF2B5EF4-FFF2-40B4-BE49-F238E27FC236}">
                  <a16:creationId xmlns:a16="http://schemas.microsoft.com/office/drawing/2014/main" id="{187EE7B5-21CA-B437-586F-322EAB628799}"/>
                </a:ext>
              </a:extLst>
            </p:cNvPr>
            <p:cNvSpPr/>
            <p:nvPr/>
          </p:nvSpPr>
          <p:spPr>
            <a:xfrm>
              <a:off x="2007850" y="2780675"/>
              <a:ext cx="1559925" cy="2232025"/>
            </a:xfrm>
            <a:custGeom>
              <a:avLst/>
              <a:gdLst/>
              <a:ahLst/>
              <a:cxnLst/>
              <a:rect l="l" t="t" r="r" b="b"/>
              <a:pathLst>
                <a:path w="62397" h="89281" extrusionOk="0">
                  <a:moveTo>
                    <a:pt x="34245" y="0"/>
                  </a:moveTo>
                  <a:lnTo>
                    <a:pt x="33670" y="13"/>
                  </a:lnTo>
                  <a:lnTo>
                    <a:pt x="33095" y="39"/>
                  </a:lnTo>
                  <a:lnTo>
                    <a:pt x="32519" y="92"/>
                  </a:lnTo>
                  <a:lnTo>
                    <a:pt x="31944" y="170"/>
                  </a:lnTo>
                  <a:lnTo>
                    <a:pt x="31369" y="262"/>
                  </a:lnTo>
                  <a:lnTo>
                    <a:pt x="30793" y="379"/>
                  </a:lnTo>
                  <a:lnTo>
                    <a:pt x="30231" y="510"/>
                  </a:lnTo>
                  <a:lnTo>
                    <a:pt x="29656" y="654"/>
                  </a:lnTo>
                  <a:lnTo>
                    <a:pt x="29080" y="837"/>
                  </a:lnTo>
                  <a:lnTo>
                    <a:pt x="28518" y="1020"/>
                  </a:lnTo>
                  <a:lnTo>
                    <a:pt x="27956" y="1229"/>
                  </a:lnTo>
                  <a:lnTo>
                    <a:pt x="27381" y="1465"/>
                  </a:lnTo>
                  <a:lnTo>
                    <a:pt x="26818" y="1713"/>
                  </a:lnTo>
                  <a:lnTo>
                    <a:pt x="26256" y="1988"/>
                  </a:lnTo>
                  <a:lnTo>
                    <a:pt x="25694" y="2275"/>
                  </a:lnTo>
                  <a:lnTo>
                    <a:pt x="25145" y="2589"/>
                  </a:lnTo>
                  <a:lnTo>
                    <a:pt x="24582" y="2916"/>
                  </a:lnTo>
                  <a:lnTo>
                    <a:pt x="24033" y="3256"/>
                  </a:lnTo>
                  <a:lnTo>
                    <a:pt x="23484" y="3622"/>
                  </a:lnTo>
                  <a:lnTo>
                    <a:pt x="22935" y="4014"/>
                  </a:lnTo>
                  <a:lnTo>
                    <a:pt x="22399" y="4420"/>
                  </a:lnTo>
                  <a:lnTo>
                    <a:pt x="21850" y="4851"/>
                  </a:lnTo>
                  <a:lnTo>
                    <a:pt x="21314" y="5296"/>
                  </a:lnTo>
                  <a:lnTo>
                    <a:pt x="20777" y="5754"/>
                  </a:lnTo>
                  <a:lnTo>
                    <a:pt x="20241" y="6237"/>
                  </a:lnTo>
                  <a:lnTo>
                    <a:pt x="19718" y="6734"/>
                  </a:lnTo>
                  <a:lnTo>
                    <a:pt x="19195" y="7257"/>
                  </a:lnTo>
                  <a:lnTo>
                    <a:pt x="18672" y="7793"/>
                  </a:lnTo>
                  <a:lnTo>
                    <a:pt x="18162" y="8356"/>
                  </a:lnTo>
                  <a:lnTo>
                    <a:pt x="17652" y="8931"/>
                  </a:lnTo>
                  <a:lnTo>
                    <a:pt x="17142" y="9519"/>
                  </a:lnTo>
                  <a:lnTo>
                    <a:pt x="16646" y="10134"/>
                  </a:lnTo>
                  <a:lnTo>
                    <a:pt x="16149" y="10775"/>
                  </a:lnTo>
                  <a:lnTo>
                    <a:pt x="15599" y="11494"/>
                  </a:lnTo>
                  <a:lnTo>
                    <a:pt x="15063" y="12213"/>
                  </a:lnTo>
                  <a:lnTo>
                    <a:pt x="14540" y="12945"/>
                  </a:lnTo>
                  <a:lnTo>
                    <a:pt x="14030" y="13690"/>
                  </a:lnTo>
                  <a:lnTo>
                    <a:pt x="13520" y="14449"/>
                  </a:lnTo>
                  <a:lnTo>
                    <a:pt x="13024" y="15220"/>
                  </a:lnTo>
                  <a:lnTo>
                    <a:pt x="12540" y="15992"/>
                  </a:lnTo>
                  <a:lnTo>
                    <a:pt x="12056" y="16776"/>
                  </a:lnTo>
                  <a:lnTo>
                    <a:pt x="11585" y="17561"/>
                  </a:lnTo>
                  <a:lnTo>
                    <a:pt x="11128" y="18358"/>
                  </a:lnTo>
                  <a:lnTo>
                    <a:pt x="10670" y="19169"/>
                  </a:lnTo>
                  <a:lnTo>
                    <a:pt x="10225" y="19993"/>
                  </a:lnTo>
                  <a:lnTo>
                    <a:pt x="9794" y="20817"/>
                  </a:lnTo>
                  <a:lnTo>
                    <a:pt x="9375" y="21640"/>
                  </a:lnTo>
                  <a:lnTo>
                    <a:pt x="8957" y="22477"/>
                  </a:lnTo>
                  <a:lnTo>
                    <a:pt x="8552" y="23327"/>
                  </a:lnTo>
                  <a:lnTo>
                    <a:pt x="8146" y="24177"/>
                  </a:lnTo>
                  <a:lnTo>
                    <a:pt x="7767" y="25040"/>
                  </a:lnTo>
                  <a:lnTo>
                    <a:pt x="7388" y="25903"/>
                  </a:lnTo>
                  <a:lnTo>
                    <a:pt x="7022" y="26779"/>
                  </a:lnTo>
                  <a:lnTo>
                    <a:pt x="6656" y="27655"/>
                  </a:lnTo>
                  <a:lnTo>
                    <a:pt x="6303" y="28531"/>
                  </a:lnTo>
                  <a:lnTo>
                    <a:pt x="5963" y="29420"/>
                  </a:lnTo>
                  <a:lnTo>
                    <a:pt x="5636" y="30310"/>
                  </a:lnTo>
                  <a:lnTo>
                    <a:pt x="5309" y="31212"/>
                  </a:lnTo>
                  <a:lnTo>
                    <a:pt x="4995" y="32114"/>
                  </a:lnTo>
                  <a:lnTo>
                    <a:pt x="4694" y="33016"/>
                  </a:lnTo>
                  <a:lnTo>
                    <a:pt x="4394" y="33918"/>
                  </a:lnTo>
                  <a:lnTo>
                    <a:pt x="4119" y="34834"/>
                  </a:lnTo>
                  <a:lnTo>
                    <a:pt x="3845" y="35749"/>
                  </a:lnTo>
                  <a:lnTo>
                    <a:pt x="3570" y="36677"/>
                  </a:lnTo>
                  <a:lnTo>
                    <a:pt x="3321" y="37593"/>
                  </a:lnTo>
                  <a:lnTo>
                    <a:pt x="3073" y="38521"/>
                  </a:lnTo>
                  <a:lnTo>
                    <a:pt x="2825" y="39449"/>
                  </a:lnTo>
                  <a:lnTo>
                    <a:pt x="2602" y="40378"/>
                  </a:lnTo>
                  <a:lnTo>
                    <a:pt x="2380" y="41306"/>
                  </a:lnTo>
                  <a:lnTo>
                    <a:pt x="2171" y="42248"/>
                  </a:lnTo>
                  <a:lnTo>
                    <a:pt x="1975" y="43176"/>
                  </a:lnTo>
                  <a:lnTo>
                    <a:pt x="1779" y="44117"/>
                  </a:lnTo>
                  <a:lnTo>
                    <a:pt x="1609" y="45059"/>
                  </a:lnTo>
                  <a:lnTo>
                    <a:pt x="1439" y="45987"/>
                  </a:lnTo>
                  <a:lnTo>
                    <a:pt x="1269" y="46929"/>
                  </a:lnTo>
                  <a:lnTo>
                    <a:pt x="1125" y="47870"/>
                  </a:lnTo>
                  <a:lnTo>
                    <a:pt x="981" y="48812"/>
                  </a:lnTo>
                  <a:lnTo>
                    <a:pt x="850" y="49753"/>
                  </a:lnTo>
                  <a:lnTo>
                    <a:pt x="719" y="50681"/>
                  </a:lnTo>
                  <a:lnTo>
                    <a:pt x="615" y="51623"/>
                  </a:lnTo>
                  <a:lnTo>
                    <a:pt x="510" y="52564"/>
                  </a:lnTo>
                  <a:lnTo>
                    <a:pt x="406" y="53493"/>
                  </a:lnTo>
                  <a:lnTo>
                    <a:pt x="327" y="54434"/>
                  </a:lnTo>
                  <a:lnTo>
                    <a:pt x="249" y="55362"/>
                  </a:lnTo>
                  <a:lnTo>
                    <a:pt x="183" y="56291"/>
                  </a:lnTo>
                  <a:lnTo>
                    <a:pt x="131" y="57219"/>
                  </a:lnTo>
                  <a:lnTo>
                    <a:pt x="92" y="58148"/>
                  </a:lnTo>
                  <a:lnTo>
                    <a:pt x="53" y="59076"/>
                  </a:lnTo>
                  <a:lnTo>
                    <a:pt x="26" y="59991"/>
                  </a:lnTo>
                  <a:lnTo>
                    <a:pt x="13" y="60907"/>
                  </a:lnTo>
                  <a:lnTo>
                    <a:pt x="0" y="61822"/>
                  </a:lnTo>
                  <a:lnTo>
                    <a:pt x="13" y="62724"/>
                  </a:lnTo>
                  <a:lnTo>
                    <a:pt x="26" y="63639"/>
                  </a:lnTo>
                  <a:lnTo>
                    <a:pt x="40" y="64542"/>
                  </a:lnTo>
                  <a:lnTo>
                    <a:pt x="79" y="65431"/>
                  </a:lnTo>
                  <a:lnTo>
                    <a:pt x="118" y="66320"/>
                  </a:lnTo>
                  <a:lnTo>
                    <a:pt x="170" y="67209"/>
                  </a:lnTo>
                  <a:lnTo>
                    <a:pt x="223" y="67824"/>
                  </a:lnTo>
                  <a:lnTo>
                    <a:pt x="275" y="68451"/>
                  </a:lnTo>
                  <a:lnTo>
                    <a:pt x="340" y="69066"/>
                  </a:lnTo>
                  <a:lnTo>
                    <a:pt x="419" y="69680"/>
                  </a:lnTo>
                  <a:lnTo>
                    <a:pt x="497" y="70295"/>
                  </a:lnTo>
                  <a:lnTo>
                    <a:pt x="602" y="70922"/>
                  </a:lnTo>
                  <a:lnTo>
                    <a:pt x="706" y="71537"/>
                  </a:lnTo>
                  <a:lnTo>
                    <a:pt x="824" y="72138"/>
                  </a:lnTo>
                  <a:lnTo>
                    <a:pt x="955" y="72753"/>
                  </a:lnTo>
                  <a:lnTo>
                    <a:pt x="1086" y="73368"/>
                  </a:lnTo>
                  <a:lnTo>
                    <a:pt x="1242" y="73969"/>
                  </a:lnTo>
                  <a:lnTo>
                    <a:pt x="1412" y="74571"/>
                  </a:lnTo>
                  <a:lnTo>
                    <a:pt x="1596" y="75159"/>
                  </a:lnTo>
                  <a:lnTo>
                    <a:pt x="1779" y="75747"/>
                  </a:lnTo>
                  <a:lnTo>
                    <a:pt x="1988" y="76336"/>
                  </a:lnTo>
                  <a:lnTo>
                    <a:pt x="2210" y="76911"/>
                  </a:lnTo>
                  <a:lnTo>
                    <a:pt x="2445" y="77486"/>
                  </a:lnTo>
                  <a:lnTo>
                    <a:pt x="2694" y="78049"/>
                  </a:lnTo>
                  <a:lnTo>
                    <a:pt x="2955" y="78611"/>
                  </a:lnTo>
                  <a:lnTo>
                    <a:pt x="3230" y="79160"/>
                  </a:lnTo>
                  <a:lnTo>
                    <a:pt x="3531" y="79696"/>
                  </a:lnTo>
                  <a:lnTo>
                    <a:pt x="3831" y="80219"/>
                  </a:lnTo>
                  <a:lnTo>
                    <a:pt x="4158" y="80742"/>
                  </a:lnTo>
                  <a:lnTo>
                    <a:pt x="4498" y="81252"/>
                  </a:lnTo>
                  <a:lnTo>
                    <a:pt x="4851" y="81762"/>
                  </a:lnTo>
                  <a:lnTo>
                    <a:pt x="5231" y="82246"/>
                  </a:lnTo>
                  <a:lnTo>
                    <a:pt x="5623" y="82717"/>
                  </a:lnTo>
                  <a:lnTo>
                    <a:pt x="6028" y="83187"/>
                  </a:lnTo>
                  <a:lnTo>
                    <a:pt x="6460" y="83645"/>
                  </a:lnTo>
                  <a:lnTo>
                    <a:pt x="6904" y="84077"/>
                  </a:lnTo>
                  <a:lnTo>
                    <a:pt x="7362" y="84508"/>
                  </a:lnTo>
                  <a:lnTo>
                    <a:pt x="7846" y="84913"/>
                  </a:lnTo>
                  <a:lnTo>
                    <a:pt x="8264" y="85253"/>
                  </a:lnTo>
                  <a:lnTo>
                    <a:pt x="8709" y="85567"/>
                  </a:lnTo>
                  <a:lnTo>
                    <a:pt x="9153" y="85868"/>
                  </a:lnTo>
                  <a:lnTo>
                    <a:pt x="9598" y="86156"/>
                  </a:lnTo>
                  <a:lnTo>
                    <a:pt x="10068" y="86430"/>
                  </a:lnTo>
                  <a:lnTo>
                    <a:pt x="10552" y="86692"/>
                  </a:lnTo>
                  <a:lnTo>
                    <a:pt x="11036" y="86927"/>
                  </a:lnTo>
                  <a:lnTo>
                    <a:pt x="11520" y="87162"/>
                  </a:lnTo>
                  <a:lnTo>
                    <a:pt x="12030" y="87372"/>
                  </a:lnTo>
                  <a:lnTo>
                    <a:pt x="12540" y="87581"/>
                  </a:lnTo>
                  <a:lnTo>
                    <a:pt x="13063" y="87764"/>
                  </a:lnTo>
                  <a:lnTo>
                    <a:pt x="13586" y="87947"/>
                  </a:lnTo>
                  <a:lnTo>
                    <a:pt x="14122" y="88104"/>
                  </a:lnTo>
                  <a:lnTo>
                    <a:pt x="14671" y="88261"/>
                  </a:lnTo>
                  <a:lnTo>
                    <a:pt x="15220" y="88391"/>
                  </a:lnTo>
                  <a:lnTo>
                    <a:pt x="15783" y="88522"/>
                  </a:lnTo>
                  <a:lnTo>
                    <a:pt x="16345" y="88640"/>
                  </a:lnTo>
                  <a:lnTo>
                    <a:pt x="16907" y="88745"/>
                  </a:lnTo>
                  <a:lnTo>
                    <a:pt x="17482" y="88836"/>
                  </a:lnTo>
                  <a:lnTo>
                    <a:pt x="18058" y="88914"/>
                  </a:lnTo>
                  <a:lnTo>
                    <a:pt x="18646" y="88993"/>
                  </a:lnTo>
                  <a:lnTo>
                    <a:pt x="19234" y="89058"/>
                  </a:lnTo>
                  <a:lnTo>
                    <a:pt x="19836" y="89111"/>
                  </a:lnTo>
                  <a:lnTo>
                    <a:pt x="20424" y="89163"/>
                  </a:lnTo>
                  <a:lnTo>
                    <a:pt x="21026" y="89202"/>
                  </a:lnTo>
                  <a:lnTo>
                    <a:pt x="21640" y="89228"/>
                  </a:lnTo>
                  <a:lnTo>
                    <a:pt x="22856" y="89268"/>
                  </a:lnTo>
                  <a:lnTo>
                    <a:pt x="24086" y="89281"/>
                  </a:lnTo>
                  <a:lnTo>
                    <a:pt x="25328" y="89268"/>
                  </a:lnTo>
                  <a:lnTo>
                    <a:pt x="26570" y="89228"/>
                  </a:lnTo>
                  <a:lnTo>
                    <a:pt x="27812" y="89163"/>
                  </a:lnTo>
                  <a:lnTo>
                    <a:pt x="29054" y="89084"/>
                  </a:lnTo>
                  <a:lnTo>
                    <a:pt x="30283" y="88993"/>
                  </a:lnTo>
                  <a:lnTo>
                    <a:pt x="31526" y="88888"/>
                  </a:lnTo>
                  <a:lnTo>
                    <a:pt x="32755" y="88784"/>
                  </a:lnTo>
                  <a:lnTo>
                    <a:pt x="35161" y="88535"/>
                  </a:lnTo>
                  <a:lnTo>
                    <a:pt x="37514" y="88287"/>
                  </a:lnTo>
                  <a:lnTo>
                    <a:pt x="39789" y="88052"/>
                  </a:lnTo>
                  <a:lnTo>
                    <a:pt x="40888" y="87947"/>
                  </a:lnTo>
                  <a:lnTo>
                    <a:pt x="41947" y="87855"/>
                  </a:lnTo>
                  <a:lnTo>
                    <a:pt x="42993" y="87777"/>
                  </a:lnTo>
                  <a:lnTo>
                    <a:pt x="43987" y="87725"/>
                  </a:lnTo>
                  <a:lnTo>
                    <a:pt x="44536" y="87685"/>
                  </a:lnTo>
                  <a:lnTo>
                    <a:pt x="45085" y="87646"/>
                  </a:lnTo>
                  <a:lnTo>
                    <a:pt x="45608" y="87594"/>
                  </a:lnTo>
                  <a:lnTo>
                    <a:pt x="46131" y="87542"/>
                  </a:lnTo>
                  <a:lnTo>
                    <a:pt x="46641" y="87476"/>
                  </a:lnTo>
                  <a:lnTo>
                    <a:pt x="47138" y="87411"/>
                  </a:lnTo>
                  <a:lnTo>
                    <a:pt x="47622" y="87332"/>
                  </a:lnTo>
                  <a:lnTo>
                    <a:pt x="48092" y="87241"/>
                  </a:lnTo>
                  <a:lnTo>
                    <a:pt x="48550" y="87149"/>
                  </a:lnTo>
                  <a:lnTo>
                    <a:pt x="49008" y="87045"/>
                  </a:lnTo>
                  <a:lnTo>
                    <a:pt x="49452" y="86927"/>
                  </a:lnTo>
                  <a:lnTo>
                    <a:pt x="49884" y="86809"/>
                  </a:lnTo>
                  <a:lnTo>
                    <a:pt x="50315" y="86679"/>
                  </a:lnTo>
                  <a:lnTo>
                    <a:pt x="50720" y="86535"/>
                  </a:lnTo>
                  <a:lnTo>
                    <a:pt x="51126" y="86391"/>
                  </a:lnTo>
                  <a:lnTo>
                    <a:pt x="51518" y="86247"/>
                  </a:lnTo>
                  <a:lnTo>
                    <a:pt x="51910" y="86077"/>
                  </a:lnTo>
                  <a:lnTo>
                    <a:pt x="52290" y="85920"/>
                  </a:lnTo>
                  <a:lnTo>
                    <a:pt x="52656" y="85737"/>
                  </a:lnTo>
                  <a:lnTo>
                    <a:pt x="53009" y="85554"/>
                  </a:lnTo>
                  <a:lnTo>
                    <a:pt x="53362" y="85358"/>
                  </a:lnTo>
                  <a:lnTo>
                    <a:pt x="53702" y="85162"/>
                  </a:lnTo>
                  <a:lnTo>
                    <a:pt x="54029" y="84953"/>
                  </a:lnTo>
                  <a:lnTo>
                    <a:pt x="54356" y="84730"/>
                  </a:lnTo>
                  <a:lnTo>
                    <a:pt x="54669" y="84508"/>
                  </a:lnTo>
                  <a:lnTo>
                    <a:pt x="54970" y="84273"/>
                  </a:lnTo>
                  <a:lnTo>
                    <a:pt x="55271" y="84037"/>
                  </a:lnTo>
                  <a:lnTo>
                    <a:pt x="55558" y="83789"/>
                  </a:lnTo>
                  <a:lnTo>
                    <a:pt x="55846" y="83527"/>
                  </a:lnTo>
                  <a:lnTo>
                    <a:pt x="56121" y="83266"/>
                  </a:lnTo>
                  <a:lnTo>
                    <a:pt x="56382" y="82991"/>
                  </a:lnTo>
                  <a:lnTo>
                    <a:pt x="56644" y="82717"/>
                  </a:lnTo>
                  <a:lnTo>
                    <a:pt x="56892" y="82429"/>
                  </a:lnTo>
                  <a:lnTo>
                    <a:pt x="57141" y="82128"/>
                  </a:lnTo>
                  <a:lnTo>
                    <a:pt x="57376" y="81828"/>
                  </a:lnTo>
                  <a:lnTo>
                    <a:pt x="57611" y="81514"/>
                  </a:lnTo>
                  <a:lnTo>
                    <a:pt x="57834" y="81187"/>
                  </a:lnTo>
                  <a:lnTo>
                    <a:pt x="58056" y="80860"/>
                  </a:lnTo>
                  <a:lnTo>
                    <a:pt x="58265" y="80520"/>
                  </a:lnTo>
                  <a:lnTo>
                    <a:pt x="58474" y="80180"/>
                  </a:lnTo>
                  <a:lnTo>
                    <a:pt x="58670" y="79827"/>
                  </a:lnTo>
                  <a:lnTo>
                    <a:pt x="58867" y="79474"/>
                  </a:lnTo>
                  <a:lnTo>
                    <a:pt x="59050" y="79095"/>
                  </a:lnTo>
                  <a:lnTo>
                    <a:pt x="59233" y="78729"/>
                  </a:lnTo>
                  <a:lnTo>
                    <a:pt x="59403" y="78336"/>
                  </a:lnTo>
                  <a:lnTo>
                    <a:pt x="59573" y="77944"/>
                  </a:lnTo>
                  <a:lnTo>
                    <a:pt x="59743" y="77552"/>
                  </a:lnTo>
                  <a:lnTo>
                    <a:pt x="59900" y="77146"/>
                  </a:lnTo>
                  <a:lnTo>
                    <a:pt x="60200" y="76297"/>
                  </a:lnTo>
                  <a:lnTo>
                    <a:pt x="60488" y="75434"/>
                  </a:lnTo>
                  <a:lnTo>
                    <a:pt x="60749" y="74531"/>
                  </a:lnTo>
                  <a:lnTo>
                    <a:pt x="60998" y="73590"/>
                  </a:lnTo>
                  <a:lnTo>
                    <a:pt x="61233" y="72622"/>
                  </a:lnTo>
                  <a:lnTo>
                    <a:pt x="61442" y="71629"/>
                  </a:lnTo>
                  <a:lnTo>
                    <a:pt x="61652" y="70596"/>
                  </a:lnTo>
                  <a:lnTo>
                    <a:pt x="61835" y="69536"/>
                  </a:lnTo>
                  <a:lnTo>
                    <a:pt x="61992" y="68608"/>
                  </a:lnTo>
                  <a:lnTo>
                    <a:pt x="62109" y="67640"/>
                  </a:lnTo>
                  <a:lnTo>
                    <a:pt x="62214" y="66647"/>
                  </a:lnTo>
                  <a:lnTo>
                    <a:pt x="62292" y="65627"/>
                  </a:lnTo>
                  <a:lnTo>
                    <a:pt x="62345" y="64594"/>
                  </a:lnTo>
                  <a:lnTo>
                    <a:pt x="62384" y="63522"/>
                  </a:lnTo>
                  <a:lnTo>
                    <a:pt x="62397" y="62436"/>
                  </a:lnTo>
                  <a:lnTo>
                    <a:pt x="62397" y="61325"/>
                  </a:lnTo>
                  <a:lnTo>
                    <a:pt x="62384" y="60200"/>
                  </a:lnTo>
                  <a:lnTo>
                    <a:pt x="62345" y="59063"/>
                  </a:lnTo>
                  <a:lnTo>
                    <a:pt x="62292" y="57899"/>
                  </a:lnTo>
                  <a:lnTo>
                    <a:pt x="62227" y="56722"/>
                  </a:lnTo>
                  <a:lnTo>
                    <a:pt x="62135" y="55532"/>
                  </a:lnTo>
                  <a:lnTo>
                    <a:pt x="62031" y="54329"/>
                  </a:lnTo>
                  <a:lnTo>
                    <a:pt x="61913" y="53127"/>
                  </a:lnTo>
                  <a:lnTo>
                    <a:pt x="61782" y="51897"/>
                  </a:lnTo>
                  <a:lnTo>
                    <a:pt x="61652" y="50668"/>
                  </a:lnTo>
                  <a:lnTo>
                    <a:pt x="61495" y="49439"/>
                  </a:lnTo>
                  <a:lnTo>
                    <a:pt x="61325" y="48197"/>
                  </a:lnTo>
                  <a:lnTo>
                    <a:pt x="61142" y="46955"/>
                  </a:lnTo>
                  <a:lnTo>
                    <a:pt x="60946" y="45700"/>
                  </a:lnTo>
                  <a:lnTo>
                    <a:pt x="60749" y="44457"/>
                  </a:lnTo>
                  <a:lnTo>
                    <a:pt x="60540" y="43215"/>
                  </a:lnTo>
                  <a:lnTo>
                    <a:pt x="60318" y="41960"/>
                  </a:lnTo>
                  <a:lnTo>
                    <a:pt x="60096" y="40718"/>
                  </a:lnTo>
                  <a:lnTo>
                    <a:pt x="59860" y="39489"/>
                  </a:lnTo>
                  <a:lnTo>
                    <a:pt x="59612" y="38260"/>
                  </a:lnTo>
                  <a:lnTo>
                    <a:pt x="59363" y="37030"/>
                  </a:lnTo>
                  <a:lnTo>
                    <a:pt x="58854" y="34611"/>
                  </a:lnTo>
                  <a:lnTo>
                    <a:pt x="58317" y="32245"/>
                  </a:lnTo>
                  <a:lnTo>
                    <a:pt x="57768" y="29930"/>
                  </a:lnTo>
                  <a:lnTo>
                    <a:pt x="57219" y="27681"/>
                  </a:lnTo>
                  <a:lnTo>
                    <a:pt x="56657" y="25524"/>
                  </a:lnTo>
                  <a:lnTo>
                    <a:pt x="56095" y="23445"/>
                  </a:lnTo>
                  <a:lnTo>
                    <a:pt x="55545" y="21483"/>
                  </a:lnTo>
                  <a:lnTo>
                    <a:pt x="55009" y="19627"/>
                  </a:lnTo>
                  <a:lnTo>
                    <a:pt x="54486" y="17888"/>
                  </a:lnTo>
                  <a:lnTo>
                    <a:pt x="53976" y="16292"/>
                  </a:lnTo>
                  <a:lnTo>
                    <a:pt x="53506" y="14854"/>
                  </a:lnTo>
                  <a:lnTo>
                    <a:pt x="53061" y="13560"/>
                  </a:lnTo>
                  <a:lnTo>
                    <a:pt x="52643" y="12448"/>
                  </a:lnTo>
                  <a:lnTo>
                    <a:pt x="52276" y="11507"/>
                  </a:lnTo>
                  <a:lnTo>
                    <a:pt x="52107" y="11115"/>
                  </a:lnTo>
                  <a:lnTo>
                    <a:pt x="51950" y="10761"/>
                  </a:lnTo>
                  <a:lnTo>
                    <a:pt x="51806" y="10474"/>
                  </a:lnTo>
                  <a:lnTo>
                    <a:pt x="51675" y="10225"/>
                  </a:lnTo>
                  <a:lnTo>
                    <a:pt x="51570" y="10029"/>
                  </a:lnTo>
                  <a:lnTo>
                    <a:pt x="51466" y="9898"/>
                  </a:lnTo>
                  <a:lnTo>
                    <a:pt x="51414" y="9846"/>
                  </a:lnTo>
                  <a:lnTo>
                    <a:pt x="51374" y="9820"/>
                  </a:lnTo>
                  <a:lnTo>
                    <a:pt x="51335" y="9794"/>
                  </a:lnTo>
                  <a:lnTo>
                    <a:pt x="51309" y="9794"/>
                  </a:lnTo>
                  <a:lnTo>
                    <a:pt x="50799" y="9166"/>
                  </a:lnTo>
                  <a:lnTo>
                    <a:pt x="50289" y="8552"/>
                  </a:lnTo>
                  <a:lnTo>
                    <a:pt x="49779" y="7963"/>
                  </a:lnTo>
                  <a:lnTo>
                    <a:pt x="49269" y="7401"/>
                  </a:lnTo>
                  <a:lnTo>
                    <a:pt x="48746" y="6852"/>
                  </a:lnTo>
                  <a:lnTo>
                    <a:pt x="48210" y="6329"/>
                  </a:lnTo>
                  <a:lnTo>
                    <a:pt x="47687" y="5832"/>
                  </a:lnTo>
                  <a:lnTo>
                    <a:pt x="47151" y="5348"/>
                  </a:lnTo>
                  <a:lnTo>
                    <a:pt x="46615" y="4877"/>
                  </a:lnTo>
                  <a:lnTo>
                    <a:pt x="46079" y="4446"/>
                  </a:lnTo>
                  <a:lnTo>
                    <a:pt x="45529" y="4028"/>
                  </a:lnTo>
                  <a:lnTo>
                    <a:pt x="44993" y="3622"/>
                  </a:lnTo>
                  <a:lnTo>
                    <a:pt x="44444" y="3256"/>
                  </a:lnTo>
                  <a:lnTo>
                    <a:pt x="43882" y="2890"/>
                  </a:lnTo>
                  <a:lnTo>
                    <a:pt x="43333" y="2563"/>
                  </a:lnTo>
                  <a:lnTo>
                    <a:pt x="42771" y="2249"/>
                  </a:lnTo>
                  <a:lnTo>
                    <a:pt x="42221" y="1948"/>
                  </a:lnTo>
                  <a:lnTo>
                    <a:pt x="41659" y="1674"/>
                  </a:lnTo>
                  <a:lnTo>
                    <a:pt x="41097" y="1425"/>
                  </a:lnTo>
                  <a:lnTo>
                    <a:pt x="40535" y="1190"/>
                  </a:lnTo>
                  <a:lnTo>
                    <a:pt x="39959" y="981"/>
                  </a:lnTo>
                  <a:lnTo>
                    <a:pt x="39397" y="798"/>
                  </a:lnTo>
                  <a:lnTo>
                    <a:pt x="38822" y="628"/>
                  </a:lnTo>
                  <a:lnTo>
                    <a:pt x="38259" y="471"/>
                  </a:lnTo>
                  <a:lnTo>
                    <a:pt x="37684" y="340"/>
                  </a:lnTo>
                  <a:lnTo>
                    <a:pt x="37109" y="236"/>
                  </a:lnTo>
                  <a:lnTo>
                    <a:pt x="36533" y="144"/>
                  </a:lnTo>
                  <a:lnTo>
                    <a:pt x="35971" y="79"/>
                  </a:lnTo>
                  <a:lnTo>
                    <a:pt x="35396" y="26"/>
                  </a:lnTo>
                  <a:lnTo>
                    <a:pt x="34821" y="0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3" name="Google Shape;1800;p38">
              <a:extLst>
                <a:ext uri="{FF2B5EF4-FFF2-40B4-BE49-F238E27FC236}">
                  <a16:creationId xmlns:a16="http://schemas.microsoft.com/office/drawing/2014/main" id="{68B8B6E0-C1E3-6BDB-B134-D57D7C929A28}"/>
                </a:ext>
              </a:extLst>
            </p:cNvPr>
            <p:cNvSpPr/>
            <p:nvPr/>
          </p:nvSpPr>
          <p:spPr>
            <a:xfrm>
              <a:off x="2007850" y="2781000"/>
              <a:ext cx="879675" cy="2231700"/>
            </a:xfrm>
            <a:custGeom>
              <a:avLst/>
              <a:gdLst/>
              <a:ahLst/>
              <a:cxnLst/>
              <a:rect l="l" t="t" r="r" b="b"/>
              <a:pathLst>
                <a:path w="35187" h="89268" extrusionOk="0">
                  <a:moveTo>
                    <a:pt x="33945" y="0"/>
                  </a:moveTo>
                  <a:lnTo>
                    <a:pt x="33330" y="26"/>
                  </a:lnTo>
                  <a:lnTo>
                    <a:pt x="32702" y="79"/>
                  </a:lnTo>
                  <a:lnTo>
                    <a:pt x="32088" y="144"/>
                  </a:lnTo>
                  <a:lnTo>
                    <a:pt x="31460" y="236"/>
                  </a:lnTo>
                  <a:lnTo>
                    <a:pt x="30846" y="366"/>
                  </a:lnTo>
                  <a:lnTo>
                    <a:pt x="30218" y="497"/>
                  </a:lnTo>
                  <a:lnTo>
                    <a:pt x="29603" y="667"/>
                  </a:lnTo>
                  <a:lnTo>
                    <a:pt x="28989" y="863"/>
                  </a:lnTo>
                  <a:lnTo>
                    <a:pt x="28374" y="1073"/>
                  </a:lnTo>
                  <a:lnTo>
                    <a:pt x="27760" y="1308"/>
                  </a:lnTo>
                  <a:lnTo>
                    <a:pt x="27145" y="1556"/>
                  </a:lnTo>
                  <a:lnTo>
                    <a:pt x="26531" y="1844"/>
                  </a:lnTo>
                  <a:lnTo>
                    <a:pt x="25929" y="2145"/>
                  </a:lnTo>
                  <a:lnTo>
                    <a:pt x="25328" y="2472"/>
                  </a:lnTo>
                  <a:lnTo>
                    <a:pt x="24726" y="2825"/>
                  </a:lnTo>
                  <a:lnTo>
                    <a:pt x="24125" y="3191"/>
                  </a:lnTo>
                  <a:lnTo>
                    <a:pt x="23523" y="3583"/>
                  </a:lnTo>
                  <a:lnTo>
                    <a:pt x="22935" y="4001"/>
                  </a:lnTo>
                  <a:lnTo>
                    <a:pt x="22346" y="4446"/>
                  </a:lnTo>
                  <a:lnTo>
                    <a:pt x="21758" y="4904"/>
                  </a:lnTo>
                  <a:lnTo>
                    <a:pt x="21183" y="5387"/>
                  </a:lnTo>
                  <a:lnTo>
                    <a:pt x="20594" y="5897"/>
                  </a:lnTo>
                  <a:lnTo>
                    <a:pt x="20032" y="6434"/>
                  </a:lnTo>
                  <a:lnTo>
                    <a:pt x="19457" y="6983"/>
                  </a:lnTo>
                  <a:lnTo>
                    <a:pt x="18895" y="7558"/>
                  </a:lnTo>
                  <a:lnTo>
                    <a:pt x="18332" y="8159"/>
                  </a:lnTo>
                  <a:lnTo>
                    <a:pt x="17783" y="8774"/>
                  </a:lnTo>
                  <a:lnTo>
                    <a:pt x="17221" y="9415"/>
                  </a:lnTo>
                  <a:lnTo>
                    <a:pt x="16685" y="10069"/>
                  </a:lnTo>
                  <a:lnTo>
                    <a:pt x="16149" y="10762"/>
                  </a:lnTo>
                  <a:lnTo>
                    <a:pt x="15599" y="11481"/>
                  </a:lnTo>
                  <a:lnTo>
                    <a:pt x="15063" y="12200"/>
                  </a:lnTo>
                  <a:lnTo>
                    <a:pt x="14540" y="12932"/>
                  </a:lnTo>
                  <a:lnTo>
                    <a:pt x="14030" y="13677"/>
                  </a:lnTo>
                  <a:lnTo>
                    <a:pt x="13520" y="14436"/>
                  </a:lnTo>
                  <a:lnTo>
                    <a:pt x="13024" y="15207"/>
                  </a:lnTo>
                  <a:lnTo>
                    <a:pt x="12540" y="15979"/>
                  </a:lnTo>
                  <a:lnTo>
                    <a:pt x="12056" y="16763"/>
                  </a:lnTo>
                  <a:lnTo>
                    <a:pt x="11585" y="17548"/>
                  </a:lnTo>
                  <a:lnTo>
                    <a:pt x="11128" y="18345"/>
                  </a:lnTo>
                  <a:lnTo>
                    <a:pt x="10670" y="19156"/>
                  </a:lnTo>
                  <a:lnTo>
                    <a:pt x="10225" y="19980"/>
                  </a:lnTo>
                  <a:lnTo>
                    <a:pt x="9794" y="20804"/>
                  </a:lnTo>
                  <a:lnTo>
                    <a:pt x="9375" y="21627"/>
                  </a:lnTo>
                  <a:lnTo>
                    <a:pt x="8957" y="22464"/>
                  </a:lnTo>
                  <a:lnTo>
                    <a:pt x="8552" y="23314"/>
                  </a:lnTo>
                  <a:lnTo>
                    <a:pt x="8146" y="24164"/>
                  </a:lnTo>
                  <a:lnTo>
                    <a:pt x="7767" y="25027"/>
                  </a:lnTo>
                  <a:lnTo>
                    <a:pt x="7388" y="25890"/>
                  </a:lnTo>
                  <a:lnTo>
                    <a:pt x="7022" y="26766"/>
                  </a:lnTo>
                  <a:lnTo>
                    <a:pt x="6656" y="27642"/>
                  </a:lnTo>
                  <a:lnTo>
                    <a:pt x="6303" y="28518"/>
                  </a:lnTo>
                  <a:lnTo>
                    <a:pt x="5963" y="29407"/>
                  </a:lnTo>
                  <a:lnTo>
                    <a:pt x="5636" y="30297"/>
                  </a:lnTo>
                  <a:lnTo>
                    <a:pt x="5309" y="31199"/>
                  </a:lnTo>
                  <a:lnTo>
                    <a:pt x="4995" y="32101"/>
                  </a:lnTo>
                  <a:lnTo>
                    <a:pt x="4694" y="33003"/>
                  </a:lnTo>
                  <a:lnTo>
                    <a:pt x="4394" y="33905"/>
                  </a:lnTo>
                  <a:lnTo>
                    <a:pt x="4119" y="34821"/>
                  </a:lnTo>
                  <a:lnTo>
                    <a:pt x="3845" y="35736"/>
                  </a:lnTo>
                  <a:lnTo>
                    <a:pt x="3570" y="36664"/>
                  </a:lnTo>
                  <a:lnTo>
                    <a:pt x="3321" y="37580"/>
                  </a:lnTo>
                  <a:lnTo>
                    <a:pt x="3073" y="38508"/>
                  </a:lnTo>
                  <a:lnTo>
                    <a:pt x="2825" y="39436"/>
                  </a:lnTo>
                  <a:lnTo>
                    <a:pt x="2602" y="40365"/>
                  </a:lnTo>
                  <a:lnTo>
                    <a:pt x="2380" y="41293"/>
                  </a:lnTo>
                  <a:lnTo>
                    <a:pt x="2171" y="42235"/>
                  </a:lnTo>
                  <a:lnTo>
                    <a:pt x="1975" y="43163"/>
                  </a:lnTo>
                  <a:lnTo>
                    <a:pt x="1779" y="44104"/>
                  </a:lnTo>
                  <a:lnTo>
                    <a:pt x="1609" y="45046"/>
                  </a:lnTo>
                  <a:lnTo>
                    <a:pt x="1439" y="45974"/>
                  </a:lnTo>
                  <a:lnTo>
                    <a:pt x="1269" y="46916"/>
                  </a:lnTo>
                  <a:lnTo>
                    <a:pt x="1125" y="47857"/>
                  </a:lnTo>
                  <a:lnTo>
                    <a:pt x="981" y="48799"/>
                  </a:lnTo>
                  <a:lnTo>
                    <a:pt x="850" y="49740"/>
                  </a:lnTo>
                  <a:lnTo>
                    <a:pt x="719" y="50668"/>
                  </a:lnTo>
                  <a:lnTo>
                    <a:pt x="615" y="51610"/>
                  </a:lnTo>
                  <a:lnTo>
                    <a:pt x="510" y="52551"/>
                  </a:lnTo>
                  <a:lnTo>
                    <a:pt x="406" y="53480"/>
                  </a:lnTo>
                  <a:lnTo>
                    <a:pt x="327" y="54421"/>
                  </a:lnTo>
                  <a:lnTo>
                    <a:pt x="249" y="55349"/>
                  </a:lnTo>
                  <a:lnTo>
                    <a:pt x="183" y="56278"/>
                  </a:lnTo>
                  <a:lnTo>
                    <a:pt x="131" y="57206"/>
                  </a:lnTo>
                  <a:lnTo>
                    <a:pt x="92" y="58135"/>
                  </a:lnTo>
                  <a:lnTo>
                    <a:pt x="53" y="59063"/>
                  </a:lnTo>
                  <a:lnTo>
                    <a:pt x="26" y="59978"/>
                  </a:lnTo>
                  <a:lnTo>
                    <a:pt x="13" y="60894"/>
                  </a:lnTo>
                  <a:lnTo>
                    <a:pt x="0" y="61809"/>
                  </a:lnTo>
                  <a:lnTo>
                    <a:pt x="13" y="62711"/>
                  </a:lnTo>
                  <a:lnTo>
                    <a:pt x="26" y="63626"/>
                  </a:lnTo>
                  <a:lnTo>
                    <a:pt x="40" y="64529"/>
                  </a:lnTo>
                  <a:lnTo>
                    <a:pt x="79" y="65418"/>
                  </a:lnTo>
                  <a:lnTo>
                    <a:pt x="118" y="66307"/>
                  </a:lnTo>
                  <a:lnTo>
                    <a:pt x="170" y="67196"/>
                  </a:lnTo>
                  <a:lnTo>
                    <a:pt x="223" y="67811"/>
                  </a:lnTo>
                  <a:lnTo>
                    <a:pt x="275" y="68438"/>
                  </a:lnTo>
                  <a:lnTo>
                    <a:pt x="340" y="69053"/>
                  </a:lnTo>
                  <a:lnTo>
                    <a:pt x="419" y="69667"/>
                  </a:lnTo>
                  <a:lnTo>
                    <a:pt x="497" y="70282"/>
                  </a:lnTo>
                  <a:lnTo>
                    <a:pt x="602" y="70909"/>
                  </a:lnTo>
                  <a:lnTo>
                    <a:pt x="706" y="71524"/>
                  </a:lnTo>
                  <a:lnTo>
                    <a:pt x="824" y="72125"/>
                  </a:lnTo>
                  <a:lnTo>
                    <a:pt x="955" y="72740"/>
                  </a:lnTo>
                  <a:lnTo>
                    <a:pt x="1086" y="73355"/>
                  </a:lnTo>
                  <a:lnTo>
                    <a:pt x="1242" y="73956"/>
                  </a:lnTo>
                  <a:lnTo>
                    <a:pt x="1412" y="74558"/>
                  </a:lnTo>
                  <a:lnTo>
                    <a:pt x="1596" y="75146"/>
                  </a:lnTo>
                  <a:lnTo>
                    <a:pt x="1779" y="75734"/>
                  </a:lnTo>
                  <a:lnTo>
                    <a:pt x="1988" y="76323"/>
                  </a:lnTo>
                  <a:lnTo>
                    <a:pt x="2210" y="76898"/>
                  </a:lnTo>
                  <a:lnTo>
                    <a:pt x="2445" y="77473"/>
                  </a:lnTo>
                  <a:lnTo>
                    <a:pt x="2694" y="78036"/>
                  </a:lnTo>
                  <a:lnTo>
                    <a:pt x="2955" y="78598"/>
                  </a:lnTo>
                  <a:lnTo>
                    <a:pt x="3230" y="79147"/>
                  </a:lnTo>
                  <a:lnTo>
                    <a:pt x="3531" y="79683"/>
                  </a:lnTo>
                  <a:lnTo>
                    <a:pt x="3831" y="80206"/>
                  </a:lnTo>
                  <a:lnTo>
                    <a:pt x="4158" y="80729"/>
                  </a:lnTo>
                  <a:lnTo>
                    <a:pt x="4498" y="81239"/>
                  </a:lnTo>
                  <a:lnTo>
                    <a:pt x="4851" y="81749"/>
                  </a:lnTo>
                  <a:lnTo>
                    <a:pt x="5231" y="82233"/>
                  </a:lnTo>
                  <a:lnTo>
                    <a:pt x="5623" y="82704"/>
                  </a:lnTo>
                  <a:lnTo>
                    <a:pt x="6028" y="83174"/>
                  </a:lnTo>
                  <a:lnTo>
                    <a:pt x="6460" y="83632"/>
                  </a:lnTo>
                  <a:lnTo>
                    <a:pt x="6904" y="84064"/>
                  </a:lnTo>
                  <a:lnTo>
                    <a:pt x="7362" y="84495"/>
                  </a:lnTo>
                  <a:lnTo>
                    <a:pt x="7846" y="84900"/>
                  </a:lnTo>
                  <a:lnTo>
                    <a:pt x="8316" y="85266"/>
                  </a:lnTo>
                  <a:lnTo>
                    <a:pt x="8787" y="85620"/>
                  </a:lnTo>
                  <a:lnTo>
                    <a:pt x="9284" y="85946"/>
                  </a:lnTo>
                  <a:lnTo>
                    <a:pt x="9794" y="86260"/>
                  </a:lnTo>
                  <a:lnTo>
                    <a:pt x="10304" y="86548"/>
                  </a:lnTo>
                  <a:lnTo>
                    <a:pt x="10840" y="86822"/>
                  </a:lnTo>
                  <a:lnTo>
                    <a:pt x="11376" y="87084"/>
                  </a:lnTo>
                  <a:lnTo>
                    <a:pt x="11925" y="87319"/>
                  </a:lnTo>
                  <a:lnTo>
                    <a:pt x="12487" y="87542"/>
                  </a:lnTo>
                  <a:lnTo>
                    <a:pt x="13063" y="87751"/>
                  </a:lnTo>
                  <a:lnTo>
                    <a:pt x="13638" y="87947"/>
                  </a:lnTo>
                  <a:lnTo>
                    <a:pt x="14240" y="88117"/>
                  </a:lnTo>
                  <a:lnTo>
                    <a:pt x="14841" y="88287"/>
                  </a:lnTo>
                  <a:lnTo>
                    <a:pt x="15443" y="88431"/>
                  </a:lnTo>
                  <a:lnTo>
                    <a:pt x="16057" y="88562"/>
                  </a:lnTo>
                  <a:lnTo>
                    <a:pt x="16685" y="88692"/>
                  </a:lnTo>
                  <a:lnTo>
                    <a:pt x="17312" y="88797"/>
                  </a:lnTo>
                  <a:lnTo>
                    <a:pt x="17953" y="88888"/>
                  </a:lnTo>
                  <a:lnTo>
                    <a:pt x="18594" y="88980"/>
                  </a:lnTo>
                  <a:lnTo>
                    <a:pt x="19234" y="89045"/>
                  </a:lnTo>
                  <a:lnTo>
                    <a:pt x="19888" y="89111"/>
                  </a:lnTo>
                  <a:lnTo>
                    <a:pt x="20555" y="89163"/>
                  </a:lnTo>
                  <a:lnTo>
                    <a:pt x="21209" y="89202"/>
                  </a:lnTo>
                  <a:lnTo>
                    <a:pt x="21889" y="89228"/>
                  </a:lnTo>
                  <a:lnTo>
                    <a:pt x="22556" y="89255"/>
                  </a:lnTo>
                  <a:lnTo>
                    <a:pt x="23223" y="89268"/>
                  </a:lnTo>
                  <a:lnTo>
                    <a:pt x="24582" y="89268"/>
                  </a:lnTo>
                  <a:lnTo>
                    <a:pt x="25942" y="89228"/>
                  </a:lnTo>
                  <a:lnTo>
                    <a:pt x="27315" y="89176"/>
                  </a:lnTo>
                  <a:lnTo>
                    <a:pt x="26125" y="89176"/>
                  </a:lnTo>
                  <a:lnTo>
                    <a:pt x="24962" y="89150"/>
                  </a:lnTo>
                  <a:lnTo>
                    <a:pt x="23798" y="89098"/>
                  </a:lnTo>
                  <a:lnTo>
                    <a:pt x="23223" y="89058"/>
                  </a:lnTo>
                  <a:lnTo>
                    <a:pt x="22647" y="89019"/>
                  </a:lnTo>
                  <a:lnTo>
                    <a:pt x="22072" y="88967"/>
                  </a:lnTo>
                  <a:lnTo>
                    <a:pt x="21510" y="88901"/>
                  </a:lnTo>
                  <a:lnTo>
                    <a:pt x="20947" y="88836"/>
                  </a:lnTo>
                  <a:lnTo>
                    <a:pt x="20385" y="88745"/>
                  </a:lnTo>
                  <a:lnTo>
                    <a:pt x="19836" y="88666"/>
                  </a:lnTo>
                  <a:lnTo>
                    <a:pt x="19287" y="88562"/>
                  </a:lnTo>
                  <a:lnTo>
                    <a:pt x="18751" y="88457"/>
                  </a:lnTo>
                  <a:lnTo>
                    <a:pt x="18215" y="88339"/>
                  </a:lnTo>
                  <a:lnTo>
                    <a:pt x="17692" y="88208"/>
                  </a:lnTo>
                  <a:lnTo>
                    <a:pt x="17169" y="88065"/>
                  </a:lnTo>
                  <a:lnTo>
                    <a:pt x="16646" y="87921"/>
                  </a:lnTo>
                  <a:lnTo>
                    <a:pt x="16136" y="87751"/>
                  </a:lnTo>
                  <a:lnTo>
                    <a:pt x="15639" y="87581"/>
                  </a:lnTo>
                  <a:lnTo>
                    <a:pt x="15142" y="87398"/>
                  </a:lnTo>
                  <a:lnTo>
                    <a:pt x="14645" y="87202"/>
                  </a:lnTo>
                  <a:lnTo>
                    <a:pt x="14174" y="86992"/>
                  </a:lnTo>
                  <a:lnTo>
                    <a:pt x="13704" y="86770"/>
                  </a:lnTo>
                  <a:lnTo>
                    <a:pt x="13233" y="86535"/>
                  </a:lnTo>
                  <a:lnTo>
                    <a:pt x="12775" y="86273"/>
                  </a:lnTo>
                  <a:lnTo>
                    <a:pt x="12331" y="86012"/>
                  </a:lnTo>
                  <a:lnTo>
                    <a:pt x="11899" y="85737"/>
                  </a:lnTo>
                  <a:lnTo>
                    <a:pt x="11468" y="85450"/>
                  </a:lnTo>
                  <a:lnTo>
                    <a:pt x="11062" y="85136"/>
                  </a:lnTo>
                  <a:lnTo>
                    <a:pt x="10657" y="84822"/>
                  </a:lnTo>
                  <a:lnTo>
                    <a:pt x="10173" y="84403"/>
                  </a:lnTo>
                  <a:lnTo>
                    <a:pt x="9702" y="83985"/>
                  </a:lnTo>
                  <a:lnTo>
                    <a:pt x="9271" y="83540"/>
                  </a:lnTo>
                  <a:lnTo>
                    <a:pt x="8839" y="83083"/>
                  </a:lnTo>
                  <a:lnTo>
                    <a:pt x="8434" y="82625"/>
                  </a:lnTo>
                  <a:lnTo>
                    <a:pt x="8042" y="82141"/>
                  </a:lnTo>
                  <a:lnTo>
                    <a:pt x="7663" y="81658"/>
                  </a:lnTo>
                  <a:lnTo>
                    <a:pt x="7310" y="81161"/>
                  </a:lnTo>
                  <a:lnTo>
                    <a:pt x="6970" y="80651"/>
                  </a:lnTo>
                  <a:lnTo>
                    <a:pt x="6643" y="80128"/>
                  </a:lnTo>
                  <a:lnTo>
                    <a:pt x="6329" y="79592"/>
                  </a:lnTo>
                  <a:lnTo>
                    <a:pt x="6041" y="79056"/>
                  </a:lnTo>
                  <a:lnTo>
                    <a:pt x="5767" y="78506"/>
                  </a:lnTo>
                  <a:lnTo>
                    <a:pt x="5505" y="77944"/>
                  </a:lnTo>
                  <a:lnTo>
                    <a:pt x="5257" y="77382"/>
                  </a:lnTo>
                  <a:lnTo>
                    <a:pt x="5021" y="76820"/>
                  </a:lnTo>
                  <a:lnTo>
                    <a:pt x="4799" y="76231"/>
                  </a:lnTo>
                  <a:lnTo>
                    <a:pt x="4590" y="75656"/>
                  </a:lnTo>
                  <a:lnTo>
                    <a:pt x="4394" y="75067"/>
                  </a:lnTo>
                  <a:lnTo>
                    <a:pt x="4224" y="74466"/>
                  </a:lnTo>
                  <a:lnTo>
                    <a:pt x="4054" y="73865"/>
                  </a:lnTo>
                  <a:lnTo>
                    <a:pt x="3897" y="73263"/>
                  </a:lnTo>
                  <a:lnTo>
                    <a:pt x="3753" y="72662"/>
                  </a:lnTo>
                  <a:lnTo>
                    <a:pt x="3622" y="72047"/>
                  </a:lnTo>
                  <a:lnTo>
                    <a:pt x="3505" y="71432"/>
                  </a:lnTo>
                  <a:lnTo>
                    <a:pt x="3400" y="70818"/>
                  </a:lnTo>
                  <a:lnTo>
                    <a:pt x="3308" y="70203"/>
                  </a:lnTo>
                  <a:lnTo>
                    <a:pt x="3217" y="69589"/>
                  </a:lnTo>
                  <a:lnTo>
                    <a:pt x="3152" y="68961"/>
                  </a:lnTo>
                  <a:lnTo>
                    <a:pt x="3086" y="68347"/>
                  </a:lnTo>
                  <a:lnTo>
                    <a:pt x="3034" y="67732"/>
                  </a:lnTo>
                  <a:lnTo>
                    <a:pt x="2982" y="67118"/>
                  </a:lnTo>
                  <a:lnTo>
                    <a:pt x="2929" y="66228"/>
                  </a:lnTo>
                  <a:lnTo>
                    <a:pt x="2890" y="65339"/>
                  </a:lnTo>
                  <a:lnTo>
                    <a:pt x="2851" y="64437"/>
                  </a:lnTo>
                  <a:lnTo>
                    <a:pt x="2825" y="63535"/>
                  </a:lnTo>
                  <a:lnTo>
                    <a:pt x="2812" y="62633"/>
                  </a:lnTo>
                  <a:lnTo>
                    <a:pt x="2812" y="61717"/>
                  </a:lnTo>
                  <a:lnTo>
                    <a:pt x="2825" y="60815"/>
                  </a:lnTo>
                  <a:lnTo>
                    <a:pt x="2838" y="59887"/>
                  </a:lnTo>
                  <a:lnTo>
                    <a:pt x="2864" y="58971"/>
                  </a:lnTo>
                  <a:lnTo>
                    <a:pt x="2890" y="58043"/>
                  </a:lnTo>
                  <a:lnTo>
                    <a:pt x="2942" y="57128"/>
                  </a:lnTo>
                  <a:lnTo>
                    <a:pt x="2995" y="56199"/>
                  </a:lnTo>
                  <a:lnTo>
                    <a:pt x="3060" y="55271"/>
                  </a:lnTo>
                  <a:lnTo>
                    <a:pt x="3138" y="54330"/>
                  </a:lnTo>
                  <a:lnTo>
                    <a:pt x="3217" y="53401"/>
                  </a:lnTo>
                  <a:lnTo>
                    <a:pt x="3308" y="52460"/>
                  </a:lnTo>
                  <a:lnTo>
                    <a:pt x="3413" y="51531"/>
                  </a:lnTo>
                  <a:lnTo>
                    <a:pt x="3531" y="50590"/>
                  </a:lnTo>
                  <a:lnTo>
                    <a:pt x="3648" y="49648"/>
                  </a:lnTo>
                  <a:lnTo>
                    <a:pt x="3779" y="48707"/>
                  </a:lnTo>
                  <a:lnTo>
                    <a:pt x="3923" y="47779"/>
                  </a:lnTo>
                  <a:lnTo>
                    <a:pt x="4080" y="46837"/>
                  </a:lnTo>
                  <a:lnTo>
                    <a:pt x="4237" y="45896"/>
                  </a:lnTo>
                  <a:lnTo>
                    <a:pt x="4407" y="44954"/>
                  </a:lnTo>
                  <a:lnTo>
                    <a:pt x="4590" y="44013"/>
                  </a:lnTo>
                  <a:lnTo>
                    <a:pt x="4786" y="43085"/>
                  </a:lnTo>
                  <a:lnTo>
                    <a:pt x="4982" y="42143"/>
                  </a:lnTo>
                  <a:lnTo>
                    <a:pt x="5191" y="41215"/>
                  </a:lnTo>
                  <a:lnTo>
                    <a:pt x="5414" y="40286"/>
                  </a:lnTo>
                  <a:lnTo>
                    <a:pt x="5636" y="39345"/>
                  </a:lnTo>
                  <a:lnTo>
                    <a:pt x="5871" y="38417"/>
                  </a:lnTo>
                  <a:lnTo>
                    <a:pt x="6120" y="37501"/>
                  </a:lnTo>
                  <a:lnTo>
                    <a:pt x="6381" y="36573"/>
                  </a:lnTo>
                  <a:lnTo>
                    <a:pt x="6643" y="35658"/>
                  </a:lnTo>
                  <a:lnTo>
                    <a:pt x="6917" y="34742"/>
                  </a:lnTo>
                  <a:lnTo>
                    <a:pt x="7205" y="33827"/>
                  </a:lnTo>
                  <a:lnTo>
                    <a:pt x="7506" y="32912"/>
                  </a:lnTo>
                  <a:lnTo>
                    <a:pt x="7806" y="32009"/>
                  </a:lnTo>
                  <a:lnTo>
                    <a:pt x="8120" y="31107"/>
                  </a:lnTo>
                  <a:lnTo>
                    <a:pt x="8434" y="30205"/>
                  </a:lnTo>
                  <a:lnTo>
                    <a:pt x="8774" y="29316"/>
                  </a:lnTo>
                  <a:lnTo>
                    <a:pt x="9114" y="28427"/>
                  </a:lnTo>
                  <a:lnTo>
                    <a:pt x="9467" y="27551"/>
                  </a:lnTo>
                  <a:lnTo>
                    <a:pt x="9820" y="26675"/>
                  </a:lnTo>
                  <a:lnTo>
                    <a:pt x="10199" y="25799"/>
                  </a:lnTo>
                  <a:lnTo>
                    <a:pt x="10565" y="24936"/>
                  </a:lnTo>
                  <a:lnTo>
                    <a:pt x="10958" y="24086"/>
                  </a:lnTo>
                  <a:lnTo>
                    <a:pt x="11350" y="23223"/>
                  </a:lnTo>
                  <a:lnTo>
                    <a:pt x="11755" y="22386"/>
                  </a:lnTo>
                  <a:lnTo>
                    <a:pt x="12174" y="21549"/>
                  </a:lnTo>
                  <a:lnTo>
                    <a:pt x="12605" y="20712"/>
                  </a:lnTo>
                  <a:lnTo>
                    <a:pt x="13037" y="19888"/>
                  </a:lnTo>
                  <a:lnTo>
                    <a:pt x="13481" y="19078"/>
                  </a:lnTo>
                  <a:lnTo>
                    <a:pt x="13926" y="18267"/>
                  </a:lnTo>
                  <a:lnTo>
                    <a:pt x="14397" y="17469"/>
                  </a:lnTo>
                  <a:lnTo>
                    <a:pt x="14867" y="16672"/>
                  </a:lnTo>
                  <a:lnTo>
                    <a:pt x="15338" y="15887"/>
                  </a:lnTo>
                  <a:lnTo>
                    <a:pt x="15835" y="15116"/>
                  </a:lnTo>
                  <a:lnTo>
                    <a:pt x="16332" y="14357"/>
                  </a:lnTo>
                  <a:lnTo>
                    <a:pt x="16829" y="13599"/>
                  </a:lnTo>
                  <a:lnTo>
                    <a:pt x="17352" y="12854"/>
                  </a:lnTo>
                  <a:lnTo>
                    <a:pt x="17875" y="12121"/>
                  </a:lnTo>
                  <a:lnTo>
                    <a:pt x="18411" y="11389"/>
                  </a:lnTo>
                  <a:lnTo>
                    <a:pt x="18947" y="10670"/>
                  </a:lnTo>
                  <a:lnTo>
                    <a:pt x="19418" y="10082"/>
                  </a:lnTo>
                  <a:lnTo>
                    <a:pt x="19875" y="9506"/>
                  </a:lnTo>
                  <a:lnTo>
                    <a:pt x="20346" y="8957"/>
                  </a:lnTo>
                  <a:lnTo>
                    <a:pt x="20830" y="8408"/>
                  </a:lnTo>
                  <a:lnTo>
                    <a:pt x="21300" y="7885"/>
                  </a:lnTo>
                  <a:lnTo>
                    <a:pt x="21784" y="7375"/>
                  </a:lnTo>
                  <a:lnTo>
                    <a:pt x="22268" y="6891"/>
                  </a:lnTo>
                  <a:lnTo>
                    <a:pt x="22765" y="6420"/>
                  </a:lnTo>
                  <a:lnTo>
                    <a:pt x="23249" y="5950"/>
                  </a:lnTo>
                  <a:lnTo>
                    <a:pt x="23746" y="5518"/>
                  </a:lnTo>
                  <a:lnTo>
                    <a:pt x="24242" y="5087"/>
                  </a:lnTo>
                  <a:lnTo>
                    <a:pt x="24752" y="4681"/>
                  </a:lnTo>
                  <a:lnTo>
                    <a:pt x="25249" y="4289"/>
                  </a:lnTo>
                  <a:lnTo>
                    <a:pt x="25759" y="3910"/>
                  </a:lnTo>
                  <a:lnTo>
                    <a:pt x="26269" y="3544"/>
                  </a:lnTo>
                  <a:lnTo>
                    <a:pt x="26779" y="3204"/>
                  </a:lnTo>
                  <a:lnTo>
                    <a:pt x="27289" y="2877"/>
                  </a:lnTo>
                  <a:lnTo>
                    <a:pt x="27812" y="2576"/>
                  </a:lnTo>
                  <a:lnTo>
                    <a:pt x="28322" y="2275"/>
                  </a:lnTo>
                  <a:lnTo>
                    <a:pt x="28845" y="2001"/>
                  </a:lnTo>
                  <a:lnTo>
                    <a:pt x="29368" y="1739"/>
                  </a:lnTo>
                  <a:lnTo>
                    <a:pt x="29891" y="1504"/>
                  </a:lnTo>
                  <a:lnTo>
                    <a:pt x="30414" y="1282"/>
                  </a:lnTo>
                  <a:lnTo>
                    <a:pt x="30937" y="1073"/>
                  </a:lnTo>
                  <a:lnTo>
                    <a:pt x="31473" y="876"/>
                  </a:lnTo>
                  <a:lnTo>
                    <a:pt x="31996" y="706"/>
                  </a:lnTo>
                  <a:lnTo>
                    <a:pt x="32532" y="549"/>
                  </a:lnTo>
                  <a:lnTo>
                    <a:pt x="33055" y="406"/>
                  </a:lnTo>
                  <a:lnTo>
                    <a:pt x="33591" y="288"/>
                  </a:lnTo>
                  <a:lnTo>
                    <a:pt x="34128" y="170"/>
                  </a:lnTo>
                  <a:lnTo>
                    <a:pt x="34664" y="92"/>
                  </a:lnTo>
                  <a:lnTo>
                    <a:pt x="35187" y="13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4" name="Google Shape;1801;p38">
              <a:extLst>
                <a:ext uri="{FF2B5EF4-FFF2-40B4-BE49-F238E27FC236}">
                  <a16:creationId xmlns:a16="http://schemas.microsoft.com/office/drawing/2014/main" id="{412E307C-EC45-F691-5B8F-60231B7CD34F}"/>
                </a:ext>
              </a:extLst>
            </p:cNvPr>
            <p:cNvSpPr/>
            <p:nvPr/>
          </p:nvSpPr>
          <p:spPr>
            <a:xfrm>
              <a:off x="1924500" y="1438775"/>
              <a:ext cx="632550" cy="729650"/>
            </a:xfrm>
            <a:custGeom>
              <a:avLst/>
              <a:gdLst/>
              <a:ahLst/>
              <a:cxnLst/>
              <a:rect l="l" t="t" r="r" b="b"/>
              <a:pathLst>
                <a:path w="25302" h="29186" extrusionOk="0">
                  <a:moveTo>
                    <a:pt x="4668" y="1"/>
                  </a:moveTo>
                  <a:lnTo>
                    <a:pt x="4498" y="14"/>
                  </a:lnTo>
                  <a:lnTo>
                    <a:pt x="4341" y="40"/>
                  </a:lnTo>
                  <a:lnTo>
                    <a:pt x="4197" y="92"/>
                  </a:lnTo>
                  <a:lnTo>
                    <a:pt x="4040" y="171"/>
                  </a:lnTo>
                  <a:lnTo>
                    <a:pt x="3870" y="288"/>
                  </a:lnTo>
                  <a:lnTo>
                    <a:pt x="3713" y="419"/>
                  </a:lnTo>
                  <a:lnTo>
                    <a:pt x="3544" y="576"/>
                  </a:lnTo>
                  <a:lnTo>
                    <a:pt x="3387" y="759"/>
                  </a:lnTo>
                  <a:lnTo>
                    <a:pt x="3243" y="955"/>
                  </a:lnTo>
                  <a:lnTo>
                    <a:pt x="3086" y="1178"/>
                  </a:lnTo>
                  <a:lnTo>
                    <a:pt x="2942" y="1413"/>
                  </a:lnTo>
                  <a:lnTo>
                    <a:pt x="2785" y="1674"/>
                  </a:lnTo>
                  <a:lnTo>
                    <a:pt x="2641" y="1949"/>
                  </a:lnTo>
                  <a:lnTo>
                    <a:pt x="2511" y="2250"/>
                  </a:lnTo>
                  <a:lnTo>
                    <a:pt x="2367" y="2564"/>
                  </a:lnTo>
                  <a:lnTo>
                    <a:pt x="2236" y="2890"/>
                  </a:lnTo>
                  <a:lnTo>
                    <a:pt x="2105" y="3244"/>
                  </a:lnTo>
                  <a:lnTo>
                    <a:pt x="1974" y="3610"/>
                  </a:lnTo>
                  <a:lnTo>
                    <a:pt x="1857" y="3989"/>
                  </a:lnTo>
                  <a:lnTo>
                    <a:pt x="1608" y="4786"/>
                  </a:lnTo>
                  <a:lnTo>
                    <a:pt x="1386" y="5636"/>
                  </a:lnTo>
                  <a:lnTo>
                    <a:pt x="1177" y="6526"/>
                  </a:lnTo>
                  <a:lnTo>
                    <a:pt x="981" y="7467"/>
                  </a:lnTo>
                  <a:lnTo>
                    <a:pt x="811" y="8448"/>
                  </a:lnTo>
                  <a:lnTo>
                    <a:pt x="641" y="9454"/>
                  </a:lnTo>
                  <a:lnTo>
                    <a:pt x="497" y="10474"/>
                  </a:lnTo>
                  <a:lnTo>
                    <a:pt x="366" y="11533"/>
                  </a:lnTo>
                  <a:lnTo>
                    <a:pt x="262" y="12606"/>
                  </a:lnTo>
                  <a:lnTo>
                    <a:pt x="170" y="13678"/>
                  </a:lnTo>
                  <a:lnTo>
                    <a:pt x="105" y="14763"/>
                  </a:lnTo>
                  <a:lnTo>
                    <a:pt x="52" y="15848"/>
                  </a:lnTo>
                  <a:lnTo>
                    <a:pt x="13" y="16934"/>
                  </a:lnTo>
                  <a:lnTo>
                    <a:pt x="0" y="17993"/>
                  </a:lnTo>
                  <a:lnTo>
                    <a:pt x="13" y="19052"/>
                  </a:lnTo>
                  <a:lnTo>
                    <a:pt x="39" y="20085"/>
                  </a:lnTo>
                  <a:lnTo>
                    <a:pt x="92" y="21092"/>
                  </a:lnTo>
                  <a:lnTo>
                    <a:pt x="170" y="22072"/>
                  </a:lnTo>
                  <a:lnTo>
                    <a:pt x="275" y="23001"/>
                  </a:lnTo>
                  <a:lnTo>
                    <a:pt x="392" y="23903"/>
                  </a:lnTo>
                  <a:lnTo>
                    <a:pt x="471" y="24335"/>
                  </a:lnTo>
                  <a:lnTo>
                    <a:pt x="549" y="24753"/>
                  </a:lnTo>
                  <a:lnTo>
                    <a:pt x="628" y="25158"/>
                  </a:lnTo>
                  <a:lnTo>
                    <a:pt x="719" y="25551"/>
                  </a:lnTo>
                  <a:lnTo>
                    <a:pt x="824" y="25930"/>
                  </a:lnTo>
                  <a:lnTo>
                    <a:pt x="915" y="26296"/>
                  </a:lnTo>
                  <a:lnTo>
                    <a:pt x="1033" y="26649"/>
                  </a:lnTo>
                  <a:lnTo>
                    <a:pt x="1151" y="26976"/>
                  </a:lnTo>
                  <a:lnTo>
                    <a:pt x="1216" y="27133"/>
                  </a:lnTo>
                  <a:lnTo>
                    <a:pt x="1281" y="27290"/>
                  </a:lnTo>
                  <a:lnTo>
                    <a:pt x="1360" y="27433"/>
                  </a:lnTo>
                  <a:lnTo>
                    <a:pt x="1451" y="27577"/>
                  </a:lnTo>
                  <a:lnTo>
                    <a:pt x="1543" y="27708"/>
                  </a:lnTo>
                  <a:lnTo>
                    <a:pt x="1648" y="27839"/>
                  </a:lnTo>
                  <a:lnTo>
                    <a:pt x="1752" y="27956"/>
                  </a:lnTo>
                  <a:lnTo>
                    <a:pt x="1870" y="28074"/>
                  </a:lnTo>
                  <a:lnTo>
                    <a:pt x="1988" y="28179"/>
                  </a:lnTo>
                  <a:lnTo>
                    <a:pt x="2118" y="28283"/>
                  </a:lnTo>
                  <a:lnTo>
                    <a:pt x="2249" y="28375"/>
                  </a:lnTo>
                  <a:lnTo>
                    <a:pt x="2393" y="28466"/>
                  </a:lnTo>
                  <a:lnTo>
                    <a:pt x="2537" y="28558"/>
                  </a:lnTo>
                  <a:lnTo>
                    <a:pt x="2694" y="28636"/>
                  </a:lnTo>
                  <a:lnTo>
                    <a:pt x="3020" y="28780"/>
                  </a:lnTo>
                  <a:lnTo>
                    <a:pt x="3360" y="28898"/>
                  </a:lnTo>
                  <a:lnTo>
                    <a:pt x="3727" y="29003"/>
                  </a:lnTo>
                  <a:lnTo>
                    <a:pt x="4119" y="29081"/>
                  </a:lnTo>
                  <a:lnTo>
                    <a:pt x="4524" y="29133"/>
                  </a:lnTo>
                  <a:lnTo>
                    <a:pt x="4956" y="29173"/>
                  </a:lnTo>
                  <a:lnTo>
                    <a:pt x="5400" y="29186"/>
                  </a:lnTo>
                  <a:lnTo>
                    <a:pt x="5858" y="29186"/>
                  </a:lnTo>
                  <a:lnTo>
                    <a:pt x="6329" y="29173"/>
                  </a:lnTo>
                  <a:lnTo>
                    <a:pt x="6812" y="29133"/>
                  </a:lnTo>
                  <a:lnTo>
                    <a:pt x="7309" y="29081"/>
                  </a:lnTo>
                  <a:lnTo>
                    <a:pt x="7832" y="29003"/>
                  </a:lnTo>
                  <a:lnTo>
                    <a:pt x="8355" y="28911"/>
                  </a:lnTo>
                  <a:lnTo>
                    <a:pt x="8878" y="28806"/>
                  </a:lnTo>
                  <a:lnTo>
                    <a:pt x="9428" y="28689"/>
                  </a:lnTo>
                  <a:lnTo>
                    <a:pt x="9964" y="28558"/>
                  </a:lnTo>
                  <a:lnTo>
                    <a:pt x="10526" y="28401"/>
                  </a:lnTo>
                  <a:lnTo>
                    <a:pt x="11088" y="28244"/>
                  </a:lnTo>
                  <a:lnTo>
                    <a:pt x="11650" y="28061"/>
                  </a:lnTo>
                  <a:lnTo>
                    <a:pt x="12213" y="27878"/>
                  </a:lnTo>
                  <a:lnTo>
                    <a:pt x="12775" y="27669"/>
                  </a:lnTo>
                  <a:lnTo>
                    <a:pt x="13350" y="27460"/>
                  </a:lnTo>
                  <a:lnTo>
                    <a:pt x="13912" y="27224"/>
                  </a:lnTo>
                  <a:lnTo>
                    <a:pt x="14475" y="26989"/>
                  </a:lnTo>
                  <a:lnTo>
                    <a:pt x="15037" y="26740"/>
                  </a:lnTo>
                  <a:lnTo>
                    <a:pt x="15599" y="26479"/>
                  </a:lnTo>
                  <a:lnTo>
                    <a:pt x="16161" y="26217"/>
                  </a:lnTo>
                  <a:lnTo>
                    <a:pt x="16711" y="25943"/>
                  </a:lnTo>
                  <a:lnTo>
                    <a:pt x="17247" y="25655"/>
                  </a:lnTo>
                  <a:lnTo>
                    <a:pt x="17783" y="25354"/>
                  </a:lnTo>
                  <a:lnTo>
                    <a:pt x="18306" y="25054"/>
                  </a:lnTo>
                  <a:lnTo>
                    <a:pt x="18816" y="24753"/>
                  </a:lnTo>
                  <a:lnTo>
                    <a:pt x="19326" y="24426"/>
                  </a:lnTo>
                  <a:lnTo>
                    <a:pt x="19810" y="24112"/>
                  </a:lnTo>
                  <a:lnTo>
                    <a:pt x="20293" y="23785"/>
                  </a:lnTo>
                  <a:lnTo>
                    <a:pt x="20751" y="23445"/>
                  </a:lnTo>
                  <a:lnTo>
                    <a:pt x="21196" y="23118"/>
                  </a:lnTo>
                  <a:lnTo>
                    <a:pt x="21627" y="22765"/>
                  </a:lnTo>
                  <a:lnTo>
                    <a:pt x="22032" y="22425"/>
                  </a:lnTo>
                  <a:lnTo>
                    <a:pt x="22425" y="22072"/>
                  </a:lnTo>
                  <a:lnTo>
                    <a:pt x="22804" y="21732"/>
                  </a:lnTo>
                  <a:lnTo>
                    <a:pt x="23157" y="21379"/>
                  </a:lnTo>
                  <a:lnTo>
                    <a:pt x="23484" y="21013"/>
                  </a:lnTo>
                  <a:lnTo>
                    <a:pt x="23785" y="20660"/>
                  </a:lnTo>
                  <a:lnTo>
                    <a:pt x="24059" y="20307"/>
                  </a:lnTo>
                  <a:lnTo>
                    <a:pt x="24321" y="19954"/>
                  </a:lnTo>
                  <a:lnTo>
                    <a:pt x="24543" y="19588"/>
                  </a:lnTo>
                  <a:lnTo>
                    <a:pt x="24752" y="19235"/>
                  </a:lnTo>
                  <a:lnTo>
                    <a:pt x="24922" y="18882"/>
                  </a:lnTo>
                  <a:lnTo>
                    <a:pt x="25053" y="18529"/>
                  </a:lnTo>
                  <a:lnTo>
                    <a:pt x="25171" y="18176"/>
                  </a:lnTo>
                  <a:lnTo>
                    <a:pt x="25210" y="18006"/>
                  </a:lnTo>
                  <a:lnTo>
                    <a:pt x="25249" y="17836"/>
                  </a:lnTo>
                  <a:lnTo>
                    <a:pt x="25275" y="17653"/>
                  </a:lnTo>
                  <a:lnTo>
                    <a:pt x="25288" y="17483"/>
                  </a:lnTo>
                  <a:lnTo>
                    <a:pt x="25301" y="17313"/>
                  </a:lnTo>
                  <a:lnTo>
                    <a:pt x="25301" y="17143"/>
                  </a:lnTo>
                  <a:lnTo>
                    <a:pt x="25288" y="16973"/>
                  </a:lnTo>
                  <a:lnTo>
                    <a:pt x="25275" y="16816"/>
                  </a:lnTo>
                  <a:lnTo>
                    <a:pt x="25249" y="16646"/>
                  </a:lnTo>
                  <a:lnTo>
                    <a:pt x="25210" y="16476"/>
                  </a:lnTo>
                  <a:lnTo>
                    <a:pt x="25171" y="16319"/>
                  </a:lnTo>
                  <a:lnTo>
                    <a:pt x="25105" y="16149"/>
                  </a:lnTo>
                  <a:lnTo>
                    <a:pt x="24974" y="15822"/>
                  </a:lnTo>
                  <a:lnTo>
                    <a:pt x="24831" y="15495"/>
                  </a:lnTo>
                  <a:lnTo>
                    <a:pt x="24661" y="15155"/>
                  </a:lnTo>
                  <a:lnTo>
                    <a:pt x="24478" y="14815"/>
                  </a:lnTo>
                  <a:lnTo>
                    <a:pt x="24281" y="14476"/>
                  </a:lnTo>
                  <a:lnTo>
                    <a:pt x="24072" y="14136"/>
                  </a:lnTo>
                  <a:lnTo>
                    <a:pt x="23837" y="13782"/>
                  </a:lnTo>
                  <a:lnTo>
                    <a:pt x="23588" y="13429"/>
                  </a:lnTo>
                  <a:lnTo>
                    <a:pt x="23327" y="13076"/>
                  </a:lnTo>
                  <a:lnTo>
                    <a:pt x="23052" y="12723"/>
                  </a:lnTo>
                  <a:lnTo>
                    <a:pt x="22765" y="12357"/>
                  </a:lnTo>
                  <a:lnTo>
                    <a:pt x="22464" y="12004"/>
                  </a:lnTo>
                  <a:lnTo>
                    <a:pt x="22150" y="11638"/>
                  </a:lnTo>
                  <a:lnTo>
                    <a:pt x="21836" y="11285"/>
                  </a:lnTo>
                  <a:lnTo>
                    <a:pt x="21156" y="10566"/>
                  </a:lnTo>
                  <a:lnTo>
                    <a:pt x="20437" y="9834"/>
                  </a:lnTo>
                  <a:lnTo>
                    <a:pt x="19679" y="9128"/>
                  </a:lnTo>
                  <a:lnTo>
                    <a:pt x="18907" y="8421"/>
                  </a:lnTo>
                  <a:lnTo>
                    <a:pt x="18097" y="7715"/>
                  </a:lnTo>
                  <a:lnTo>
                    <a:pt x="17273" y="7035"/>
                  </a:lnTo>
                  <a:lnTo>
                    <a:pt x="16436" y="6356"/>
                  </a:lnTo>
                  <a:lnTo>
                    <a:pt x="15586" y="5715"/>
                  </a:lnTo>
                  <a:lnTo>
                    <a:pt x="14723" y="5074"/>
                  </a:lnTo>
                  <a:lnTo>
                    <a:pt x="13873" y="4473"/>
                  </a:lnTo>
                  <a:lnTo>
                    <a:pt x="13023" y="3897"/>
                  </a:lnTo>
                  <a:lnTo>
                    <a:pt x="12186" y="3335"/>
                  </a:lnTo>
                  <a:lnTo>
                    <a:pt x="11350" y="2825"/>
                  </a:lnTo>
                  <a:lnTo>
                    <a:pt x="10539" y="2341"/>
                  </a:lnTo>
                  <a:lnTo>
                    <a:pt x="9754" y="1884"/>
                  </a:lnTo>
                  <a:lnTo>
                    <a:pt x="8996" y="1478"/>
                  </a:lnTo>
                  <a:lnTo>
                    <a:pt x="8264" y="1125"/>
                  </a:lnTo>
                  <a:lnTo>
                    <a:pt x="7584" y="798"/>
                  </a:lnTo>
                  <a:lnTo>
                    <a:pt x="6930" y="537"/>
                  </a:lnTo>
                  <a:lnTo>
                    <a:pt x="6629" y="419"/>
                  </a:lnTo>
                  <a:lnTo>
                    <a:pt x="6329" y="315"/>
                  </a:lnTo>
                  <a:lnTo>
                    <a:pt x="6054" y="223"/>
                  </a:lnTo>
                  <a:lnTo>
                    <a:pt x="5779" y="145"/>
                  </a:lnTo>
                  <a:lnTo>
                    <a:pt x="5531" y="92"/>
                  </a:lnTo>
                  <a:lnTo>
                    <a:pt x="5296" y="40"/>
                  </a:lnTo>
                  <a:lnTo>
                    <a:pt x="5073" y="14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5" name="Google Shape;1802;p38">
              <a:extLst>
                <a:ext uri="{FF2B5EF4-FFF2-40B4-BE49-F238E27FC236}">
                  <a16:creationId xmlns:a16="http://schemas.microsoft.com/office/drawing/2014/main" id="{A1EAAC85-11BF-825A-0E35-073CD6F24D2E}"/>
                </a:ext>
              </a:extLst>
            </p:cNvPr>
            <p:cNvSpPr/>
            <p:nvPr/>
          </p:nvSpPr>
          <p:spPr>
            <a:xfrm>
              <a:off x="1949325" y="1452175"/>
              <a:ext cx="607725" cy="716250"/>
            </a:xfrm>
            <a:custGeom>
              <a:avLst/>
              <a:gdLst/>
              <a:ahLst/>
              <a:cxnLst/>
              <a:rect l="l" t="t" r="r" b="b"/>
              <a:pathLst>
                <a:path w="24309" h="28650" extrusionOk="0">
                  <a:moveTo>
                    <a:pt x="5937" y="1"/>
                  </a:moveTo>
                  <a:lnTo>
                    <a:pt x="6434" y="354"/>
                  </a:lnTo>
                  <a:lnTo>
                    <a:pt x="6931" y="720"/>
                  </a:lnTo>
                  <a:lnTo>
                    <a:pt x="7428" y="1112"/>
                  </a:lnTo>
                  <a:lnTo>
                    <a:pt x="7938" y="1518"/>
                  </a:lnTo>
                  <a:lnTo>
                    <a:pt x="8461" y="1936"/>
                  </a:lnTo>
                  <a:lnTo>
                    <a:pt x="8971" y="2354"/>
                  </a:lnTo>
                  <a:lnTo>
                    <a:pt x="9481" y="2799"/>
                  </a:lnTo>
                  <a:lnTo>
                    <a:pt x="10004" y="3244"/>
                  </a:lnTo>
                  <a:lnTo>
                    <a:pt x="10514" y="3714"/>
                  </a:lnTo>
                  <a:lnTo>
                    <a:pt x="11023" y="4185"/>
                  </a:lnTo>
                  <a:lnTo>
                    <a:pt x="11533" y="4656"/>
                  </a:lnTo>
                  <a:lnTo>
                    <a:pt x="12043" y="5140"/>
                  </a:lnTo>
                  <a:lnTo>
                    <a:pt x="12527" y="5636"/>
                  </a:lnTo>
                  <a:lnTo>
                    <a:pt x="13024" y="6133"/>
                  </a:lnTo>
                  <a:lnTo>
                    <a:pt x="13495" y="6630"/>
                  </a:lnTo>
                  <a:lnTo>
                    <a:pt x="13965" y="7140"/>
                  </a:lnTo>
                  <a:lnTo>
                    <a:pt x="14423" y="7650"/>
                  </a:lnTo>
                  <a:lnTo>
                    <a:pt x="14868" y="8147"/>
                  </a:lnTo>
                  <a:lnTo>
                    <a:pt x="15299" y="8670"/>
                  </a:lnTo>
                  <a:lnTo>
                    <a:pt x="15718" y="9180"/>
                  </a:lnTo>
                  <a:lnTo>
                    <a:pt x="16110" y="9677"/>
                  </a:lnTo>
                  <a:lnTo>
                    <a:pt x="16489" y="10187"/>
                  </a:lnTo>
                  <a:lnTo>
                    <a:pt x="16855" y="10697"/>
                  </a:lnTo>
                  <a:lnTo>
                    <a:pt x="17195" y="11194"/>
                  </a:lnTo>
                  <a:lnTo>
                    <a:pt x="17509" y="11690"/>
                  </a:lnTo>
                  <a:lnTo>
                    <a:pt x="17810" y="12187"/>
                  </a:lnTo>
                  <a:lnTo>
                    <a:pt x="18071" y="12671"/>
                  </a:lnTo>
                  <a:lnTo>
                    <a:pt x="18320" y="13142"/>
                  </a:lnTo>
                  <a:lnTo>
                    <a:pt x="18542" y="13613"/>
                  </a:lnTo>
                  <a:lnTo>
                    <a:pt x="18725" y="14070"/>
                  </a:lnTo>
                  <a:lnTo>
                    <a:pt x="18895" y="14528"/>
                  </a:lnTo>
                  <a:lnTo>
                    <a:pt x="19026" y="14959"/>
                  </a:lnTo>
                  <a:lnTo>
                    <a:pt x="19078" y="15208"/>
                  </a:lnTo>
                  <a:lnTo>
                    <a:pt x="19104" y="15443"/>
                  </a:lnTo>
                  <a:lnTo>
                    <a:pt x="19117" y="15692"/>
                  </a:lnTo>
                  <a:lnTo>
                    <a:pt x="19117" y="15927"/>
                  </a:lnTo>
                  <a:lnTo>
                    <a:pt x="19091" y="16175"/>
                  </a:lnTo>
                  <a:lnTo>
                    <a:pt x="19052" y="16424"/>
                  </a:lnTo>
                  <a:lnTo>
                    <a:pt x="18987" y="16659"/>
                  </a:lnTo>
                  <a:lnTo>
                    <a:pt x="18908" y="16908"/>
                  </a:lnTo>
                  <a:lnTo>
                    <a:pt x="18817" y="17156"/>
                  </a:lnTo>
                  <a:lnTo>
                    <a:pt x="18699" y="17391"/>
                  </a:lnTo>
                  <a:lnTo>
                    <a:pt x="18568" y="17640"/>
                  </a:lnTo>
                  <a:lnTo>
                    <a:pt x="18424" y="17875"/>
                  </a:lnTo>
                  <a:lnTo>
                    <a:pt x="18267" y="18124"/>
                  </a:lnTo>
                  <a:lnTo>
                    <a:pt x="18097" y="18359"/>
                  </a:lnTo>
                  <a:lnTo>
                    <a:pt x="17901" y="18594"/>
                  </a:lnTo>
                  <a:lnTo>
                    <a:pt x="17705" y="18843"/>
                  </a:lnTo>
                  <a:lnTo>
                    <a:pt x="17483" y="19078"/>
                  </a:lnTo>
                  <a:lnTo>
                    <a:pt x="17261" y="19314"/>
                  </a:lnTo>
                  <a:lnTo>
                    <a:pt x="17012" y="19549"/>
                  </a:lnTo>
                  <a:lnTo>
                    <a:pt x="16764" y="19784"/>
                  </a:lnTo>
                  <a:lnTo>
                    <a:pt x="16489" y="20007"/>
                  </a:lnTo>
                  <a:lnTo>
                    <a:pt x="16214" y="20242"/>
                  </a:lnTo>
                  <a:lnTo>
                    <a:pt x="15927" y="20464"/>
                  </a:lnTo>
                  <a:lnTo>
                    <a:pt x="15626" y="20687"/>
                  </a:lnTo>
                  <a:lnTo>
                    <a:pt x="14998" y="21131"/>
                  </a:lnTo>
                  <a:lnTo>
                    <a:pt x="14332" y="21550"/>
                  </a:lnTo>
                  <a:lnTo>
                    <a:pt x="13626" y="21968"/>
                  </a:lnTo>
                  <a:lnTo>
                    <a:pt x="12906" y="22373"/>
                  </a:lnTo>
                  <a:lnTo>
                    <a:pt x="12148" y="22766"/>
                  </a:lnTo>
                  <a:lnTo>
                    <a:pt x="11363" y="23132"/>
                  </a:lnTo>
                  <a:lnTo>
                    <a:pt x="10566" y="23485"/>
                  </a:lnTo>
                  <a:lnTo>
                    <a:pt x="9755" y="23825"/>
                  </a:lnTo>
                  <a:lnTo>
                    <a:pt x="8931" y="24138"/>
                  </a:lnTo>
                  <a:lnTo>
                    <a:pt x="8095" y="24439"/>
                  </a:lnTo>
                  <a:lnTo>
                    <a:pt x="7245" y="24714"/>
                  </a:lnTo>
                  <a:lnTo>
                    <a:pt x="6408" y="24962"/>
                  </a:lnTo>
                  <a:lnTo>
                    <a:pt x="5571" y="25185"/>
                  </a:lnTo>
                  <a:lnTo>
                    <a:pt x="4721" y="25394"/>
                  </a:lnTo>
                  <a:lnTo>
                    <a:pt x="3897" y="25564"/>
                  </a:lnTo>
                  <a:lnTo>
                    <a:pt x="3087" y="25708"/>
                  </a:lnTo>
                  <a:lnTo>
                    <a:pt x="2276" y="25825"/>
                  </a:lnTo>
                  <a:lnTo>
                    <a:pt x="1504" y="25917"/>
                  </a:lnTo>
                  <a:lnTo>
                    <a:pt x="733" y="25969"/>
                  </a:lnTo>
                  <a:lnTo>
                    <a:pt x="367" y="25982"/>
                  </a:lnTo>
                  <a:lnTo>
                    <a:pt x="1" y="25982"/>
                  </a:lnTo>
                  <a:lnTo>
                    <a:pt x="158" y="26440"/>
                  </a:lnTo>
                  <a:lnTo>
                    <a:pt x="223" y="26597"/>
                  </a:lnTo>
                  <a:lnTo>
                    <a:pt x="288" y="26754"/>
                  </a:lnTo>
                  <a:lnTo>
                    <a:pt x="367" y="26897"/>
                  </a:lnTo>
                  <a:lnTo>
                    <a:pt x="458" y="27041"/>
                  </a:lnTo>
                  <a:lnTo>
                    <a:pt x="550" y="27172"/>
                  </a:lnTo>
                  <a:lnTo>
                    <a:pt x="655" y="27303"/>
                  </a:lnTo>
                  <a:lnTo>
                    <a:pt x="759" y="27420"/>
                  </a:lnTo>
                  <a:lnTo>
                    <a:pt x="877" y="27538"/>
                  </a:lnTo>
                  <a:lnTo>
                    <a:pt x="995" y="27643"/>
                  </a:lnTo>
                  <a:lnTo>
                    <a:pt x="1125" y="27747"/>
                  </a:lnTo>
                  <a:lnTo>
                    <a:pt x="1256" y="27839"/>
                  </a:lnTo>
                  <a:lnTo>
                    <a:pt x="1400" y="27930"/>
                  </a:lnTo>
                  <a:lnTo>
                    <a:pt x="1544" y="28022"/>
                  </a:lnTo>
                  <a:lnTo>
                    <a:pt x="1701" y="28100"/>
                  </a:lnTo>
                  <a:lnTo>
                    <a:pt x="2027" y="28244"/>
                  </a:lnTo>
                  <a:lnTo>
                    <a:pt x="2367" y="28362"/>
                  </a:lnTo>
                  <a:lnTo>
                    <a:pt x="2734" y="28467"/>
                  </a:lnTo>
                  <a:lnTo>
                    <a:pt x="3126" y="28545"/>
                  </a:lnTo>
                  <a:lnTo>
                    <a:pt x="3531" y="28597"/>
                  </a:lnTo>
                  <a:lnTo>
                    <a:pt x="3963" y="28637"/>
                  </a:lnTo>
                  <a:lnTo>
                    <a:pt x="4407" y="28650"/>
                  </a:lnTo>
                  <a:lnTo>
                    <a:pt x="4865" y="28650"/>
                  </a:lnTo>
                  <a:lnTo>
                    <a:pt x="5336" y="28637"/>
                  </a:lnTo>
                  <a:lnTo>
                    <a:pt x="5819" y="28597"/>
                  </a:lnTo>
                  <a:lnTo>
                    <a:pt x="6316" y="28545"/>
                  </a:lnTo>
                  <a:lnTo>
                    <a:pt x="6839" y="28467"/>
                  </a:lnTo>
                  <a:lnTo>
                    <a:pt x="7362" y="28375"/>
                  </a:lnTo>
                  <a:lnTo>
                    <a:pt x="7885" y="28270"/>
                  </a:lnTo>
                  <a:lnTo>
                    <a:pt x="8435" y="28153"/>
                  </a:lnTo>
                  <a:lnTo>
                    <a:pt x="8971" y="28022"/>
                  </a:lnTo>
                  <a:lnTo>
                    <a:pt x="9533" y="27865"/>
                  </a:lnTo>
                  <a:lnTo>
                    <a:pt x="10095" y="27708"/>
                  </a:lnTo>
                  <a:lnTo>
                    <a:pt x="10657" y="27525"/>
                  </a:lnTo>
                  <a:lnTo>
                    <a:pt x="11220" y="27342"/>
                  </a:lnTo>
                  <a:lnTo>
                    <a:pt x="11782" y="27133"/>
                  </a:lnTo>
                  <a:lnTo>
                    <a:pt x="12357" y="26924"/>
                  </a:lnTo>
                  <a:lnTo>
                    <a:pt x="12919" y="26688"/>
                  </a:lnTo>
                  <a:lnTo>
                    <a:pt x="13482" y="26453"/>
                  </a:lnTo>
                  <a:lnTo>
                    <a:pt x="14044" y="26204"/>
                  </a:lnTo>
                  <a:lnTo>
                    <a:pt x="14606" y="25943"/>
                  </a:lnTo>
                  <a:lnTo>
                    <a:pt x="15168" y="25681"/>
                  </a:lnTo>
                  <a:lnTo>
                    <a:pt x="15718" y="25407"/>
                  </a:lnTo>
                  <a:lnTo>
                    <a:pt x="16254" y="25119"/>
                  </a:lnTo>
                  <a:lnTo>
                    <a:pt x="16790" y="24818"/>
                  </a:lnTo>
                  <a:lnTo>
                    <a:pt x="17313" y="24518"/>
                  </a:lnTo>
                  <a:lnTo>
                    <a:pt x="17823" y="24217"/>
                  </a:lnTo>
                  <a:lnTo>
                    <a:pt x="18333" y="23890"/>
                  </a:lnTo>
                  <a:lnTo>
                    <a:pt x="18817" y="23576"/>
                  </a:lnTo>
                  <a:lnTo>
                    <a:pt x="19300" y="23249"/>
                  </a:lnTo>
                  <a:lnTo>
                    <a:pt x="19758" y="22909"/>
                  </a:lnTo>
                  <a:lnTo>
                    <a:pt x="20203" y="22582"/>
                  </a:lnTo>
                  <a:lnTo>
                    <a:pt x="20634" y="22229"/>
                  </a:lnTo>
                  <a:lnTo>
                    <a:pt x="21039" y="21889"/>
                  </a:lnTo>
                  <a:lnTo>
                    <a:pt x="21432" y="21536"/>
                  </a:lnTo>
                  <a:lnTo>
                    <a:pt x="21811" y="21196"/>
                  </a:lnTo>
                  <a:lnTo>
                    <a:pt x="22164" y="20843"/>
                  </a:lnTo>
                  <a:lnTo>
                    <a:pt x="22491" y="20477"/>
                  </a:lnTo>
                  <a:lnTo>
                    <a:pt x="22792" y="20124"/>
                  </a:lnTo>
                  <a:lnTo>
                    <a:pt x="23066" y="19771"/>
                  </a:lnTo>
                  <a:lnTo>
                    <a:pt x="23328" y="19418"/>
                  </a:lnTo>
                  <a:lnTo>
                    <a:pt x="23550" y="19052"/>
                  </a:lnTo>
                  <a:lnTo>
                    <a:pt x="23759" y="18699"/>
                  </a:lnTo>
                  <a:lnTo>
                    <a:pt x="23929" y="18346"/>
                  </a:lnTo>
                  <a:lnTo>
                    <a:pt x="24060" y="17993"/>
                  </a:lnTo>
                  <a:lnTo>
                    <a:pt x="24178" y="17640"/>
                  </a:lnTo>
                  <a:lnTo>
                    <a:pt x="24217" y="17470"/>
                  </a:lnTo>
                  <a:lnTo>
                    <a:pt x="24256" y="17300"/>
                  </a:lnTo>
                  <a:lnTo>
                    <a:pt x="24282" y="17117"/>
                  </a:lnTo>
                  <a:lnTo>
                    <a:pt x="24295" y="16947"/>
                  </a:lnTo>
                  <a:lnTo>
                    <a:pt x="24308" y="16777"/>
                  </a:lnTo>
                  <a:lnTo>
                    <a:pt x="24308" y="16607"/>
                  </a:lnTo>
                  <a:lnTo>
                    <a:pt x="24295" y="16437"/>
                  </a:lnTo>
                  <a:lnTo>
                    <a:pt x="24282" y="16280"/>
                  </a:lnTo>
                  <a:lnTo>
                    <a:pt x="24256" y="16110"/>
                  </a:lnTo>
                  <a:lnTo>
                    <a:pt x="24217" y="15940"/>
                  </a:lnTo>
                  <a:lnTo>
                    <a:pt x="24178" y="15783"/>
                  </a:lnTo>
                  <a:lnTo>
                    <a:pt x="24112" y="15613"/>
                  </a:lnTo>
                  <a:lnTo>
                    <a:pt x="24008" y="15352"/>
                  </a:lnTo>
                  <a:lnTo>
                    <a:pt x="23903" y="15090"/>
                  </a:lnTo>
                  <a:lnTo>
                    <a:pt x="23772" y="14816"/>
                  </a:lnTo>
                  <a:lnTo>
                    <a:pt x="23628" y="14541"/>
                  </a:lnTo>
                  <a:lnTo>
                    <a:pt x="23485" y="14266"/>
                  </a:lnTo>
                  <a:lnTo>
                    <a:pt x="23315" y="13979"/>
                  </a:lnTo>
                  <a:lnTo>
                    <a:pt x="22961" y="13416"/>
                  </a:lnTo>
                  <a:lnTo>
                    <a:pt x="22569" y="12854"/>
                  </a:lnTo>
                  <a:lnTo>
                    <a:pt x="22138" y="12266"/>
                  </a:lnTo>
                  <a:lnTo>
                    <a:pt x="21667" y="11690"/>
                  </a:lnTo>
                  <a:lnTo>
                    <a:pt x="21157" y="11102"/>
                  </a:lnTo>
                  <a:lnTo>
                    <a:pt x="20634" y="10514"/>
                  </a:lnTo>
                  <a:lnTo>
                    <a:pt x="20072" y="9938"/>
                  </a:lnTo>
                  <a:lnTo>
                    <a:pt x="19483" y="9350"/>
                  </a:lnTo>
                  <a:lnTo>
                    <a:pt x="18882" y="8762"/>
                  </a:lnTo>
                  <a:lnTo>
                    <a:pt x="18254" y="8186"/>
                  </a:lnTo>
                  <a:lnTo>
                    <a:pt x="17601" y="7611"/>
                  </a:lnTo>
                  <a:lnTo>
                    <a:pt x="16947" y="7049"/>
                  </a:lnTo>
                  <a:lnTo>
                    <a:pt x="16280" y="6499"/>
                  </a:lnTo>
                  <a:lnTo>
                    <a:pt x="15600" y="5950"/>
                  </a:lnTo>
                  <a:lnTo>
                    <a:pt x="14907" y="5414"/>
                  </a:lnTo>
                  <a:lnTo>
                    <a:pt x="14214" y="4891"/>
                  </a:lnTo>
                  <a:lnTo>
                    <a:pt x="13521" y="4381"/>
                  </a:lnTo>
                  <a:lnTo>
                    <a:pt x="12828" y="3897"/>
                  </a:lnTo>
                  <a:lnTo>
                    <a:pt x="12135" y="3427"/>
                  </a:lnTo>
                  <a:lnTo>
                    <a:pt x="11442" y="2969"/>
                  </a:lnTo>
                  <a:lnTo>
                    <a:pt x="10762" y="2538"/>
                  </a:lnTo>
                  <a:lnTo>
                    <a:pt x="10095" y="2132"/>
                  </a:lnTo>
                  <a:lnTo>
                    <a:pt x="9441" y="1740"/>
                  </a:lnTo>
                  <a:lnTo>
                    <a:pt x="8801" y="1374"/>
                  </a:lnTo>
                  <a:lnTo>
                    <a:pt x="8186" y="1047"/>
                  </a:lnTo>
                  <a:lnTo>
                    <a:pt x="7585" y="733"/>
                  </a:lnTo>
                  <a:lnTo>
                    <a:pt x="7009" y="459"/>
                  </a:lnTo>
                  <a:lnTo>
                    <a:pt x="6460" y="210"/>
                  </a:lnTo>
                  <a:lnTo>
                    <a:pt x="593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6" name="Google Shape;1803;p38">
              <a:extLst>
                <a:ext uri="{FF2B5EF4-FFF2-40B4-BE49-F238E27FC236}">
                  <a16:creationId xmlns:a16="http://schemas.microsoft.com/office/drawing/2014/main" id="{C8801502-ECB2-816A-B002-78B4B76765C6}"/>
                </a:ext>
              </a:extLst>
            </p:cNvPr>
            <p:cNvSpPr/>
            <p:nvPr/>
          </p:nvSpPr>
          <p:spPr>
            <a:xfrm>
              <a:off x="1990525" y="1715975"/>
              <a:ext cx="347825" cy="401125"/>
            </a:xfrm>
            <a:custGeom>
              <a:avLst/>
              <a:gdLst/>
              <a:ahLst/>
              <a:cxnLst/>
              <a:rect l="l" t="t" r="r" b="b"/>
              <a:pathLst>
                <a:path w="13913" h="16045" extrusionOk="0">
                  <a:moveTo>
                    <a:pt x="2472" y="1"/>
                  </a:moveTo>
                  <a:lnTo>
                    <a:pt x="2393" y="27"/>
                  </a:lnTo>
                  <a:lnTo>
                    <a:pt x="2315" y="53"/>
                  </a:lnTo>
                  <a:lnTo>
                    <a:pt x="2223" y="92"/>
                  </a:lnTo>
                  <a:lnTo>
                    <a:pt x="2132" y="158"/>
                  </a:lnTo>
                  <a:lnTo>
                    <a:pt x="2040" y="223"/>
                  </a:lnTo>
                  <a:lnTo>
                    <a:pt x="1949" y="315"/>
                  </a:lnTo>
                  <a:lnTo>
                    <a:pt x="1870" y="406"/>
                  </a:lnTo>
                  <a:lnTo>
                    <a:pt x="1779" y="524"/>
                  </a:lnTo>
                  <a:lnTo>
                    <a:pt x="1622" y="772"/>
                  </a:lnTo>
                  <a:lnTo>
                    <a:pt x="1452" y="1073"/>
                  </a:lnTo>
                  <a:lnTo>
                    <a:pt x="1308" y="1400"/>
                  </a:lnTo>
                  <a:lnTo>
                    <a:pt x="1164" y="1779"/>
                  </a:lnTo>
                  <a:lnTo>
                    <a:pt x="1020" y="2185"/>
                  </a:lnTo>
                  <a:lnTo>
                    <a:pt x="889" y="2629"/>
                  </a:lnTo>
                  <a:lnTo>
                    <a:pt x="759" y="3087"/>
                  </a:lnTo>
                  <a:lnTo>
                    <a:pt x="654" y="3584"/>
                  </a:lnTo>
                  <a:lnTo>
                    <a:pt x="536" y="4107"/>
                  </a:lnTo>
                  <a:lnTo>
                    <a:pt x="445" y="4643"/>
                  </a:lnTo>
                  <a:lnTo>
                    <a:pt x="353" y="5192"/>
                  </a:lnTo>
                  <a:lnTo>
                    <a:pt x="275" y="5754"/>
                  </a:lnTo>
                  <a:lnTo>
                    <a:pt x="209" y="6343"/>
                  </a:lnTo>
                  <a:lnTo>
                    <a:pt x="144" y="6918"/>
                  </a:lnTo>
                  <a:lnTo>
                    <a:pt x="92" y="7519"/>
                  </a:lnTo>
                  <a:lnTo>
                    <a:pt x="53" y="8108"/>
                  </a:lnTo>
                  <a:lnTo>
                    <a:pt x="26" y="8709"/>
                  </a:lnTo>
                  <a:lnTo>
                    <a:pt x="13" y="9298"/>
                  </a:lnTo>
                  <a:lnTo>
                    <a:pt x="0" y="9886"/>
                  </a:lnTo>
                  <a:lnTo>
                    <a:pt x="13" y="10474"/>
                  </a:lnTo>
                  <a:lnTo>
                    <a:pt x="26" y="11037"/>
                  </a:lnTo>
                  <a:lnTo>
                    <a:pt x="53" y="11586"/>
                  </a:lnTo>
                  <a:lnTo>
                    <a:pt x="92" y="12122"/>
                  </a:lnTo>
                  <a:lnTo>
                    <a:pt x="157" y="12645"/>
                  </a:lnTo>
                  <a:lnTo>
                    <a:pt x="223" y="13142"/>
                  </a:lnTo>
                  <a:lnTo>
                    <a:pt x="301" y="13600"/>
                  </a:lnTo>
                  <a:lnTo>
                    <a:pt x="406" y="14044"/>
                  </a:lnTo>
                  <a:lnTo>
                    <a:pt x="510" y="14449"/>
                  </a:lnTo>
                  <a:lnTo>
                    <a:pt x="641" y="14829"/>
                  </a:lnTo>
                  <a:lnTo>
                    <a:pt x="706" y="14999"/>
                  </a:lnTo>
                  <a:lnTo>
                    <a:pt x="798" y="15156"/>
                  </a:lnTo>
                  <a:lnTo>
                    <a:pt x="903" y="15299"/>
                  </a:lnTo>
                  <a:lnTo>
                    <a:pt x="1033" y="15430"/>
                  </a:lnTo>
                  <a:lnTo>
                    <a:pt x="1164" y="15548"/>
                  </a:lnTo>
                  <a:lnTo>
                    <a:pt x="1321" y="15652"/>
                  </a:lnTo>
                  <a:lnTo>
                    <a:pt x="1478" y="15744"/>
                  </a:lnTo>
                  <a:lnTo>
                    <a:pt x="1661" y="15822"/>
                  </a:lnTo>
                  <a:lnTo>
                    <a:pt x="1857" y="15888"/>
                  </a:lnTo>
                  <a:lnTo>
                    <a:pt x="2053" y="15940"/>
                  </a:lnTo>
                  <a:lnTo>
                    <a:pt x="2262" y="15979"/>
                  </a:lnTo>
                  <a:lnTo>
                    <a:pt x="2485" y="16005"/>
                  </a:lnTo>
                  <a:lnTo>
                    <a:pt x="2720" y="16032"/>
                  </a:lnTo>
                  <a:lnTo>
                    <a:pt x="2968" y="16045"/>
                  </a:lnTo>
                  <a:lnTo>
                    <a:pt x="3217" y="16045"/>
                  </a:lnTo>
                  <a:lnTo>
                    <a:pt x="3478" y="16032"/>
                  </a:lnTo>
                  <a:lnTo>
                    <a:pt x="3753" y="16005"/>
                  </a:lnTo>
                  <a:lnTo>
                    <a:pt x="4028" y="15979"/>
                  </a:lnTo>
                  <a:lnTo>
                    <a:pt x="4302" y="15940"/>
                  </a:lnTo>
                  <a:lnTo>
                    <a:pt x="4590" y="15888"/>
                  </a:lnTo>
                  <a:lnTo>
                    <a:pt x="5178" y="15770"/>
                  </a:lnTo>
                  <a:lnTo>
                    <a:pt x="5793" y="15613"/>
                  </a:lnTo>
                  <a:lnTo>
                    <a:pt x="6407" y="15430"/>
                  </a:lnTo>
                  <a:lnTo>
                    <a:pt x="7022" y="15208"/>
                  </a:lnTo>
                  <a:lnTo>
                    <a:pt x="7650" y="14959"/>
                  </a:lnTo>
                  <a:lnTo>
                    <a:pt x="8277" y="14698"/>
                  </a:lnTo>
                  <a:lnTo>
                    <a:pt x="8879" y="14410"/>
                  </a:lnTo>
                  <a:lnTo>
                    <a:pt x="9480" y="14096"/>
                  </a:lnTo>
                  <a:lnTo>
                    <a:pt x="10068" y="13770"/>
                  </a:lnTo>
                  <a:lnTo>
                    <a:pt x="10618" y="13430"/>
                  </a:lnTo>
                  <a:lnTo>
                    <a:pt x="11154" y="13063"/>
                  </a:lnTo>
                  <a:lnTo>
                    <a:pt x="11651" y="12697"/>
                  </a:lnTo>
                  <a:lnTo>
                    <a:pt x="11886" y="12514"/>
                  </a:lnTo>
                  <a:lnTo>
                    <a:pt x="12121" y="12318"/>
                  </a:lnTo>
                  <a:lnTo>
                    <a:pt x="12331" y="12135"/>
                  </a:lnTo>
                  <a:lnTo>
                    <a:pt x="12540" y="11939"/>
                  </a:lnTo>
                  <a:lnTo>
                    <a:pt x="12723" y="11743"/>
                  </a:lnTo>
                  <a:lnTo>
                    <a:pt x="12906" y="11547"/>
                  </a:lnTo>
                  <a:lnTo>
                    <a:pt x="13076" y="11351"/>
                  </a:lnTo>
                  <a:lnTo>
                    <a:pt x="13233" y="11154"/>
                  </a:lnTo>
                  <a:lnTo>
                    <a:pt x="13364" y="10958"/>
                  </a:lnTo>
                  <a:lnTo>
                    <a:pt x="13494" y="10762"/>
                  </a:lnTo>
                  <a:lnTo>
                    <a:pt x="13599" y="10566"/>
                  </a:lnTo>
                  <a:lnTo>
                    <a:pt x="13704" y="10370"/>
                  </a:lnTo>
                  <a:lnTo>
                    <a:pt x="13769" y="10187"/>
                  </a:lnTo>
                  <a:lnTo>
                    <a:pt x="13834" y="9991"/>
                  </a:lnTo>
                  <a:lnTo>
                    <a:pt x="13873" y="9795"/>
                  </a:lnTo>
                  <a:lnTo>
                    <a:pt x="13900" y="9611"/>
                  </a:lnTo>
                  <a:lnTo>
                    <a:pt x="13913" y="9415"/>
                  </a:lnTo>
                  <a:lnTo>
                    <a:pt x="13887" y="9232"/>
                  </a:lnTo>
                  <a:lnTo>
                    <a:pt x="13860" y="9049"/>
                  </a:lnTo>
                  <a:lnTo>
                    <a:pt x="13808" y="8879"/>
                  </a:lnTo>
                  <a:lnTo>
                    <a:pt x="13730" y="8696"/>
                  </a:lnTo>
                  <a:lnTo>
                    <a:pt x="13651" y="8513"/>
                  </a:lnTo>
                  <a:lnTo>
                    <a:pt x="13455" y="8147"/>
                  </a:lnTo>
                  <a:lnTo>
                    <a:pt x="13233" y="7768"/>
                  </a:lnTo>
                  <a:lnTo>
                    <a:pt x="12971" y="7376"/>
                  </a:lnTo>
                  <a:lnTo>
                    <a:pt x="12671" y="6983"/>
                  </a:lnTo>
                  <a:lnTo>
                    <a:pt x="12344" y="6591"/>
                  </a:lnTo>
                  <a:lnTo>
                    <a:pt x="12004" y="6199"/>
                  </a:lnTo>
                  <a:lnTo>
                    <a:pt x="11624" y="5806"/>
                  </a:lnTo>
                  <a:lnTo>
                    <a:pt x="11232" y="5401"/>
                  </a:lnTo>
                  <a:lnTo>
                    <a:pt x="10814" y="5009"/>
                  </a:lnTo>
                  <a:lnTo>
                    <a:pt x="10395" y="4630"/>
                  </a:lnTo>
                  <a:lnTo>
                    <a:pt x="9951" y="4237"/>
                  </a:lnTo>
                  <a:lnTo>
                    <a:pt x="9493" y="3858"/>
                  </a:lnTo>
                  <a:lnTo>
                    <a:pt x="9036" y="3492"/>
                  </a:lnTo>
                  <a:lnTo>
                    <a:pt x="8565" y="3139"/>
                  </a:lnTo>
                  <a:lnTo>
                    <a:pt x="8094" y="2786"/>
                  </a:lnTo>
                  <a:lnTo>
                    <a:pt x="7623" y="2459"/>
                  </a:lnTo>
                  <a:lnTo>
                    <a:pt x="7166" y="2132"/>
                  </a:lnTo>
                  <a:lnTo>
                    <a:pt x="6695" y="1832"/>
                  </a:lnTo>
                  <a:lnTo>
                    <a:pt x="6237" y="1544"/>
                  </a:lnTo>
                  <a:lnTo>
                    <a:pt x="5793" y="1282"/>
                  </a:lnTo>
                  <a:lnTo>
                    <a:pt x="5361" y="1034"/>
                  </a:lnTo>
                  <a:lnTo>
                    <a:pt x="4943" y="812"/>
                  </a:lnTo>
                  <a:lnTo>
                    <a:pt x="4551" y="615"/>
                  </a:lnTo>
                  <a:lnTo>
                    <a:pt x="4171" y="445"/>
                  </a:lnTo>
                  <a:lnTo>
                    <a:pt x="3818" y="289"/>
                  </a:lnTo>
                  <a:lnTo>
                    <a:pt x="3478" y="171"/>
                  </a:lnTo>
                  <a:lnTo>
                    <a:pt x="3178" y="79"/>
                  </a:lnTo>
                  <a:lnTo>
                    <a:pt x="2916" y="27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7" name="Google Shape;1804;p38">
              <a:extLst>
                <a:ext uri="{FF2B5EF4-FFF2-40B4-BE49-F238E27FC236}">
                  <a16:creationId xmlns:a16="http://schemas.microsoft.com/office/drawing/2014/main" id="{1157F49E-FA51-59D5-92C3-00800EE9B938}"/>
                </a:ext>
              </a:extLst>
            </p:cNvPr>
            <p:cNvSpPr/>
            <p:nvPr/>
          </p:nvSpPr>
          <p:spPr>
            <a:xfrm>
              <a:off x="3258200" y="1587200"/>
              <a:ext cx="656100" cy="709375"/>
            </a:xfrm>
            <a:custGeom>
              <a:avLst/>
              <a:gdLst/>
              <a:ahLst/>
              <a:cxnLst/>
              <a:rect l="l" t="t" r="r" b="b"/>
              <a:pathLst>
                <a:path w="26244" h="28375" extrusionOk="0">
                  <a:moveTo>
                    <a:pt x="23157" y="0"/>
                  </a:moveTo>
                  <a:lnTo>
                    <a:pt x="22870" y="13"/>
                  </a:lnTo>
                  <a:lnTo>
                    <a:pt x="22556" y="26"/>
                  </a:lnTo>
                  <a:lnTo>
                    <a:pt x="22229" y="65"/>
                  </a:lnTo>
                  <a:lnTo>
                    <a:pt x="21536" y="157"/>
                  </a:lnTo>
                  <a:lnTo>
                    <a:pt x="20791" y="275"/>
                  </a:lnTo>
                  <a:lnTo>
                    <a:pt x="19993" y="432"/>
                  </a:lnTo>
                  <a:lnTo>
                    <a:pt x="19156" y="628"/>
                  </a:lnTo>
                  <a:lnTo>
                    <a:pt x="18280" y="850"/>
                  </a:lnTo>
                  <a:lnTo>
                    <a:pt x="17365" y="1112"/>
                  </a:lnTo>
                  <a:lnTo>
                    <a:pt x="16423" y="1399"/>
                  </a:lnTo>
                  <a:lnTo>
                    <a:pt x="15469" y="1700"/>
                  </a:lnTo>
                  <a:lnTo>
                    <a:pt x="14501" y="2040"/>
                  </a:lnTo>
                  <a:lnTo>
                    <a:pt x="13521" y="2406"/>
                  </a:lnTo>
                  <a:lnTo>
                    <a:pt x="12527" y="2785"/>
                  </a:lnTo>
                  <a:lnTo>
                    <a:pt x="11533" y="3191"/>
                  </a:lnTo>
                  <a:lnTo>
                    <a:pt x="10552" y="3622"/>
                  </a:lnTo>
                  <a:lnTo>
                    <a:pt x="9572" y="4067"/>
                  </a:lnTo>
                  <a:lnTo>
                    <a:pt x="8617" y="4524"/>
                  </a:lnTo>
                  <a:lnTo>
                    <a:pt x="7676" y="5008"/>
                  </a:lnTo>
                  <a:lnTo>
                    <a:pt x="6760" y="5492"/>
                  </a:lnTo>
                  <a:lnTo>
                    <a:pt x="5871" y="6002"/>
                  </a:lnTo>
                  <a:lnTo>
                    <a:pt x="5035" y="6525"/>
                  </a:lnTo>
                  <a:lnTo>
                    <a:pt x="4629" y="6786"/>
                  </a:lnTo>
                  <a:lnTo>
                    <a:pt x="4224" y="7048"/>
                  </a:lnTo>
                  <a:lnTo>
                    <a:pt x="3845" y="7309"/>
                  </a:lnTo>
                  <a:lnTo>
                    <a:pt x="3479" y="7584"/>
                  </a:lnTo>
                  <a:lnTo>
                    <a:pt x="3112" y="7859"/>
                  </a:lnTo>
                  <a:lnTo>
                    <a:pt x="2772" y="8133"/>
                  </a:lnTo>
                  <a:lnTo>
                    <a:pt x="2446" y="8408"/>
                  </a:lnTo>
                  <a:lnTo>
                    <a:pt x="2132" y="8682"/>
                  </a:lnTo>
                  <a:lnTo>
                    <a:pt x="1831" y="8957"/>
                  </a:lnTo>
                  <a:lnTo>
                    <a:pt x="1543" y="9232"/>
                  </a:lnTo>
                  <a:lnTo>
                    <a:pt x="1282" y="9519"/>
                  </a:lnTo>
                  <a:lnTo>
                    <a:pt x="1033" y="9794"/>
                  </a:lnTo>
                  <a:lnTo>
                    <a:pt x="798" y="10081"/>
                  </a:lnTo>
                  <a:lnTo>
                    <a:pt x="589" y="10356"/>
                  </a:lnTo>
                  <a:lnTo>
                    <a:pt x="497" y="10500"/>
                  </a:lnTo>
                  <a:lnTo>
                    <a:pt x="406" y="10644"/>
                  </a:lnTo>
                  <a:lnTo>
                    <a:pt x="327" y="10801"/>
                  </a:lnTo>
                  <a:lnTo>
                    <a:pt x="262" y="10944"/>
                  </a:lnTo>
                  <a:lnTo>
                    <a:pt x="197" y="11101"/>
                  </a:lnTo>
                  <a:lnTo>
                    <a:pt x="144" y="11271"/>
                  </a:lnTo>
                  <a:lnTo>
                    <a:pt x="105" y="11428"/>
                  </a:lnTo>
                  <a:lnTo>
                    <a:pt x="66" y="11598"/>
                  </a:lnTo>
                  <a:lnTo>
                    <a:pt x="40" y="11768"/>
                  </a:lnTo>
                  <a:lnTo>
                    <a:pt x="13" y="11938"/>
                  </a:lnTo>
                  <a:lnTo>
                    <a:pt x="0" y="12121"/>
                  </a:lnTo>
                  <a:lnTo>
                    <a:pt x="0" y="12304"/>
                  </a:lnTo>
                  <a:lnTo>
                    <a:pt x="13" y="12670"/>
                  </a:lnTo>
                  <a:lnTo>
                    <a:pt x="53" y="13037"/>
                  </a:lnTo>
                  <a:lnTo>
                    <a:pt x="131" y="13429"/>
                  </a:lnTo>
                  <a:lnTo>
                    <a:pt x="223" y="13821"/>
                  </a:lnTo>
                  <a:lnTo>
                    <a:pt x="353" y="14226"/>
                  </a:lnTo>
                  <a:lnTo>
                    <a:pt x="510" y="14645"/>
                  </a:lnTo>
                  <a:lnTo>
                    <a:pt x="680" y="15063"/>
                  </a:lnTo>
                  <a:lnTo>
                    <a:pt x="876" y="15482"/>
                  </a:lnTo>
                  <a:lnTo>
                    <a:pt x="1112" y="15913"/>
                  </a:lnTo>
                  <a:lnTo>
                    <a:pt x="1347" y="16345"/>
                  </a:lnTo>
                  <a:lnTo>
                    <a:pt x="1622" y="16776"/>
                  </a:lnTo>
                  <a:lnTo>
                    <a:pt x="1909" y="17221"/>
                  </a:lnTo>
                  <a:lnTo>
                    <a:pt x="2210" y="17665"/>
                  </a:lnTo>
                  <a:lnTo>
                    <a:pt x="2537" y="18097"/>
                  </a:lnTo>
                  <a:lnTo>
                    <a:pt x="2877" y="18541"/>
                  </a:lnTo>
                  <a:lnTo>
                    <a:pt x="3230" y="18986"/>
                  </a:lnTo>
                  <a:lnTo>
                    <a:pt x="3609" y="19430"/>
                  </a:lnTo>
                  <a:lnTo>
                    <a:pt x="4002" y="19862"/>
                  </a:lnTo>
                  <a:lnTo>
                    <a:pt x="4394" y="20307"/>
                  </a:lnTo>
                  <a:lnTo>
                    <a:pt x="4812" y="20738"/>
                  </a:lnTo>
                  <a:lnTo>
                    <a:pt x="5244" y="21170"/>
                  </a:lnTo>
                  <a:lnTo>
                    <a:pt x="5675" y="21588"/>
                  </a:lnTo>
                  <a:lnTo>
                    <a:pt x="6120" y="22006"/>
                  </a:lnTo>
                  <a:lnTo>
                    <a:pt x="6577" y="22425"/>
                  </a:lnTo>
                  <a:lnTo>
                    <a:pt x="7048" y="22830"/>
                  </a:lnTo>
                  <a:lnTo>
                    <a:pt x="7519" y="23222"/>
                  </a:lnTo>
                  <a:lnTo>
                    <a:pt x="8003" y="23602"/>
                  </a:lnTo>
                  <a:lnTo>
                    <a:pt x="8486" y="23981"/>
                  </a:lnTo>
                  <a:lnTo>
                    <a:pt x="8970" y="24360"/>
                  </a:lnTo>
                  <a:lnTo>
                    <a:pt x="9454" y="24713"/>
                  </a:lnTo>
                  <a:lnTo>
                    <a:pt x="9951" y="25053"/>
                  </a:lnTo>
                  <a:lnTo>
                    <a:pt x="10448" y="25393"/>
                  </a:lnTo>
                  <a:lnTo>
                    <a:pt x="10945" y="25707"/>
                  </a:lnTo>
                  <a:lnTo>
                    <a:pt x="11442" y="26008"/>
                  </a:lnTo>
                  <a:lnTo>
                    <a:pt x="11938" y="26308"/>
                  </a:lnTo>
                  <a:lnTo>
                    <a:pt x="12435" y="26583"/>
                  </a:lnTo>
                  <a:lnTo>
                    <a:pt x="12919" y="26831"/>
                  </a:lnTo>
                  <a:lnTo>
                    <a:pt x="13403" y="27080"/>
                  </a:lnTo>
                  <a:lnTo>
                    <a:pt x="13887" y="27302"/>
                  </a:lnTo>
                  <a:lnTo>
                    <a:pt x="14357" y="27498"/>
                  </a:lnTo>
                  <a:lnTo>
                    <a:pt x="14828" y="27681"/>
                  </a:lnTo>
                  <a:lnTo>
                    <a:pt x="15286" y="27851"/>
                  </a:lnTo>
                  <a:lnTo>
                    <a:pt x="15743" y="27995"/>
                  </a:lnTo>
                  <a:lnTo>
                    <a:pt x="16188" y="28113"/>
                  </a:lnTo>
                  <a:lnTo>
                    <a:pt x="16619" y="28217"/>
                  </a:lnTo>
                  <a:lnTo>
                    <a:pt x="17038" y="28296"/>
                  </a:lnTo>
                  <a:lnTo>
                    <a:pt x="17443" y="28335"/>
                  </a:lnTo>
                  <a:lnTo>
                    <a:pt x="17849" y="28361"/>
                  </a:lnTo>
                  <a:lnTo>
                    <a:pt x="18228" y="28374"/>
                  </a:lnTo>
                  <a:lnTo>
                    <a:pt x="18594" y="28348"/>
                  </a:lnTo>
                  <a:lnTo>
                    <a:pt x="18934" y="28296"/>
                  </a:lnTo>
                  <a:lnTo>
                    <a:pt x="19104" y="28257"/>
                  </a:lnTo>
                  <a:lnTo>
                    <a:pt x="19274" y="28204"/>
                  </a:lnTo>
                  <a:lnTo>
                    <a:pt x="19431" y="28152"/>
                  </a:lnTo>
                  <a:lnTo>
                    <a:pt x="19588" y="28100"/>
                  </a:lnTo>
                  <a:lnTo>
                    <a:pt x="19745" y="28034"/>
                  </a:lnTo>
                  <a:lnTo>
                    <a:pt x="19888" y="27956"/>
                  </a:lnTo>
                  <a:lnTo>
                    <a:pt x="20032" y="27877"/>
                  </a:lnTo>
                  <a:lnTo>
                    <a:pt x="20163" y="27786"/>
                  </a:lnTo>
                  <a:lnTo>
                    <a:pt x="20294" y="27694"/>
                  </a:lnTo>
                  <a:lnTo>
                    <a:pt x="20411" y="27590"/>
                  </a:lnTo>
                  <a:lnTo>
                    <a:pt x="20542" y="27485"/>
                  </a:lnTo>
                  <a:lnTo>
                    <a:pt x="20647" y="27354"/>
                  </a:lnTo>
                  <a:lnTo>
                    <a:pt x="20764" y="27237"/>
                  </a:lnTo>
                  <a:lnTo>
                    <a:pt x="20869" y="27093"/>
                  </a:lnTo>
                  <a:lnTo>
                    <a:pt x="21065" y="26805"/>
                  </a:lnTo>
                  <a:lnTo>
                    <a:pt x="21261" y="26504"/>
                  </a:lnTo>
                  <a:lnTo>
                    <a:pt x="21457" y="26178"/>
                  </a:lnTo>
                  <a:lnTo>
                    <a:pt x="21654" y="25838"/>
                  </a:lnTo>
                  <a:lnTo>
                    <a:pt x="21837" y="25485"/>
                  </a:lnTo>
                  <a:lnTo>
                    <a:pt x="22033" y="25105"/>
                  </a:lnTo>
                  <a:lnTo>
                    <a:pt x="22216" y="24726"/>
                  </a:lnTo>
                  <a:lnTo>
                    <a:pt x="22399" y="24334"/>
                  </a:lnTo>
                  <a:lnTo>
                    <a:pt x="22752" y="23497"/>
                  </a:lnTo>
                  <a:lnTo>
                    <a:pt x="23092" y="22608"/>
                  </a:lnTo>
                  <a:lnTo>
                    <a:pt x="23419" y="21693"/>
                  </a:lnTo>
                  <a:lnTo>
                    <a:pt x="23746" y="20738"/>
                  </a:lnTo>
                  <a:lnTo>
                    <a:pt x="24046" y="19744"/>
                  </a:lnTo>
                  <a:lnTo>
                    <a:pt x="24334" y="18737"/>
                  </a:lnTo>
                  <a:lnTo>
                    <a:pt x="24596" y="17705"/>
                  </a:lnTo>
                  <a:lnTo>
                    <a:pt x="24844" y="16645"/>
                  </a:lnTo>
                  <a:lnTo>
                    <a:pt x="25079" y="15586"/>
                  </a:lnTo>
                  <a:lnTo>
                    <a:pt x="25302" y="14527"/>
                  </a:lnTo>
                  <a:lnTo>
                    <a:pt x="25498" y="13455"/>
                  </a:lnTo>
                  <a:lnTo>
                    <a:pt x="25668" y="12396"/>
                  </a:lnTo>
                  <a:lnTo>
                    <a:pt x="25825" y="11350"/>
                  </a:lnTo>
                  <a:lnTo>
                    <a:pt x="25955" y="10317"/>
                  </a:lnTo>
                  <a:lnTo>
                    <a:pt x="26060" y="9297"/>
                  </a:lnTo>
                  <a:lnTo>
                    <a:pt x="26152" y="8316"/>
                  </a:lnTo>
                  <a:lnTo>
                    <a:pt x="26204" y="7362"/>
                  </a:lnTo>
                  <a:lnTo>
                    <a:pt x="26243" y="6433"/>
                  </a:lnTo>
                  <a:lnTo>
                    <a:pt x="26243" y="5557"/>
                  </a:lnTo>
                  <a:lnTo>
                    <a:pt x="26230" y="4720"/>
                  </a:lnTo>
                  <a:lnTo>
                    <a:pt x="26204" y="4328"/>
                  </a:lnTo>
                  <a:lnTo>
                    <a:pt x="26178" y="3949"/>
                  </a:lnTo>
                  <a:lnTo>
                    <a:pt x="26139" y="3570"/>
                  </a:lnTo>
                  <a:lnTo>
                    <a:pt x="26099" y="3217"/>
                  </a:lnTo>
                  <a:lnTo>
                    <a:pt x="26047" y="2877"/>
                  </a:lnTo>
                  <a:lnTo>
                    <a:pt x="25995" y="2563"/>
                  </a:lnTo>
                  <a:lnTo>
                    <a:pt x="25929" y="2249"/>
                  </a:lnTo>
                  <a:lnTo>
                    <a:pt x="25851" y="1961"/>
                  </a:lnTo>
                  <a:lnTo>
                    <a:pt x="25772" y="1687"/>
                  </a:lnTo>
                  <a:lnTo>
                    <a:pt x="25681" y="1438"/>
                  </a:lnTo>
                  <a:lnTo>
                    <a:pt x="25589" y="1203"/>
                  </a:lnTo>
                  <a:lnTo>
                    <a:pt x="25485" y="994"/>
                  </a:lnTo>
                  <a:lnTo>
                    <a:pt x="25367" y="798"/>
                  </a:lnTo>
                  <a:lnTo>
                    <a:pt x="25249" y="628"/>
                  </a:lnTo>
                  <a:lnTo>
                    <a:pt x="25119" y="484"/>
                  </a:lnTo>
                  <a:lnTo>
                    <a:pt x="24988" y="353"/>
                  </a:lnTo>
                  <a:lnTo>
                    <a:pt x="24857" y="275"/>
                  </a:lnTo>
                  <a:lnTo>
                    <a:pt x="24713" y="196"/>
                  </a:lnTo>
                  <a:lnTo>
                    <a:pt x="24556" y="144"/>
                  </a:lnTo>
                  <a:lnTo>
                    <a:pt x="24373" y="92"/>
                  </a:lnTo>
                  <a:lnTo>
                    <a:pt x="24164" y="52"/>
                  </a:lnTo>
                  <a:lnTo>
                    <a:pt x="23942" y="26"/>
                  </a:lnTo>
                  <a:lnTo>
                    <a:pt x="23693" y="0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8" name="Google Shape;1805;p38">
              <a:extLst>
                <a:ext uri="{FF2B5EF4-FFF2-40B4-BE49-F238E27FC236}">
                  <a16:creationId xmlns:a16="http://schemas.microsoft.com/office/drawing/2014/main" id="{B7302512-D197-EC8C-1314-FF76F050936E}"/>
                </a:ext>
              </a:extLst>
            </p:cNvPr>
            <p:cNvSpPr/>
            <p:nvPr/>
          </p:nvSpPr>
          <p:spPr>
            <a:xfrm>
              <a:off x="3258200" y="1587200"/>
              <a:ext cx="586475" cy="709375"/>
            </a:xfrm>
            <a:custGeom>
              <a:avLst/>
              <a:gdLst/>
              <a:ahLst/>
              <a:cxnLst/>
              <a:rect l="l" t="t" r="r" b="b"/>
              <a:pathLst>
                <a:path w="23459" h="28375" extrusionOk="0">
                  <a:moveTo>
                    <a:pt x="22974" y="0"/>
                  </a:moveTo>
                  <a:lnTo>
                    <a:pt x="22425" y="39"/>
                  </a:lnTo>
                  <a:lnTo>
                    <a:pt x="21837" y="105"/>
                  </a:lnTo>
                  <a:lnTo>
                    <a:pt x="21196" y="209"/>
                  </a:lnTo>
                  <a:lnTo>
                    <a:pt x="20529" y="327"/>
                  </a:lnTo>
                  <a:lnTo>
                    <a:pt x="19810" y="471"/>
                  </a:lnTo>
                  <a:lnTo>
                    <a:pt x="19078" y="654"/>
                  </a:lnTo>
                  <a:lnTo>
                    <a:pt x="18306" y="850"/>
                  </a:lnTo>
                  <a:lnTo>
                    <a:pt x="17509" y="1072"/>
                  </a:lnTo>
                  <a:lnTo>
                    <a:pt x="16698" y="1308"/>
                  </a:lnTo>
                  <a:lnTo>
                    <a:pt x="15861" y="1569"/>
                  </a:lnTo>
                  <a:lnTo>
                    <a:pt x="15011" y="1857"/>
                  </a:lnTo>
                  <a:lnTo>
                    <a:pt x="14161" y="2158"/>
                  </a:lnTo>
                  <a:lnTo>
                    <a:pt x="13298" y="2484"/>
                  </a:lnTo>
                  <a:lnTo>
                    <a:pt x="12422" y="2824"/>
                  </a:lnTo>
                  <a:lnTo>
                    <a:pt x="11559" y="3177"/>
                  </a:lnTo>
                  <a:lnTo>
                    <a:pt x="10696" y="3557"/>
                  </a:lnTo>
                  <a:lnTo>
                    <a:pt x="9833" y="3936"/>
                  </a:lnTo>
                  <a:lnTo>
                    <a:pt x="8983" y="4341"/>
                  </a:lnTo>
                  <a:lnTo>
                    <a:pt x="8160" y="4747"/>
                  </a:lnTo>
                  <a:lnTo>
                    <a:pt x="7336" y="5178"/>
                  </a:lnTo>
                  <a:lnTo>
                    <a:pt x="6551" y="5610"/>
                  </a:lnTo>
                  <a:lnTo>
                    <a:pt x="5780" y="6054"/>
                  </a:lnTo>
                  <a:lnTo>
                    <a:pt x="5048" y="6512"/>
                  </a:lnTo>
                  <a:lnTo>
                    <a:pt x="4342" y="6969"/>
                  </a:lnTo>
                  <a:lnTo>
                    <a:pt x="3662" y="7440"/>
                  </a:lnTo>
                  <a:lnTo>
                    <a:pt x="3034" y="7924"/>
                  </a:lnTo>
                  <a:lnTo>
                    <a:pt x="2733" y="8159"/>
                  </a:lnTo>
                  <a:lnTo>
                    <a:pt x="2446" y="8395"/>
                  </a:lnTo>
                  <a:lnTo>
                    <a:pt x="2171" y="8643"/>
                  </a:lnTo>
                  <a:lnTo>
                    <a:pt x="1896" y="8892"/>
                  </a:lnTo>
                  <a:lnTo>
                    <a:pt x="1648" y="9127"/>
                  </a:lnTo>
                  <a:lnTo>
                    <a:pt x="1413" y="9375"/>
                  </a:lnTo>
                  <a:lnTo>
                    <a:pt x="1177" y="9624"/>
                  </a:lnTo>
                  <a:lnTo>
                    <a:pt x="968" y="9859"/>
                  </a:lnTo>
                  <a:lnTo>
                    <a:pt x="772" y="10108"/>
                  </a:lnTo>
                  <a:lnTo>
                    <a:pt x="589" y="10356"/>
                  </a:lnTo>
                  <a:lnTo>
                    <a:pt x="497" y="10500"/>
                  </a:lnTo>
                  <a:lnTo>
                    <a:pt x="406" y="10644"/>
                  </a:lnTo>
                  <a:lnTo>
                    <a:pt x="327" y="10801"/>
                  </a:lnTo>
                  <a:lnTo>
                    <a:pt x="262" y="10944"/>
                  </a:lnTo>
                  <a:lnTo>
                    <a:pt x="197" y="11101"/>
                  </a:lnTo>
                  <a:lnTo>
                    <a:pt x="144" y="11271"/>
                  </a:lnTo>
                  <a:lnTo>
                    <a:pt x="105" y="11428"/>
                  </a:lnTo>
                  <a:lnTo>
                    <a:pt x="66" y="11598"/>
                  </a:lnTo>
                  <a:lnTo>
                    <a:pt x="40" y="11768"/>
                  </a:lnTo>
                  <a:lnTo>
                    <a:pt x="13" y="11938"/>
                  </a:lnTo>
                  <a:lnTo>
                    <a:pt x="0" y="12121"/>
                  </a:lnTo>
                  <a:lnTo>
                    <a:pt x="0" y="12304"/>
                  </a:lnTo>
                  <a:lnTo>
                    <a:pt x="13" y="12670"/>
                  </a:lnTo>
                  <a:lnTo>
                    <a:pt x="53" y="13037"/>
                  </a:lnTo>
                  <a:lnTo>
                    <a:pt x="131" y="13429"/>
                  </a:lnTo>
                  <a:lnTo>
                    <a:pt x="223" y="13821"/>
                  </a:lnTo>
                  <a:lnTo>
                    <a:pt x="353" y="14226"/>
                  </a:lnTo>
                  <a:lnTo>
                    <a:pt x="510" y="14645"/>
                  </a:lnTo>
                  <a:lnTo>
                    <a:pt x="680" y="15063"/>
                  </a:lnTo>
                  <a:lnTo>
                    <a:pt x="876" y="15482"/>
                  </a:lnTo>
                  <a:lnTo>
                    <a:pt x="1112" y="15913"/>
                  </a:lnTo>
                  <a:lnTo>
                    <a:pt x="1347" y="16345"/>
                  </a:lnTo>
                  <a:lnTo>
                    <a:pt x="1622" y="16776"/>
                  </a:lnTo>
                  <a:lnTo>
                    <a:pt x="1909" y="17221"/>
                  </a:lnTo>
                  <a:lnTo>
                    <a:pt x="2210" y="17665"/>
                  </a:lnTo>
                  <a:lnTo>
                    <a:pt x="2537" y="18097"/>
                  </a:lnTo>
                  <a:lnTo>
                    <a:pt x="2877" y="18541"/>
                  </a:lnTo>
                  <a:lnTo>
                    <a:pt x="3230" y="18986"/>
                  </a:lnTo>
                  <a:lnTo>
                    <a:pt x="3609" y="19430"/>
                  </a:lnTo>
                  <a:lnTo>
                    <a:pt x="4002" y="19862"/>
                  </a:lnTo>
                  <a:lnTo>
                    <a:pt x="4394" y="20307"/>
                  </a:lnTo>
                  <a:lnTo>
                    <a:pt x="4812" y="20738"/>
                  </a:lnTo>
                  <a:lnTo>
                    <a:pt x="5244" y="21170"/>
                  </a:lnTo>
                  <a:lnTo>
                    <a:pt x="5675" y="21588"/>
                  </a:lnTo>
                  <a:lnTo>
                    <a:pt x="6120" y="22006"/>
                  </a:lnTo>
                  <a:lnTo>
                    <a:pt x="6577" y="22425"/>
                  </a:lnTo>
                  <a:lnTo>
                    <a:pt x="7048" y="22830"/>
                  </a:lnTo>
                  <a:lnTo>
                    <a:pt x="7519" y="23222"/>
                  </a:lnTo>
                  <a:lnTo>
                    <a:pt x="8003" y="23602"/>
                  </a:lnTo>
                  <a:lnTo>
                    <a:pt x="8486" y="23981"/>
                  </a:lnTo>
                  <a:lnTo>
                    <a:pt x="8970" y="24360"/>
                  </a:lnTo>
                  <a:lnTo>
                    <a:pt x="9454" y="24713"/>
                  </a:lnTo>
                  <a:lnTo>
                    <a:pt x="9951" y="25053"/>
                  </a:lnTo>
                  <a:lnTo>
                    <a:pt x="10448" y="25393"/>
                  </a:lnTo>
                  <a:lnTo>
                    <a:pt x="10945" y="25707"/>
                  </a:lnTo>
                  <a:lnTo>
                    <a:pt x="11442" y="26008"/>
                  </a:lnTo>
                  <a:lnTo>
                    <a:pt x="11938" y="26308"/>
                  </a:lnTo>
                  <a:lnTo>
                    <a:pt x="12435" y="26583"/>
                  </a:lnTo>
                  <a:lnTo>
                    <a:pt x="12919" y="26831"/>
                  </a:lnTo>
                  <a:lnTo>
                    <a:pt x="13403" y="27080"/>
                  </a:lnTo>
                  <a:lnTo>
                    <a:pt x="13887" y="27302"/>
                  </a:lnTo>
                  <a:lnTo>
                    <a:pt x="14357" y="27498"/>
                  </a:lnTo>
                  <a:lnTo>
                    <a:pt x="14828" y="27681"/>
                  </a:lnTo>
                  <a:lnTo>
                    <a:pt x="15286" y="27851"/>
                  </a:lnTo>
                  <a:lnTo>
                    <a:pt x="15743" y="27995"/>
                  </a:lnTo>
                  <a:lnTo>
                    <a:pt x="16188" y="28113"/>
                  </a:lnTo>
                  <a:lnTo>
                    <a:pt x="16619" y="28217"/>
                  </a:lnTo>
                  <a:lnTo>
                    <a:pt x="17038" y="28296"/>
                  </a:lnTo>
                  <a:lnTo>
                    <a:pt x="17443" y="28335"/>
                  </a:lnTo>
                  <a:lnTo>
                    <a:pt x="17849" y="28361"/>
                  </a:lnTo>
                  <a:lnTo>
                    <a:pt x="18228" y="28374"/>
                  </a:lnTo>
                  <a:lnTo>
                    <a:pt x="18594" y="28348"/>
                  </a:lnTo>
                  <a:lnTo>
                    <a:pt x="18934" y="28296"/>
                  </a:lnTo>
                  <a:lnTo>
                    <a:pt x="19104" y="28257"/>
                  </a:lnTo>
                  <a:lnTo>
                    <a:pt x="19274" y="28204"/>
                  </a:lnTo>
                  <a:lnTo>
                    <a:pt x="19431" y="28152"/>
                  </a:lnTo>
                  <a:lnTo>
                    <a:pt x="19588" y="28100"/>
                  </a:lnTo>
                  <a:lnTo>
                    <a:pt x="19745" y="28034"/>
                  </a:lnTo>
                  <a:lnTo>
                    <a:pt x="19888" y="27956"/>
                  </a:lnTo>
                  <a:lnTo>
                    <a:pt x="20032" y="27877"/>
                  </a:lnTo>
                  <a:lnTo>
                    <a:pt x="20163" y="27786"/>
                  </a:lnTo>
                  <a:lnTo>
                    <a:pt x="20294" y="27694"/>
                  </a:lnTo>
                  <a:lnTo>
                    <a:pt x="20411" y="27590"/>
                  </a:lnTo>
                  <a:lnTo>
                    <a:pt x="20542" y="27485"/>
                  </a:lnTo>
                  <a:lnTo>
                    <a:pt x="20647" y="27354"/>
                  </a:lnTo>
                  <a:lnTo>
                    <a:pt x="20764" y="27237"/>
                  </a:lnTo>
                  <a:lnTo>
                    <a:pt x="20869" y="27093"/>
                  </a:lnTo>
                  <a:lnTo>
                    <a:pt x="21078" y="26779"/>
                  </a:lnTo>
                  <a:lnTo>
                    <a:pt x="21301" y="26426"/>
                  </a:lnTo>
                  <a:lnTo>
                    <a:pt x="20961" y="26295"/>
                  </a:lnTo>
                  <a:lnTo>
                    <a:pt x="20608" y="26151"/>
                  </a:lnTo>
                  <a:lnTo>
                    <a:pt x="20255" y="25994"/>
                  </a:lnTo>
                  <a:lnTo>
                    <a:pt x="19901" y="25838"/>
                  </a:lnTo>
                  <a:lnTo>
                    <a:pt x="19195" y="25471"/>
                  </a:lnTo>
                  <a:lnTo>
                    <a:pt x="18476" y="25079"/>
                  </a:lnTo>
                  <a:lnTo>
                    <a:pt x="17744" y="24648"/>
                  </a:lnTo>
                  <a:lnTo>
                    <a:pt x="17012" y="24190"/>
                  </a:lnTo>
                  <a:lnTo>
                    <a:pt x="16293" y="23706"/>
                  </a:lnTo>
                  <a:lnTo>
                    <a:pt x="15573" y="23183"/>
                  </a:lnTo>
                  <a:lnTo>
                    <a:pt x="14854" y="22647"/>
                  </a:lnTo>
                  <a:lnTo>
                    <a:pt x="14148" y="22085"/>
                  </a:lnTo>
                  <a:lnTo>
                    <a:pt x="13455" y="21510"/>
                  </a:lnTo>
                  <a:lnTo>
                    <a:pt x="12775" y="20908"/>
                  </a:lnTo>
                  <a:lnTo>
                    <a:pt x="12121" y="20293"/>
                  </a:lnTo>
                  <a:lnTo>
                    <a:pt x="11481" y="19666"/>
                  </a:lnTo>
                  <a:lnTo>
                    <a:pt x="10879" y="19038"/>
                  </a:lnTo>
                  <a:lnTo>
                    <a:pt x="10291" y="18398"/>
                  </a:lnTo>
                  <a:lnTo>
                    <a:pt x="9742" y="17744"/>
                  </a:lnTo>
                  <a:lnTo>
                    <a:pt x="9219" y="17103"/>
                  </a:lnTo>
                  <a:lnTo>
                    <a:pt x="8735" y="16449"/>
                  </a:lnTo>
                  <a:lnTo>
                    <a:pt x="8500" y="16122"/>
                  </a:lnTo>
                  <a:lnTo>
                    <a:pt x="8290" y="15809"/>
                  </a:lnTo>
                  <a:lnTo>
                    <a:pt x="8081" y="15482"/>
                  </a:lnTo>
                  <a:lnTo>
                    <a:pt x="7885" y="15168"/>
                  </a:lnTo>
                  <a:lnTo>
                    <a:pt x="7702" y="14841"/>
                  </a:lnTo>
                  <a:lnTo>
                    <a:pt x="7532" y="14527"/>
                  </a:lnTo>
                  <a:lnTo>
                    <a:pt x="7375" y="14213"/>
                  </a:lnTo>
                  <a:lnTo>
                    <a:pt x="7218" y="13913"/>
                  </a:lnTo>
                  <a:lnTo>
                    <a:pt x="7087" y="13599"/>
                  </a:lnTo>
                  <a:lnTo>
                    <a:pt x="6970" y="13298"/>
                  </a:lnTo>
                  <a:lnTo>
                    <a:pt x="6852" y="12997"/>
                  </a:lnTo>
                  <a:lnTo>
                    <a:pt x="6760" y="12697"/>
                  </a:lnTo>
                  <a:lnTo>
                    <a:pt x="6682" y="12409"/>
                  </a:lnTo>
                  <a:lnTo>
                    <a:pt x="6617" y="12121"/>
                  </a:lnTo>
                  <a:lnTo>
                    <a:pt x="6564" y="11834"/>
                  </a:lnTo>
                  <a:lnTo>
                    <a:pt x="6525" y="11559"/>
                  </a:lnTo>
                  <a:lnTo>
                    <a:pt x="6512" y="11284"/>
                  </a:lnTo>
                  <a:lnTo>
                    <a:pt x="6499" y="11010"/>
                  </a:lnTo>
                  <a:lnTo>
                    <a:pt x="6512" y="10748"/>
                  </a:lnTo>
                  <a:lnTo>
                    <a:pt x="6538" y="10500"/>
                  </a:lnTo>
                  <a:lnTo>
                    <a:pt x="6591" y="10251"/>
                  </a:lnTo>
                  <a:lnTo>
                    <a:pt x="6656" y="10016"/>
                  </a:lnTo>
                  <a:lnTo>
                    <a:pt x="6734" y="9781"/>
                  </a:lnTo>
                  <a:lnTo>
                    <a:pt x="6839" y="9545"/>
                  </a:lnTo>
                  <a:lnTo>
                    <a:pt x="6957" y="9336"/>
                  </a:lnTo>
                  <a:lnTo>
                    <a:pt x="7087" y="9127"/>
                  </a:lnTo>
                  <a:lnTo>
                    <a:pt x="7349" y="8774"/>
                  </a:lnTo>
                  <a:lnTo>
                    <a:pt x="7637" y="8434"/>
                  </a:lnTo>
                  <a:lnTo>
                    <a:pt x="7950" y="8094"/>
                  </a:lnTo>
                  <a:lnTo>
                    <a:pt x="8290" y="7754"/>
                  </a:lnTo>
                  <a:lnTo>
                    <a:pt x="8656" y="7414"/>
                  </a:lnTo>
                  <a:lnTo>
                    <a:pt x="9049" y="7074"/>
                  </a:lnTo>
                  <a:lnTo>
                    <a:pt x="9467" y="6747"/>
                  </a:lnTo>
                  <a:lnTo>
                    <a:pt x="9899" y="6407"/>
                  </a:lnTo>
                  <a:lnTo>
                    <a:pt x="10343" y="6080"/>
                  </a:lnTo>
                  <a:lnTo>
                    <a:pt x="10827" y="5753"/>
                  </a:lnTo>
                  <a:lnTo>
                    <a:pt x="11311" y="5427"/>
                  </a:lnTo>
                  <a:lnTo>
                    <a:pt x="11821" y="5113"/>
                  </a:lnTo>
                  <a:lnTo>
                    <a:pt x="12331" y="4799"/>
                  </a:lnTo>
                  <a:lnTo>
                    <a:pt x="12867" y="4485"/>
                  </a:lnTo>
                  <a:lnTo>
                    <a:pt x="13416" y="4171"/>
                  </a:lnTo>
                  <a:lnTo>
                    <a:pt x="13978" y="3871"/>
                  </a:lnTo>
                  <a:lnTo>
                    <a:pt x="14540" y="3583"/>
                  </a:lnTo>
                  <a:lnTo>
                    <a:pt x="15116" y="3282"/>
                  </a:lnTo>
                  <a:lnTo>
                    <a:pt x="15704" y="3008"/>
                  </a:lnTo>
                  <a:lnTo>
                    <a:pt x="16293" y="2720"/>
                  </a:lnTo>
                  <a:lnTo>
                    <a:pt x="16894" y="2458"/>
                  </a:lnTo>
                  <a:lnTo>
                    <a:pt x="17496" y="2184"/>
                  </a:lnTo>
                  <a:lnTo>
                    <a:pt x="18699" y="1687"/>
                  </a:lnTo>
                  <a:lnTo>
                    <a:pt x="19915" y="1203"/>
                  </a:lnTo>
                  <a:lnTo>
                    <a:pt x="21117" y="772"/>
                  </a:lnTo>
                  <a:lnTo>
                    <a:pt x="22307" y="366"/>
                  </a:lnTo>
                  <a:lnTo>
                    <a:pt x="23458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9" name="Google Shape;1806;p38">
              <a:extLst>
                <a:ext uri="{FF2B5EF4-FFF2-40B4-BE49-F238E27FC236}">
                  <a16:creationId xmlns:a16="http://schemas.microsoft.com/office/drawing/2014/main" id="{F01CD80F-846D-C66B-970D-8C35960EAEAF}"/>
                </a:ext>
              </a:extLst>
            </p:cNvPr>
            <p:cNvSpPr/>
            <p:nvPr/>
          </p:nvSpPr>
          <p:spPr>
            <a:xfrm>
              <a:off x="3466750" y="1829425"/>
              <a:ext cx="360575" cy="390000"/>
            </a:xfrm>
            <a:custGeom>
              <a:avLst/>
              <a:gdLst/>
              <a:ahLst/>
              <a:cxnLst/>
              <a:rect l="l" t="t" r="r" b="b"/>
              <a:pathLst>
                <a:path w="14423" h="15600" extrusionOk="0">
                  <a:moveTo>
                    <a:pt x="12880" y="0"/>
                  </a:moveTo>
                  <a:lnTo>
                    <a:pt x="12566" y="13"/>
                  </a:lnTo>
                  <a:lnTo>
                    <a:pt x="12213" y="39"/>
                  </a:lnTo>
                  <a:lnTo>
                    <a:pt x="11834" y="92"/>
                  </a:lnTo>
                  <a:lnTo>
                    <a:pt x="11429" y="157"/>
                  </a:lnTo>
                  <a:lnTo>
                    <a:pt x="10984" y="249"/>
                  </a:lnTo>
                  <a:lnTo>
                    <a:pt x="10526" y="353"/>
                  </a:lnTo>
                  <a:lnTo>
                    <a:pt x="10043" y="484"/>
                  </a:lnTo>
                  <a:lnTo>
                    <a:pt x="9546" y="615"/>
                  </a:lnTo>
                  <a:lnTo>
                    <a:pt x="9036" y="772"/>
                  </a:lnTo>
                  <a:lnTo>
                    <a:pt x="8500" y="942"/>
                  </a:lnTo>
                  <a:lnTo>
                    <a:pt x="7964" y="1125"/>
                  </a:lnTo>
                  <a:lnTo>
                    <a:pt x="7428" y="1334"/>
                  </a:lnTo>
                  <a:lnTo>
                    <a:pt x="6878" y="1543"/>
                  </a:lnTo>
                  <a:lnTo>
                    <a:pt x="6342" y="1765"/>
                  </a:lnTo>
                  <a:lnTo>
                    <a:pt x="5793" y="2001"/>
                  </a:lnTo>
                  <a:lnTo>
                    <a:pt x="5257" y="2236"/>
                  </a:lnTo>
                  <a:lnTo>
                    <a:pt x="4734" y="2498"/>
                  </a:lnTo>
                  <a:lnTo>
                    <a:pt x="4211" y="2759"/>
                  </a:lnTo>
                  <a:lnTo>
                    <a:pt x="3714" y="3034"/>
                  </a:lnTo>
                  <a:lnTo>
                    <a:pt x="3230" y="3308"/>
                  </a:lnTo>
                  <a:lnTo>
                    <a:pt x="2760" y="3596"/>
                  </a:lnTo>
                  <a:lnTo>
                    <a:pt x="2328" y="3884"/>
                  </a:lnTo>
                  <a:lnTo>
                    <a:pt x="1910" y="4184"/>
                  </a:lnTo>
                  <a:lnTo>
                    <a:pt x="1517" y="4472"/>
                  </a:lnTo>
                  <a:lnTo>
                    <a:pt x="1164" y="4786"/>
                  </a:lnTo>
                  <a:lnTo>
                    <a:pt x="851" y="5087"/>
                  </a:lnTo>
                  <a:lnTo>
                    <a:pt x="563" y="5400"/>
                  </a:lnTo>
                  <a:lnTo>
                    <a:pt x="445" y="5544"/>
                  </a:lnTo>
                  <a:lnTo>
                    <a:pt x="328" y="5701"/>
                  </a:lnTo>
                  <a:lnTo>
                    <a:pt x="223" y="5858"/>
                  </a:lnTo>
                  <a:lnTo>
                    <a:pt x="144" y="6028"/>
                  </a:lnTo>
                  <a:lnTo>
                    <a:pt x="79" y="6198"/>
                  </a:lnTo>
                  <a:lnTo>
                    <a:pt x="40" y="6381"/>
                  </a:lnTo>
                  <a:lnTo>
                    <a:pt x="14" y="6577"/>
                  </a:lnTo>
                  <a:lnTo>
                    <a:pt x="1" y="6773"/>
                  </a:lnTo>
                  <a:lnTo>
                    <a:pt x="14" y="6969"/>
                  </a:lnTo>
                  <a:lnTo>
                    <a:pt x="27" y="7179"/>
                  </a:lnTo>
                  <a:lnTo>
                    <a:pt x="66" y="7388"/>
                  </a:lnTo>
                  <a:lnTo>
                    <a:pt x="131" y="7610"/>
                  </a:lnTo>
                  <a:lnTo>
                    <a:pt x="197" y="7832"/>
                  </a:lnTo>
                  <a:lnTo>
                    <a:pt x="275" y="8055"/>
                  </a:lnTo>
                  <a:lnTo>
                    <a:pt x="380" y="8290"/>
                  </a:lnTo>
                  <a:lnTo>
                    <a:pt x="484" y="8512"/>
                  </a:lnTo>
                  <a:lnTo>
                    <a:pt x="602" y="8761"/>
                  </a:lnTo>
                  <a:lnTo>
                    <a:pt x="746" y="8996"/>
                  </a:lnTo>
                  <a:lnTo>
                    <a:pt x="890" y="9232"/>
                  </a:lnTo>
                  <a:lnTo>
                    <a:pt x="1047" y="9467"/>
                  </a:lnTo>
                  <a:lnTo>
                    <a:pt x="1217" y="9715"/>
                  </a:lnTo>
                  <a:lnTo>
                    <a:pt x="1400" y="9964"/>
                  </a:lnTo>
                  <a:lnTo>
                    <a:pt x="1779" y="10448"/>
                  </a:lnTo>
                  <a:lnTo>
                    <a:pt x="2197" y="10931"/>
                  </a:lnTo>
                  <a:lnTo>
                    <a:pt x="2642" y="11402"/>
                  </a:lnTo>
                  <a:lnTo>
                    <a:pt x="3126" y="11873"/>
                  </a:lnTo>
                  <a:lnTo>
                    <a:pt x="3623" y="12330"/>
                  </a:lnTo>
                  <a:lnTo>
                    <a:pt x="4133" y="12775"/>
                  </a:lnTo>
                  <a:lnTo>
                    <a:pt x="4656" y="13193"/>
                  </a:lnTo>
                  <a:lnTo>
                    <a:pt x="5205" y="13599"/>
                  </a:lnTo>
                  <a:lnTo>
                    <a:pt x="5741" y="13965"/>
                  </a:lnTo>
                  <a:lnTo>
                    <a:pt x="6290" y="14305"/>
                  </a:lnTo>
                  <a:lnTo>
                    <a:pt x="6826" y="14619"/>
                  </a:lnTo>
                  <a:lnTo>
                    <a:pt x="7362" y="14893"/>
                  </a:lnTo>
                  <a:lnTo>
                    <a:pt x="7637" y="15011"/>
                  </a:lnTo>
                  <a:lnTo>
                    <a:pt x="7898" y="15129"/>
                  </a:lnTo>
                  <a:lnTo>
                    <a:pt x="8147" y="15233"/>
                  </a:lnTo>
                  <a:lnTo>
                    <a:pt x="8408" y="15325"/>
                  </a:lnTo>
                  <a:lnTo>
                    <a:pt x="8657" y="15403"/>
                  </a:lnTo>
                  <a:lnTo>
                    <a:pt x="8892" y="15469"/>
                  </a:lnTo>
                  <a:lnTo>
                    <a:pt x="9127" y="15521"/>
                  </a:lnTo>
                  <a:lnTo>
                    <a:pt x="9363" y="15560"/>
                  </a:lnTo>
                  <a:lnTo>
                    <a:pt x="9585" y="15586"/>
                  </a:lnTo>
                  <a:lnTo>
                    <a:pt x="9807" y="15599"/>
                  </a:lnTo>
                  <a:lnTo>
                    <a:pt x="10017" y="15599"/>
                  </a:lnTo>
                  <a:lnTo>
                    <a:pt x="10213" y="15586"/>
                  </a:lnTo>
                  <a:lnTo>
                    <a:pt x="10409" y="15560"/>
                  </a:lnTo>
                  <a:lnTo>
                    <a:pt x="10592" y="15521"/>
                  </a:lnTo>
                  <a:lnTo>
                    <a:pt x="10762" y="15456"/>
                  </a:lnTo>
                  <a:lnTo>
                    <a:pt x="10932" y="15377"/>
                  </a:lnTo>
                  <a:lnTo>
                    <a:pt x="11076" y="15286"/>
                  </a:lnTo>
                  <a:lnTo>
                    <a:pt x="11219" y="15181"/>
                  </a:lnTo>
                  <a:lnTo>
                    <a:pt x="11350" y="15050"/>
                  </a:lnTo>
                  <a:lnTo>
                    <a:pt x="11468" y="14906"/>
                  </a:lnTo>
                  <a:lnTo>
                    <a:pt x="11690" y="14579"/>
                  </a:lnTo>
                  <a:lnTo>
                    <a:pt x="11899" y="14213"/>
                  </a:lnTo>
                  <a:lnTo>
                    <a:pt x="12109" y="13808"/>
                  </a:lnTo>
                  <a:lnTo>
                    <a:pt x="12305" y="13390"/>
                  </a:lnTo>
                  <a:lnTo>
                    <a:pt x="12501" y="12919"/>
                  </a:lnTo>
                  <a:lnTo>
                    <a:pt x="12697" y="12435"/>
                  </a:lnTo>
                  <a:lnTo>
                    <a:pt x="12880" y="11938"/>
                  </a:lnTo>
                  <a:lnTo>
                    <a:pt x="13050" y="11402"/>
                  </a:lnTo>
                  <a:lnTo>
                    <a:pt x="13220" y="10866"/>
                  </a:lnTo>
                  <a:lnTo>
                    <a:pt x="13377" y="10304"/>
                  </a:lnTo>
                  <a:lnTo>
                    <a:pt x="13521" y="9741"/>
                  </a:lnTo>
                  <a:lnTo>
                    <a:pt x="13665" y="9166"/>
                  </a:lnTo>
                  <a:lnTo>
                    <a:pt x="13782" y="8578"/>
                  </a:lnTo>
                  <a:lnTo>
                    <a:pt x="13900" y="7989"/>
                  </a:lnTo>
                  <a:lnTo>
                    <a:pt x="14018" y="7414"/>
                  </a:lnTo>
                  <a:lnTo>
                    <a:pt x="14109" y="6826"/>
                  </a:lnTo>
                  <a:lnTo>
                    <a:pt x="14188" y="6250"/>
                  </a:lnTo>
                  <a:lnTo>
                    <a:pt x="14266" y="5675"/>
                  </a:lnTo>
                  <a:lnTo>
                    <a:pt x="14331" y="5126"/>
                  </a:lnTo>
                  <a:lnTo>
                    <a:pt x="14371" y="4577"/>
                  </a:lnTo>
                  <a:lnTo>
                    <a:pt x="14410" y="4054"/>
                  </a:lnTo>
                  <a:lnTo>
                    <a:pt x="14423" y="3544"/>
                  </a:lnTo>
                  <a:lnTo>
                    <a:pt x="14423" y="3060"/>
                  </a:lnTo>
                  <a:lnTo>
                    <a:pt x="14410" y="2602"/>
                  </a:lnTo>
                  <a:lnTo>
                    <a:pt x="14384" y="2184"/>
                  </a:lnTo>
                  <a:lnTo>
                    <a:pt x="14345" y="1778"/>
                  </a:lnTo>
                  <a:lnTo>
                    <a:pt x="14292" y="1412"/>
                  </a:lnTo>
                  <a:lnTo>
                    <a:pt x="14214" y="1085"/>
                  </a:lnTo>
                  <a:lnTo>
                    <a:pt x="14122" y="798"/>
                  </a:lnTo>
                  <a:lnTo>
                    <a:pt x="14070" y="667"/>
                  </a:lnTo>
                  <a:lnTo>
                    <a:pt x="14005" y="549"/>
                  </a:lnTo>
                  <a:lnTo>
                    <a:pt x="13952" y="445"/>
                  </a:lnTo>
                  <a:lnTo>
                    <a:pt x="13874" y="353"/>
                  </a:lnTo>
                  <a:lnTo>
                    <a:pt x="13808" y="275"/>
                  </a:lnTo>
                  <a:lnTo>
                    <a:pt x="13730" y="196"/>
                  </a:lnTo>
                  <a:lnTo>
                    <a:pt x="13665" y="157"/>
                  </a:lnTo>
                  <a:lnTo>
                    <a:pt x="13586" y="118"/>
                  </a:lnTo>
                  <a:lnTo>
                    <a:pt x="13495" y="79"/>
                  </a:lnTo>
                  <a:lnTo>
                    <a:pt x="13390" y="52"/>
                  </a:lnTo>
                  <a:lnTo>
                    <a:pt x="13155" y="26"/>
                  </a:lnTo>
                  <a:lnTo>
                    <a:pt x="12880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0" name="Google Shape;1807;p38">
              <a:extLst>
                <a:ext uri="{FF2B5EF4-FFF2-40B4-BE49-F238E27FC236}">
                  <a16:creationId xmlns:a16="http://schemas.microsoft.com/office/drawing/2014/main" id="{18718D47-0852-26EB-1849-9E77CE748C7E}"/>
                </a:ext>
              </a:extLst>
            </p:cNvPr>
            <p:cNvSpPr/>
            <p:nvPr/>
          </p:nvSpPr>
          <p:spPr>
            <a:xfrm>
              <a:off x="1733575" y="1624450"/>
              <a:ext cx="2190850" cy="1864300"/>
            </a:xfrm>
            <a:custGeom>
              <a:avLst/>
              <a:gdLst/>
              <a:ahLst/>
              <a:cxnLst/>
              <a:rect l="l" t="t" r="r" b="b"/>
              <a:pathLst>
                <a:path w="87634" h="74572" extrusionOk="0">
                  <a:moveTo>
                    <a:pt x="43883" y="1"/>
                  </a:moveTo>
                  <a:lnTo>
                    <a:pt x="43425" y="14"/>
                  </a:lnTo>
                  <a:lnTo>
                    <a:pt x="42967" y="27"/>
                  </a:lnTo>
                  <a:lnTo>
                    <a:pt x="42523" y="53"/>
                  </a:lnTo>
                  <a:lnTo>
                    <a:pt x="42065" y="92"/>
                  </a:lnTo>
                  <a:lnTo>
                    <a:pt x="41607" y="131"/>
                  </a:lnTo>
                  <a:lnTo>
                    <a:pt x="41150" y="184"/>
                  </a:lnTo>
                  <a:lnTo>
                    <a:pt x="40234" y="315"/>
                  </a:lnTo>
                  <a:lnTo>
                    <a:pt x="39319" y="471"/>
                  </a:lnTo>
                  <a:lnTo>
                    <a:pt x="38391" y="655"/>
                  </a:lnTo>
                  <a:lnTo>
                    <a:pt x="37476" y="864"/>
                  </a:lnTo>
                  <a:lnTo>
                    <a:pt x="36547" y="1112"/>
                  </a:lnTo>
                  <a:lnTo>
                    <a:pt x="35632" y="1387"/>
                  </a:lnTo>
                  <a:lnTo>
                    <a:pt x="34703" y="1687"/>
                  </a:lnTo>
                  <a:lnTo>
                    <a:pt x="33788" y="2027"/>
                  </a:lnTo>
                  <a:lnTo>
                    <a:pt x="32873" y="2381"/>
                  </a:lnTo>
                  <a:lnTo>
                    <a:pt x="31945" y="2760"/>
                  </a:lnTo>
                  <a:lnTo>
                    <a:pt x="31029" y="3165"/>
                  </a:lnTo>
                  <a:lnTo>
                    <a:pt x="30127" y="3610"/>
                  </a:lnTo>
                  <a:lnTo>
                    <a:pt x="29212" y="4067"/>
                  </a:lnTo>
                  <a:lnTo>
                    <a:pt x="28310" y="4551"/>
                  </a:lnTo>
                  <a:lnTo>
                    <a:pt x="27407" y="5048"/>
                  </a:lnTo>
                  <a:lnTo>
                    <a:pt x="26518" y="5571"/>
                  </a:lnTo>
                  <a:lnTo>
                    <a:pt x="25629" y="6120"/>
                  </a:lnTo>
                  <a:lnTo>
                    <a:pt x="24740" y="6695"/>
                  </a:lnTo>
                  <a:lnTo>
                    <a:pt x="23864" y="7284"/>
                  </a:lnTo>
                  <a:lnTo>
                    <a:pt x="22988" y="7898"/>
                  </a:lnTo>
                  <a:lnTo>
                    <a:pt x="22125" y="8526"/>
                  </a:lnTo>
                  <a:lnTo>
                    <a:pt x="21275" y="9180"/>
                  </a:lnTo>
                  <a:lnTo>
                    <a:pt x="20438" y="9847"/>
                  </a:lnTo>
                  <a:lnTo>
                    <a:pt x="19601" y="10527"/>
                  </a:lnTo>
                  <a:lnTo>
                    <a:pt x="18777" y="11233"/>
                  </a:lnTo>
                  <a:lnTo>
                    <a:pt x="17954" y="11952"/>
                  </a:lnTo>
                  <a:lnTo>
                    <a:pt x="17156" y="12684"/>
                  </a:lnTo>
                  <a:lnTo>
                    <a:pt x="16358" y="13429"/>
                  </a:lnTo>
                  <a:lnTo>
                    <a:pt x="15574" y="14201"/>
                  </a:lnTo>
                  <a:lnTo>
                    <a:pt x="14802" y="14972"/>
                  </a:lnTo>
                  <a:lnTo>
                    <a:pt x="14057" y="15770"/>
                  </a:lnTo>
                  <a:lnTo>
                    <a:pt x="13312" y="16568"/>
                  </a:lnTo>
                  <a:lnTo>
                    <a:pt x="12580" y="17378"/>
                  </a:lnTo>
                  <a:lnTo>
                    <a:pt x="11874" y="18215"/>
                  </a:lnTo>
                  <a:lnTo>
                    <a:pt x="11167" y="19052"/>
                  </a:lnTo>
                  <a:lnTo>
                    <a:pt x="10487" y="19889"/>
                  </a:lnTo>
                  <a:lnTo>
                    <a:pt x="9821" y="20752"/>
                  </a:lnTo>
                  <a:lnTo>
                    <a:pt x="9167" y="21615"/>
                  </a:lnTo>
                  <a:lnTo>
                    <a:pt x="8539" y="22491"/>
                  </a:lnTo>
                  <a:lnTo>
                    <a:pt x="7925" y="23367"/>
                  </a:lnTo>
                  <a:lnTo>
                    <a:pt x="7323" y="24256"/>
                  </a:lnTo>
                  <a:lnTo>
                    <a:pt x="6748" y="25158"/>
                  </a:lnTo>
                  <a:lnTo>
                    <a:pt x="6199" y="26060"/>
                  </a:lnTo>
                  <a:lnTo>
                    <a:pt x="5650" y="26963"/>
                  </a:lnTo>
                  <a:lnTo>
                    <a:pt x="5140" y="27878"/>
                  </a:lnTo>
                  <a:lnTo>
                    <a:pt x="4643" y="28793"/>
                  </a:lnTo>
                  <a:lnTo>
                    <a:pt x="4159" y="29709"/>
                  </a:lnTo>
                  <a:lnTo>
                    <a:pt x="3714" y="30624"/>
                  </a:lnTo>
                  <a:lnTo>
                    <a:pt x="3283" y="31552"/>
                  </a:lnTo>
                  <a:lnTo>
                    <a:pt x="2878" y="32468"/>
                  </a:lnTo>
                  <a:lnTo>
                    <a:pt x="2485" y="33396"/>
                  </a:lnTo>
                  <a:lnTo>
                    <a:pt x="2132" y="34324"/>
                  </a:lnTo>
                  <a:lnTo>
                    <a:pt x="1792" y="35253"/>
                  </a:lnTo>
                  <a:lnTo>
                    <a:pt x="1478" y="36168"/>
                  </a:lnTo>
                  <a:lnTo>
                    <a:pt x="1191" y="37096"/>
                  </a:lnTo>
                  <a:lnTo>
                    <a:pt x="942" y="38012"/>
                  </a:lnTo>
                  <a:lnTo>
                    <a:pt x="798" y="38548"/>
                  </a:lnTo>
                  <a:lnTo>
                    <a:pt x="668" y="39071"/>
                  </a:lnTo>
                  <a:lnTo>
                    <a:pt x="563" y="39607"/>
                  </a:lnTo>
                  <a:lnTo>
                    <a:pt x="459" y="40117"/>
                  </a:lnTo>
                  <a:lnTo>
                    <a:pt x="367" y="40640"/>
                  </a:lnTo>
                  <a:lnTo>
                    <a:pt x="275" y="41150"/>
                  </a:lnTo>
                  <a:lnTo>
                    <a:pt x="210" y="41660"/>
                  </a:lnTo>
                  <a:lnTo>
                    <a:pt x="145" y="42157"/>
                  </a:lnTo>
                  <a:lnTo>
                    <a:pt x="92" y="42667"/>
                  </a:lnTo>
                  <a:lnTo>
                    <a:pt x="53" y="43150"/>
                  </a:lnTo>
                  <a:lnTo>
                    <a:pt x="27" y="43647"/>
                  </a:lnTo>
                  <a:lnTo>
                    <a:pt x="14" y="44131"/>
                  </a:lnTo>
                  <a:lnTo>
                    <a:pt x="1" y="44615"/>
                  </a:lnTo>
                  <a:lnTo>
                    <a:pt x="1" y="45086"/>
                  </a:lnTo>
                  <a:lnTo>
                    <a:pt x="14" y="45569"/>
                  </a:lnTo>
                  <a:lnTo>
                    <a:pt x="27" y="46027"/>
                  </a:lnTo>
                  <a:lnTo>
                    <a:pt x="66" y="46498"/>
                  </a:lnTo>
                  <a:lnTo>
                    <a:pt x="105" y="46955"/>
                  </a:lnTo>
                  <a:lnTo>
                    <a:pt x="158" y="47413"/>
                  </a:lnTo>
                  <a:lnTo>
                    <a:pt x="210" y="47871"/>
                  </a:lnTo>
                  <a:lnTo>
                    <a:pt x="275" y="48315"/>
                  </a:lnTo>
                  <a:lnTo>
                    <a:pt x="354" y="48760"/>
                  </a:lnTo>
                  <a:lnTo>
                    <a:pt x="445" y="49191"/>
                  </a:lnTo>
                  <a:lnTo>
                    <a:pt x="537" y="49636"/>
                  </a:lnTo>
                  <a:lnTo>
                    <a:pt x="642" y="50054"/>
                  </a:lnTo>
                  <a:lnTo>
                    <a:pt x="759" y="50486"/>
                  </a:lnTo>
                  <a:lnTo>
                    <a:pt x="877" y="50904"/>
                  </a:lnTo>
                  <a:lnTo>
                    <a:pt x="1008" y="51323"/>
                  </a:lnTo>
                  <a:lnTo>
                    <a:pt x="1138" y="51741"/>
                  </a:lnTo>
                  <a:lnTo>
                    <a:pt x="1282" y="52146"/>
                  </a:lnTo>
                  <a:lnTo>
                    <a:pt x="1439" y="52552"/>
                  </a:lnTo>
                  <a:lnTo>
                    <a:pt x="1609" y="52957"/>
                  </a:lnTo>
                  <a:lnTo>
                    <a:pt x="1779" y="53349"/>
                  </a:lnTo>
                  <a:lnTo>
                    <a:pt x="1949" y="53755"/>
                  </a:lnTo>
                  <a:lnTo>
                    <a:pt x="2132" y="54134"/>
                  </a:lnTo>
                  <a:lnTo>
                    <a:pt x="2328" y="54526"/>
                  </a:lnTo>
                  <a:lnTo>
                    <a:pt x="2538" y="54905"/>
                  </a:lnTo>
                  <a:lnTo>
                    <a:pt x="2747" y="55284"/>
                  </a:lnTo>
                  <a:lnTo>
                    <a:pt x="2956" y="55651"/>
                  </a:lnTo>
                  <a:lnTo>
                    <a:pt x="3178" y="56030"/>
                  </a:lnTo>
                  <a:lnTo>
                    <a:pt x="3414" y="56383"/>
                  </a:lnTo>
                  <a:lnTo>
                    <a:pt x="3649" y="56749"/>
                  </a:lnTo>
                  <a:lnTo>
                    <a:pt x="4133" y="57455"/>
                  </a:lnTo>
                  <a:lnTo>
                    <a:pt x="4656" y="58148"/>
                  </a:lnTo>
                  <a:lnTo>
                    <a:pt x="5205" y="58828"/>
                  </a:lnTo>
                  <a:lnTo>
                    <a:pt x="5780" y="59495"/>
                  </a:lnTo>
                  <a:lnTo>
                    <a:pt x="6369" y="60136"/>
                  </a:lnTo>
                  <a:lnTo>
                    <a:pt x="6983" y="60776"/>
                  </a:lnTo>
                  <a:lnTo>
                    <a:pt x="7624" y="61391"/>
                  </a:lnTo>
                  <a:lnTo>
                    <a:pt x="8291" y="61992"/>
                  </a:lnTo>
                  <a:lnTo>
                    <a:pt x="8971" y="62568"/>
                  </a:lnTo>
                  <a:lnTo>
                    <a:pt x="9664" y="63143"/>
                  </a:lnTo>
                  <a:lnTo>
                    <a:pt x="10383" y="63692"/>
                  </a:lnTo>
                  <a:lnTo>
                    <a:pt x="11115" y="64241"/>
                  </a:lnTo>
                  <a:lnTo>
                    <a:pt x="11874" y="64764"/>
                  </a:lnTo>
                  <a:lnTo>
                    <a:pt x="12645" y="65274"/>
                  </a:lnTo>
                  <a:lnTo>
                    <a:pt x="13430" y="65771"/>
                  </a:lnTo>
                  <a:lnTo>
                    <a:pt x="14227" y="66242"/>
                  </a:lnTo>
                  <a:lnTo>
                    <a:pt x="15038" y="66713"/>
                  </a:lnTo>
                  <a:lnTo>
                    <a:pt x="15862" y="67157"/>
                  </a:lnTo>
                  <a:lnTo>
                    <a:pt x="16698" y="67602"/>
                  </a:lnTo>
                  <a:lnTo>
                    <a:pt x="17535" y="68020"/>
                  </a:lnTo>
                  <a:lnTo>
                    <a:pt x="18398" y="68425"/>
                  </a:lnTo>
                  <a:lnTo>
                    <a:pt x="19261" y="68818"/>
                  </a:lnTo>
                  <a:lnTo>
                    <a:pt x="20137" y="69210"/>
                  </a:lnTo>
                  <a:lnTo>
                    <a:pt x="21013" y="69563"/>
                  </a:lnTo>
                  <a:lnTo>
                    <a:pt x="21902" y="69916"/>
                  </a:lnTo>
                  <a:lnTo>
                    <a:pt x="22792" y="70256"/>
                  </a:lnTo>
                  <a:lnTo>
                    <a:pt x="23694" y="70583"/>
                  </a:lnTo>
                  <a:lnTo>
                    <a:pt x="24583" y="70897"/>
                  </a:lnTo>
                  <a:lnTo>
                    <a:pt x="25485" y="71184"/>
                  </a:lnTo>
                  <a:lnTo>
                    <a:pt x="26400" y="71472"/>
                  </a:lnTo>
                  <a:lnTo>
                    <a:pt x="27303" y="71747"/>
                  </a:lnTo>
                  <a:lnTo>
                    <a:pt x="28205" y="71995"/>
                  </a:lnTo>
                  <a:lnTo>
                    <a:pt x="29107" y="72244"/>
                  </a:lnTo>
                  <a:lnTo>
                    <a:pt x="30022" y="72479"/>
                  </a:lnTo>
                  <a:lnTo>
                    <a:pt x="30912" y="72688"/>
                  </a:lnTo>
                  <a:lnTo>
                    <a:pt x="31814" y="72897"/>
                  </a:lnTo>
                  <a:lnTo>
                    <a:pt x="32703" y="73080"/>
                  </a:lnTo>
                  <a:lnTo>
                    <a:pt x="33592" y="73263"/>
                  </a:lnTo>
                  <a:lnTo>
                    <a:pt x="34481" y="73433"/>
                  </a:lnTo>
                  <a:lnTo>
                    <a:pt x="35357" y="73577"/>
                  </a:lnTo>
                  <a:lnTo>
                    <a:pt x="36220" y="73721"/>
                  </a:lnTo>
                  <a:lnTo>
                    <a:pt x="37083" y="73852"/>
                  </a:lnTo>
                  <a:lnTo>
                    <a:pt x="37933" y="73970"/>
                  </a:lnTo>
                  <a:lnTo>
                    <a:pt x="38783" y="74074"/>
                  </a:lnTo>
                  <a:lnTo>
                    <a:pt x="39633" y="74166"/>
                  </a:lnTo>
                  <a:lnTo>
                    <a:pt x="40509" y="74257"/>
                  </a:lnTo>
                  <a:lnTo>
                    <a:pt x="41385" y="74323"/>
                  </a:lnTo>
                  <a:lnTo>
                    <a:pt x="42274" y="74401"/>
                  </a:lnTo>
                  <a:lnTo>
                    <a:pt x="43163" y="74453"/>
                  </a:lnTo>
                  <a:lnTo>
                    <a:pt x="44066" y="74493"/>
                  </a:lnTo>
                  <a:lnTo>
                    <a:pt x="44968" y="74532"/>
                  </a:lnTo>
                  <a:lnTo>
                    <a:pt x="45883" y="74558"/>
                  </a:lnTo>
                  <a:lnTo>
                    <a:pt x="46811" y="74571"/>
                  </a:lnTo>
                  <a:lnTo>
                    <a:pt x="48655" y="74571"/>
                  </a:lnTo>
                  <a:lnTo>
                    <a:pt x="49584" y="74545"/>
                  </a:lnTo>
                  <a:lnTo>
                    <a:pt x="50525" y="74519"/>
                  </a:lnTo>
                  <a:lnTo>
                    <a:pt x="51466" y="74466"/>
                  </a:lnTo>
                  <a:lnTo>
                    <a:pt x="52395" y="74414"/>
                  </a:lnTo>
                  <a:lnTo>
                    <a:pt x="53336" y="74336"/>
                  </a:lnTo>
                  <a:lnTo>
                    <a:pt x="54278" y="74257"/>
                  </a:lnTo>
                  <a:lnTo>
                    <a:pt x="55219" y="74166"/>
                  </a:lnTo>
                  <a:lnTo>
                    <a:pt x="56161" y="74048"/>
                  </a:lnTo>
                  <a:lnTo>
                    <a:pt x="57089" y="73930"/>
                  </a:lnTo>
                  <a:lnTo>
                    <a:pt x="58030" y="73787"/>
                  </a:lnTo>
                  <a:lnTo>
                    <a:pt x="58959" y="73643"/>
                  </a:lnTo>
                  <a:lnTo>
                    <a:pt x="59887" y="73473"/>
                  </a:lnTo>
                  <a:lnTo>
                    <a:pt x="60815" y="73290"/>
                  </a:lnTo>
                  <a:lnTo>
                    <a:pt x="61731" y="73093"/>
                  </a:lnTo>
                  <a:lnTo>
                    <a:pt x="62646" y="72884"/>
                  </a:lnTo>
                  <a:lnTo>
                    <a:pt x="63561" y="72662"/>
                  </a:lnTo>
                  <a:lnTo>
                    <a:pt x="64464" y="72414"/>
                  </a:lnTo>
                  <a:lnTo>
                    <a:pt x="65353" y="72165"/>
                  </a:lnTo>
                  <a:lnTo>
                    <a:pt x="66242" y="71891"/>
                  </a:lnTo>
                  <a:lnTo>
                    <a:pt x="67118" y="71603"/>
                  </a:lnTo>
                  <a:lnTo>
                    <a:pt x="67994" y="71289"/>
                  </a:lnTo>
                  <a:lnTo>
                    <a:pt x="68844" y="70962"/>
                  </a:lnTo>
                  <a:lnTo>
                    <a:pt x="69694" y="70622"/>
                  </a:lnTo>
                  <a:lnTo>
                    <a:pt x="70531" y="70269"/>
                  </a:lnTo>
                  <a:lnTo>
                    <a:pt x="71367" y="69890"/>
                  </a:lnTo>
                  <a:lnTo>
                    <a:pt x="72178" y="69498"/>
                  </a:lnTo>
                  <a:lnTo>
                    <a:pt x="72976" y="69079"/>
                  </a:lnTo>
                  <a:lnTo>
                    <a:pt x="73760" y="68648"/>
                  </a:lnTo>
                  <a:lnTo>
                    <a:pt x="74545" y="68203"/>
                  </a:lnTo>
                  <a:lnTo>
                    <a:pt x="75303" y="67732"/>
                  </a:lnTo>
                  <a:lnTo>
                    <a:pt x="76035" y="67249"/>
                  </a:lnTo>
                  <a:lnTo>
                    <a:pt x="76768" y="66739"/>
                  </a:lnTo>
                  <a:lnTo>
                    <a:pt x="77474" y="66216"/>
                  </a:lnTo>
                  <a:lnTo>
                    <a:pt x="78167" y="65680"/>
                  </a:lnTo>
                  <a:lnTo>
                    <a:pt x="78847" y="65104"/>
                  </a:lnTo>
                  <a:lnTo>
                    <a:pt x="79500" y="64516"/>
                  </a:lnTo>
                  <a:lnTo>
                    <a:pt x="80141" y="63914"/>
                  </a:lnTo>
                  <a:lnTo>
                    <a:pt x="80756" y="63287"/>
                  </a:lnTo>
                  <a:lnTo>
                    <a:pt x="81357" y="62646"/>
                  </a:lnTo>
                  <a:lnTo>
                    <a:pt x="81933" y="61966"/>
                  </a:lnTo>
                  <a:lnTo>
                    <a:pt x="82482" y="61273"/>
                  </a:lnTo>
                  <a:lnTo>
                    <a:pt x="82743" y="60920"/>
                  </a:lnTo>
                  <a:lnTo>
                    <a:pt x="83018" y="60567"/>
                  </a:lnTo>
                  <a:lnTo>
                    <a:pt x="83266" y="60201"/>
                  </a:lnTo>
                  <a:lnTo>
                    <a:pt x="83515" y="59835"/>
                  </a:lnTo>
                  <a:lnTo>
                    <a:pt x="83763" y="59456"/>
                  </a:lnTo>
                  <a:lnTo>
                    <a:pt x="83998" y="59076"/>
                  </a:lnTo>
                  <a:lnTo>
                    <a:pt x="84234" y="58684"/>
                  </a:lnTo>
                  <a:lnTo>
                    <a:pt x="84469" y="58292"/>
                  </a:lnTo>
                  <a:lnTo>
                    <a:pt x="84691" y="57900"/>
                  </a:lnTo>
                  <a:lnTo>
                    <a:pt x="84901" y="57494"/>
                  </a:lnTo>
                  <a:lnTo>
                    <a:pt x="85110" y="57089"/>
                  </a:lnTo>
                  <a:lnTo>
                    <a:pt x="85306" y="56671"/>
                  </a:lnTo>
                  <a:lnTo>
                    <a:pt x="85502" y="56252"/>
                  </a:lnTo>
                  <a:lnTo>
                    <a:pt x="85698" y="55821"/>
                  </a:lnTo>
                  <a:lnTo>
                    <a:pt x="85868" y="55389"/>
                  </a:lnTo>
                  <a:lnTo>
                    <a:pt x="86051" y="54945"/>
                  </a:lnTo>
                  <a:lnTo>
                    <a:pt x="86221" y="54500"/>
                  </a:lnTo>
                  <a:lnTo>
                    <a:pt x="86378" y="54055"/>
                  </a:lnTo>
                  <a:lnTo>
                    <a:pt x="86535" y="53598"/>
                  </a:lnTo>
                  <a:lnTo>
                    <a:pt x="86679" y="53127"/>
                  </a:lnTo>
                  <a:lnTo>
                    <a:pt x="86823" y="52656"/>
                  </a:lnTo>
                  <a:lnTo>
                    <a:pt x="86954" y="52186"/>
                  </a:lnTo>
                  <a:lnTo>
                    <a:pt x="87084" y="51676"/>
                  </a:lnTo>
                  <a:lnTo>
                    <a:pt x="87202" y="51166"/>
                  </a:lnTo>
                  <a:lnTo>
                    <a:pt x="87293" y="50643"/>
                  </a:lnTo>
                  <a:lnTo>
                    <a:pt x="87385" y="50120"/>
                  </a:lnTo>
                  <a:lnTo>
                    <a:pt x="87463" y="49597"/>
                  </a:lnTo>
                  <a:lnTo>
                    <a:pt x="87516" y="49074"/>
                  </a:lnTo>
                  <a:lnTo>
                    <a:pt x="87568" y="48537"/>
                  </a:lnTo>
                  <a:lnTo>
                    <a:pt x="87607" y="48001"/>
                  </a:lnTo>
                  <a:lnTo>
                    <a:pt x="87620" y="47465"/>
                  </a:lnTo>
                  <a:lnTo>
                    <a:pt x="87633" y="46929"/>
                  </a:lnTo>
                  <a:lnTo>
                    <a:pt x="87633" y="46393"/>
                  </a:lnTo>
                  <a:lnTo>
                    <a:pt x="87620" y="45857"/>
                  </a:lnTo>
                  <a:lnTo>
                    <a:pt x="87594" y="45308"/>
                  </a:lnTo>
                  <a:lnTo>
                    <a:pt x="87568" y="44759"/>
                  </a:lnTo>
                  <a:lnTo>
                    <a:pt x="87516" y="44223"/>
                  </a:lnTo>
                  <a:lnTo>
                    <a:pt x="87463" y="43673"/>
                  </a:lnTo>
                  <a:lnTo>
                    <a:pt x="87385" y="43124"/>
                  </a:lnTo>
                  <a:lnTo>
                    <a:pt x="87307" y="42575"/>
                  </a:lnTo>
                  <a:lnTo>
                    <a:pt x="87228" y="42026"/>
                  </a:lnTo>
                  <a:lnTo>
                    <a:pt x="87124" y="41477"/>
                  </a:lnTo>
                  <a:lnTo>
                    <a:pt x="87019" y="40914"/>
                  </a:lnTo>
                  <a:lnTo>
                    <a:pt x="86901" y="40365"/>
                  </a:lnTo>
                  <a:lnTo>
                    <a:pt x="86784" y="39816"/>
                  </a:lnTo>
                  <a:lnTo>
                    <a:pt x="86653" y="39267"/>
                  </a:lnTo>
                  <a:lnTo>
                    <a:pt x="86509" y="38718"/>
                  </a:lnTo>
                  <a:lnTo>
                    <a:pt x="86352" y="38168"/>
                  </a:lnTo>
                  <a:lnTo>
                    <a:pt x="86038" y="37057"/>
                  </a:lnTo>
                  <a:lnTo>
                    <a:pt x="85685" y="35972"/>
                  </a:lnTo>
                  <a:lnTo>
                    <a:pt x="85306" y="34873"/>
                  </a:lnTo>
                  <a:lnTo>
                    <a:pt x="84914" y="33788"/>
                  </a:lnTo>
                  <a:lnTo>
                    <a:pt x="84482" y="32703"/>
                  </a:lnTo>
                  <a:lnTo>
                    <a:pt x="84038" y="31644"/>
                  </a:lnTo>
                  <a:lnTo>
                    <a:pt x="83580" y="30572"/>
                  </a:lnTo>
                  <a:lnTo>
                    <a:pt x="83109" y="29526"/>
                  </a:lnTo>
                  <a:lnTo>
                    <a:pt x="82612" y="28493"/>
                  </a:lnTo>
                  <a:lnTo>
                    <a:pt x="82116" y="27473"/>
                  </a:lnTo>
                  <a:lnTo>
                    <a:pt x="81593" y="26453"/>
                  </a:lnTo>
                  <a:lnTo>
                    <a:pt x="81083" y="25459"/>
                  </a:lnTo>
                  <a:lnTo>
                    <a:pt x="80560" y="24491"/>
                  </a:lnTo>
                  <a:lnTo>
                    <a:pt x="80023" y="23537"/>
                  </a:lnTo>
                  <a:lnTo>
                    <a:pt x="79500" y="22595"/>
                  </a:lnTo>
                  <a:lnTo>
                    <a:pt x="78964" y="21680"/>
                  </a:lnTo>
                  <a:lnTo>
                    <a:pt x="78441" y="20791"/>
                  </a:lnTo>
                  <a:lnTo>
                    <a:pt x="77408" y="19078"/>
                  </a:lnTo>
                  <a:lnTo>
                    <a:pt x="76885" y="18215"/>
                  </a:lnTo>
                  <a:lnTo>
                    <a:pt x="76349" y="17378"/>
                  </a:lnTo>
                  <a:lnTo>
                    <a:pt x="75826" y="16554"/>
                  </a:lnTo>
                  <a:lnTo>
                    <a:pt x="75303" y="15757"/>
                  </a:lnTo>
                  <a:lnTo>
                    <a:pt x="74767" y="14972"/>
                  </a:lnTo>
                  <a:lnTo>
                    <a:pt x="74218" y="14214"/>
                  </a:lnTo>
                  <a:lnTo>
                    <a:pt x="73669" y="13469"/>
                  </a:lnTo>
                  <a:lnTo>
                    <a:pt x="73106" y="12736"/>
                  </a:lnTo>
                  <a:lnTo>
                    <a:pt x="72518" y="12030"/>
                  </a:lnTo>
                  <a:lnTo>
                    <a:pt x="71917" y="11350"/>
                  </a:lnTo>
                  <a:lnTo>
                    <a:pt x="71289" y="10670"/>
                  </a:lnTo>
                  <a:lnTo>
                    <a:pt x="70635" y="10017"/>
                  </a:lnTo>
                  <a:lnTo>
                    <a:pt x="70308" y="9703"/>
                  </a:lnTo>
                  <a:lnTo>
                    <a:pt x="69968" y="9376"/>
                  </a:lnTo>
                  <a:lnTo>
                    <a:pt x="69615" y="9075"/>
                  </a:lnTo>
                  <a:lnTo>
                    <a:pt x="69262" y="8761"/>
                  </a:lnTo>
                  <a:lnTo>
                    <a:pt x="68896" y="8461"/>
                  </a:lnTo>
                  <a:lnTo>
                    <a:pt x="68517" y="8160"/>
                  </a:lnTo>
                  <a:lnTo>
                    <a:pt x="68138" y="7859"/>
                  </a:lnTo>
                  <a:lnTo>
                    <a:pt x="67745" y="7572"/>
                  </a:lnTo>
                  <a:lnTo>
                    <a:pt x="67340" y="7284"/>
                  </a:lnTo>
                  <a:lnTo>
                    <a:pt x="66935" y="7009"/>
                  </a:lnTo>
                  <a:lnTo>
                    <a:pt x="66503" y="6722"/>
                  </a:lnTo>
                  <a:lnTo>
                    <a:pt x="66072" y="6447"/>
                  </a:lnTo>
                  <a:lnTo>
                    <a:pt x="65627" y="6186"/>
                  </a:lnTo>
                  <a:lnTo>
                    <a:pt x="65183" y="5924"/>
                  </a:lnTo>
                  <a:lnTo>
                    <a:pt x="64712" y="5662"/>
                  </a:lnTo>
                  <a:lnTo>
                    <a:pt x="64241" y="5401"/>
                  </a:lnTo>
                  <a:lnTo>
                    <a:pt x="63744" y="5139"/>
                  </a:lnTo>
                  <a:lnTo>
                    <a:pt x="63247" y="4891"/>
                  </a:lnTo>
                  <a:lnTo>
                    <a:pt x="62724" y="4656"/>
                  </a:lnTo>
                  <a:lnTo>
                    <a:pt x="62201" y="4407"/>
                  </a:lnTo>
                  <a:lnTo>
                    <a:pt x="61652" y="4172"/>
                  </a:lnTo>
                  <a:lnTo>
                    <a:pt x="61103" y="3937"/>
                  </a:lnTo>
                  <a:lnTo>
                    <a:pt x="60528" y="3714"/>
                  </a:lnTo>
                  <a:lnTo>
                    <a:pt x="59952" y="3479"/>
                  </a:lnTo>
                  <a:lnTo>
                    <a:pt x="59351" y="3257"/>
                  </a:lnTo>
                  <a:lnTo>
                    <a:pt x="58736" y="3047"/>
                  </a:lnTo>
                  <a:lnTo>
                    <a:pt x="58096" y="2825"/>
                  </a:lnTo>
                  <a:lnTo>
                    <a:pt x="57455" y="2616"/>
                  </a:lnTo>
                  <a:lnTo>
                    <a:pt x="56788" y="2407"/>
                  </a:lnTo>
                  <a:lnTo>
                    <a:pt x="56108" y="2211"/>
                  </a:lnTo>
                  <a:lnTo>
                    <a:pt x="55415" y="2014"/>
                  </a:lnTo>
                  <a:lnTo>
                    <a:pt x="54696" y="1818"/>
                  </a:lnTo>
                  <a:lnTo>
                    <a:pt x="53964" y="1622"/>
                  </a:lnTo>
                  <a:lnTo>
                    <a:pt x="53219" y="1439"/>
                  </a:lnTo>
                  <a:lnTo>
                    <a:pt x="51663" y="1073"/>
                  </a:lnTo>
                  <a:lnTo>
                    <a:pt x="50041" y="720"/>
                  </a:lnTo>
                  <a:lnTo>
                    <a:pt x="48328" y="380"/>
                  </a:lnTo>
                  <a:lnTo>
                    <a:pt x="47884" y="301"/>
                  </a:lnTo>
                  <a:lnTo>
                    <a:pt x="47452" y="236"/>
                  </a:lnTo>
                  <a:lnTo>
                    <a:pt x="47008" y="171"/>
                  </a:lnTo>
                  <a:lnTo>
                    <a:pt x="46563" y="118"/>
                  </a:lnTo>
                  <a:lnTo>
                    <a:pt x="46118" y="79"/>
                  </a:lnTo>
                  <a:lnTo>
                    <a:pt x="45674" y="53"/>
                  </a:lnTo>
                  <a:lnTo>
                    <a:pt x="45229" y="27"/>
                  </a:lnTo>
                  <a:lnTo>
                    <a:pt x="44772" y="14"/>
                  </a:lnTo>
                  <a:lnTo>
                    <a:pt x="44327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1" name="Google Shape;1808;p38">
              <a:extLst>
                <a:ext uri="{FF2B5EF4-FFF2-40B4-BE49-F238E27FC236}">
                  <a16:creationId xmlns:a16="http://schemas.microsoft.com/office/drawing/2014/main" id="{B0E5DFCF-8F16-0780-F03F-2D572480F91E}"/>
                </a:ext>
              </a:extLst>
            </p:cNvPr>
            <p:cNvSpPr/>
            <p:nvPr/>
          </p:nvSpPr>
          <p:spPr>
            <a:xfrm>
              <a:off x="1733575" y="1624450"/>
              <a:ext cx="2190850" cy="1864300"/>
            </a:xfrm>
            <a:custGeom>
              <a:avLst/>
              <a:gdLst/>
              <a:ahLst/>
              <a:cxnLst/>
              <a:rect l="l" t="t" r="r" b="b"/>
              <a:pathLst>
                <a:path w="87634" h="74572" extrusionOk="0">
                  <a:moveTo>
                    <a:pt x="43883" y="1"/>
                  </a:moveTo>
                  <a:lnTo>
                    <a:pt x="43425" y="14"/>
                  </a:lnTo>
                  <a:lnTo>
                    <a:pt x="42967" y="27"/>
                  </a:lnTo>
                  <a:lnTo>
                    <a:pt x="42523" y="53"/>
                  </a:lnTo>
                  <a:lnTo>
                    <a:pt x="42065" y="92"/>
                  </a:lnTo>
                  <a:lnTo>
                    <a:pt x="41607" y="131"/>
                  </a:lnTo>
                  <a:lnTo>
                    <a:pt x="41150" y="184"/>
                  </a:lnTo>
                  <a:lnTo>
                    <a:pt x="40234" y="315"/>
                  </a:lnTo>
                  <a:lnTo>
                    <a:pt x="39319" y="471"/>
                  </a:lnTo>
                  <a:lnTo>
                    <a:pt x="38391" y="655"/>
                  </a:lnTo>
                  <a:lnTo>
                    <a:pt x="37476" y="864"/>
                  </a:lnTo>
                  <a:lnTo>
                    <a:pt x="36547" y="1112"/>
                  </a:lnTo>
                  <a:lnTo>
                    <a:pt x="35632" y="1387"/>
                  </a:lnTo>
                  <a:lnTo>
                    <a:pt x="34703" y="1687"/>
                  </a:lnTo>
                  <a:lnTo>
                    <a:pt x="33788" y="2027"/>
                  </a:lnTo>
                  <a:lnTo>
                    <a:pt x="32873" y="2381"/>
                  </a:lnTo>
                  <a:lnTo>
                    <a:pt x="31945" y="2760"/>
                  </a:lnTo>
                  <a:lnTo>
                    <a:pt x="31029" y="3165"/>
                  </a:lnTo>
                  <a:lnTo>
                    <a:pt x="30127" y="3610"/>
                  </a:lnTo>
                  <a:lnTo>
                    <a:pt x="29212" y="4067"/>
                  </a:lnTo>
                  <a:lnTo>
                    <a:pt x="28310" y="4551"/>
                  </a:lnTo>
                  <a:lnTo>
                    <a:pt x="27407" y="5048"/>
                  </a:lnTo>
                  <a:lnTo>
                    <a:pt x="26518" y="5571"/>
                  </a:lnTo>
                  <a:lnTo>
                    <a:pt x="25629" y="6120"/>
                  </a:lnTo>
                  <a:lnTo>
                    <a:pt x="24740" y="6695"/>
                  </a:lnTo>
                  <a:lnTo>
                    <a:pt x="23864" y="7284"/>
                  </a:lnTo>
                  <a:lnTo>
                    <a:pt x="22988" y="7898"/>
                  </a:lnTo>
                  <a:lnTo>
                    <a:pt x="22125" y="8526"/>
                  </a:lnTo>
                  <a:lnTo>
                    <a:pt x="21275" y="9180"/>
                  </a:lnTo>
                  <a:lnTo>
                    <a:pt x="20438" y="9847"/>
                  </a:lnTo>
                  <a:lnTo>
                    <a:pt x="19601" y="10527"/>
                  </a:lnTo>
                  <a:lnTo>
                    <a:pt x="18777" y="11233"/>
                  </a:lnTo>
                  <a:lnTo>
                    <a:pt x="17954" y="11952"/>
                  </a:lnTo>
                  <a:lnTo>
                    <a:pt x="17156" y="12684"/>
                  </a:lnTo>
                  <a:lnTo>
                    <a:pt x="16358" y="13429"/>
                  </a:lnTo>
                  <a:lnTo>
                    <a:pt x="15574" y="14201"/>
                  </a:lnTo>
                  <a:lnTo>
                    <a:pt x="14802" y="14972"/>
                  </a:lnTo>
                  <a:lnTo>
                    <a:pt x="14057" y="15770"/>
                  </a:lnTo>
                  <a:lnTo>
                    <a:pt x="13312" y="16568"/>
                  </a:lnTo>
                  <a:lnTo>
                    <a:pt x="12580" y="17378"/>
                  </a:lnTo>
                  <a:lnTo>
                    <a:pt x="11874" y="18215"/>
                  </a:lnTo>
                  <a:lnTo>
                    <a:pt x="11167" y="19052"/>
                  </a:lnTo>
                  <a:lnTo>
                    <a:pt x="10487" y="19889"/>
                  </a:lnTo>
                  <a:lnTo>
                    <a:pt x="9821" y="20752"/>
                  </a:lnTo>
                  <a:lnTo>
                    <a:pt x="9167" y="21615"/>
                  </a:lnTo>
                  <a:lnTo>
                    <a:pt x="8539" y="22491"/>
                  </a:lnTo>
                  <a:lnTo>
                    <a:pt x="7925" y="23367"/>
                  </a:lnTo>
                  <a:lnTo>
                    <a:pt x="7323" y="24256"/>
                  </a:lnTo>
                  <a:lnTo>
                    <a:pt x="6748" y="25158"/>
                  </a:lnTo>
                  <a:lnTo>
                    <a:pt x="6199" y="26060"/>
                  </a:lnTo>
                  <a:lnTo>
                    <a:pt x="5650" y="26963"/>
                  </a:lnTo>
                  <a:lnTo>
                    <a:pt x="5140" y="27878"/>
                  </a:lnTo>
                  <a:lnTo>
                    <a:pt x="4643" y="28793"/>
                  </a:lnTo>
                  <a:lnTo>
                    <a:pt x="4159" y="29709"/>
                  </a:lnTo>
                  <a:lnTo>
                    <a:pt x="3714" y="30624"/>
                  </a:lnTo>
                  <a:lnTo>
                    <a:pt x="3283" y="31552"/>
                  </a:lnTo>
                  <a:lnTo>
                    <a:pt x="2878" y="32468"/>
                  </a:lnTo>
                  <a:lnTo>
                    <a:pt x="2485" y="33396"/>
                  </a:lnTo>
                  <a:lnTo>
                    <a:pt x="2132" y="34324"/>
                  </a:lnTo>
                  <a:lnTo>
                    <a:pt x="1792" y="35253"/>
                  </a:lnTo>
                  <a:lnTo>
                    <a:pt x="1478" y="36168"/>
                  </a:lnTo>
                  <a:lnTo>
                    <a:pt x="1191" y="37096"/>
                  </a:lnTo>
                  <a:lnTo>
                    <a:pt x="942" y="38012"/>
                  </a:lnTo>
                  <a:lnTo>
                    <a:pt x="798" y="38548"/>
                  </a:lnTo>
                  <a:lnTo>
                    <a:pt x="668" y="39071"/>
                  </a:lnTo>
                  <a:lnTo>
                    <a:pt x="563" y="39607"/>
                  </a:lnTo>
                  <a:lnTo>
                    <a:pt x="459" y="40117"/>
                  </a:lnTo>
                  <a:lnTo>
                    <a:pt x="367" y="40640"/>
                  </a:lnTo>
                  <a:lnTo>
                    <a:pt x="275" y="41150"/>
                  </a:lnTo>
                  <a:lnTo>
                    <a:pt x="210" y="41660"/>
                  </a:lnTo>
                  <a:lnTo>
                    <a:pt x="145" y="42157"/>
                  </a:lnTo>
                  <a:lnTo>
                    <a:pt x="92" y="42667"/>
                  </a:lnTo>
                  <a:lnTo>
                    <a:pt x="53" y="43150"/>
                  </a:lnTo>
                  <a:lnTo>
                    <a:pt x="27" y="43647"/>
                  </a:lnTo>
                  <a:lnTo>
                    <a:pt x="14" y="44131"/>
                  </a:lnTo>
                  <a:lnTo>
                    <a:pt x="1" y="44615"/>
                  </a:lnTo>
                  <a:lnTo>
                    <a:pt x="1" y="45086"/>
                  </a:lnTo>
                  <a:lnTo>
                    <a:pt x="14" y="45569"/>
                  </a:lnTo>
                  <a:lnTo>
                    <a:pt x="27" y="46027"/>
                  </a:lnTo>
                  <a:lnTo>
                    <a:pt x="66" y="46498"/>
                  </a:lnTo>
                  <a:lnTo>
                    <a:pt x="105" y="46955"/>
                  </a:lnTo>
                  <a:lnTo>
                    <a:pt x="158" y="47413"/>
                  </a:lnTo>
                  <a:lnTo>
                    <a:pt x="210" y="47871"/>
                  </a:lnTo>
                  <a:lnTo>
                    <a:pt x="275" y="48315"/>
                  </a:lnTo>
                  <a:lnTo>
                    <a:pt x="354" y="48760"/>
                  </a:lnTo>
                  <a:lnTo>
                    <a:pt x="445" y="49191"/>
                  </a:lnTo>
                  <a:lnTo>
                    <a:pt x="537" y="49636"/>
                  </a:lnTo>
                  <a:lnTo>
                    <a:pt x="642" y="50054"/>
                  </a:lnTo>
                  <a:lnTo>
                    <a:pt x="759" y="50486"/>
                  </a:lnTo>
                  <a:lnTo>
                    <a:pt x="877" y="50904"/>
                  </a:lnTo>
                  <a:lnTo>
                    <a:pt x="1008" y="51323"/>
                  </a:lnTo>
                  <a:lnTo>
                    <a:pt x="1138" y="51741"/>
                  </a:lnTo>
                  <a:lnTo>
                    <a:pt x="1282" y="52146"/>
                  </a:lnTo>
                  <a:lnTo>
                    <a:pt x="1439" y="52552"/>
                  </a:lnTo>
                  <a:lnTo>
                    <a:pt x="1609" y="52957"/>
                  </a:lnTo>
                  <a:lnTo>
                    <a:pt x="1779" y="53349"/>
                  </a:lnTo>
                  <a:lnTo>
                    <a:pt x="1949" y="53755"/>
                  </a:lnTo>
                  <a:lnTo>
                    <a:pt x="2132" y="54134"/>
                  </a:lnTo>
                  <a:lnTo>
                    <a:pt x="2328" y="54526"/>
                  </a:lnTo>
                  <a:lnTo>
                    <a:pt x="2538" y="54905"/>
                  </a:lnTo>
                  <a:lnTo>
                    <a:pt x="2747" y="55284"/>
                  </a:lnTo>
                  <a:lnTo>
                    <a:pt x="2956" y="55651"/>
                  </a:lnTo>
                  <a:lnTo>
                    <a:pt x="3178" y="56030"/>
                  </a:lnTo>
                  <a:lnTo>
                    <a:pt x="3414" y="56383"/>
                  </a:lnTo>
                  <a:lnTo>
                    <a:pt x="3649" y="56749"/>
                  </a:lnTo>
                  <a:lnTo>
                    <a:pt x="4133" y="57455"/>
                  </a:lnTo>
                  <a:lnTo>
                    <a:pt x="4656" y="58148"/>
                  </a:lnTo>
                  <a:lnTo>
                    <a:pt x="5205" y="58828"/>
                  </a:lnTo>
                  <a:lnTo>
                    <a:pt x="5780" y="59495"/>
                  </a:lnTo>
                  <a:lnTo>
                    <a:pt x="6369" y="60136"/>
                  </a:lnTo>
                  <a:lnTo>
                    <a:pt x="6983" y="60776"/>
                  </a:lnTo>
                  <a:lnTo>
                    <a:pt x="7624" y="61391"/>
                  </a:lnTo>
                  <a:lnTo>
                    <a:pt x="8291" y="61992"/>
                  </a:lnTo>
                  <a:lnTo>
                    <a:pt x="8971" y="62568"/>
                  </a:lnTo>
                  <a:lnTo>
                    <a:pt x="9664" y="63143"/>
                  </a:lnTo>
                  <a:lnTo>
                    <a:pt x="10383" y="63692"/>
                  </a:lnTo>
                  <a:lnTo>
                    <a:pt x="11115" y="64241"/>
                  </a:lnTo>
                  <a:lnTo>
                    <a:pt x="11874" y="64764"/>
                  </a:lnTo>
                  <a:lnTo>
                    <a:pt x="12645" y="65274"/>
                  </a:lnTo>
                  <a:lnTo>
                    <a:pt x="13430" y="65771"/>
                  </a:lnTo>
                  <a:lnTo>
                    <a:pt x="14227" y="66242"/>
                  </a:lnTo>
                  <a:lnTo>
                    <a:pt x="15038" y="66713"/>
                  </a:lnTo>
                  <a:lnTo>
                    <a:pt x="15862" y="67157"/>
                  </a:lnTo>
                  <a:lnTo>
                    <a:pt x="16698" y="67602"/>
                  </a:lnTo>
                  <a:lnTo>
                    <a:pt x="17535" y="68020"/>
                  </a:lnTo>
                  <a:lnTo>
                    <a:pt x="18398" y="68425"/>
                  </a:lnTo>
                  <a:lnTo>
                    <a:pt x="19261" y="68818"/>
                  </a:lnTo>
                  <a:lnTo>
                    <a:pt x="20137" y="69210"/>
                  </a:lnTo>
                  <a:lnTo>
                    <a:pt x="21013" y="69563"/>
                  </a:lnTo>
                  <a:lnTo>
                    <a:pt x="21902" y="69916"/>
                  </a:lnTo>
                  <a:lnTo>
                    <a:pt x="22792" y="70256"/>
                  </a:lnTo>
                  <a:lnTo>
                    <a:pt x="23694" y="70583"/>
                  </a:lnTo>
                  <a:lnTo>
                    <a:pt x="24583" y="70897"/>
                  </a:lnTo>
                  <a:lnTo>
                    <a:pt x="25485" y="71184"/>
                  </a:lnTo>
                  <a:lnTo>
                    <a:pt x="26400" y="71472"/>
                  </a:lnTo>
                  <a:lnTo>
                    <a:pt x="27303" y="71747"/>
                  </a:lnTo>
                  <a:lnTo>
                    <a:pt x="28205" y="71995"/>
                  </a:lnTo>
                  <a:lnTo>
                    <a:pt x="29107" y="72244"/>
                  </a:lnTo>
                  <a:lnTo>
                    <a:pt x="30022" y="72479"/>
                  </a:lnTo>
                  <a:lnTo>
                    <a:pt x="30912" y="72688"/>
                  </a:lnTo>
                  <a:lnTo>
                    <a:pt x="31814" y="72897"/>
                  </a:lnTo>
                  <a:lnTo>
                    <a:pt x="32703" y="73080"/>
                  </a:lnTo>
                  <a:lnTo>
                    <a:pt x="33592" y="73263"/>
                  </a:lnTo>
                  <a:lnTo>
                    <a:pt x="34481" y="73433"/>
                  </a:lnTo>
                  <a:lnTo>
                    <a:pt x="35357" y="73577"/>
                  </a:lnTo>
                  <a:lnTo>
                    <a:pt x="36220" y="73721"/>
                  </a:lnTo>
                  <a:lnTo>
                    <a:pt x="37083" y="73852"/>
                  </a:lnTo>
                  <a:lnTo>
                    <a:pt x="37933" y="73970"/>
                  </a:lnTo>
                  <a:lnTo>
                    <a:pt x="38783" y="74074"/>
                  </a:lnTo>
                  <a:lnTo>
                    <a:pt x="39633" y="74166"/>
                  </a:lnTo>
                  <a:lnTo>
                    <a:pt x="40509" y="74257"/>
                  </a:lnTo>
                  <a:lnTo>
                    <a:pt x="41385" y="74323"/>
                  </a:lnTo>
                  <a:lnTo>
                    <a:pt x="42274" y="74401"/>
                  </a:lnTo>
                  <a:lnTo>
                    <a:pt x="43163" y="74453"/>
                  </a:lnTo>
                  <a:lnTo>
                    <a:pt x="44066" y="74493"/>
                  </a:lnTo>
                  <a:lnTo>
                    <a:pt x="44968" y="74532"/>
                  </a:lnTo>
                  <a:lnTo>
                    <a:pt x="45883" y="74558"/>
                  </a:lnTo>
                  <a:lnTo>
                    <a:pt x="46811" y="74571"/>
                  </a:lnTo>
                  <a:lnTo>
                    <a:pt x="48655" y="74571"/>
                  </a:lnTo>
                  <a:lnTo>
                    <a:pt x="49584" y="74545"/>
                  </a:lnTo>
                  <a:lnTo>
                    <a:pt x="50525" y="74519"/>
                  </a:lnTo>
                  <a:lnTo>
                    <a:pt x="51466" y="74466"/>
                  </a:lnTo>
                  <a:lnTo>
                    <a:pt x="52395" y="74414"/>
                  </a:lnTo>
                  <a:lnTo>
                    <a:pt x="53336" y="74336"/>
                  </a:lnTo>
                  <a:lnTo>
                    <a:pt x="54278" y="74257"/>
                  </a:lnTo>
                  <a:lnTo>
                    <a:pt x="55219" y="74166"/>
                  </a:lnTo>
                  <a:lnTo>
                    <a:pt x="56161" y="74048"/>
                  </a:lnTo>
                  <a:lnTo>
                    <a:pt x="57089" y="73930"/>
                  </a:lnTo>
                  <a:lnTo>
                    <a:pt x="58030" y="73787"/>
                  </a:lnTo>
                  <a:lnTo>
                    <a:pt x="58959" y="73643"/>
                  </a:lnTo>
                  <a:lnTo>
                    <a:pt x="59887" y="73473"/>
                  </a:lnTo>
                  <a:lnTo>
                    <a:pt x="60815" y="73290"/>
                  </a:lnTo>
                  <a:lnTo>
                    <a:pt x="61731" y="73093"/>
                  </a:lnTo>
                  <a:lnTo>
                    <a:pt x="62646" y="72884"/>
                  </a:lnTo>
                  <a:lnTo>
                    <a:pt x="63561" y="72662"/>
                  </a:lnTo>
                  <a:lnTo>
                    <a:pt x="64464" y="72414"/>
                  </a:lnTo>
                  <a:lnTo>
                    <a:pt x="65353" y="72165"/>
                  </a:lnTo>
                  <a:lnTo>
                    <a:pt x="66242" y="71891"/>
                  </a:lnTo>
                  <a:lnTo>
                    <a:pt x="67118" y="71603"/>
                  </a:lnTo>
                  <a:lnTo>
                    <a:pt x="67994" y="71289"/>
                  </a:lnTo>
                  <a:lnTo>
                    <a:pt x="68844" y="70962"/>
                  </a:lnTo>
                  <a:lnTo>
                    <a:pt x="69694" y="70622"/>
                  </a:lnTo>
                  <a:lnTo>
                    <a:pt x="70531" y="70269"/>
                  </a:lnTo>
                  <a:lnTo>
                    <a:pt x="71367" y="69890"/>
                  </a:lnTo>
                  <a:lnTo>
                    <a:pt x="72178" y="69498"/>
                  </a:lnTo>
                  <a:lnTo>
                    <a:pt x="72976" y="69079"/>
                  </a:lnTo>
                  <a:lnTo>
                    <a:pt x="73760" y="68648"/>
                  </a:lnTo>
                  <a:lnTo>
                    <a:pt x="74545" y="68203"/>
                  </a:lnTo>
                  <a:lnTo>
                    <a:pt x="75303" y="67732"/>
                  </a:lnTo>
                  <a:lnTo>
                    <a:pt x="76035" y="67249"/>
                  </a:lnTo>
                  <a:lnTo>
                    <a:pt x="76768" y="66739"/>
                  </a:lnTo>
                  <a:lnTo>
                    <a:pt x="77474" y="66216"/>
                  </a:lnTo>
                  <a:lnTo>
                    <a:pt x="78167" y="65680"/>
                  </a:lnTo>
                  <a:lnTo>
                    <a:pt x="78847" y="65104"/>
                  </a:lnTo>
                  <a:lnTo>
                    <a:pt x="79500" y="64516"/>
                  </a:lnTo>
                  <a:lnTo>
                    <a:pt x="80141" y="63914"/>
                  </a:lnTo>
                  <a:lnTo>
                    <a:pt x="80756" y="63287"/>
                  </a:lnTo>
                  <a:lnTo>
                    <a:pt x="81357" y="62646"/>
                  </a:lnTo>
                  <a:lnTo>
                    <a:pt x="81933" y="61966"/>
                  </a:lnTo>
                  <a:lnTo>
                    <a:pt x="82482" y="61273"/>
                  </a:lnTo>
                  <a:lnTo>
                    <a:pt x="82743" y="60920"/>
                  </a:lnTo>
                  <a:lnTo>
                    <a:pt x="83018" y="60567"/>
                  </a:lnTo>
                  <a:lnTo>
                    <a:pt x="83266" y="60201"/>
                  </a:lnTo>
                  <a:lnTo>
                    <a:pt x="83515" y="59835"/>
                  </a:lnTo>
                  <a:lnTo>
                    <a:pt x="83763" y="59456"/>
                  </a:lnTo>
                  <a:lnTo>
                    <a:pt x="83998" y="59076"/>
                  </a:lnTo>
                  <a:lnTo>
                    <a:pt x="84234" y="58684"/>
                  </a:lnTo>
                  <a:lnTo>
                    <a:pt x="84469" y="58292"/>
                  </a:lnTo>
                  <a:lnTo>
                    <a:pt x="84691" y="57900"/>
                  </a:lnTo>
                  <a:lnTo>
                    <a:pt x="84901" y="57494"/>
                  </a:lnTo>
                  <a:lnTo>
                    <a:pt x="85110" y="57089"/>
                  </a:lnTo>
                  <a:lnTo>
                    <a:pt x="85306" y="56671"/>
                  </a:lnTo>
                  <a:lnTo>
                    <a:pt x="85502" y="56252"/>
                  </a:lnTo>
                  <a:lnTo>
                    <a:pt x="85698" y="55821"/>
                  </a:lnTo>
                  <a:lnTo>
                    <a:pt x="85868" y="55389"/>
                  </a:lnTo>
                  <a:lnTo>
                    <a:pt x="86051" y="54945"/>
                  </a:lnTo>
                  <a:lnTo>
                    <a:pt x="86221" y="54500"/>
                  </a:lnTo>
                  <a:lnTo>
                    <a:pt x="86378" y="54055"/>
                  </a:lnTo>
                  <a:lnTo>
                    <a:pt x="86535" y="53598"/>
                  </a:lnTo>
                  <a:lnTo>
                    <a:pt x="86679" y="53127"/>
                  </a:lnTo>
                  <a:lnTo>
                    <a:pt x="86823" y="52656"/>
                  </a:lnTo>
                  <a:lnTo>
                    <a:pt x="86954" y="52186"/>
                  </a:lnTo>
                  <a:lnTo>
                    <a:pt x="87084" y="51676"/>
                  </a:lnTo>
                  <a:lnTo>
                    <a:pt x="87202" y="51166"/>
                  </a:lnTo>
                  <a:lnTo>
                    <a:pt x="87293" y="50643"/>
                  </a:lnTo>
                  <a:lnTo>
                    <a:pt x="87385" y="50120"/>
                  </a:lnTo>
                  <a:lnTo>
                    <a:pt x="87463" y="49597"/>
                  </a:lnTo>
                  <a:lnTo>
                    <a:pt x="87516" y="49074"/>
                  </a:lnTo>
                  <a:lnTo>
                    <a:pt x="87568" y="48537"/>
                  </a:lnTo>
                  <a:lnTo>
                    <a:pt x="87607" y="48001"/>
                  </a:lnTo>
                  <a:lnTo>
                    <a:pt x="87620" y="47465"/>
                  </a:lnTo>
                  <a:lnTo>
                    <a:pt x="87633" y="46929"/>
                  </a:lnTo>
                  <a:lnTo>
                    <a:pt x="87633" y="46393"/>
                  </a:lnTo>
                  <a:lnTo>
                    <a:pt x="87620" y="45857"/>
                  </a:lnTo>
                  <a:lnTo>
                    <a:pt x="87594" y="45308"/>
                  </a:lnTo>
                  <a:lnTo>
                    <a:pt x="87568" y="44759"/>
                  </a:lnTo>
                  <a:lnTo>
                    <a:pt x="87516" y="44223"/>
                  </a:lnTo>
                  <a:lnTo>
                    <a:pt x="87463" y="43673"/>
                  </a:lnTo>
                  <a:lnTo>
                    <a:pt x="87385" y="43124"/>
                  </a:lnTo>
                  <a:lnTo>
                    <a:pt x="87307" y="42575"/>
                  </a:lnTo>
                  <a:lnTo>
                    <a:pt x="87228" y="42026"/>
                  </a:lnTo>
                  <a:lnTo>
                    <a:pt x="87124" y="41477"/>
                  </a:lnTo>
                  <a:lnTo>
                    <a:pt x="87019" y="40914"/>
                  </a:lnTo>
                  <a:lnTo>
                    <a:pt x="86901" y="40365"/>
                  </a:lnTo>
                  <a:lnTo>
                    <a:pt x="86784" y="39816"/>
                  </a:lnTo>
                  <a:lnTo>
                    <a:pt x="86653" y="39267"/>
                  </a:lnTo>
                  <a:lnTo>
                    <a:pt x="86509" y="38718"/>
                  </a:lnTo>
                  <a:lnTo>
                    <a:pt x="86352" y="38168"/>
                  </a:lnTo>
                  <a:lnTo>
                    <a:pt x="86038" y="37057"/>
                  </a:lnTo>
                  <a:lnTo>
                    <a:pt x="85685" y="35972"/>
                  </a:lnTo>
                  <a:lnTo>
                    <a:pt x="85306" y="34873"/>
                  </a:lnTo>
                  <a:lnTo>
                    <a:pt x="84914" y="33788"/>
                  </a:lnTo>
                  <a:lnTo>
                    <a:pt x="84482" y="32703"/>
                  </a:lnTo>
                  <a:lnTo>
                    <a:pt x="84038" y="31644"/>
                  </a:lnTo>
                  <a:lnTo>
                    <a:pt x="83580" y="30572"/>
                  </a:lnTo>
                  <a:lnTo>
                    <a:pt x="83109" y="29526"/>
                  </a:lnTo>
                  <a:lnTo>
                    <a:pt x="82612" y="28493"/>
                  </a:lnTo>
                  <a:lnTo>
                    <a:pt x="82116" y="27473"/>
                  </a:lnTo>
                  <a:lnTo>
                    <a:pt x="81593" y="26453"/>
                  </a:lnTo>
                  <a:lnTo>
                    <a:pt x="81083" y="25459"/>
                  </a:lnTo>
                  <a:lnTo>
                    <a:pt x="80560" y="24491"/>
                  </a:lnTo>
                  <a:lnTo>
                    <a:pt x="80023" y="23537"/>
                  </a:lnTo>
                  <a:lnTo>
                    <a:pt x="79500" y="22595"/>
                  </a:lnTo>
                  <a:lnTo>
                    <a:pt x="78964" y="21680"/>
                  </a:lnTo>
                  <a:lnTo>
                    <a:pt x="78441" y="20791"/>
                  </a:lnTo>
                  <a:lnTo>
                    <a:pt x="77408" y="19078"/>
                  </a:lnTo>
                  <a:lnTo>
                    <a:pt x="76885" y="18215"/>
                  </a:lnTo>
                  <a:lnTo>
                    <a:pt x="76349" y="17378"/>
                  </a:lnTo>
                  <a:lnTo>
                    <a:pt x="75826" y="16554"/>
                  </a:lnTo>
                  <a:lnTo>
                    <a:pt x="75303" y="15757"/>
                  </a:lnTo>
                  <a:lnTo>
                    <a:pt x="74767" y="14972"/>
                  </a:lnTo>
                  <a:lnTo>
                    <a:pt x="74218" y="14214"/>
                  </a:lnTo>
                  <a:lnTo>
                    <a:pt x="73669" y="13469"/>
                  </a:lnTo>
                  <a:lnTo>
                    <a:pt x="73106" y="12736"/>
                  </a:lnTo>
                  <a:lnTo>
                    <a:pt x="72518" y="12030"/>
                  </a:lnTo>
                  <a:lnTo>
                    <a:pt x="71917" y="11350"/>
                  </a:lnTo>
                  <a:lnTo>
                    <a:pt x="71289" y="10670"/>
                  </a:lnTo>
                  <a:lnTo>
                    <a:pt x="70635" y="10017"/>
                  </a:lnTo>
                  <a:lnTo>
                    <a:pt x="70308" y="9703"/>
                  </a:lnTo>
                  <a:lnTo>
                    <a:pt x="69968" y="9376"/>
                  </a:lnTo>
                  <a:lnTo>
                    <a:pt x="69615" y="9075"/>
                  </a:lnTo>
                  <a:lnTo>
                    <a:pt x="69262" y="8761"/>
                  </a:lnTo>
                  <a:lnTo>
                    <a:pt x="68896" y="8461"/>
                  </a:lnTo>
                  <a:lnTo>
                    <a:pt x="68517" y="8160"/>
                  </a:lnTo>
                  <a:lnTo>
                    <a:pt x="68138" y="7859"/>
                  </a:lnTo>
                  <a:lnTo>
                    <a:pt x="67745" y="7572"/>
                  </a:lnTo>
                  <a:lnTo>
                    <a:pt x="67340" y="7284"/>
                  </a:lnTo>
                  <a:lnTo>
                    <a:pt x="66935" y="7009"/>
                  </a:lnTo>
                  <a:lnTo>
                    <a:pt x="66503" y="6722"/>
                  </a:lnTo>
                  <a:lnTo>
                    <a:pt x="66072" y="6447"/>
                  </a:lnTo>
                  <a:lnTo>
                    <a:pt x="65627" y="6186"/>
                  </a:lnTo>
                  <a:lnTo>
                    <a:pt x="65183" y="5924"/>
                  </a:lnTo>
                  <a:lnTo>
                    <a:pt x="64712" y="5662"/>
                  </a:lnTo>
                  <a:lnTo>
                    <a:pt x="64241" y="5401"/>
                  </a:lnTo>
                  <a:lnTo>
                    <a:pt x="63744" y="5139"/>
                  </a:lnTo>
                  <a:lnTo>
                    <a:pt x="63247" y="4891"/>
                  </a:lnTo>
                  <a:lnTo>
                    <a:pt x="62724" y="4656"/>
                  </a:lnTo>
                  <a:lnTo>
                    <a:pt x="62201" y="4407"/>
                  </a:lnTo>
                  <a:lnTo>
                    <a:pt x="61652" y="4172"/>
                  </a:lnTo>
                  <a:lnTo>
                    <a:pt x="61103" y="3937"/>
                  </a:lnTo>
                  <a:lnTo>
                    <a:pt x="60528" y="3714"/>
                  </a:lnTo>
                  <a:lnTo>
                    <a:pt x="59952" y="3479"/>
                  </a:lnTo>
                  <a:lnTo>
                    <a:pt x="59351" y="3257"/>
                  </a:lnTo>
                  <a:lnTo>
                    <a:pt x="58736" y="3047"/>
                  </a:lnTo>
                  <a:lnTo>
                    <a:pt x="58096" y="2825"/>
                  </a:lnTo>
                  <a:lnTo>
                    <a:pt x="57455" y="2616"/>
                  </a:lnTo>
                  <a:lnTo>
                    <a:pt x="56788" y="2407"/>
                  </a:lnTo>
                  <a:lnTo>
                    <a:pt x="56108" y="2211"/>
                  </a:lnTo>
                  <a:lnTo>
                    <a:pt x="55415" y="2014"/>
                  </a:lnTo>
                  <a:lnTo>
                    <a:pt x="54696" y="1818"/>
                  </a:lnTo>
                  <a:lnTo>
                    <a:pt x="53964" y="1622"/>
                  </a:lnTo>
                  <a:lnTo>
                    <a:pt x="53219" y="1439"/>
                  </a:lnTo>
                  <a:lnTo>
                    <a:pt x="51663" y="1073"/>
                  </a:lnTo>
                  <a:lnTo>
                    <a:pt x="50041" y="720"/>
                  </a:lnTo>
                  <a:lnTo>
                    <a:pt x="48328" y="380"/>
                  </a:lnTo>
                  <a:lnTo>
                    <a:pt x="47884" y="301"/>
                  </a:lnTo>
                  <a:lnTo>
                    <a:pt x="47452" y="236"/>
                  </a:lnTo>
                  <a:lnTo>
                    <a:pt x="47008" y="171"/>
                  </a:lnTo>
                  <a:lnTo>
                    <a:pt x="46563" y="118"/>
                  </a:lnTo>
                  <a:lnTo>
                    <a:pt x="46118" y="79"/>
                  </a:lnTo>
                  <a:lnTo>
                    <a:pt x="45674" y="53"/>
                  </a:lnTo>
                  <a:lnTo>
                    <a:pt x="45229" y="27"/>
                  </a:lnTo>
                  <a:lnTo>
                    <a:pt x="44772" y="14"/>
                  </a:lnTo>
                  <a:lnTo>
                    <a:pt x="44327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2" name="Google Shape;1809;p38">
              <a:extLst>
                <a:ext uri="{FF2B5EF4-FFF2-40B4-BE49-F238E27FC236}">
                  <a16:creationId xmlns:a16="http://schemas.microsoft.com/office/drawing/2014/main" id="{8614FB89-DBED-5615-321A-9C39FB158BBC}"/>
                </a:ext>
              </a:extLst>
            </p:cNvPr>
            <p:cNvSpPr/>
            <p:nvPr/>
          </p:nvSpPr>
          <p:spPr>
            <a:xfrm>
              <a:off x="1733575" y="2679975"/>
              <a:ext cx="2190200" cy="808775"/>
            </a:xfrm>
            <a:custGeom>
              <a:avLst/>
              <a:gdLst/>
              <a:ahLst/>
              <a:cxnLst/>
              <a:rect l="l" t="t" r="r" b="b"/>
              <a:pathLst>
                <a:path w="87608" h="32351" extrusionOk="0">
                  <a:moveTo>
                    <a:pt x="145" y="1"/>
                  </a:moveTo>
                  <a:lnTo>
                    <a:pt x="92" y="472"/>
                  </a:lnTo>
                  <a:lnTo>
                    <a:pt x="53" y="942"/>
                  </a:lnTo>
                  <a:lnTo>
                    <a:pt x="27" y="1400"/>
                  </a:lnTo>
                  <a:lnTo>
                    <a:pt x="14" y="1845"/>
                  </a:lnTo>
                  <a:lnTo>
                    <a:pt x="1" y="2302"/>
                  </a:lnTo>
                  <a:lnTo>
                    <a:pt x="1" y="2747"/>
                  </a:lnTo>
                  <a:lnTo>
                    <a:pt x="14" y="3191"/>
                  </a:lnTo>
                  <a:lnTo>
                    <a:pt x="27" y="3636"/>
                  </a:lnTo>
                  <a:lnTo>
                    <a:pt x="53" y="4067"/>
                  </a:lnTo>
                  <a:lnTo>
                    <a:pt x="79" y="4499"/>
                  </a:lnTo>
                  <a:lnTo>
                    <a:pt x="119" y="4930"/>
                  </a:lnTo>
                  <a:lnTo>
                    <a:pt x="171" y="5362"/>
                  </a:lnTo>
                  <a:lnTo>
                    <a:pt x="236" y="5780"/>
                  </a:lnTo>
                  <a:lnTo>
                    <a:pt x="302" y="6199"/>
                  </a:lnTo>
                  <a:lnTo>
                    <a:pt x="367" y="6617"/>
                  </a:lnTo>
                  <a:lnTo>
                    <a:pt x="459" y="7023"/>
                  </a:lnTo>
                  <a:lnTo>
                    <a:pt x="550" y="7428"/>
                  </a:lnTo>
                  <a:lnTo>
                    <a:pt x="642" y="7833"/>
                  </a:lnTo>
                  <a:lnTo>
                    <a:pt x="746" y="8239"/>
                  </a:lnTo>
                  <a:lnTo>
                    <a:pt x="864" y="8631"/>
                  </a:lnTo>
                  <a:lnTo>
                    <a:pt x="982" y="9023"/>
                  </a:lnTo>
                  <a:lnTo>
                    <a:pt x="1099" y="9415"/>
                  </a:lnTo>
                  <a:lnTo>
                    <a:pt x="1243" y="9795"/>
                  </a:lnTo>
                  <a:lnTo>
                    <a:pt x="1387" y="10174"/>
                  </a:lnTo>
                  <a:lnTo>
                    <a:pt x="1531" y="10553"/>
                  </a:lnTo>
                  <a:lnTo>
                    <a:pt x="1688" y="10932"/>
                  </a:lnTo>
                  <a:lnTo>
                    <a:pt x="2015" y="11664"/>
                  </a:lnTo>
                  <a:lnTo>
                    <a:pt x="2381" y="12384"/>
                  </a:lnTo>
                  <a:lnTo>
                    <a:pt x="2760" y="13103"/>
                  </a:lnTo>
                  <a:lnTo>
                    <a:pt x="3178" y="13796"/>
                  </a:lnTo>
                  <a:lnTo>
                    <a:pt x="3610" y="14476"/>
                  </a:lnTo>
                  <a:lnTo>
                    <a:pt x="4067" y="15143"/>
                  </a:lnTo>
                  <a:lnTo>
                    <a:pt x="4551" y="15796"/>
                  </a:lnTo>
                  <a:lnTo>
                    <a:pt x="5061" y="16424"/>
                  </a:lnTo>
                  <a:lnTo>
                    <a:pt x="5584" y="17052"/>
                  </a:lnTo>
                  <a:lnTo>
                    <a:pt x="6133" y="17666"/>
                  </a:lnTo>
                  <a:lnTo>
                    <a:pt x="6696" y="18268"/>
                  </a:lnTo>
                  <a:lnTo>
                    <a:pt x="7284" y="18843"/>
                  </a:lnTo>
                  <a:lnTo>
                    <a:pt x="7899" y="19418"/>
                  </a:lnTo>
                  <a:lnTo>
                    <a:pt x="8526" y="19980"/>
                  </a:lnTo>
                  <a:lnTo>
                    <a:pt x="9167" y="20517"/>
                  </a:lnTo>
                  <a:lnTo>
                    <a:pt x="9821" y="21053"/>
                  </a:lnTo>
                  <a:lnTo>
                    <a:pt x="10501" y="21563"/>
                  </a:lnTo>
                  <a:lnTo>
                    <a:pt x="11194" y="22073"/>
                  </a:lnTo>
                  <a:lnTo>
                    <a:pt x="11900" y="22556"/>
                  </a:lnTo>
                  <a:lnTo>
                    <a:pt x="12619" y="23040"/>
                  </a:lnTo>
                  <a:lnTo>
                    <a:pt x="13351" y="23498"/>
                  </a:lnTo>
                  <a:lnTo>
                    <a:pt x="14096" y="23955"/>
                  </a:lnTo>
                  <a:lnTo>
                    <a:pt x="14855" y="24387"/>
                  </a:lnTo>
                  <a:lnTo>
                    <a:pt x="15626" y="24818"/>
                  </a:lnTo>
                  <a:lnTo>
                    <a:pt x="16398" y="25224"/>
                  </a:lnTo>
                  <a:lnTo>
                    <a:pt x="17195" y="25629"/>
                  </a:lnTo>
                  <a:lnTo>
                    <a:pt x="17993" y="26021"/>
                  </a:lnTo>
                  <a:lnTo>
                    <a:pt x="18790" y="26388"/>
                  </a:lnTo>
                  <a:lnTo>
                    <a:pt x="19601" y="26754"/>
                  </a:lnTo>
                  <a:lnTo>
                    <a:pt x="20425" y="27107"/>
                  </a:lnTo>
                  <a:lnTo>
                    <a:pt x="21249" y="27447"/>
                  </a:lnTo>
                  <a:lnTo>
                    <a:pt x="22086" y="27774"/>
                  </a:lnTo>
                  <a:lnTo>
                    <a:pt x="22922" y="28087"/>
                  </a:lnTo>
                  <a:lnTo>
                    <a:pt x="23759" y="28388"/>
                  </a:lnTo>
                  <a:lnTo>
                    <a:pt x="24609" y="28676"/>
                  </a:lnTo>
                  <a:lnTo>
                    <a:pt x="25446" y="28950"/>
                  </a:lnTo>
                  <a:lnTo>
                    <a:pt x="26296" y="29225"/>
                  </a:lnTo>
                  <a:lnTo>
                    <a:pt x="27146" y="29473"/>
                  </a:lnTo>
                  <a:lnTo>
                    <a:pt x="27996" y="29722"/>
                  </a:lnTo>
                  <a:lnTo>
                    <a:pt x="28846" y="29957"/>
                  </a:lnTo>
                  <a:lnTo>
                    <a:pt x="29682" y="30166"/>
                  </a:lnTo>
                  <a:lnTo>
                    <a:pt x="30532" y="30376"/>
                  </a:lnTo>
                  <a:lnTo>
                    <a:pt x="31369" y="30572"/>
                  </a:lnTo>
                  <a:lnTo>
                    <a:pt x="32219" y="30755"/>
                  </a:lnTo>
                  <a:lnTo>
                    <a:pt x="33043" y="30938"/>
                  </a:lnTo>
                  <a:lnTo>
                    <a:pt x="33880" y="31095"/>
                  </a:lnTo>
                  <a:lnTo>
                    <a:pt x="34703" y="31252"/>
                  </a:lnTo>
                  <a:lnTo>
                    <a:pt x="35527" y="31382"/>
                  </a:lnTo>
                  <a:lnTo>
                    <a:pt x="36338" y="31513"/>
                  </a:lnTo>
                  <a:lnTo>
                    <a:pt x="37136" y="31631"/>
                  </a:lnTo>
                  <a:lnTo>
                    <a:pt x="37933" y="31749"/>
                  </a:lnTo>
                  <a:lnTo>
                    <a:pt x="38783" y="31853"/>
                  </a:lnTo>
                  <a:lnTo>
                    <a:pt x="39633" y="31945"/>
                  </a:lnTo>
                  <a:lnTo>
                    <a:pt x="40509" y="32036"/>
                  </a:lnTo>
                  <a:lnTo>
                    <a:pt x="41385" y="32102"/>
                  </a:lnTo>
                  <a:lnTo>
                    <a:pt x="42274" y="32180"/>
                  </a:lnTo>
                  <a:lnTo>
                    <a:pt x="43163" y="32232"/>
                  </a:lnTo>
                  <a:lnTo>
                    <a:pt x="44066" y="32272"/>
                  </a:lnTo>
                  <a:lnTo>
                    <a:pt x="44968" y="32311"/>
                  </a:lnTo>
                  <a:lnTo>
                    <a:pt x="45883" y="32337"/>
                  </a:lnTo>
                  <a:lnTo>
                    <a:pt x="46811" y="32350"/>
                  </a:lnTo>
                  <a:lnTo>
                    <a:pt x="48655" y="32350"/>
                  </a:lnTo>
                  <a:lnTo>
                    <a:pt x="49584" y="32324"/>
                  </a:lnTo>
                  <a:lnTo>
                    <a:pt x="50525" y="32298"/>
                  </a:lnTo>
                  <a:lnTo>
                    <a:pt x="51466" y="32245"/>
                  </a:lnTo>
                  <a:lnTo>
                    <a:pt x="52395" y="32193"/>
                  </a:lnTo>
                  <a:lnTo>
                    <a:pt x="53336" y="32115"/>
                  </a:lnTo>
                  <a:lnTo>
                    <a:pt x="54278" y="32036"/>
                  </a:lnTo>
                  <a:lnTo>
                    <a:pt x="55219" y="31945"/>
                  </a:lnTo>
                  <a:lnTo>
                    <a:pt x="56161" y="31827"/>
                  </a:lnTo>
                  <a:lnTo>
                    <a:pt x="57089" y="31709"/>
                  </a:lnTo>
                  <a:lnTo>
                    <a:pt x="58030" y="31566"/>
                  </a:lnTo>
                  <a:lnTo>
                    <a:pt x="58959" y="31422"/>
                  </a:lnTo>
                  <a:lnTo>
                    <a:pt x="59887" y="31252"/>
                  </a:lnTo>
                  <a:lnTo>
                    <a:pt x="60815" y="31069"/>
                  </a:lnTo>
                  <a:lnTo>
                    <a:pt x="61731" y="30872"/>
                  </a:lnTo>
                  <a:lnTo>
                    <a:pt x="62646" y="30663"/>
                  </a:lnTo>
                  <a:lnTo>
                    <a:pt x="63561" y="30441"/>
                  </a:lnTo>
                  <a:lnTo>
                    <a:pt x="64464" y="30193"/>
                  </a:lnTo>
                  <a:lnTo>
                    <a:pt x="65353" y="29944"/>
                  </a:lnTo>
                  <a:lnTo>
                    <a:pt x="66242" y="29670"/>
                  </a:lnTo>
                  <a:lnTo>
                    <a:pt x="67118" y="29382"/>
                  </a:lnTo>
                  <a:lnTo>
                    <a:pt x="67994" y="29068"/>
                  </a:lnTo>
                  <a:lnTo>
                    <a:pt x="68844" y="28741"/>
                  </a:lnTo>
                  <a:lnTo>
                    <a:pt x="69694" y="28401"/>
                  </a:lnTo>
                  <a:lnTo>
                    <a:pt x="70531" y="28048"/>
                  </a:lnTo>
                  <a:lnTo>
                    <a:pt x="71367" y="27669"/>
                  </a:lnTo>
                  <a:lnTo>
                    <a:pt x="72178" y="27277"/>
                  </a:lnTo>
                  <a:lnTo>
                    <a:pt x="72976" y="26858"/>
                  </a:lnTo>
                  <a:lnTo>
                    <a:pt x="73760" y="26427"/>
                  </a:lnTo>
                  <a:lnTo>
                    <a:pt x="74545" y="25982"/>
                  </a:lnTo>
                  <a:lnTo>
                    <a:pt x="75303" y="25511"/>
                  </a:lnTo>
                  <a:lnTo>
                    <a:pt x="76035" y="25028"/>
                  </a:lnTo>
                  <a:lnTo>
                    <a:pt x="76768" y="24518"/>
                  </a:lnTo>
                  <a:lnTo>
                    <a:pt x="77474" y="23995"/>
                  </a:lnTo>
                  <a:lnTo>
                    <a:pt x="78167" y="23459"/>
                  </a:lnTo>
                  <a:lnTo>
                    <a:pt x="78847" y="22883"/>
                  </a:lnTo>
                  <a:lnTo>
                    <a:pt x="79500" y="22295"/>
                  </a:lnTo>
                  <a:lnTo>
                    <a:pt x="80141" y="21693"/>
                  </a:lnTo>
                  <a:lnTo>
                    <a:pt x="80756" y="21066"/>
                  </a:lnTo>
                  <a:lnTo>
                    <a:pt x="81357" y="20425"/>
                  </a:lnTo>
                  <a:lnTo>
                    <a:pt x="81933" y="19745"/>
                  </a:lnTo>
                  <a:lnTo>
                    <a:pt x="82482" y="19052"/>
                  </a:lnTo>
                  <a:lnTo>
                    <a:pt x="82743" y="18699"/>
                  </a:lnTo>
                  <a:lnTo>
                    <a:pt x="83018" y="18346"/>
                  </a:lnTo>
                  <a:lnTo>
                    <a:pt x="83266" y="17980"/>
                  </a:lnTo>
                  <a:lnTo>
                    <a:pt x="83515" y="17614"/>
                  </a:lnTo>
                  <a:lnTo>
                    <a:pt x="83763" y="17235"/>
                  </a:lnTo>
                  <a:lnTo>
                    <a:pt x="83998" y="16855"/>
                  </a:lnTo>
                  <a:lnTo>
                    <a:pt x="84234" y="16463"/>
                  </a:lnTo>
                  <a:lnTo>
                    <a:pt x="84469" y="16071"/>
                  </a:lnTo>
                  <a:lnTo>
                    <a:pt x="84691" y="15679"/>
                  </a:lnTo>
                  <a:lnTo>
                    <a:pt x="84901" y="15273"/>
                  </a:lnTo>
                  <a:lnTo>
                    <a:pt x="85110" y="14868"/>
                  </a:lnTo>
                  <a:lnTo>
                    <a:pt x="85306" y="14450"/>
                  </a:lnTo>
                  <a:lnTo>
                    <a:pt x="85502" y="14031"/>
                  </a:lnTo>
                  <a:lnTo>
                    <a:pt x="85698" y="13600"/>
                  </a:lnTo>
                  <a:lnTo>
                    <a:pt x="85868" y="13168"/>
                  </a:lnTo>
                  <a:lnTo>
                    <a:pt x="86051" y="12724"/>
                  </a:lnTo>
                  <a:lnTo>
                    <a:pt x="86221" y="12279"/>
                  </a:lnTo>
                  <a:lnTo>
                    <a:pt x="86378" y="11834"/>
                  </a:lnTo>
                  <a:lnTo>
                    <a:pt x="86535" y="11377"/>
                  </a:lnTo>
                  <a:lnTo>
                    <a:pt x="86679" y="10906"/>
                  </a:lnTo>
                  <a:lnTo>
                    <a:pt x="86823" y="10435"/>
                  </a:lnTo>
                  <a:lnTo>
                    <a:pt x="86954" y="9965"/>
                  </a:lnTo>
                  <a:lnTo>
                    <a:pt x="87110" y="9324"/>
                  </a:lnTo>
                  <a:lnTo>
                    <a:pt x="87241" y="8670"/>
                  </a:lnTo>
                  <a:lnTo>
                    <a:pt x="87359" y="8016"/>
                  </a:lnTo>
                  <a:lnTo>
                    <a:pt x="87450" y="7363"/>
                  </a:lnTo>
                  <a:lnTo>
                    <a:pt x="87516" y="6696"/>
                  </a:lnTo>
                  <a:lnTo>
                    <a:pt x="87568" y="6029"/>
                  </a:lnTo>
                  <a:lnTo>
                    <a:pt x="87594" y="5362"/>
                  </a:lnTo>
                  <a:lnTo>
                    <a:pt x="87607" y="4695"/>
                  </a:lnTo>
                  <a:lnTo>
                    <a:pt x="87516" y="5453"/>
                  </a:lnTo>
                  <a:lnTo>
                    <a:pt x="87411" y="6212"/>
                  </a:lnTo>
                  <a:lnTo>
                    <a:pt x="87333" y="6591"/>
                  </a:lnTo>
                  <a:lnTo>
                    <a:pt x="87254" y="6957"/>
                  </a:lnTo>
                  <a:lnTo>
                    <a:pt x="87176" y="7336"/>
                  </a:lnTo>
                  <a:lnTo>
                    <a:pt x="87084" y="7702"/>
                  </a:lnTo>
                  <a:lnTo>
                    <a:pt x="86954" y="8186"/>
                  </a:lnTo>
                  <a:lnTo>
                    <a:pt x="86810" y="8644"/>
                  </a:lnTo>
                  <a:lnTo>
                    <a:pt x="86666" y="9115"/>
                  </a:lnTo>
                  <a:lnTo>
                    <a:pt x="86509" y="9572"/>
                  </a:lnTo>
                  <a:lnTo>
                    <a:pt x="86352" y="10017"/>
                  </a:lnTo>
                  <a:lnTo>
                    <a:pt x="86182" y="10461"/>
                  </a:lnTo>
                  <a:lnTo>
                    <a:pt x="85999" y="10906"/>
                  </a:lnTo>
                  <a:lnTo>
                    <a:pt x="85829" y="11338"/>
                  </a:lnTo>
                  <a:lnTo>
                    <a:pt x="85633" y="11769"/>
                  </a:lnTo>
                  <a:lnTo>
                    <a:pt x="85437" y="12187"/>
                  </a:lnTo>
                  <a:lnTo>
                    <a:pt x="85241" y="12606"/>
                  </a:lnTo>
                  <a:lnTo>
                    <a:pt x="85031" y="13011"/>
                  </a:lnTo>
                  <a:lnTo>
                    <a:pt x="84809" y="13417"/>
                  </a:lnTo>
                  <a:lnTo>
                    <a:pt x="84600" y="13809"/>
                  </a:lnTo>
                  <a:lnTo>
                    <a:pt x="84365" y="14201"/>
                  </a:lnTo>
                  <a:lnTo>
                    <a:pt x="84129" y="14593"/>
                  </a:lnTo>
                  <a:lnTo>
                    <a:pt x="83894" y="14973"/>
                  </a:lnTo>
                  <a:lnTo>
                    <a:pt x="83645" y="15352"/>
                  </a:lnTo>
                  <a:lnTo>
                    <a:pt x="83397" y="15718"/>
                  </a:lnTo>
                  <a:lnTo>
                    <a:pt x="83149" y="16084"/>
                  </a:lnTo>
                  <a:lnTo>
                    <a:pt x="82874" y="16437"/>
                  </a:lnTo>
                  <a:lnTo>
                    <a:pt x="82612" y="16803"/>
                  </a:lnTo>
                  <a:lnTo>
                    <a:pt x="82063" y="17483"/>
                  </a:lnTo>
                  <a:lnTo>
                    <a:pt x="81488" y="18163"/>
                  </a:lnTo>
                  <a:lnTo>
                    <a:pt x="80886" y="18804"/>
                  </a:lnTo>
                  <a:lnTo>
                    <a:pt x="80272" y="19431"/>
                  </a:lnTo>
                  <a:lnTo>
                    <a:pt x="79631" y="20046"/>
                  </a:lnTo>
                  <a:lnTo>
                    <a:pt x="78977" y="20621"/>
                  </a:lnTo>
                  <a:lnTo>
                    <a:pt x="78297" y="21197"/>
                  </a:lnTo>
                  <a:lnTo>
                    <a:pt x="77604" y="21733"/>
                  </a:lnTo>
                  <a:lnTo>
                    <a:pt x="76898" y="22256"/>
                  </a:lnTo>
                  <a:lnTo>
                    <a:pt x="76166" y="22766"/>
                  </a:lnTo>
                  <a:lnTo>
                    <a:pt x="75421" y="23249"/>
                  </a:lnTo>
                  <a:lnTo>
                    <a:pt x="74662" y="23720"/>
                  </a:lnTo>
                  <a:lnTo>
                    <a:pt x="73891" y="24178"/>
                  </a:lnTo>
                  <a:lnTo>
                    <a:pt x="73106" y="24596"/>
                  </a:lnTo>
                  <a:lnTo>
                    <a:pt x="72309" y="25015"/>
                  </a:lnTo>
                  <a:lnTo>
                    <a:pt x="71498" y="25407"/>
                  </a:lnTo>
                  <a:lnTo>
                    <a:pt x="70661" y="25786"/>
                  </a:lnTo>
                  <a:lnTo>
                    <a:pt x="69825" y="26139"/>
                  </a:lnTo>
                  <a:lnTo>
                    <a:pt x="68975" y="26479"/>
                  </a:lnTo>
                  <a:lnTo>
                    <a:pt x="68125" y="26806"/>
                  </a:lnTo>
                  <a:lnTo>
                    <a:pt x="67249" y="27120"/>
                  </a:lnTo>
                  <a:lnTo>
                    <a:pt x="66373" y="27407"/>
                  </a:lnTo>
                  <a:lnTo>
                    <a:pt x="65483" y="27682"/>
                  </a:lnTo>
                  <a:lnTo>
                    <a:pt x="64594" y="27930"/>
                  </a:lnTo>
                  <a:lnTo>
                    <a:pt x="63692" y="28179"/>
                  </a:lnTo>
                  <a:lnTo>
                    <a:pt x="62777" y="28401"/>
                  </a:lnTo>
                  <a:lnTo>
                    <a:pt x="61861" y="28610"/>
                  </a:lnTo>
                  <a:lnTo>
                    <a:pt x="60946" y="28807"/>
                  </a:lnTo>
                  <a:lnTo>
                    <a:pt x="60018" y="28990"/>
                  </a:lnTo>
                  <a:lnTo>
                    <a:pt x="59089" y="29160"/>
                  </a:lnTo>
                  <a:lnTo>
                    <a:pt x="58161" y="29316"/>
                  </a:lnTo>
                  <a:lnTo>
                    <a:pt x="57220" y="29447"/>
                  </a:lnTo>
                  <a:lnTo>
                    <a:pt x="56291" y="29565"/>
                  </a:lnTo>
                  <a:lnTo>
                    <a:pt x="55350" y="29683"/>
                  </a:lnTo>
                  <a:lnTo>
                    <a:pt x="54408" y="29774"/>
                  </a:lnTo>
                  <a:lnTo>
                    <a:pt x="53467" y="29866"/>
                  </a:lnTo>
                  <a:lnTo>
                    <a:pt x="52526" y="29931"/>
                  </a:lnTo>
                  <a:lnTo>
                    <a:pt x="51597" y="29983"/>
                  </a:lnTo>
                  <a:lnTo>
                    <a:pt x="50656" y="30036"/>
                  </a:lnTo>
                  <a:lnTo>
                    <a:pt x="49714" y="30062"/>
                  </a:lnTo>
                  <a:lnTo>
                    <a:pt x="48786" y="30088"/>
                  </a:lnTo>
                  <a:lnTo>
                    <a:pt x="46929" y="30088"/>
                  </a:lnTo>
                  <a:lnTo>
                    <a:pt x="46014" y="30075"/>
                  </a:lnTo>
                  <a:lnTo>
                    <a:pt x="45099" y="30049"/>
                  </a:lnTo>
                  <a:lnTo>
                    <a:pt x="44196" y="30023"/>
                  </a:lnTo>
                  <a:lnTo>
                    <a:pt x="43294" y="29970"/>
                  </a:lnTo>
                  <a:lnTo>
                    <a:pt x="42405" y="29918"/>
                  </a:lnTo>
                  <a:lnTo>
                    <a:pt x="41516" y="29853"/>
                  </a:lnTo>
                  <a:lnTo>
                    <a:pt x="40640" y="29774"/>
                  </a:lnTo>
                  <a:lnTo>
                    <a:pt x="39764" y="29683"/>
                  </a:lnTo>
                  <a:lnTo>
                    <a:pt x="38914" y="29591"/>
                  </a:lnTo>
                  <a:lnTo>
                    <a:pt x="38064" y="29486"/>
                  </a:lnTo>
                  <a:lnTo>
                    <a:pt x="37292" y="29382"/>
                  </a:lnTo>
                  <a:lnTo>
                    <a:pt x="36521" y="29264"/>
                  </a:lnTo>
                  <a:lnTo>
                    <a:pt x="35750" y="29147"/>
                  </a:lnTo>
                  <a:lnTo>
                    <a:pt x="34965" y="29016"/>
                  </a:lnTo>
                  <a:lnTo>
                    <a:pt x="34167" y="28872"/>
                  </a:lnTo>
                  <a:lnTo>
                    <a:pt x="33370" y="28715"/>
                  </a:lnTo>
                  <a:lnTo>
                    <a:pt x="32572" y="28545"/>
                  </a:lnTo>
                  <a:lnTo>
                    <a:pt x="31761" y="28375"/>
                  </a:lnTo>
                  <a:lnTo>
                    <a:pt x="30951" y="28192"/>
                  </a:lnTo>
                  <a:lnTo>
                    <a:pt x="30140" y="27996"/>
                  </a:lnTo>
                  <a:lnTo>
                    <a:pt x="29329" y="27787"/>
                  </a:lnTo>
                  <a:lnTo>
                    <a:pt x="28519" y="27564"/>
                  </a:lnTo>
                  <a:lnTo>
                    <a:pt x="27695" y="27342"/>
                  </a:lnTo>
                  <a:lnTo>
                    <a:pt x="26884" y="27107"/>
                  </a:lnTo>
                  <a:lnTo>
                    <a:pt x="26074" y="26845"/>
                  </a:lnTo>
                  <a:lnTo>
                    <a:pt x="25250" y="26584"/>
                  </a:lnTo>
                  <a:lnTo>
                    <a:pt x="24439" y="26322"/>
                  </a:lnTo>
                  <a:lnTo>
                    <a:pt x="23628" y="26035"/>
                  </a:lnTo>
                  <a:lnTo>
                    <a:pt x="22831" y="25747"/>
                  </a:lnTo>
                  <a:lnTo>
                    <a:pt x="22020" y="25433"/>
                  </a:lnTo>
                  <a:lnTo>
                    <a:pt x="21223" y="25119"/>
                  </a:lnTo>
                  <a:lnTo>
                    <a:pt x="20438" y="24792"/>
                  </a:lnTo>
                  <a:lnTo>
                    <a:pt x="19640" y="24452"/>
                  </a:lnTo>
                  <a:lnTo>
                    <a:pt x="18869" y="24099"/>
                  </a:lnTo>
                  <a:lnTo>
                    <a:pt x="18097" y="23746"/>
                  </a:lnTo>
                  <a:lnTo>
                    <a:pt x="17326" y="23367"/>
                  </a:lnTo>
                  <a:lnTo>
                    <a:pt x="16568" y="22988"/>
                  </a:lnTo>
                  <a:lnTo>
                    <a:pt x="15822" y="22583"/>
                  </a:lnTo>
                  <a:lnTo>
                    <a:pt x="15077" y="22177"/>
                  </a:lnTo>
                  <a:lnTo>
                    <a:pt x="14345" y="21759"/>
                  </a:lnTo>
                  <a:lnTo>
                    <a:pt x="13626" y="21327"/>
                  </a:lnTo>
                  <a:lnTo>
                    <a:pt x="12920" y="20883"/>
                  </a:lnTo>
                  <a:lnTo>
                    <a:pt x="12227" y="20425"/>
                  </a:lnTo>
                  <a:lnTo>
                    <a:pt x="11547" y="19954"/>
                  </a:lnTo>
                  <a:lnTo>
                    <a:pt x="10880" y="19484"/>
                  </a:lnTo>
                  <a:lnTo>
                    <a:pt x="10213" y="18987"/>
                  </a:lnTo>
                  <a:lnTo>
                    <a:pt x="9572" y="18477"/>
                  </a:lnTo>
                  <a:lnTo>
                    <a:pt x="8958" y="17967"/>
                  </a:lnTo>
                  <a:lnTo>
                    <a:pt x="8343" y="17431"/>
                  </a:lnTo>
                  <a:lnTo>
                    <a:pt x="7755" y="16895"/>
                  </a:lnTo>
                  <a:lnTo>
                    <a:pt x="7179" y="16345"/>
                  </a:lnTo>
                  <a:lnTo>
                    <a:pt x="6617" y="15770"/>
                  </a:lnTo>
                  <a:lnTo>
                    <a:pt x="6081" y="15195"/>
                  </a:lnTo>
                  <a:lnTo>
                    <a:pt x="5558" y="14606"/>
                  </a:lnTo>
                  <a:lnTo>
                    <a:pt x="5061" y="13992"/>
                  </a:lnTo>
                  <a:lnTo>
                    <a:pt x="4577" y="13377"/>
                  </a:lnTo>
                  <a:lnTo>
                    <a:pt x="4120" y="12750"/>
                  </a:lnTo>
                  <a:lnTo>
                    <a:pt x="3675" y="12109"/>
                  </a:lnTo>
                  <a:lnTo>
                    <a:pt x="3270" y="11455"/>
                  </a:lnTo>
                  <a:lnTo>
                    <a:pt x="2878" y="10775"/>
                  </a:lnTo>
                  <a:lnTo>
                    <a:pt x="2498" y="10095"/>
                  </a:lnTo>
                  <a:lnTo>
                    <a:pt x="2158" y="9402"/>
                  </a:lnTo>
                  <a:lnTo>
                    <a:pt x="1831" y="8696"/>
                  </a:lnTo>
                  <a:lnTo>
                    <a:pt x="1544" y="7977"/>
                  </a:lnTo>
                  <a:lnTo>
                    <a:pt x="1269" y="7232"/>
                  </a:lnTo>
                  <a:lnTo>
                    <a:pt x="1034" y="6486"/>
                  </a:lnTo>
                  <a:lnTo>
                    <a:pt x="825" y="5728"/>
                  </a:lnTo>
                  <a:lnTo>
                    <a:pt x="629" y="4944"/>
                  </a:lnTo>
                  <a:lnTo>
                    <a:pt x="472" y="4159"/>
                  </a:lnTo>
                  <a:lnTo>
                    <a:pt x="406" y="3754"/>
                  </a:lnTo>
                  <a:lnTo>
                    <a:pt x="354" y="3361"/>
                  </a:lnTo>
                  <a:lnTo>
                    <a:pt x="302" y="2956"/>
                  </a:lnTo>
                  <a:lnTo>
                    <a:pt x="249" y="2538"/>
                  </a:lnTo>
                  <a:lnTo>
                    <a:pt x="210" y="2132"/>
                  </a:lnTo>
                  <a:lnTo>
                    <a:pt x="184" y="1714"/>
                  </a:lnTo>
                  <a:lnTo>
                    <a:pt x="158" y="1282"/>
                  </a:lnTo>
                  <a:lnTo>
                    <a:pt x="145" y="864"/>
                  </a:lnTo>
                  <a:lnTo>
                    <a:pt x="145" y="43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3" name="Google Shape;1810;p38">
              <a:extLst>
                <a:ext uri="{FF2B5EF4-FFF2-40B4-BE49-F238E27FC236}">
                  <a16:creationId xmlns:a16="http://schemas.microsoft.com/office/drawing/2014/main" id="{99826B82-FF60-1981-1E9B-3C274594B253}"/>
                </a:ext>
              </a:extLst>
            </p:cNvPr>
            <p:cNvSpPr/>
            <p:nvPr/>
          </p:nvSpPr>
          <p:spPr>
            <a:xfrm>
              <a:off x="2347800" y="2612975"/>
              <a:ext cx="929700" cy="748600"/>
            </a:xfrm>
            <a:custGeom>
              <a:avLst/>
              <a:gdLst/>
              <a:ahLst/>
              <a:cxnLst/>
              <a:rect l="l" t="t" r="r" b="b"/>
              <a:pathLst>
                <a:path w="37188" h="29944" extrusionOk="0">
                  <a:moveTo>
                    <a:pt x="17914" y="0"/>
                  </a:moveTo>
                  <a:lnTo>
                    <a:pt x="17522" y="14"/>
                  </a:lnTo>
                  <a:lnTo>
                    <a:pt x="17143" y="40"/>
                  </a:lnTo>
                  <a:lnTo>
                    <a:pt x="16764" y="66"/>
                  </a:lnTo>
                  <a:lnTo>
                    <a:pt x="16372" y="118"/>
                  </a:lnTo>
                  <a:lnTo>
                    <a:pt x="15992" y="170"/>
                  </a:lnTo>
                  <a:lnTo>
                    <a:pt x="15600" y="236"/>
                  </a:lnTo>
                  <a:lnTo>
                    <a:pt x="15221" y="314"/>
                  </a:lnTo>
                  <a:lnTo>
                    <a:pt x="14829" y="406"/>
                  </a:lnTo>
                  <a:lnTo>
                    <a:pt x="14449" y="510"/>
                  </a:lnTo>
                  <a:lnTo>
                    <a:pt x="14057" y="615"/>
                  </a:lnTo>
                  <a:lnTo>
                    <a:pt x="13678" y="733"/>
                  </a:lnTo>
                  <a:lnTo>
                    <a:pt x="13286" y="863"/>
                  </a:lnTo>
                  <a:lnTo>
                    <a:pt x="12907" y="1007"/>
                  </a:lnTo>
                  <a:lnTo>
                    <a:pt x="12527" y="1164"/>
                  </a:lnTo>
                  <a:lnTo>
                    <a:pt x="12148" y="1321"/>
                  </a:lnTo>
                  <a:lnTo>
                    <a:pt x="11769" y="1491"/>
                  </a:lnTo>
                  <a:lnTo>
                    <a:pt x="11403" y="1661"/>
                  </a:lnTo>
                  <a:lnTo>
                    <a:pt x="11024" y="1844"/>
                  </a:lnTo>
                  <a:lnTo>
                    <a:pt x="10658" y="2040"/>
                  </a:lnTo>
                  <a:lnTo>
                    <a:pt x="10291" y="2249"/>
                  </a:lnTo>
                  <a:lnTo>
                    <a:pt x="9925" y="2459"/>
                  </a:lnTo>
                  <a:lnTo>
                    <a:pt x="9559" y="2681"/>
                  </a:lnTo>
                  <a:lnTo>
                    <a:pt x="9206" y="2903"/>
                  </a:lnTo>
                  <a:lnTo>
                    <a:pt x="8853" y="3139"/>
                  </a:lnTo>
                  <a:lnTo>
                    <a:pt x="8500" y="3387"/>
                  </a:lnTo>
                  <a:lnTo>
                    <a:pt x="8147" y="3635"/>
                  </a:lnTo>
                  <a:lnTo>
                    <a:pt x="7807" y="3884"/>
                  </a:lnTo>
                  <a:lnTo>
                    <a:pt x="7467" y="4158"/>
                  </a:lnTo>
                  <a:lnTo>
                    <a:pt x="7140" y="4420"/>
                  </a:lnTo>
                  <a:lnTo>
                    <a:pt x="6813" y="4708"/>
                  </a:lnTo>
                  <a:lnTo>
                    <a:pt x="6486" y="4982"/>
                  </a:lnTo>
                  <a:lnTo>
                    <a:pt x="6173" y="5283"/>
                  </a:lnTo>
                  <a:lnTo>
                    <a:pt x="5859" y="5571"/>
                  </a:lnTo>
                  <a:lnTo>
                    <a:pt x="5545" y="5871"/>
                  </a:lnTo>
                  <a:lnTo>
                    <a:pt x="5244" y="6185"/>
                  </a:lnTo>
                  <a:lnTo>
                    <a:pt x="4943" y="6499"/>
                  </a:lnTo>
                  <a:lnTo>
                    <a:pt x="4656" y="6813"/>
                  </a:lnTo>
                  <a:lnTo>
                    <a:pt x="4381" y="7140"/>
                  </a:lnTo>
                  <a:lnTo>
                    <a:pt x="4107" y="7467"/>
                  </a:lnTo>
                  <a:lnTo>
                    <a:pt x="3832" y="7807"/>
                  </a:lnTo>
                  <a:lnTo>
                    <a:pt x="3571" y="8147"/>
                  </a:lnTo>
                  <a:lnTo>
                    <a:pt x="3309" y="8487"/>
                  </a:lnTo>
                  <a:lnTo>
                    <a:pt x="3074" y="8840"/>
                  </a:lnTo>
                  <a:lnTo>
                    <a:pt x="2825" y="9180"/>
                  </a:lnTo>
                  <a:lnTo>
                    <a:pt x="2603" y="9546"/>
                  </a:lnTo>
                  <a:lnTo>
                    <a:pt x="2368" y="9899"/>
                  </a:lnTo>
                  <a:lnTo>
                    <a:pt x="2158" y="10265"/>
                  </a:lnTo>
                  <a:lnTo>
                    <a:pt x="1949" y="10631"/>
                  </a:lnTo>
                  <a:lnTo>
                    <a:pt x="1753" y="10997"/>
                  </a:lnTo>
                  <a:lnTo>
                    <a:pt x="1570" y="11363"/>
                  </a:lnTo>
                  <a:lnTo>
                    <a:pt x="1387" y="11742"/>
                  </a:lnTo>
                  <a:lnTo>
                    <a:pt x="1217" y="12122"/>
                  </a:lnTo>
                  <a:lnTo>
                    <a:pt x="1060" y="12501"/>
                  </a:lnTo>
                  <a:lnTo>
                    <a:pt x="903" y="12880"/>
                  </a:lnTo>
                  <a:lnTo>
                    <a:pt x="759" y="13272"/>
                  </a:lnTo>
                  <a:lnTo>
                    <a:pt x="629" y="13651"/>
                  </a:lnTo>
                  <a:lnTo>
                    <a:pt x="511" y="14044"/>
                  </a:lnTo>
                  <a:lnTo>
                    <a:pt x="406" y="14423"/>
                  </a:lnTo>
                  <a:lnTo>
                    <a:pt x="289" y="14880"/>
                  </a:lnTo>
                  <a:lnTo>
                    <a:pt x="197" y="15325"/>
                  </a:lnTo>
                  <a:lnTo>
                    <a:pt x="119" y="15757"/>
                  </a:lnTo>
                  <a:lnTo>
                    <a:pt x="66" y="16188"/>
                  </a:lnTo>
                  <a:lnTo>
                    <a:pt x="27" y="16606"/>
                  </a:lnTo>
                  <a:lnTo>
                    <a:pt x="14" y="17025"/>
                  </a:lnTo>
                  <a:lnTo>
                    <a:pt x="1" y="17430"/>
                  </a:lnTo>
                  <a:lnTo>
                    <a:pt x="14" y="17836"/>
                  </a:lnTo>
                  <a:lnTo>
                    <a:pt x="53" y="18228"/>
                  </a:lnTo>
                  <a:lnTo>
                    <a:pt x="92" y="18607"/>
                  </a:lnTo>
                  <a:lnTo>
                    <a:pt x="158" y="18986"/>
                  </a:lnTo>
                  <a:lnTo>
                    <a:pt x="236" y="19352"/>
                  </a:lnTo>
                  <a:lnTo>
                    <a:pt x="328" y="19718"/>
                  </a:lnTo>
                  <a:lnTo>
                    <a:pt x="432" y="20085"/>
                  </a:lnTo>
                  <a:lnTo>
                    <a:pt x="550" y="20425"/>
                  </a:lnTo>
                  <a:lnTo>
                    <a:pt x="681" y="20778"/>
                  </a:lnTo>
                  <a:lnTo>
                    <a:pt x="838" y="21104"/>
                  </a:lnTo>
                  <a:lnTo>
                    <a:pt x="995" y="21431"/>
                  </a:lnTo>
                  <a:lnTo>
                    <a:pt x="1165" y="21758"/>
                  </a:lnTo>
                  <a:lnTo>
                    <a:pt x="1348" y="22072"/>
                  </a:lnTo>
                  <a:lnTo>
                    <a:pt x="1557" y="22386"/>
                  </a:lnTo>
                  <a:lnTo>
                    <a:pt x="1766" y="22687"/>
                  </a:lnTo>
                  <a:lnTo>
                    <a:pt x="1975" y="22974"/>
                  </a:lnTo>
                  <a:lnTo>
                    <a:pt x="2211" y="23262"/>
                  </a:lnTo>
                  <a:lnTo>
                    <a:pt x="2459" y="23550"/>
                  </a:lnTo>
                  <a:lnTo>
                    <a:pt x="2708" y="23824"/>
                  </a:lnTo>
                  <a:lnTo>
                    <a:pt x="2969" y="24086"/>
                  </a:lnTo>
                  <a:lnTo>
                    <a:pt x="3244" y="24347"/>
                  </a:lnTo>
                  <a:lnTo>
                    <a:pt x="3518" y="24609"/>
                  </a:lnTo>
                  <a:lnTo>
                    <a:pt x="3806" y="24857"/>
                  </a:lnTo>
                  <a:lnTo>
                    <a:pt x="4107" y="25093"/>
                  </a:lnTo>
                  <a:lnTo>
                    <a:pt x="4407" y="25328"/>
                  </a:lnTo>
                  <a:lnTo>
                    <a:pt x="4721" y="25563"/>
                  </a:lnTo>
                  <a:lnTo>
                    <a:pt x="5048" y="25786"/>
                  </a:lnTo>
                  <a:lnTo>
                    <a:pt x="5375" y="25995"/>
                  </a:lnTo>
                  <a:lnTo>
                    <a:pt x="5702" y="26204"/>
                  </a:lnTo>
                  <a:lnTo>
                    <a:pt x="6042" y="26413"/>
                  </a:lnTo>
                  <a:lnTo>
                    <a:pt x="6382" y="26609"/>
                  </a:lnTo>
                  <a:lnTo>
                    <a:pt x="7088" y="26989"/>
                  </a:lnTo>
                  <a:lnTo>
                    <a:pt x="7807" y="27342"/>
                  </a:lnTo>
                  <a:lnTo>
                    <a:pt x="8552" y="27668"/>
                  </a:lnTo>
                  <a:lnTo>
                    <a:pt x="9298" y="27969"/>
                  </a:lnTo>
                  <a:lnTo>
                    <a:pt x="10056" y="28257"/>
                  </a:lnTo>
                  <a:lnTo>
                    <a:pt x="10827" y="28505"/>
                  </a:lnTo>
                  <a:lnTo>
                    <a:pt x="11586" y="28741"/>
                  </a:lnTo>
                  <a:lnTo>
                    <a:pt x="12357" y="28950"/>
                  </a:lnTo>
                  <a:lnTo>
                    <a:pt x="13129" y="29146"/>
                  </a:lnTo>
                  <a:lnTo>
                    <a:pt x="13887" y="29316"/>
                  </a:lnTo>
                  <a:lnTo>
                    <a:pt x="14632" y="29460"/>
                  </a:lnTo>
                  <a:lnTo>
                    <a:pt x="15378" y="29578"/>
                  </a:lnTo>
                  <a:lnTo>
                    <a:pt x="16097" y="29682"/>
                  </a:lnTo>
                  <a:lnTo>
                    <a:pt x="16829" y="29774"/>
                  </a:lnTo>
                  <a:lnTo>
                    <a:pt x="17574" y="29839"/>
                  </a:lnTo>
                  <a:lnTo>
                    <a:pt x="18320" y="29891"/>
                  </a:lnTo>
                  <a:lnTo>
                    <a:pt x="19091" y="29931"/>
                  </a:lnTo>
                  <a:lnTo>
                    <a:pt x="19863" y="29944"/>
                  </a:lnTo>
                  <a:lnTo>
                    <a:pt x="20660" y="29944"/>
                  </a:lnTo>
                  <a:lnTo>
                    <a:pt x="21445" y="29917"/>
                  </a:lnTo>
                  <a:lnTo>
                    <a:pt x="22242" y="29878"/>
                  </a:lnTo>
                  <a:lnTo>
                    <a:pt x="23040" y="29813"/>
                  </a:lnTo>
                  <a:lnTo>
                    <a:pt x="23838" y="29721"/>
                  </a:lnTo>
                  <a:lnTo>
                    <a:pt x="24635" y="29617"/>
                  </a:lnTo>
                  <a:lnTo>
                    <a:pt x="25420" y="29473"/>
                  </a:lnTo>
                  <a:lnTo>
                    <a:pt x="26204" y="29316"/>
                  </a:lnTo>
                  <a:lnTo>
                    <a:pt x="26976" y="29133"/>
                  </a:lnTo>
                  <a:lnTo>
                    <a:pt x="27747" y="28924"/>
                  </a:lnTo>
                  <a:lnTo>
                    <a:pt x="28493" y="28675"/>
                  </a:lnTo>
                  <a:lnTo>
                    <a:pt x="28859" y="28545"/>
                  </a:lnTo>
                  <a:lnTo>
                    <a:pt x="29225" y="28414"/>
                  </a:lnTo>
                  <a:lnTo>
                    <a:pt x="29591" y="28270"/>
                  </a:lnTo>
                  <a:lnTo>
                    <a:pt x="29944" y="28113"/>
                  </a:lnTo>
                  <a:lnTo>
                    <a:pt x="30297" y="27956"/>
                  </a:lnTo>
                  <a:lnTo>
                    <a:pt x="30637" y="27786"/>
                  </a:lnTo>
                  <a:lnTo>
                    <a:pt x="30977" y="27616"/>
                  </a:lnTo>
                  <a:lnTo>
                    <a:pt x="31317" y="27433"/>
                  </a:lnTo>
                  <a:lnTo>
                    <a:pt x="31644" y="27237"/>
                  </a:lnTo>
                  <a:lnTo>
                    <a:pt x="31958" y="27041"/>
                  </a:lnTo>
                  <a:lnTo>
                    <a:pt x="32271" y="26832"/>
                  </a:lnTo>
                  <a:lnTo>
                    <a:pt x="32585" y="26622"/>
                  </a:lnTo>
                  <a:lnTo>
                    <a:pt x="32886" y="26400"/>
                  </a:lnTo>
                  <a:lnTo>
                    <a:pt x="33187" y="26165"/>
                  </a:lnTo>
                  <a:lnTo>
                    <a:pt x="33461" y="25929"/>
                  </a:lnTo>
                  <a:lnTo>
                    <a:pt x="33749" y="25681"/>
                  </a:lnTo>
                  <a:lnTo>
                    <a:pt x="34011" y="25419"/>
                  </a:lnTo>
                  <a:lnTo>
                    <a:pt x="34285" y="25158"/>
                  </a:lnTo>
                  <a:lnTo>
                    <a:pt x="34534" y="24883"/>
                  </a:lnTo>
                  <a:lnTo>
                    <a:pt x="34782" y="24596"/>
                  </a:lnTo>
                  <a:lnTo>
                    <a:pt x="35017" y="24295"/>
                  </a:lnTo>
                  <a:lnTo>
                    <a:pt x="35240" y="23994"/>
                  </a:lnTo>
                  <a:lnTo>
                    <a:pt x="35449" y="23680"/>
                  </a:lnTo>
                  <a:lnTo>
                    <a:pt x="35658" y="23367"/>
                  </a:lnTo>
                  <a:lnTo>
                    <a:pt x="35854" y="23027"/>
                  </a:lnTo>
                  <a:lnTo>
                    <a:pt x="36037" y="22687"/>
                  </a:lnTo>
                  <a:lnTo>
                    <a:pt x="36207" y="22347"/>
                  </a:lnTo>
                  <a:lnTo>
                    <a:pt x="36377" y="21981"/>
                  </a:lnTo>
                  <a:lnTo>
                    <a:pt x="36521" y="21614"/>
                  </a:lnTo>
                  <a:lnTo>
                    <a:pt x="36665" y="21235"/>
                  </a:lnTo>
                  <a:lnTo>
                    <a:pt x="36796" y="20843"/>
                  </a:lnTo>
                  <a:lnTo>
                    <a:pt x="36913" y="20438"/>
                  </a:lnTo>
                  <a:lnTo>
                    <a:pt x="37018" y="20006"/>
                  </a:lnTo>
                  <a:lnTo>
                    <a:pt x="37096" y="19588"/>
                  </a:lnTo>
                  <a:lnTo>
                    <a:pt x="37149" y="19182"/>
                  </a:lnTo>
                  <a:lnTo>
                    <a:pt x="37175" y="18777"/>
                  </a:lnTo>
                  <a:lnTo>
                    <a:pt x="37188" y="18385"/>
                  </a:lnTo>
                  <a:lnTo>
                    <a:pt x="37175" y="17992"/>
                  </a:lnTo>
                  <a:lnTo>
                    <a:pt x="37149" y="17613"/>
                  </a:lnTo>
                  <a:lnTo>
                    <a:pt x="37096" y="17247"/>
                  </a:lnTo>
                  <a:lnTo>
                    <a:pt x="37031" y="16881"/>
                  </a:lnTo>
                  <a:lnTo>
                    <a:pt x="36939" y="16515"/>
                  </a:lnTo>
                  <a:lnTo>
                    <a:pt x="36835" y="16162"/>
                  </a:lnTo>
                  <a:lnTo>
                    <a:pt x="36730" y="15809"/>
                  </a:lnTo>
                  <a:lnTo>
                    <a:pt x="36599" y="15456"/>
                  </a:lnTo>
                  <a:lnTo>
                    <a:pt x="36456" y="15116"/>
                  </a:lnTo>
                  <a:lnTo>
                    <a:pt x="36299" y="14763"/>
                  </a:lnTo>
                  <a:lnTo>
                    <a:pt x="36129" y="14436"/>
                  </a:lnTo>
                  <a:lnTo>
                    <a:pt x="35946" y="14096"/>
                  </a:lnTo>
                  <a:lnTo>
                    <a:pt x="35763" y="13756"/>
                  </a:lnTo>
                  <a:lnTo>
                    <a:pt x="35357" y="13102"/>
                  </a:lnTo>
                  <a:lnTo>
                    <a:pt x="34939" y="12435"/>
                  </a:lnTo>
                  <a:lnTo>
                    <a:pt x="34494" y="11782"/>
                  </a:lnTo>
                  <a:lnTo>
                    <a:pt x="33579" y="10435"/>
                  </a:lnTo>
                  <a:lnTo>
                    <a:pt x="33121" y="9755"/>
                  </a:lnTo>
                  <a:lnTo>
                    <a:pt x="32690" y="9062"/>
                  </a:lnTo>
                  <a:lnTo>
                    <a:pt x="32232" y="8330"/>
                  </a:lnTo>
                  <a:lnTo>
                    <a:pt x="31788" y="7610"/>
                  </a:lnTo>
                  <a:lnTo>
                    <a:pt x="31317" y="6917"/>
                  </a:lnTo>
                  <a:lnTo>
                    <a:pt x="31082" y="6564"/>
                  </a:lnTo>
                  <a:lnTo>
                    <a:pt x="30833" y="6224"/>
                  </a:lnTo>
                  <a:lnTo>
                    <a:pt x="30572" y="5898"/>
                  </a:lnTo>
                  <a:lnTo>
                    <a:pt x="30310" y="5558"/>
                  </a:lnTo>
                  <a:lnTo>
                    <a:pt x="30049" y="5244"/>
                  </a:lnTo>
                  <a:lnTo>
                    <a:pt x="29761" y="4917"/>
                  </a:lnTo>
                  <a:lnTo>
                    <a:pt x="29460" y="4616"/>
                  </a:lnTo>
                  <a:lnTo>
                    <a:pt x="29159" y="4302"/>
                  </a:lnTo>
                  <a:lnTo>
                    <a:pt x="28833" y="4002"/>
                  </a:lnTo>
                  <a:lnTo>
                    <a:pt x="28506" y="3714"/>
                  </a:lnTo>
                  <a:lnTo>
                    <a:pt x="28153" y="3426"/>
                  </a:lnTo>
                  <a:lnTo>
                    <a:pt x="27773" y="3152"/>
                  </a:lnTo>
                  <a:lnTo>
                    <a:pt x="27394" y="2877"/>
                  </a:lnTo>
                  <a:lnTo>
                    <a:pt x="26976" y="2616"/>
                  </a:lnTo>
                  <a:lnTo>
                    <a:pt x="26557" y="2367"/>
                  </a:lnTo>
                  <a:lnTo>
                    <a:pt x="26100" y="2119"/>
                  </a:lnTo>
                  <a:lnTo>
                    <a:pt x="25629" y="1883"/>
                  </a:lnTo>
                  <a:lnTo>
                    <a:pt x="25132" y="1661"/>
                  </a:lnTo>
                  <a:lnTo>
                    <a:pt x="24609" y="1439"/>
                  </a:lnTo>
                  <a:lnTo>
                    <a:pt x="24060" y="1230"/>
                  </a:lnTo>
                  <a:lnTo>
                    <a:pt x="23498" y="1033"/>
                  </a:lnTo>
                  <a:lnTo>
                    <a:pt x="22883" y="837"/>
                  </a:lnTo>
                  <a:lnTo>
                    <a:pt x="22256" y="667"/>
                  </a:lnTo>
                  <a:lnTo>
                    <a:pt x="21602" y="497"/>
                  </a:lnTo>
                  <a:lnTo>
                    <a:pt x="20909" y="340"/>
                  </a:lnTo>
                  <a:lnTo>
                    <a:pt x="20177" y="197"/>
                  </a:lnTo>
                  <a:lnTo>
                    <a:pt x="19810" y="131"/>
                  </a:lnTo>
                  <a:lnTo>
                    <a:pt x="19431" y="79"/>
                  </a:lnTo>
                  <a:lnTo>
                    <a:pt x="19052" y="40"/>
                  </a:lnTo>
                  <a:lnTo>
                    <a:pt x="18673" y="14"/>
                  </a:lnTo>
                  <a:lnTo>
                    <a:pt x="18294" y="0"/>
                  </a:ln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4" name="Google Shape;1811;p38">
              <a:extLst>
                <a:ext uri="{FF2B5EF4-FFF2-40B4-BE49-F238E27FC236}">
                  <a16:creationId xmlns:a16="http://schemas.microsoft.com/office/drawing/2014/main" id="{B8112987-B8EF-C72D-DB38-1454214CAA8A}"/>
                </a:ext>
              </a:extLst>
            </p:cNvPr>
            <p:cNvSpPr/>
            <p:nvPr/>
          </p:nvSpPr>
          <p:spPr>
            <a:xfrm>
              <a:off x="2554075" y="2838200"/>
              <a:ext cx="501150" cy="300450"/>
            </a:xfrm>
            <a:custGeom>
              <a:avLst/>
              <a:gdLst/>
              <a:ahLst/>
              <a:cxnLst/>
              <a:rect l="l" t="t" r="r" b="b"/>
              <a:pathLst>
                <a:path w="20046" h="12018" extrusionOk="0">
                  <a:moveTo>
                    <a:pt x="2171" y="1"/>
                  </a:moveTo>
                  <a:lnTo>
                    <a:pt x="2080" y="14"/>
                  </a:lnTo>
                  <a:lnTo>
                    <a:pt x="1975" y="27"/>
                  </a:lnTo>
                  <a:lnTo>
                    <a:pt x="1883" y="66"/>
                  </a:lnTo>
                  <a:lnTo>
                    <a:pt x="1792" y="118"/>
                  </a:lnTo>
                  <a:lnTo>
                    <a:pt x="1700" y="171"/>
                  </a:lnTo>
                  <a:lnTo>
                    <a:pt x="1622" y="249"/>
                  </a:lnTo>
                  <a:lnTo>
                    <a:pt x="1374" y="550"/>
                  </a:lnTo>
                  <a:lnTo>
                    <a:pt x="1138" y="864"/>
                  </a:lnTo>
                  <a:lnTo>
                    <a:pt x="929" y="1190"/>
                  </a:lnTo>
                  <a:lnTo>
                    <a:pt x="733" y="1543"/>
                  </a:lnTo>
                  <a:lnTo>
                    <a:pt x="576" y="1897"/>
                  </a:lnTo>
                  <a:lnTo>
                    <a:pt x="432" y="2263"/>
                  </a:lnTo>
                  <a:lnTo>
                    <a:pt x="301" y="2642"/>
                  </a:lnTo>
                  <a:lnTo>
                    <a:pt x="197" y="3021"/>
                  </a:lnTo>
                  <a:lnTo>
                    <a:pt x="118" y="3413"/>
                  </a:lnTo>
                  <a:lnTo>
                    <a:pt x="66" y="3806"/>
                  </a:lnTo>
                  <a:lnTo>
                    <a:pt x="27" y="4198"/>
                  </a:lnTo>
                  <a:lnTo>
                    <a:pt x="1" y="4590"/>
                  </a:lnTo>
                  <a:lnTo>
                    <a:pt x="1" y="4982"/>
                  </a:lnTo>
                  <a:lnTo>
                    <a:pt x="27" y="5375"/>
                  </a:lnTo>
                  <a:lnTo>
                    <a:pt x="66" y="5767"/>
                  </a:lnTo>
                  <a:lnTo>
                    <a:pt x="118" y="6146"/>
                  </a:lnTo>
                  <a:lnTo>
                    <a:pt x="197" y="6525"/>
                  </a:lnTo>
                  <a:lnTo>
                    <a:pt x="301" y="6878"/>
                  </a:lnTo>
                  <a:lnTo>
                    <a:pt x="406" y="7244"/>
                  </a:lnTo>
                  <a:lnTo>
                    <a:pt x="537" y="7584"/>
                  </a:lnTo>
                  <a:lnTo>
                    <a:pt x="694" y="7911"/>
                  </a:lnTo>
                  <a:lnTo>
                    <a:pt x="851" y="8225"/>
                  </a:lnTo>
                  <a:lnTo>
                    <a:pt x="1034" y="8526"/>
                  </a:lnTo>
                  <a:lnTo>
                    <a:pt x="1243" y="8800"/>
                  </a:lnTo>
                  <a:lnTo>
                    <a:pt x="1452" y="9049"/>
                  </a:lnTo>
                  <a:lnTo>
                    <a:pt x="1687" y="9284"/>
                  </a:lnTo>
                  <a:lnTo>
                    <a:pt x="1936" y="9507"/>
                  </a:lnTo>
                  <a:lnTo>
                    <a:pt x="2197" y="9690"/>
                  </a:lnTo>
                  <a:lnTo>
                    <a:pt x="2328" y="9768"/>
                  </a:lnTo>
                  <a:lnTo>
                    <a:pt x="2472" y="9846"/>
                  </a:lnTo>
                  <a:lnTo>
                    <a:pt x="2616" y="9925"/>
                  </a:lnTo>
                  <a:lnTo>
                    <a:pt x="2760" y="9977"/>
                  </a:lnTo>
                  <a:lnTo>
                    <a:pt x="2916" y="10030"/>
                  </a:lnTo>
                  <a:lnTo>
                    <a:pt x="3073" y="10082"/>
                  </a:lnTo>
                  <a:lnTo>
                    <a:pt x="3230" y="10121"/>
                  </a:lnTo>
                  <a:lnTo>
                    <a:pt x="3387" y="10147"/>
                  </a:lnTo>
                  <a:lnTo>
                    <a:pt x="3688" y="10200"/>
                  </a:lnTo>
                  <a:lnTo>
                    <a:pt x="3976" y="10226"/>
                  </a:lnTo>
                  <a:lnTo>
                    <a:pt x="4263" y="10239"/>
                  </a:lnTo>
                  <a:lnTo>
                    <a:pt x="4538" y="10239"/>
                  </a:lnTo>
                  <a:lnTo>
                    <a:pt x="4812" y="10226"/>
                  </a:lnTo>
                  <a:lnTo>
                    <a:pt x="5074" y="10213"/>
                  </a:lnTo>
                  <a:lnTo>
                    <a:pt x="5335" y="10173"/>
                  </a:lnTo>
                  <a:lnTo>
                    <a:pt x="5584" y="10121"/>
                  </a:lnTo>
                  <a:lnTo>
                    <a:pt x="5832" y="10069"/>
                  </a:lnTo>
                  <a:lnTo>
                    <a:pt x="6081" y="9990"/>
                  </a:lnTo>
                  <a:lnTo>
                    <a:pt x="6316" y="9912"/>
                  </a:lnTo>
                  <a:lnTo>
                    <a:pt x="6538" y="9820"/>
                  </a:lnTo>
                  <a:lnTo>
                    <a:pt x="6761" y="9716"/>
                  </a:lnTo>
                  <a:lnTo>
                    <a:pt x="6970" y="9611"/>
                  </a:lnTo>
                  <a:lnTo>
                    <a:pt x="7179" y="9480"/>
                  </a:lnTo>
                  <a:lnTo>
                    <a:pt x="7388" y="9350"/>
                  </a:lnTo>
                  <a:lnTo>
                    <a:pt x="7584" y="9219"/>
                  </a:lnTo>
                  <a:lnTo>
                    <a:pt x="7767" y="9062"/>
                  </a:lnTo>
                  <a:lnTo>
                    <a:pt x="7951" y="8905"/>
                  </a:lnTo>
                  <a:lnTo>
                    <a:pt x="8134" y="8735"/>
                  </a:lnTo>
                  <a:lnTo>
                    <a:pt x="8304" y="8565"/>
                  </a:lnTo>
                  <a:lnTo>
                    <a:pt x="8474" y="8382"/>
                  </a:lnTo>
                  <a:lnTo>
                    <a:pt x="8630" y="8199"/>
                  </a:lnTo>
                  <a:lnTo>
                    <a:pt x="8787" y="8003"/>
                  </a:lnTo>
                  <a:lnTo>
                    <a:pt x="8931" y="7807"/>
                  </a:lnTo>
                  <a:lnTo>
                    <a:pt x="9075" y="7597"/>
                  </a:lnTo>
                  <a:lnTo>
                    <a:pt x="9219" y="7388"/>
                  </a:lnTo>
                  <a:lnTo>
                    <a:pt x="9350" y="7166"/>
                  </a:lnTo>
                  <a:lnTo>
                    <a:pt x="9585" y="6708"/>
                  </a:lnTo>
                  <a:lnTo>
                    <a:pt x="9807" y="6238"/>
                  </a:lnTo>
                  <a:lnTo>
                    <a:pt x="9860" y="6565"/>
                  </a:lnTo>
                  <a:lnTo>
                    <a:pt x="9912" y="6878"/>
                  </a:lnTo>
                  <a:lnTo>
                    <a:pt x="9977" y="7205"/>
                  </a:lnTo>
                  <a:lnTo>
                    <a:pt x="10069" y="7519"/>
                  </a:lnTo>
                  <a:lnTo>
                    <a:pt x="10160" y="7820"/>
                  </a:lnTo>
                  <a:lnTo>
                    <a:pt x="10265" y="8121"/>
                  </a:lnTo>
                  <a:lnTo>
                    <a:pt x="10383" y="8421"/>
                  </a:lnTo>
                  <a:lnTo>
                    <a:pt x="10513" y="8709"/>
                  </a:lnTo>
                  <a:lnTo>
                    <a:pt x="10657" y="8997"/>
                  </a:lnTo>
                  <a:lnTo>
                    <a:pt x="10814" y="9271"/>
                  </a:lnTo>
                  <a:lnTo>
                    <a:pt x="10984" y="9546"/>
                  </a:lnTo>
                  <a:lnTo>
                    <a:pt x="11167" y="9794"/>
                  </a:lnTo>
                  <a:lnTo>
                    <a:pt x="11350" y="10043"/>
                  </a:lnTo>
                  <a:lnTo>
                    <a:pt x="11546" y="10278"/>
                  </a:lnTo>
                  <a:lnTo>
                    <a:pt x="11769" y="10500"/>
                  </a:lnTo>
                  <a:lnTo>
                    <a:pt x="11978" y="10723"/>
                  </a:lnTo>
                  <a:lnTo>
                    <a:pt x="12213" y="10919"/>
                  </a:lnTo>
                  <a:lnTo>
                    <a:pt x="12462" y="11102"/>
                  </a:lnTo>
                  <a:lnTo>
                    <a:pt x="12710" y="11272"/>
                  </a:lnTo>
                  <a:lnTo>
                    <a:pt x="12972" y="11429"/>
                  </a:lnTo>
                  <a:lnTo>
                    <a:pt x="13233" y="11559"/>
                  </a:lnTo>
                  <a:lnTo>
                    <a:pt x="13508" y="11690"/>
                  </a:lnTo>
                  <a:lnTo>
                    <a:pt x="13795" y="11795"/>
                  </a:lnTo>
                  <a:lnTo>
                    <a:pt x="14096" y="11873"/>
                  </a:lnTo>
                  <a:lnTo>
                    <a:pt x="14397" y="11939"/>
                  </a:lnTo>
                  <a:lnTo>
                    <a:pt x="14711" y="11991"/>
                  </a:lnTo>
                  <a:lnTo>
                    <a:pt x="15038" y="12017"/>
                  </a:lnTo>
                  <a:lnTo>
                    <a:pt x="15364" y="12017"/>
                  </a:lnTo>
                  <a:lnTo>
                    <a:pt x="15691" y="12004"/>
                  </a:lnTo>
                  <a:lnTo>
                    <a:pt x="16044" y="11965"/>
                  </a:lnTo>
                  <a:lnTo>
                    <a:pt x="16384" y="11899"/>
                  </a:lnTo>
                  <a:lnTo>
                    <a:pt x="16750" y="11808"/>
                  </a:lnTo>
                  <a:lnTo>
                    <a:pt x="17077" y="11703"/>
                  </a:lnTo>
                  <a:lnTo>
                    <a:pt x="17391" y="11572"/>
                  </a:lnTo>
                  <a:lnTo>
                    <a:pt x="17692" y="11416"/>
                  </a:lnTo>
                  <a:lnTo>
                    <a:pt x="17966" y="11246"/>
                  </a:lnTo>
                  <a:lnTo>
                    <a:pt x="18228" y="11049"/>
                  </a:lnTo>
                  <a:lnTo>
                    <a:pt x="18463" y="10840"/>
                  </a:lnTo>
                  <a:lnTo>
                    <a:pt x="18686" y="10605"/>
                  </a:lnTo>
                  <a:lnTo>
                    <a:pt x="18882" y="10370"/>
                  </a:lnTo>
                  <a:lnTo>
                    <a:pt x="19065" y="10108"/>
                  </a:lnTo>
                  <a:lnTo>
                    <a:pt x="19235" y="9833"/>
                  </a:lnTo>
                  <a:lnTo>
                    <a:pt x="19392" y="9546"/>
                  </a:lnTo>
                  <a:lnTo>
                    <a:pt x="19522" y="9258"/>
                  </a:lnTo>
                  <a:lnTo>
                    <a:pt x="19640" y="8944"/>
                  </a:lnTo>
                  <a:lnTo>
                    <a:pt x="19745" y="8630"/>
                  </a:lnTo>
                  <a:lnTo>
                    <a:pt x="19836" y="8304"/>
                  </a:lnTo>
                  <a:lnTo>
                    <a:pt x="19902" y="7977"/>
                  </a:lnTo>
                  <a:lnTo>
                    <a:pt x="19967" y="7650"/>
                  </a:lnTo>
                  <a:lnTo>
                    <a:pt x="20006" y="7310"/>
                  </a:lnTo>
                  <a:lnTo>
                    <a:pt x="20032" y="6970"/>
                  </a:lnTo>
                  <a:lnTo>
                    <a:pt x="20045" y="6630"/>
                  </a:lnTo>
                  <a:lnTo>
                    <a:pt x="20045" y="6277"/>
                  </a:lnTo>
                  <a:lnTo>
                    <a:pt x="20045" y="5937"/>
                  </a:lnTo>
                  <a:lnTo>
                    <a:pt x="20019" y="5597"/>
                  </a:lnTo>
                  <a:lnTo>
                    <a:pt x="19980" y="5270"/>
                  </a:lnTo>
                  <a:lnTo>
                    <a:pt x="19928" y="4930"/>
                  </a:lnTo>
                  <a:lnTo>
                    <a:pt x="19875" y="4603"/>
                  </a:lnTo>
                  <a:lnTo>
                    <a:pt x="19797" y="4289"/>
                  </a:lnTo>
                  <a:lnTo>
                    <a:pt x="19719" y="3976"/>
                  </a:lnTo>
                  <a:lnTo>
                    <a:pt x="19627" y="3662"/>
                  </a:lnTo>
                  <a:lnTo>
                    <a:pt x="19522" y="3374"/>
                  </a:lnTo>
                  <a:lnTo>
                    <a:pt x="19405" y="3086"/>
                  </a:lnTo>
                  <a:lnTo>
                    <a:pt x="19287" y="2825"/>
                  </a:lnTo>
                  <a:lnTo>
                    <a:pt x="19235" y="2733"/>
                  </a:lnTo>
                  <a:lnTo>
                    <a:pt x="19169" y="2668"/>
                  </a:lnTo>
                  <a:lnTo>
                    <a:pt x="19091" y="2616"/>
                  </a:lnTo>
                  <a:lnTo>
                    <a:pt x="19013" y="2590"/>
                  </a:lnTo>
                  <a:lnTo>
                    <a:pt x="18856" y="2590"/>
                  </a:lnTo>
                  <a:lnTo>
                    <a:pt x="18764" y="2616"/>
                  </a:lnTo>
                  <a:lnTo>
                    <a:pt x="18699" y="2655"/>
                  </a:lnTo>
                  <a:lnTo>
                    <a:pt x="18620" y="2707"/>
                  </a:lnTo>
                  <a:lnTo>
                    <a:pt x="18555" y="2773"/>
                  </a:lnTo>
                  <a:lnTo>
                    <a:pt x="18503" y="2838"/>
                  </a:lnTo>
                  <a:lnTo>
                    <a:pt x="18463" y="2916"/>
                  </a:lnTo>
                  <a:lnTo>
                    <a:pt x="18450" y="3008"/>
                  </a:lnTo>
                  <a:lnTo>
                    <a:pt x="18437" y="3099"/>
                  </a:lnTo>
                  <a:lnTo>
                    <a:pt x="18450" y="3191"/>
                  </a:lnTo>
                  <a:lnTo>
                    <a:pt x="18489" y="3296"/>
                  </a:lnTo>
                  <a:lnTo>
                    <a:pt x="18594" y="3505"/>
                  </a:lnTo>
                  <a:lnTo>
                    <a:pt x="18686" y="3727"/>
                  </a:lnTo>
                  <a:lnTo>
                    <a:pt x="18764" y="3962"/>
                  </a:lnTo>
                  <a:lnTo>
                    <a:pt x="18843" y="4198"/>
                  </a:lnTo>
                  <a:lnTo>
                    <a:pt x="18921" y="4433"/>
                  </a:lnTo>
                  <a:lnTo>
                    <a:pt x="18973" y="4669"/>
                  </a:lnTo>
                  <a:lnTo>
                    <a:pt x="19026" y="4917"/>
                  </a:lnTo>
                  <a:lnTo>
                    <a:pt x="19078" y="5152"/>
                  </a:lnTo>
                  <a:lnTo>
                    <a:pt x="19117" y="5401"/>
                  </a:lnTo>
                  <a:lnTo>
                    <a:pt x="19143" y="5649"/>
                  </a:lnTo>
                  <a:lnTo>
                    <a:pt x="19156" y="5898"/>
                  </a:lnTo>
                  <a:lnTo>
                    <a:pt x="19169" y="6159"/>
                  </a:lnTo>
                  <a:lnTo>
                    <a:pt x="19169" y="6408"/>
                  </a:lnTo>
                  <a:lnTo>
                    <a:pt x="19169" y="6656"/>
                  </a:lnTo>
                  <a:lnTo>
                    <a:pt x="19143" y="6904"/>
                  </a:lnTo>
                  <a:lnTo>
                    <a:pt x="19117" y="7153"/>
                  </a:lnTo>
                  <a:lnTo>
                    <a:pt x="19091" y="7401"/>
                  </a:lnTo>
                  <a:lnTo>
                    <a:pt x="19039" y="7650"/>
                  </a:lnTo>
                  <a:lnTo>
                    <a:pt x="18986" y="7885"/>
                  </a:lnTo>
                  <a:lnTo>
                    <a:pt x="18921" y="8121"/>
                  </a:lnTo>
                  <a:lnTo>
                    <a:pt x="18843" y="8356"/>
                  </a:lnTo>
                  <a:lnTo>
                    <a:pt x="18751" y="8591"/>
                  </a:lnTo>
                  <a:lnTo>
                    <a:pt x="18659" y="8814"/>
                  </a:lnTo>
                  <a:lnTo>
                    <a:pt x="18555" y="9023"/>
                  </a:lnTo>
                  <a:lnTo>
                    <a:pt x="18437" y="9245"/>
                  </a:lnTo>
                  <a:lnTo>
                    <a:pt x="18306" y="9441"/>
                  </a:lnTo>
                  <a:lnTo>
                    <a:pt x="18163" y="9650"/>
                  </a:lnTo>
                  <a:lnTo>
                    <a:pt x="18006" y="9833"/>
                  </a:lnTo>
                  <a:lnTo>
                    <a:pt x="17849" y="10016"/>
                  </a:lnTo>
                  <a:lnTo>
                    <a:pt x="17666" y="10200"/>
                  </a:lnTo>
                  <a:lnTo>
                    <a:pt x="17483" y="10370"/>
                  </a:lnTo>
                  <a:lnTo>
                    <a:pt x="17287" y="10526"/>
                  </a:lnTo>
                  <a:lnTo>
                    <a:pt x="17156" y="10618"/>
                  </a:lnTo>
                  <a:lnTo>
                    <a:pt x="17012" y="10696"/>
                  </a:lnTo>
                  <a:lnTo>
                    <a:pt x="16868" y="10775"/>
                  </a:lnTo>
                  <a:lnTo>
                    <a:pt x="16724" y="10840"/>
                  </a:lnTo>
                  <a:lnTo>
                    <a:pt x="16580" y="10906"/>
                  </a:lnTo>
                  <a:lnTo>
                    <a:pt x="16437" y="10958"/>
                  </a:lnTo>
                  <a:lnTo>
                    <a:pt x="16280" y="10997"/>
                  </a:lnTo>
                  <a:lnTo>
                    <a:pt x="16136" y="11036"/>
                  </a:lnTo>
                  <a:lnTo>
                    <a:pt x="15822" y="11089"/>
                  </a:lnTo>
                  <a:lnTo>
                    <a:pt x="15508" y="11102"/>
                  </a:lnTo>
                  <a:lnTo>
                    <a:pt x="15194" y="11102"/>
                  </a:lnTo>
                  <a:lnTo>
                    <a:pt x="14881" y="11063"/>
                  </a:lnTo>
                  <a:lnTo>
                    <a:pt x="14567" y="11010"/>
                  </a:lnTo>
                  <a:lnTo>
                    <a:pt x="14253" y="10932"/>
                  </a:lnTo>
                  <a:lnTo>
                    <a:pt x="13952" y="10827"/>
                  </a:lnTo>
                  <a:lnTo>
                    <a:pt x="13652" y="10709"/>
                  </a:lnTo>
                  <a:lnTo>
                    <a:pt x="13364" y="10579"/>
                  </a:lnTo>
                  <a:lnTo>
                    <a:pt x="13089" y="10422"/>
                  </a:lnTo>
                  <a:lnTo>
                    <a:pt x="12828" y="10252"/>
                  </a:lnTo>
                  <a:lnTo>
                    <a:pt x="12579" y="10069"/>
                  </a:lnTo>
                  <a:lnTo>
                    <a:pt x="12422" y="9938"/>
                  </a:lnTo>
                  <a:lnTo>
                    <a:pt x="12279" y="9794"/>
                  </a:lnTo>
                  <a:lnTo>
                    <a:pt x="12135" y="9663"/>
                  </a:lnTo>
                  <a:lnTo>
                    <a:pt x="11991" y="9507"/>
                  </a:lnTo>
                  <a:lnTo>
                    <a:pt x="11873" y="9350"/>
                  </a:lnTo>
                  <a:lnTo>
                    <a:pt x="11742" y="9193"/>
                  </a:lnTo>
                  <a:lnTo>
                    <a:pt x="11625" y="9036"/>
                  </a:lnTo>
                  <a:lnTo>
                    <a:pt x="11520" y="8866"/>
                  </a:lnTo>
                  <a:lnTo>
                    <a:pt x="11324" y="8513"/>
                  </a:lnTo>
                  <a:lnTo>
                    <a:pt x="11154" y="8147"/>
                  </a:lnTo>
                  <a:lnTo>
                    <a:pt x="11010" y="7767"/>
                  </a:lnTo>
                  <a:lnTo>
                    <a:pt x="10893" y="7375"/>
                  </a:lnTo>
                  <a:lnTo>
                    <a:pt x="10801" y="6970"/>
                  </a:lnTo>
                  <a:lnTo>
                    <a:pt x="10736" y="6578"/>
                  </a:lnTo>
                  <a:lnTo>
                    <a:pt x="10683" y="6172"/>
                  </a:lnTo>
                  <a:lnTo>
                    <a:pt x="10657" y="5767"/>
                  </a:lnTo>
                  <a:lnTo>
                    <a:pt x="10670" y="5362"/>
                  </a:lnTo>
                  <a:lnTo>
                    <a:pt x="10683" y="4956"/>
                  </a:lnTo>
                  <a:lnTo>
                    <a:pt x="10736" y="4564"/>
                  </a:lnTo>
                  <a:lnTo>
                    <a:pt x="10801" y="4185"/>
                  </a:lnTo>
                  <a:lnTo>
                    <a:pt x="10814" y="4119"/>
                  </a:lnTo>
                  <a:lnTo>
                    <a:pt x="10814" y="4054"/>
                  </a:lnTo>
                  <a:lnTo>
                    <a:pt x="10801" y="3936"/>
                  </a:lnTo>
                  <a:lnTo>
                    <a:pt x="10749" y="3845"/>
                  </a:lnTo>
                  <a:lnTo>
                    <a:pt x="10683" y="3753"/>
                  </a:lnTo>
                  <a:lnTo>
                    <a:pt x="10592" y="3688"/>
                  </a:lnTo>
                  <a:lnTo>
                    <a:pt x="10500" y="3649"/>
                  </a:lnTo>
                  <a:lnTo>
                    <a:pt x="10396" y="3622"/>
                  </a:lnTo>
                  <a:lnTo>
                    <a:pt x="10291" y="3609"/>
                  </a:lnTo>
                  <a:lnTo>
                    <a:pt x="10200" y="3570"/>
                  </a:lnTo>
                  <a:lnTo>
                    <a:pt x="10095" y="3544"/>
                  </a:lnTo>
                  <a:lnTo>
                    <a:pt x="9990" y="3544"/>
                  </a:lnTo>
                  <a:lnTo>
                    <a:pt x="9886" y="3557"/>
                  </a:lnTo>
                  <a:lnTo>
                    <a:pt x="9794" y="3596"/>
                  </a:lnTo>
                  <a:lnTo>
                    <a:pt x="9716" y="3662"/>
                  </a:lnTo>
                  <a:lnTo>
                    <a:pt x="9677" y="3701"/>
                  </a:lnTo>
                  <a:lnTo>
                    <a:pt x="9650" y="3753"/>
                  </a:lnTo>
                  <a:lnTo>
                    <a:pt x="9624" y="3819"/>
                  </a:lnTo>
                  <a:lnTo>
                    <a:pt x="9611" y="3871"/>
                  </a:lnTo>
                  <a:lnTo>
                    <a:pt x="9480" y="4394"/>
                  </a:lnTo>
                  <a:lnTo>
                    <a:pt x="9337" y="4904"/>
                  </a:lnTo>
                  <a:lnTo>
                    <a:pt x="9180" y="5401"/>
                  </a:lnTo>
                  <a:lnTo>
                    <a:pt x="8997" y="5871"/>
                  </a:lnTo>
                  <a:lnTo>
                    <a:pt x="8800" y="6316"/>
                  </a:lnTo>
                  <a:lnTo>
                    <a:pt x="8683" y="6538"/>
                  </a:lnTo>
                  <a:lnTo>
                    <a:pt x="8565" y="6748"/>
                  </a:lnTo>
                  <a:lnTo>
                    <a:pt x="8447" y="6944"/>
                  </a:lnTo>
                  <a:lnTo>
                    <a:pt x="8317" y="7140"/>
                  </a:lnTo>
                  <a:lnTo>
                    <a:pt x="8186" y="7336"/>
                  </a:lnTo>
                  <a:lnTo>
                    <a:pt x="8042" y="7519"/>
                  </a:lnTo>
                  <a:lnTo>
                    <a:pt x="7885" y="7702"/>
                  </a:lnTo>
                  <a:lnTo>
                    <a:pt x="7728" y="7859"/>
                  </a:lnTo>
                  <a:lnTo>
                    <a:pt x="7558" y="8029"/>
                  </a:lnTo>
                  <a:lnTo>
                    <a:pt x="7388" y="8173"/>
                  </a:lnTo>
                  <a:lnTo>
                    <a:pt x="7205" y="8330"/>
                  </a:lnTo>
                  <a:lnTo>
                    <a:pt x="7009" y="8460"/>
                  </a:lnTo>
                  <a:lnTo>
                    <a:pt x="6813" y="8591"/>
                  </a:lnTo>
                  <a:lnTo>
                    <a:pt x="6604" y="8709"/>
                  </a:lnTo>
                  <a:lnTo>
                    <a:pt x="6395" y="8814"/>
                  </a:lnTo>
                  <a:lnTo>
                    <a:pt x="6159" y="8918"/>
                  </a:lnTo>
                  <a:lnTo>
                    <a:pt x="5924" y="9010"/>
                  </a:lnTo>
                  <a:lnTo>
                    <a:pt x="5688" y="9088"/>
                  </a:lnTo>
                  <a:lnTo>
                    <a:pt x="5427" y="9153"/>
                  </a:lnTo>
                  <a:lnTo>
                    <a:pt x="5165" y="9219"/>
                  </a:lnTo>
                  <a:lnTo>
                    <a:pt x="4891" y="9258"/>
                  </a:lnTo>
                  <a:lnTo>
                    <a:pt x="4603" y="9297"/>
                  </a:lnTo>
                  <a:lnTo>
                    <a:pt x="4433" y="9310"/>
                  </a:lnTo>
                  <a:lnTo>
                    <a:pt x="4276" y="9323"/>
                  </a:lnTo>
                  <a:lnTo>
                    <a:pt x="4119" y="9310"/>
                  </a:lnTo>
                  <a:lnTo>
                    <a:pt x="3976" y="9297"/>
                  </a:lnTo>
                  <a:lnTo>
                    <a:pt x="3819" y="9284"/>
                  </a:lnTo>
                  <a:lnTo>
                    <a:pt x="3675" y="9258"/>
                  </a:lnTo>
                  <a:lnTo>
                    <a:pt x="3544" y="9219"/>
                  </a:lnTo>
                  <a:lnTo>
                    <a:pt x="3400" y="9167"/>
                  </a:lnTo>
                  <a:lnTo>
                    <a:pt x="3269" y="9114"/>
                  </a:lnTo>
                  <a:lnTo>
                    <a:pt x="3139" y="9062"/>
                  </a:lnTo>
                  <a:lnTo>
                    <a:pt x="3021" y="8997"/>
                  </a:lnTo>
                  <a:lnTo>
                    <a:pt x="2903" y="8918"/>
                  </a:lnTo>
                  <a:lnTo>
                    <a:pt x="2681" y="8748"/>
                  </a:lnTo>
                  <a:lnTo>
                    <a:pt x="2459" y="8565"/>
                  </a:lnTo>
                  <a:lnTo>
                    <a:pt x="2276" y="8343"/>
                  </a:lnTo>
                  <a:lnTo>
                    <a:pt x="2093" y="8107"/>
                  </a:lnTo>
                  <a:lnTo>
                    <a:pt x="1936" y="7846"/>
                  </a:lnTo>
                  <a:lnTo>
                    <a:pt x="1792" y="7571"/>
                  </a:lnTo>
                  <a:lnTo>
                    <a:pt x="1661" y="7284"/>
                  </a:lnTo>
                  <a:lnTo>
                    <a:pt x="1544" y="6970"/>
                  </a:lnTo>
                  <a:lnTo>
                    <a:pt x="1452" y="6643"/>
                  </a:lnTo>
                  <a:lnTo>
                    <a:pt x="1374" y="6303"/>
                  </a:lnTo>
                  <a:lnTo>
                    <a:pt x="1321" y="5963"/>
                  </a:lnTo>
                  <a:lnTo>
                    <a:pt x="1269" y="5597"/>
                  </a:lnTo>
                  <a:lnTo>
                    <a:pt x="1243" y="5231"/>
                  </a:lnTo>
                  <a:lnTo>
                    <a:pt x="1243" y="4865"/>
                  </a:lnTo>
                  <a:lnTo>
                    <a:pt x="1243" y="4485"/>
                  </a:lnTo>
                  <a:lnTo>
                    <a:pt x="1269" y="4106"/>
                  </a:lnTo>
                  <a:lnTo>
                    <a:pt x="1321" y="3727"/>
                  </a:lnTo>
                  <a:lnTo>
                    <a:pt x="1374" y="3348"/>
                  </a:lnTo>
                  <a:lnTo>
                    <a:pt x="1465" y="2956"/>
                  </a:lnTo>
                  <a:lnTo>
                    <a:pt x="1557" y="2590"/>
                  </a:lnTo>
                  <a:lnTo>
                    <a:pt x="1674" y="2210"/>
                  </a:lnTo>
                  <a:lnTo>
                    <a:pt x="1805" y="1844"/>
                  </a:lnTo>
                  <a:lnTo>
                    <a:pt x="1962" y="1491"/>
                  </a:lnTo>
                  <a:lnTo>
                    <a:pt x="2132" y="1138"/>
                  </a:lnTo>
                  <a:lnTo>
                    <a:pt x="2315" y="798"/>
                  </a:lnTo>
                  <a:lnTo>
                    <a:pt x="2524" y="471"/>
                  </a:lnTo>
                  <a:lnTo>
                    <a:pt x="2563" y="393"/>
                  </a:lnTo>
                  <a:lnTo>
                    <a:pt x="2590" y="314"/>
                  </a:lnTo>
                  <a:lnTo>
                    <a:pt x="2590" y="236"/>
                  </a:lnTo>
                  <a:lnTo>
                    <a:pt x="2576" y="171"/>
                  </a:lnTo>
                  <a:lnTo>
                    <a:pt x="2537" y="118"/>
                  </a:lnTo>
                  <a:lnTo>
                    <a:pt x="2485" y="79"/>
                  </a:lnTo>
                  <a:lnTo>
                    <a:pt x="2420" y="40"/>
                  </a:lnTo>
                  <a:lnTo>
                    <a:pt x="2341" y="14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5" name="Google Shape;1812;p38">
              <a:extLst>
                <a:ext uri="{FF2B5EF4-FFF2-40B4-BE49-F238E27FC236}">
                  <a16:creationId xmlns:a16="http://schemas.microsoft.com/office/drawing/2014/main" id="{197DBC0D-6B2A-63D5-ED11-77682CD8616C}"/>
                </a:ext>
              </a:extLst>
            </p:cNvPr>
            <p:cNvSpPr/>
            <p:nvPr/>
          </p:nvSpPr>
          <p:spPr>
            <a:xfrm>
              <a:off x="2750550" y="2839175"/>
              <a:ext cx="134700" cy="98750"/>
            </a:xfrm>
            <a:custGeom>
              <a:avLst/>
              <a:gdLst/>
              <a:ahLst/>
              <a:cxnLst/>
              <a:rect l="l" t="t" r="r" b="b"/>
              <a:pathLst>
                <a:path w="5388" h="3950" extrusionOk="0">
                  <a:moveTo>
                    <a:pt x="2066" y="1"/>
                  </a:moveTo>
                  <a:lnTo>
                    <a:pt x="1818" y="14"/>
                  </a:lnTo>
                  <a:lnTo>
                    <a:pt x="1569" y="40"/>
                  </a:lnTo>
                  <a:lnTo>
                    <a:pt x="1347" y="79"/>
                  </a:lnTo>
                  <a:lnTo>
                    <a:pt x="1125" y="132"/>
                  </a:lnTo>
                  <a:lnTo>
                    <a:pt x="928" y="197"/>
                  </a:lnTo>
                  <a:lnTo>
                    <a:pt x="732" y="275"/>
                  </a:lnTo>
                  <a:lnTo>
                    <a:pt x="562" y="367"/>
                  </a:lnTo>
                  <a:lnTo>
                    <a:pt x="418" y="458"/>
                  </a:lnTo>
                  <a:lnTo>
                    <a:pt x="288" y="563"/>
                  </a:lnTo>
                  <a:lnTo>
                    <a:pt x="183" y="681"/>
                  </a:lnTo>
                  <a:lnTo>
                    <a:pt x="92" y="811"/>
                  </a:lnTo>
                  <a:lnTo>
                    <a:pt x="39" y="942"/>
                  </a:lnTo>
                  <a:lnTo>
                    <a:pt x="0" y="1086"/>
                  </a:lnTo>
                  <a:lnTo>
                    <a:pt x="0" y="1164"/>
                  </a:lnTo>
                  <a:lnTo>
                    <a:pt x="0" y="1243"/>
                  </a:lnTo>
                  <a:lnTo>
                    <a:pt x="26" y="1426"/>
                  </a:lnTo>
                  <a:lnTo>
                    <a:pt x="92" y="1622"/>
                  </a:lnTo>
                  <a:lnTo>
                    <a:pt x="170" y="1831"/>
                  </a:lnTo>
                  <a:lnTo>
                    <a:pt x="288" y="2054"/>
                  </a:lnTo>
                  <a:lnTo>
                    <a:pt x="418" y="2276"/>
                  </a:lnTo>
                  <a:lnTo>
                    <a:pt x="575" y="2498"/>
                  </a:lnTo>
                  <a:lnTo>
                    <a:pt x="745" y="2720"/>
                  </a:lnTo>
                  <a:lnTo>
                    <a:pt x="915" y="2930"/>
                  </a:lnTo>
                  <a:lnTo>
                    <a:pt x="1111" y="3139"/>
                  </a:lnTo>
                  <a:lnTo>
                    <a:pt x="1321" y="3335"/>
                  </a:lnTo>
                  <a:lnTo>
                    <a:pt x="1530" y="3505"/>
                  </a:lnTo>
                  <a:lnTo>
                    <a:pt x="1739" y="3649"/>
                  </a:lnTo>
                  <a:lnTo>
                    <a:pt x="1948" y="3780"/>
                  </a:lnTo>
                  <a:lnTo>
                    <a:pt x="2157" y="3871"/>
                  </a:lnTo>
                  <a:lnTo>
                    <a:pt x="2262" y="3910"/>
                  </a:lnTo>
                  <a:lnTo>
                    <a:pt x="2354" y="3937"/>
                  </a:lnTo>
                  <a:lnTo>
                    <a:pt x="2432" y="3950"/>
                  </a:lnTo>
                  <a:lnTo>
                    <a:pt x="2511" y="3950"/>
                  </a:lnTo>
                  <a:lnTo>
                    <a:pt x="2681" y="3923"/>
                  </a:lnTo>
                  <a:lnTo>
                    <a:pt x="2890" y="3871"/>
                  </a:lnTo>
                  <a:lnTo>
                    <a:pt x="3112" y="3780"/>
                  </a:lnTo>
                  <a:lnTo>
                    <a:pt x="3347" y="3675"/>
                  </a:lnTo>
                  <a:lnTo>
                    <a:pt x="3596" y="3544"/>
                  </a:lnTo>
                  <a:lnTo>
                    <a:pt x="3844" y="3387"/>
                  </a:lnTo>
                  <a:lnTo>
                    <a:pt x="4093" y="3230"/>
                  </a:lnTo>
                  <a:lnTo>
                    <a:pt x="4328" y="3047"/>
                  </a:lnTo>
                  <a:lnTo>
                    <a:pt x="4563" y="2864"/>
                  </a:lnTo>
                  <a:lnTo>
                    <a:pt x="4773" y="2681"/>
                  </a:lnTo>
                  <a:lnTo>
                    <a:pt x="4956" y="2498"/>
                  </a:lnTo>
                  <a:lnTo>
                    <a:pt x="5126" y="2315"/>
                  </a:lnTo>
                  <a:lnTo>
                    <a:pt x="5243" y="2132"/>
                  </a:lnTo>
                  <a:lnTo>
                    <a:pt x="5296" y="2041"/>
                  </a:lnTo>
                  <a:lnTo>
                    <a:pt x="5335" y="1962"/>
                  </a:lnTo>
                  <a:lnTo>
                    <a:pt x="5361" y="1884"/>
                  </a:lnTo>
                  <a:lnTo>
                    <a:pt x="5374" y="1805"/>
                  </a:lnTo>
                  <a:lnTo>
                    <a:pt x="5387" y="1661"/>
                  </a:lnTo>
                  <a:lnTo>
                    <a:pt x="5361" y="1518"/>
                  </a:lnTo>
                  <a:lnTo>
                    <a:pt x="5309" y="1374"/>
                  </a:lnTo>
                  <a:lnTo>
                    <a:pt x="5243" y="1230"/>
                  </a:lnTo>
                  <a:lnTo>
                    <a:pt x="5139" y="1099"/>
                  </a:lnTo>
                  <a:lnTo>
                    <a:pt x="5021" y="955"/>
                  </a:lnTo>
                  <a:lnTo>
                    <a:pt x="4877" y="825"/>
                  </a:lnTo>
                  <a:lnTo>
                    <a:pt x="4720" y="707"/>
                  </a:lnTo>
                  <a:lnTo>
                    <a:pt x="4550" y="589"/>
                  </a:lnTo>
                  <a:lnTo>
                    <a:pt x="4354" y="485"/>
                  </a:lnTo>
                  <a:lnTo>
                    <a:pt x="4132" y="380"/>
                  </a:lnTo>
                  <a:lnTo>
                    <a:pt x="3910" y="288"/>
                  </a:lnTo>
                  <a:lnTo>
                    <a:pt x="3674" y="210"/>
                  </a:lnTo>
                  <a:lnTo>
                    <a:pt x="3413" y="145"/>
                  </a:lnTo>
                  <a:lnTo>
                    <a:pt x="3151" y="79"/>
                  </a:lnTo>
                  <a:lnTo>
                    <a:pt x="2877" y="40"/>
                  </a:lnTo>
                  <a:lnTo>
                    <a:pt x="2602" y="14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6" name="Google Shape;1813;p38">
              <a:extLst>
                <a:ext uri="{FF2B5EF4-FFF2-40B4-BE49-F238E27FC236}">
                  <a16:creationId xmlns:a16="http://schemas.microsoft.com/office/drawing/2014/main" id="{9D1B0F40-7750-33E3-363A-D83F09024EF7}"/>
                </a:ext>
              </a:extLst>
            </p:cNvPr>
            <p:cNvSpPr/>
            <p:nvPr/>
          </p:nvSpPr>
          <p:spPr>
            <a:xfrm>
              <a:off x="3084950" y="2543675"/>
              <a:ext cx="166075" cy="120975"/>
            </a:xfrm>
            <a:custGeom>
              <a:avLst/>
              <a:gdLst/>
              <a:ahLst/>
              <a:cxnLst/>
              <a:rect l="l" t="t" r="r" b="b"/>
              <a:pathLst>
                <a:path w="6643" h="4839" extrusionOk="0">
                  <a:moveTo>
                    <a:pt x="3322" y="0"/>
                  </a:moveTo>
                  <a:lnTo>
                    <a:pt x="3099" y="27"/>
                  </a:lnTo>
                  <a:lnTo>
                    <a:pt x="2877" y="53"/>
                  </a:lnTo>
                  <a:lnTo>
                    <a:pt x="2694" y="92"/>
                  </a:lnTo>
                  <a:lnTo>
                    <a:pt x="2498" y="131"/>
                  </a:lnTo>
                  <a:lnTo>
                    <a:pt x="2315" y="197"/>
                  </a:lnTo>
                  <a:lnTo>
                    <a:pt x="2145" y="249"/>
                  </a:lnTo>
                  <a:lnTo>
                    <a:pt x="1975" y="327"/>
                  </a:lnTo>
                  <a:lnTo>
                    <a:pt x="1805" y="406"/>
                  </a:lnTo>
                  <a:lnTo>
                    <a:pt x="1648" y="497"/>
                  </a:lnTo>
                  <a:lnTo>
                    <a:pt x="1491" y="589"/>
                  </a:lnTo>
                  <a:lnTo>
                    <a:pt x="1334" y="693"/>
                  </a:lnTo>
                  <a:lnTo>
                    <a:pt x="1203" y="798"/>
                  </a:lnTo>
                  <a:lnTo>
                    <a:pt x="1059" y="916"/>
                  </a:lnTo>
                  <a:lnTo>
                    <a:pt x="929" y="1046"/>
                  </a:lnTo>
                  <a:lnTo>
                    <a:pt x="811" y="1177"/>
                  </a:lnTo>
                  <a:lnTo>
                    <a:pt x="693" y="1308"/>
                  </a:lnTo>
                  <a:lnTo>
                    <a:pt x="589" y="1452"/>
                  </a:lnTo>
                  <a:lnTo>
                    <a:pt x="484" y="1596"/>
                  </a:lnTo>
                  <a:lnTo>
                    <a:pt x="406" y="1739"/>
                  </a:lnTo>
                  <a:lnTo>
                    <a:pt x="314" y="1896"/>
                  </a:lnTo>
                  <a:lnTo>
                    <a:pt x="249" y="2053"/>
                  </a:lnTo>
                  <a:lnTo>
                    <a:pt x="183" y="2223"/>
                  </a:lnTo>
                  <a:lnTo>
                    <a:pt x="131" y="2380"/>
                  </a:lnTo>
                  <a:lnTo>
                    <a:pt x="79" y="2550"/>
                  </a:lnTo>
                  <a:lnTo>
                    <a:pt x="53" y="2733"/>
                  </a:lnTo>
                  <a:lnTo>
                    <a:pt x="27" y="2903"/>
                  </a:lnTo>
                  <a:lnTo>
                    <a:pt x="13" y="3086"/>
                  </a:lnTo>
                  <a:lnTo>
                    <a:pt x="0" y="3269"/>
                  </a:lnTo>
                  <a:lnTo>
                    <a:pt x="13" y="3452"/>
                  </a:lnTo>
                  <a:lnTo>
                    <a:pt x="40" y="3635"/>
                  </a:lnTo>
                  <a:lnTo>
                    <a:pt x="66" y="3818"/>
                  </a:lnTo>
                  <a:lnTo>
                    <a:pt x="105" y="4002"/>
                  </a:lnTo>
                  <a:lnTo>
                    <a:pt x="170" y="4198"/>
                  </a:lnTo>
                  <a:lnTo>
                    <a:pt x="236" y="4381"/>
                  </a:lnTo>
                  <a:lnTo>
                    <a:pt x="262" y="4459"/>
                  </a:lnTo>
                  <a:lnTo>
                    <a:pt x="301" y="4525"/>
                  </a:lnTo>
                  <a:lnTo>
                    <a:pt x="393" y="4629"/>
                  </a:lnTo>
                  <a:lnTo>
                    <a:pt x="497" y="4721"/>
                  </a:lnTo>
                  <a:lnTo>
                    <a:pt x="615" y="4786"/>
                  </a:lnTo>
                  <a:lnTo>
                    <a:pt x="746" y="4825"/>
                  </a:lnTo>
                  <a:lnTo>
                    <a:pt x="876" y="4838"/>
                  </a:lnTo>
                  <a:lnTo>
                    <a:pt x="1007" y="4838"/>
                  </a:lnTo>
                  <a:lnTo>
                    <a:pt x="1138" y="4812"/>
                  </a:lnTo>
                  <a:lnTo>
                    <a:pt x="1256" y="4760"/>
                  </a:lnTo>
                  <a:lnTo>
                    <a:pt x="1373" y="4708"/>
                  </a:lnTo>
                  <a:lnTo>
                    <a:pt x="1465" y="4629"/>
                  </a:lnTo>
                  <a:lnTo>
                    <a:pt x="1530" y="4525"/>
                  </a:lnTo>
                  <a:lnTo>
                    <a:pt x="1582" y="4420"/>
                  </a:lnTo>
                  <a:lnTo>
                    <a:pt x="1609" y="4355"/>
                  </a:lnTo>
                  <a:lnTo>
                    <a:pt x="1609" y="4289"/>
                  </a:lnTo>
                  <a:lnTo>
                    <a:pt x="1609" y="4224"/>
                  </a:lnTo>
                  <a:lnTo>
                    <a:pt x="1609" y="4158"/>
                  </a:lnTo>
                  <a:lnTo>
                    <a:pt x="1582" y="4080"/>
                  </a:lnTo>
                  <a:lnTo>
                    <a:pt x="1556" y="4002"/>
                  </a:lnTo>
                  <a:lnTo>
                    <a:pt x="1478" y="3779"/>
                  </a:lnTo>
                  <a:lnTo>
                    <a:pt x="1426" y="3557"/>
                  </a:lnTo>
                  <a:lnTo>
                    <a:pt x="1399" y="3335"/>
                  </a:lnTo>
                  <a:lnTo>
                    <a:pt x="1399" y="3125"/>
                  </a:lnTo>
                  <a:lnTo>
                    <a:pt x="1426" y="2929"/>
                  </a:lnTo>
                  <a:lnTo>
                    <a:pt x="1465" y="2733"/>
                  </a:lnTo>
                  <a:lnTo>
                    <a:pt x="1530" y="2550"/>
                  </a:lnTo>
                  <a:lnTo>
                    <a:pt x="1622" y="2380"/>
                  </a:lnTo>
                  <a:lnTo>
                    <a:pt x="1726" y="2223"/>
                  </a:lnTo>
                  <a:lnTo>
                    <a:pt x="1857" y="2066"/>
                  </a:lnTo>
                  <a:lnTo>
                    <a:pt x="2001" y="1923"/>
                  </a:lnTo>
                  <a:lnTo>
                    <a:pt x="2171" y="1805"/>
                  </a:lnTo>
                  <a:lnTo>
                    <a:pt x="2341" y="1687"/>
                  </a:lnTo>
                  <a:lnTo>
                    <a:pt x="2537" y="1596"/>
                  </a:lnTo>
                  <a:lnTo>
                    <a:pt x="2759" y="1504"/>
                  </a:lnTo>
                  <a:lnTo>
                    <a:pt x="2982" y="1439"/>
                  </a:lnTo>
                  <a:lnTo>
                    <a:pt x="3125" y="1399"/>
                  </a:lnTo>
                  <a:lnTo>
                    <a:pt x="3282" y="1373"/>
                  </a:lnTo>
                  <a:lnTo>
                    <a:pt x="3413" y="1360"/>
                  </a:lnTo>
                  <a:lnTo>
                    <a:pt x="3557" y="1360"/>
                  </a:lnTo>
                  <a:lnTo>
                    <a:pt x="3675" y="1373"/>
                  </a:lnTo>
                  <a:lnTo>
                    <a:pt x="3805" y="1386"/>
                  </a:lnTo>
                  <a:lnTo>
                    <a:pt x="3923" y="1413"/>
                  </a:lnTo>
                  <a:lnTo>
                    <a:pt x="4041" y="1452"/>
                  </a:lnTo>
                  <a:lnTo>
                    <a:pt x="4145" y="1491"/>
                  </a:lnTo>
                  <a:lnTo>
                    <a:pt x="4250" y="1543"/>
                  </a:lnTo>
                  <a:lnTo>
                    <a:pt x="4341" y="1609"/>
                  </a:lnTo>
                  <a:lnTo>
                    <a:pt x="4433" y="1674"/>
                  </a:lnTo>
                  <a:lnTo>
                    <a:pt x="4525" y="1739"/>
                  </a:lnTo>
                  <a:lnTo>
                    <a:pt x="4603" y="1831"/>
                  </a:lnTo>
                  <a:lnTo>
                    <a:pt x="4747" y="2001"/>
                  </a:lnTo>
                  <a:lnTo>
                    <a:pt x="4878" y="2210"/>
                  </a:lnTo>
                  <a:lnTo>
                    <a:pt x="4982" y="2419"/>
                  </a:lnTo>
                  <a:lnTo>
                    <a:pt x="5074" y="2655"/>
                  </a:lnTo>
                  <a:lnTo>
                    <a:pt x="5152" y="2903"/>
                  </a:lnTo>
                  <a:lnTo>
                    <a:pt x="5204" y="3152"/>
                  </a:lnTo>
                  <a:lnTo>
                    <a:pt x="5244" y="3413"/>
                  </a:lnTo>
                  <a:lnTo>
                    <a:pt x="5270" y="3675"/>
                  </a:lnTo>
                  <a:lnTo>
                    <a:pt x="5270" y="3923"/>
                  </a:lnTo>
                  <a:lnTo>
                    <a:pt x="5270" y="4015"/>
                  </a:lnTo>
                  <a:lnTo>
                    <a:pt x="5283" y="4080"/>
                  </a:lnTo>
                  <a:lnTo>
                    <a:pt x="5296" y="4158"/>
                  </a:lnTo>
                  <a:lnTo>
                    <a:pt x="5322" y="4224"/>
                  </a:lnTo>
                  <a:lnTo>
                    <a:pt x="5387" y="4328"/>
                  </a:lnTo>
                  <a:lnTo>
                    <a:pt x="5479" y="4433"/>
                  </a:lnTo>
                  <a:lnTo>
                    <a:pt x="5584" y="4498"/>
                  </a:lnTo>
                  <a:lnTo>
                    <a:pt x="5688" y="4551"/>
                  </a:lnTo>
                  <a:lnTo>
                    <a:pt x="5819" y="4577"/>
                  </a:lnTo>
                  <a:lnTo>
                    <a:pt x="5950" y="4590"/>
                  </a:lnTo>
                  <a:lnTo>
                    <a:pt x="6081" y="4577"/>
                  </a:lnTo>
                  <a:lnTo>
                    <a:pt x="6198" y="4551"/>
                  </a:lnTo>
                  <a:lnTo>
                    <a:pt x="6316" y="4498"/>
                  </a:lnTo>
                  <a:lnTo>
                    <a:pt x="6420" y="4420"/>
                  </a:lnTo>
                  <a:lnTo>
                    <a:pt x="6512" y="4328"/>
                  </a:lnTo>
                  <a:lnTo>
                    <a:pt x="6577" y="4211"/>
                  </a:lnTo>
                  <a:lnTo>
                    <a:pt x="6604" y="4145"/>
                  </a:lnTo>
                  <a:lnTo>
                    <a:pt x="6630" y="4080"/>
                  </a:lnTo>
                  <a:lnTo>
                    <a:pt x="6643" y="4002"/>
                  </a:lnTo>
                  <a:lnTo>
                    <a:pt x="6643" y="3923"/>
                  </a:lnTo>
                  <a:lnTo>
                    <a:pt x="6643" y="3714"/>
                  </a:lnTo>
                  <a:lnTo>
                    <a:pt x="6643" y="3505"/>
                  </a:lnTo>
                  <a:lnTo>
                    <a:pt x="6617" y="3295"/>
                  </a:lnTo>
                  <a:lnTo>
                    <a:pt x="6590" y="3099"/>
                  </a:lnTo>
                  <a:lnTo>
                    <a:pt x="6564" y="2903"/>
                  </a:lnTo>
                  <a:lnTo>
                    <a:pt x="6525" y="2707"/>
                  </a:lnTo>
                  <a:lnTo>
                    <a:pt x="6473" y="2511"/>
                  </a:lnTo>
                  <a:lnTo>
                    <a:pt x="6420" y="2315"/>
                  </a:lnTo>
                  <a:lnTo>
                    <a:pt x="6355" y="2132"/>
                  </a:lnTo>
                  <a:lnTo>
                    <a:pt x="6277" y="1949"/>
                  </a:lnTo>
                  <a:lnTo>
                    <a:pt x="6198" y="1779"/>
                  </a:lnTo>
                  <a:lnTo>
                    <a:pt x="6120" y="1609"/>
                  </a:lnTo>
                  <a:lnTo>
                    <a:pt x="6015" y="1452"/>
                  </a:lnTo>
                  <a:lnTo>
                    <a:pt x="5924" y="1295"/>
                  </a:lnTo>
                  <a:lnTo>
                    <a:pt x="5806" y="1138"/>
                  </a:lnTo>
                  <a:lnTo>
                    <a:pt x="5688" y="994"/>
                  </a:lnTo>
                  <a:lnTo>
                    <a:pt x="5571" y="863"/>
                  </a:lnTo>
                  <a:lnTo>
                    <a:pt x="5440" y="733"/>
                  </a:lnTo>
                  <a:lnTo>
                    <a:pt x="5296" y="615"/>
                  </a:lnTo>
                  <a:lnTo>
                    <a:pt x="5152" y="510"/>
                  </a:lnTo>
                  <a:lnTo>
                    <a:pt x="5008" y="406"/>
                  </a:lnTo>
                  <a:lnTo>
                    <a:pt x="4838" y="314"/>
                  </a:lnTo>
                  <a:lnTo>
                    <a:pt x="4681" y="236"/>
                  </a:lnTo>
                  <a:lnTo>
                    <a:pt x="4498" y="170"/>
                  </a:lnTo>
                  <a:lnTo>
                    <a:pt x="4328" y="118"/>
                  </a:lnTo>
                  <a:lnTo>
                    <a:pt x="4132" y="66"/>
                  </a:lnTo>
                  <a:lnTo>
                    <a:pt x="3949" y="27"/>
                  </a:lnTo>
                  <a:lnTo>
                    <a:pt x="3740" y="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7" name="Google Shape;1814;p38">
              <a:extLst>
                <a:ext uri="{FF2B5EF4-FFF2-40B4-BE49-F238E27FC236}">
                  <a16:creationId xmlns:a16="http://schemas.microsoft.com/office/drawing/2014/main" id="{7294E744-184B-A50B-345E-9C3DF7D9EBA2}"/>
                </a:ext>
              </a:extLst>
            </p:cNvPr>
            <p:cNvSpPr/>
            <p:nvPr/>
          </p:nvSpPr>
          <p:spPr>
            <a:xfrm>
              <a:off x="2491650" y="2463575"/>
              <a:ext cx="168050" cy="137000"/>
            </a:xfrm>
            <a:custGeom>
              <a:avLst/>
              <a:gdLst/>
              <a:ahLst/>
              <a:cxnLst/>
              <a:rect l="l" t="t" r="r" b="b"/>
              <a:pathLst>
                <a:path w="6722" h="5480" extrusionOk="0">
                  <a:moveTo>
                    <a:pt x="3269" y="1"/>
                  </a:moveTo>
                  <a:lnTo>
                    <a:pt x="3086" y="14"/>
                  </a:lnTo>
                  <a:lnTo>
                    <a:pt x="2890" y="27"/>
                  </a:lnTo>
                  <a:lnTo>
                    <a:pt x="2720" y="66"/>
                  </a:lnTo>
                  <a:lnTo>
                    <a:pt x="2537" y="105"/>
                  </a:lnTo>
                  <a:lnTo>
                    <a:pt x="2367" y="171"/>
                  </a:lnTo>
                  <a:lnTo>
                    <a:pt x="2197" y="236"/>
                  </a:lnTo>
                  <a:lnTo>
                    <a:pt x="2027" y="315"/>
                  </a:lnTo>
                  <a:lnTo>
                    <a:pt x="1870" y="393"/>
                  </a:lnTo>
                  <a:lnTo>
                    <a:pt x="1713" y="498"/>
                  </a:lnTo>
                  <a:lnTo>
                    <a:pt x="1569" y="602"/>
                  </a:lnTo>
                  <a:lnTo>
                    <a:pt x="1425" y="720"/>
                  </a:lnTo>
                  <a:lnTo>
                    <a:pt x="1282" y="838"/>
                  </a:lnTo>
                  <a:lnTo>
                    <a:pt x="1151" y="982"/>
                  </a:lnTo>
                  <a:lnTo>
                    <a:pt x="1020" y="1112"/>
                  </a:lnTo>
                  <a:lnTo>
                    <a:pt x="902" y="1269"/>
                  </a:lnTo>
                  <a:lnTo>
                    <a:pt x="785" y="1413"/>
                  </a:lnTo>
                  <a:lnTo>
                    <a:pt x="667" y="1583"/>
                  </a:lnTo>
                  <a:lnTo>
                    <a:pt x="562" y="1753"/>
                  </a:lnTo>
                  <a:lnTo>
                    <a:pt x="471" y="1923"/>
                  </a:lnTo>
                  <a:lnTo>
                    <a:pt x="379" y="2106"/>
                  </a:lnTo>
                  <a:lnTo>
                    <a:pt x="288" y="2289"/>
                  </a:lnTo>
                  <a:lnTo>
                    <a:pt x="222" y="2472"/>
                  </a:lnTo>
                  <a:lnTo>
                    <a:pt x="144" y="2668"/>
                  </a:lnTo>
                  <a:lnTo>
                    <a:pt x="79" y="2864"/>
                  </a:lnTo>
                  <a:lnTo>
                    <a:pt x="26" y="3061"/>
                  </a:lnTo>
                  <a:lnTo>
                    <a:pt x="13" y="3139"/>
                  </a:lnTo>
                  <a:lnTo>
                    <a:pt x="0" y="3217"/>
                  </a:lnTo>
                  <a:lnTo>
                    <a:pt x="0" y="3296"/>
                  </a:lnTo>
                  <a:lnTo>
                    <a:pt x="13" y="3361"/>
                  </a:lnTo>
                  <a:lnTo>
                    <a:pt x="52" y="3492"/>
                  </a:lnTo>
                  <a:lnTo>
                    <a:pt x="118" y="3610"/>
                  </a:lnTo>
                  <a:lnTo>
                    <a:pt x="196" y="3701"/>
                  </a:lnTo>
                  <a:lnTo>
                    <a:pt x="301" y="3793"/>
                  </a:lnTo>
                  <a:lnTo>
                    <a:pt x="406" y="3858"/>
                  </a:lnTo>
                  <a:lnTo>
                    <a:pt x="523" y="3897"/>
                  </a:lnTo>
                  <a:lnTo>
                    <a:pt x="654" y="3924"/>
                  </a:lnTo>
                  <a:lnTo>
                    <a:pt x="785" y="3924"/>
                  </a:lnTo>
                  <a:lnTo>
                    <a:pt x="902" y="3910"/>
                  </a:lnTo>
                  <a:lnTo>
                    <a:pt x="1020" y="3858"/>
                  </a:lnTo>
                  <a:lnTo>
                    <a:pt x="1138" y="3793"/>
                  </a:lnTo>
                  <a:lnTo>
                    <a:pt x="1229" y="3701"/>
                  </a:lnTo>
                  <a:lnTo>
                    <a:pt x="1268" y="3649"/>
                  </a:lnTo>
                  <a:lnTo>
                    <a:pt x="1308" y="3584"/>
                  </a:lnTo>
                  <a:lnTo>
                    <a:pt x="1334" y="3518"/>
                  </a:lnTo>
                  <a:lnTo>
                    <a:pt x="1360" y="3440"/>
                  </a:lnTo>
                  <a:lnTo>
                    <a:pt x="1425" y="3191"/>
                  </a:lnTo>
                  <a:lnTo>
                    <a:pt x="1517" y="2943"/>
                  </a:lnTo>
                  <a:lnTo>
                    <a:pt x="1622" y="2708"/>
                  </a:lnTo>
                  <a:lnTo>
                    <a:pt x="1739" y="2472"/>
                  </a:lnTo>
                  <a:lnTo>
                    <a:pt x="1870" y="2263"/>
                  </a:lnTo>
                  <a:lnTo>
                    <a:pt x="2027" y="2054"/>
                  </a:lnTo>
                  <a:lnTo>
                    <a:pt x="2184" y="1871"/>
                  </a:lnTo>
                  <a:lnTo>
                    <a:pt x="2367" y="1714"/>
                  </a:lnTo>
                  <a:lnTo>
                    <a:pt x="2550" y="1583"/>
                  </a:lnTo>
                  <a:lnTo>
                    <a:pt x="2655" y="1531"/>
                  </a:lnTo>
                  <a:lnTo>
                    <a:pt x="2759" y="1478"/>
                  </a:lnTo>
                  <a:lnTo>
                    <a:pt x="2864" y="1439"/>
                  </a:lnTo>
                  <a:lnTo>
                    <a:pt x="2968" y="1400"/>
                  </a:lnTo>
                  <a:lnTo>
                    <a:pt x="3086" y="1374"/>
                  </a:lnTo>
                  <a:lnTo>
                    <a:pt x="3204" y="1361"/>
                  </a:lnTo>
                  <a:lnTo>
                    <a:pt x="3439" y="1361"/>
                  </a:lnTo>
                  <a:lnTo>
                    <a:pt x="3557" y="1387"/>
                  </a:lnTo>
                  <a:lnTo>
                    <a:pt x="3687" y="1413"/>
                  </a:lnTo>
                  <a:lnTo>
                    <a:pt x="3818" y="1452"/>
                  </a:lnTo>
                  <a:lnTo>
                    <a:pt x="3949" y="1491"/>
                  </a:lnTo>
                  <a:lnTo>
                    <a:pt x="4080" y="1557"/>
                  </a:lnTo>
                  <a:lnTo>
                    <a:pt x="4224" y="1635"/>
                  </a:lnTo>
                  <a:lnTo>
                    <a:pt x="4420" y="1753"/>
                  </a:lnTo>
                  <a:lnTo>
                    <a:pt x="4603" y="1897"/>
                  </a:lnTo>
                  <a:lnTo>
                    <a:pt x="4760" y="2041"/>
                  </a:lnTo>
                  <a:lnTo>
                    <a:pt x="4904" y="2198"/>
                  </a:lnTo>
                  <a:lnTo>
                    <a:pt x="5034" y="2368"/>
                  </a:lnTo>
                  <a:lnTo>
                    <a:pt x="5139" y="2538"/>
                  </a:lnTo>
                  <a:lnTo>
                    <a:pt x="5217" y="2721"/>
                  </a:lnTo>
                  <a:lnTo>
                    <a:pt x="5283" y="2904"/>
                  </a:lnTo>
                  <a:lnTo>
                    <a:pt x="5322" y="3087"/>
                  </a:lnTo>
                  <a:lnTo>
                    <a:pt x="5335" y="3283"/>
                  </a:lnTo>
                  <a:lnTo>
                    <a:pt x="5322" y="3479"/>
                  </a:lnTo>
                  <a:lnTo>
                    <a:pt x="5296" y="3675"/>
                  </a:lnTo>
                  <a:lnTo>
                    <a:pt x="5243" y="3884"/>
                  </a:lnTo>
                  <a:lnTo>
                    <a:pt x="5152" y="4080"/>
                  </a:lnTo>
                  <a:lnTo>
                    <a:pt x="5047" y="4277"/>
                  </a:lnTo>
                  <a:lnTo>
                    <a:pt x="4917" y="4486"/>
                  </a:lnTo>
                  <a:lnTo>
                    <a:pt x="4864" y="4551"/>
                  </a:lnTo>
                  <a:lnTo>
                    <a:pt x="4838" y="4617"/>
                  </a:lnTo>
                  <a:lnTo>
                    <a:pt x="4812" y="4682"/>
                  </a:lnTo>
                  <a:lnTo>
                    <a:pt x="4786" y="4747"/>
                  </a:lnTo>
                  <a:lnTo>
                    <a:pt x="4786" y="4813"/>
                  </a:lnTo>
                  <a:lnTo>
                    <a:pt x="4773" y="4878"/>
                  </a:lnTo>
                  <a:lnTo>
                    <a:pt x="4799" y="4996"/>
                  </a:lnTo>
                  <a:lnTo>
                    <a:pt x="4851" y="5100"/>
                  </a:lnTo>
                  <a:lnTo>
                    <a:pt x="4917" y="5205"/>
                  </a:lnTo>
                  <a:lnTo>
                    <a:pt x="5008" y="5297"/>
                  </a:lnTo>
                  <a:lnTo>
                    <a:pt x="5113" y="5375"/>
                  </a:lnTo>
                  <a:lnTo>
                    <a:pt x="5230" y="5427"/>
                  </a:lnTo>
                  <a:lnTo>
                    <a:pt x="5348" y="5466"/>
                  </a:lnTo>
                  <a:lnTo>
                    <a:pt x="5479" y="5480"/>
                  </a:lnTo>
                  <a:lnTo>
                    <a:pt x="5610" y="5480"/>
                  </a:lnTo>
                  <a:lnTo>
                    <a:pt x="5740" y="5453"/>
                  </a:lnTo>
                  <a:lnTo>
                    <a:pt x="5871" y="5401"/>
                  </a:lnTo>
                  <a:lnTo>
                    <a:pt x="5989" y="5310"/>
                  </a:lnTo>
                  <a:lnTo>
                    <a:pt x="6041" y="5257"/>
                  </a:lnTo>
                  <a:lnTo>
                    <a:pt x="6093" y="5192"/>
                  </a:lnTo>
                  <a:lnTo>
                    <a:pt x="6211" y="5035"/>
                  </a:lnTo>
                  <a:lnTo>
                    <a:pt x="6316" y="4865"/>
                  </a:lnTo>
                  <a:lnTo>
                    <a:pt x="6407" y="4695"/>
                  </a:lnTo>
                  <a:lnTo>
                    <a:pt x="6486" y="4525"/>
                  </a:lnTo>
                  <a:lnTo>
                    <a:pt x="6551" y="4355"/>
                  </a:lnTo>
                  <a:lnTo>
                    <a:pt x="6603" y="4172"/>
                  </a:lnTo>
                  <a:lnTo>
                    <a:pt x="6656" y="4002"/>
                  </a:lnTo>
                  <a:lnTo>
                    <a:pt x="6682" y="3832"/>
                  </a:lnTo>
                  <a:lnTo>
                    <a:pt x="6708" y="3649"/>
                  </a:lnTo>
                  <a:lnTo>
                    <a:pt x="6721" y="3479"/>
                  </a:lnTo>
                  <a:lnTo>
                    <a:pt x="6721" y="3296"/>
                  </a:lnTo>
                  <a:lnTo>
                    <a:pt x="6708" y="3126"/>
                  </a:lnTo>
                  <a:lnTo>
                    <a:pt x="6695" y="2956"/>
                  </a:lnTo>
                  <a:lnTo>
                    <a:pt x="6669" y="2773"/>
                  </a:lnTo>
                  <a:lnTo>
                    <a:pt x="6629" y="2603"/>
                  </a:lnTo>
                  <a:lnTo>
                    <a:pt x="6577" y="2433"/>
                  </a:lnTo>
                  <a:lnTo>
                    <a:pt x="6525" y="2276"/>
                  </a:lnTo>
                  <a:lnTo>
                    <a:pt x="6460" y="2106"/>
                  </a:lnTo>
                  <a:lnTo>
                    <a:pt x="6381" y="1949"/>
                  </a:lnTo>
                  <a:lnTo>
                    <a:pt x="6303" y="1792"/>
                  </a:lnTo>
                  <a:lnTo>
                    <a:pt x="6198" y="1635"/>
                  </a:lnTo>
                  <a:lnTo>
                    <a:pt x="6106" y="1491"/>
                  </a:lnTo>
                  <a:lnTo>
                    <a:pt x="5989" y="1348"/>
                  </a:lnTo>
                  <a:lnTo>
                    <a:pt x="5884" y="1217"/>
                  </a:lnTo>
                  <a:lnTo>
                    <a:pt x="5753" y="1073"/>
                  </a:lnTo>
                  <a:lnTo>
                    <a:pt x="5623" y="955"/>
                  </a:lnTo>
                  <a:lnTo>
                    <a:pt x="5479" y="825"/>
                  </a:lnTo>
                  <a:lnTo>
                    <a:pt x="5335" y="720"/>
                  </a:lnTo>
                  <a:lnTo>
                    <a:pt x="5178" y="602"/>
                  </a:lnTo>
                  <a:lnTo>
                    <a:pt x="5021" y="511"/>
                  </a:lnTo>
                  <a:lnTo>
                    <a:pt x="4851" y="406"/>
                  </a:lnTo>
                  <a:lnTo>
                    <a:pt x="4681" y="328"/>
                  </a:lnTo>
                  <a:lnTo>
                    <a:pt x="4472" y="236"/>
                  </a:lnTo>
                  <a:lnTo>
                    <a:pt x="4263" y="158"/>
                  </a:lnTo>
                  <a:lnTo>
                    <a:pt x="4054" y="105"/>
                  </a:lnTo>
                  <a:lnTo>
                    <a:pt x="3857" y="53"/>
                  </a:lnTo>
                  <a:lnTo>
                    <a:pt x="3661" y="27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8" name="Google Shape;1815;p38">
              <a:extLst>
                <a:ext uri="{FF2B5EF4-FFF2-40B4-BE49-F238E27FC236}">
                  <a16:creationId xmlns:a16="http://schemas.microsoft.com/office/drawing/2014/main" id="{74829951-9DB9-3859-EFAC-36F2913C733A}"/>
                </a:ext>
              </a:extLst>
            </p:cNvPr>
            <p:cNvSpPr/>
            <p:nvPr/>
          </p:nvSpPr>
          <p:spPr>
            <a:xfrm>
              <a:off x="2446850" y="3662300"/>
              <a:ext cx="393600" cy="1423625"/>
            </a:xfrm>
            <a:custGeom>
              <a:avLst/>
              <a:gdLst/>
              <a:ahLst/>
              <a:cxnLst/>
              <a:rect l="l" t="t" r="r" b="b"/>
              <a:pathLst>
                <a:path w="15744" h="56945" extrusionOk="0">
                  <a:moveTo>
                    <a:pt x="6539" y="0"/>
                  </a:moveTo>
                  <a:lnTo>
                    <a:pt x="6342" y="26"/>
                  </a:lnTo>
                  <a:lnTo>
                    <a:pt x="6133" y="53"/>
                  </a:lnTo>
                  <a:lnTo>
                    <a:pt x="5937" y="105"/>
                  </a:lnTo>
                  <a:lnTo>
                    <a:pt x="5754" y="157"/>
                  </a:lnTo>
                  <a:lnTo>
                    <a:pt x="5571" y="236"/>
                  </a:lnTo>
                  <a:lnTo>
                    <a:pt x="5388" y="327"/>
                  </a:lnTo>
                  <a:lnTo>
                    <a:pt x="5218" y="432"/>
                  </a:lnTo>
                  <a:lnTo>
                    <a:pt x="5048" y="536"/>
                  </a:lnTo>
                  <a:lnTo>
                    <a:pt x="4878" y="667"/>
                  </a:lnTo>
                  <a:lnTo>
                    <a:pt x="4721" y="811"/>
                  </a:lnTo>
                  <a:lnTo>
                    <a:pt x="4564" y="955"/>
                  </a:lnTo>
                  <a:lnTo>
                    <a:pt x="4420" y="1112"/>
                  </a:lnTo>
                  <a:lnTo>
                    <a:pt x="4277" y="1282"/>
                  </a:lnTo>
                  <a:lnTo>
                    <a:pt x="4133" y="1465"/>
                  </a:lnTo>
                  <a:lnTo>
                    <a:pt x="4002" y="1648"/>
                  </a:lnTo>
                  <a:lnTo>
                    <a:pt x="3871" y="1844"/>
                  </a:lnTo>
                  <a:lnTo>
                    <a:pt x="3754" y="2053"/>
                  </a:lnTo>
                  <a:lnTo>
                    <a:pt x="3623" y="2262"/>
                  </a:lnTo>
                  <a:lnTo>
                    <a:pt x="3400" y="2707"/>
                  </a:lnTo>
                  <a:lnTo>
                    <a:pt x="3191" y="3191"/>
                  </a:lnTo>
                  <a:lnTo>
                    <a:pt x="2995" y="3674"/>
                  </a:lnTo>
                  <a:lnTo>
                    <a:pt x="2812" y="4184"/>
                  </a:lnTo>
                  <a:lnTo>
                    <a:pt x="2642" y="4721"/>
                  </a:lnTo>
                  <a:lnTo>
                    <a:pt x="2498" y="5257"/>
                  </a:lnTo>
                  <a:lnTo>
                    <a:pt x="2367" y="5793"/>
                  </a:lnTo>
                  <a:lnTo>
                    <a:pt x="2237" y="6342"/>
                  </a:lnTo>
                  <a:lnTo>
                    <a:pt x="2132" y="6878"/>
                  </a:lnTo>
                  <a:lnTo>
                    <a:pt x="2028" y="7414"/>
                  </a:lnTo>
                  <a:lnTo>
                    <a:pt x="1949" y="7950"/>
                  </a:lnTo>
                  <a:lnTo>
                    <a:pt x="1871" y="8460"/>
                  </a:lnTo>
                  <a:lnTo>
                    <a:pt x="1805" y="8970"/>
                  </a:lnTo>
                  <a:lnTo>
                    <a:pt x="1701" y="9898"/>
                  </a:lnTo>
                  <a:lnTo>
                    <a:pt x="1635" y="10735"/>
                  </a:lnTo>
                  <a:lnTo>
                    <a:pt x="1478" y="12867"/>
                  </a:lnTo>
                  <a:lnTo>
                    <a:pt x="1295" y="15024"/>
                  </a:lnTo>
                  <a:lnTo>
                    <a:pt x="916" y="19404"/>
                  </a:lnTo>
                  <a:lnTo>
                    <a:pt x="720" y="21601"/>
                  </a:lnTo>
                  <a:lnTo>
                    <a:pt x="537" y="23811"/>
                  </a:lnTo>
                  <a:lnTo>
                    <a:pt x="367" y="26034"/>
                  </a:lnTo>
                  <a:lnTo>
                    <a:pt x="223" y="28244"/>
                  </a:lnTo>
                  <a:lnTo>
                    <a:pt x="171" y="29355"/>
                  </a:lnTo>
                  <a:lnTo>
                    <a:pt x="118" y="30466"/>
                  </a:lnTo>
                  <a:lnTo>
                    <a:pt x="66" y="31565"/>
                  </a:lnTo>
                  <a:lnTo>
                    <a:pt x="40" y="32676"/>
                  </a:lnTo>
                  <a:lnTo>
                    <a:pt x="14" y="33775"/>
                  </a:lnTo>
                  <a:lnTo>
                    <a:pt x="1" y="34886"/>
                  </a:lnTo>
                  <a:lnTo>
                    <a:pt x="1" y="35984"/>
                  </a:lnTo>
                  <a:lnTo>
                    <a:pt x="14" y="37070"/>
                  </a:lnTo>
                  <a:lnTo>
                    <a:pt x="40" y="38168"/>
                  </a:lnTo>
                  <a:lnTo>
                    <a:pt x="79" y="39253"/>
                  </a:lnTo>
                  <a:lnTo>
                    <a:pt x="132" y="40339"/>
                  </a:lnTo>
                  <a:lnTo>
                    <a:pt x="210" y="41424"/>
                  </a:lnTo>
                  <a:lnTo>
                    <a:pt x="302" y="42496"/>
                  </a:lnTo>
                  <a:lnTo>
                    <a:pt x="406" y="43568"/>
                  </a:lnTo>
                  <a:lnTo>
                    <a:pt x="537" y="44627"/>
                  </a:lnTo>
                  <a:lnTo>
                    <a:pt x="681" y="45686"/>
                  </a:lnTo>
                  <a:lnTo>
                    <a:pt x="720" y="45935"/>
                  </a:lnTo>
                  <a:lnTo>
                    <a:pt x="772" y="46196"/>
                  </a:lnTo>
                  <a:lnTo>
                    <a:pt x="838" y="46471"/>
                  </a:lnTo>
                  <a:lnTo>
                    <a:pt x="916" y="46746"/>
                  </a:lnTo>
                  <a:lnTo>
                    <a:pt x="1086" y="47321"/>
                  </a:lnTo>
                  <a:lnTo>
                    <a:pt x="1308" y="47922"/>
                  </a:lnTo>
                  <a:lnTo>
                    <a:pt x="1557" y="48537"/>
                  </a:lnTo>
                  <a:lnTo>
                    <a:pt x="1831" y="49165"/>
                  </a:lnTo>
                  <a:lnTo>
                    <a:pt x="2145" y="49805"/>
                  </a:lnTo>
                  <a:lnTo>
                    <a:pt x="2498" y="50446"/>
                  </a:lnTo>
                  <a:lnTo>
                    <a:pt x="2864" y="51087"/>
                  </a:lnTo>
                  <a:lnTo>
                    <a:pt x="3270" y="51727"/>
                  </a:lnTo>
                  <a:lnTo>
                    <a:pt x="3688" y="52342"/>
                  </a:lnTo>
                  <a:lnTo>
                    <a:pt x="4120" y="52956"/>
                  </a:lnTo>
                  <a:lnTo>
                    <a:pt x="4577" y="53532"/>
                  </a:lnTo>
                  <a:lnTo>
                    <a:pt x="4826" y="53806"/>
                  </a:lnTo>
                  <a:lnTo>
                    <a:pt x="5061" y="54081"/>
                  </a:lnTo>
                  <a:lnTo>
                    <a:pt x="5309" y="54356"/>
                  </a:lnTo>
                  <a:lnTo>
                    <a:pt x="5545" y="54604"/>
                  </a:lnTo>
                  <a:lnTo>
                    <a:pt x="5806" y="54852"/>
                  </a:lnTo>
                  <a:lnTo>
                    <a:pt x="6055" y="55088"/>
                  </a:lnTo>
                  <a:lnTo>
                    <a:pt x="6316" y="55310"/>
                  </a:lnTo>
                  <a:lnTo>
                    <a:pt x="6565" y="55519"/>
                  </a:lnTo>
                  <a:lnTo>
                    <a:pt x="6826" y="55729"/>
                  </a:lnTo>
                  <a:lnTo>
                    <a:pt x="7088" y="55912"/>
                  </a:lnTo>
                  <a:lnTo>
                    <a:pt x="7362" y="56082"/>
                  </a:lnTo>
                  <a:lnTo>
                    <a:pt x="7624" y="56252"/>
                  </a:lnTo>
                  <a:lnTo>
                    <a:pt x="7885" y="56395"/>
                  </a:lnTo>
                  <a:lnTo>
                    <a:pt x="8160" y="56526"/>
                  </a:lnTo>
                  <a:lnTo>
                    <a:pt x="8421" y="56631"/>
                  </a:lnTo>
                  <a:lnTo>
                    <a:pt x="8696" y="56735"/>
                  </a:lnTo>
                  <a:lnTo>
                    <a:pt x="8958" y="56814"/>
                  </a:lnTo>
                  <a:lnTo>
                    <a:pt x="9232" y="56879"/>
                  </a:lnTo>
                  <a:lnTo>
                    <a:pt x="9494" y="56918"/>
                  </a:lnTo>
                  <a:lnTo>
                    <a:pt x="9768" y="56945"/>
                  </a:lnTo>
                  <a:lnTo>
                    <a:pt x="10030" y="56945"/>
                  </a:lnTo>
                  <a:lnTo>
                    <a:pt x="10291" y="56931"/>
                  </a:lnTo>
                  <a:lnTo>
                    <a:pt x="10553" y="56892"/>
                  </a:lnTo>
                  <a:lnTo>
                    <a:pt x="10814" y="56827"/>
                  </a:lnTo>
                  <a:lnTo>
                    <a:pt x="11076" y="56748"/>
                  </a:lnTo>
                  <a:lnTo>
                    <a:pt x="11337" y="56644"/>
                  </a:lnTo>
                  <a:lnTo>
                    <a:pt x="11586" y="56513"/>
                  </a:lnTo>
                  <a:lnTo>
                    <a:pt x="11847" y="56356"/>
                  </a:lnTo>
                  <a:lnTo>
                    <a:pt x="12096" y="56186"/>
                  </a:lnTo>
                  <a:lnTo>
                    <a:pt x="12331" y="55977"/>
                  </a:lnTo>
                  <a:lnTo>
                    <a:pt x="12580" y="55742"/>
                  </a:lnTo>
                  <a:lnTo>
                    <a:pt x="12815" y="55480"/>
                  </a:lnTo>
                  <a:lnTo>
                    <a:pt x="13050" y="55192"/>
                  </a:lnTo>
                  <a:lnTo>
                    <a:pt x="13273" y="54879"/>
                  </a:lnTo>
                  <a:lnTo>
                    <a:pt x="13508" y="54539"/>
                  </a:lnTo>
                  <a:lnTo>
                    <a:pt x="13730" y="54159"/>
                  </a:lnTo>
                  <a:lnTo>
                    <a:pt x="13939" y="53754"/>
                  </a:lnTo>
                  <a:lnTo>
                    <a:pt x="14149" y="53323"/>
                  </a:lnTo>
                  <a:lnTo>
                    <a:pt x="14397" y="52747"/>
                  </a:lnTo>
                  <a:lnTo>
                    <a:pt x="14619" y="52159"/>
                  </a:lnTo>
                  <a:lnTo>
                    <a:pt x="14829" y="51570"/>
                  </a:lnTo>
                  <a:lnTo>
                    <a:pt x="15012" y="50969"/>
                  </a:lnTo>
                  <a:lnTo>
                    <a:pt x="15168" y="50354"/>
                  </a:lnTo>
                  <a:lnTo>
                    <a:pt x="15299" y="49740"/>
                  </a:lnTo>
                  <a:lnTo>
                    <a:pt x="15417" y="49125"/>
                  </a:lnTo>
                  <a:lnTo>
                    <a:pt x="15508" y="48498"/>
                  </a:lnTo>
                  <a:lnTo>
                    <a:pt x="15587" y="47870"/>
                  </a:lnTo>
                  <a:lnTo>
                    <a:pt x="15652" y="47229"/>
                  </a:lnTo>
                  <a:lnTo>
                    <a:pt x="15705" y="46589"/>
                  </a:lnTo>
                  <a:lnTo>
                    <a:pt x="15731" y="45948"/>
                  </a:lnTo>
                  <a:lnTo>
                    <a:pt x="15744" y="45307"/>
                  </a:lnTo>
                  <a:lnTo>
                    <a:pt x="15744" y="44653"/>
                  </a:lnTo>
                  <a:lnTo>
                    <a:pt x="15744" y="44013"/>
                  </a:lnTo>
                  <a:lnTo>
                    <a:pt x="15718" y="43359"/>
                  </a:lnTo>
                  <a:lnTo>
                    <a:pt x="15678" y="42705"/>
                  </a:lnTo>
                  <a:lnTo>
                    <a:pt x="15639" y="42051"/>
                  </a:lnTo>
                  <a:lnTo>
                    <a:pt x="15600" y="41398"/>
                  </a:lnTo>
                  <a:lnTo>
                    <a:pt x="15535" y="40757"/>
                  </a:lnTo>
                  <a:lnTo>
                    <a:pt x="15404" y="39449"/>
                  </a:lnTo>
                  <a:lnTo>
                    <a:pt x="15247" y="38155"/>
                  </a:lnTo>
                  <a:lnTo>
                    <a:pt x="14920" y="35618"/>
                  </a:lnTo>
                  <a:lnTo>
                    <a:pt x="14763" y="34363"/>
                  </a:lnTo>
                  <a:lnTo>
                    <a:pt x="14606" y="33147"/>
                  </a:lnTo>
                  <a:lnTo>
                    <a:pt x="14109" y="28923"/>
                  </a:lnTo>
                  <a:lnTo>
                    <a:pt x="13495" y="23968"/>
                  </a:lnTo>
                  <a:lnTo>
                    <a:pt x="13155" y="21327"/>
                  </a:lnTo>
                  <a:lnTo>
                    <a:pt x="12802" y="18672"/>
                  </a:lnTo>
                  <a:lnTo>
                    <a:pt x="12436" y="16018"/>
                  </a:lnTo>
                  <a:lnTo>
                    <a:pt x="12070" y="13429"/>
                  </a:lnTo>
                  <a:lnTo>
                    <a:pt x="11703" y="10971"/>
                  </a:lnTo>
                  <a:lnTo>
                    <a:pt x="11337" y="8669"/>
                  </a:lnTo>
                  <a:lnTo>
                    <a:pt x="10984" y="6577"/>
                  </a:lnTo>
                  <a:lnTo>
                    <a:pt x="10801" y="5636"/>
                  </a:lnTo>
                  <a:lnTo>
                    <a:pt x="10644" y="4760"/>
                  </a:lnTo>
                  <a:lnTo>
                    <a:pt x="10474" y="3975"/>
                  </a:lnTo>
                  <a:lnTo>
                    <a:pt x="10317" y="3269"/>
                  </a:lnTo>
                  <a:lnTo>
                    <a:pt x="10161" y="2641"/>
                  </a:lnTo>
                  <a:lnTo>
                    <a:pt x="10017" y="2132"/>
                  </a:lnTo>
                  <a:lnTo>
                    <a:pt x="9873" y="1713"/>
                  </a:lnTo>
                  <a:lnTo>
                    <a:pt x="9807" y="1556"/>
                  </a:lnTo>
                  <a:lnTo>
                    <a:pt x="9742" y="1412"/>
                  </a:lnTo>
                  <a:lnTo>
                    <a:pt x="9677" y="1308"/>
                  </a:lnTo>
                  <a:lnTo>
                    <a:pt x="9611" y="1229"/>
                  </a:lnTo>
                  <a:lnTo>
                    <a:pt x="9559" y="1177"/>
                  </a:lnTo>
                  <a:lnTo>
                    <a:pt x="9494" y="1164"/>
                  </a:lnTo>
                  <a:lnTo>
                    <a:pt x="9219" y="968"/>
                  </a:lnTo>
                  <a:lnTo>
                    <a:pt x="8945" y="785"/>
                  </a:lnTo>
                  <a:lnTo>
                    <a:pt x="8670" y="615"/>
                  </a:lnTo>
                  <a:lnTo>
                    <a:pt x="8408" y="471"/>
                  </a:lnTo>
                  <a:lnTo>
                    <a:pt x="8160" y="353"/>
                  </a:lnTo>
                  <a:lnTo>
                    <a:pt x="7912" y="249"/>
                  </a:lnTo>
                  <a:lnTo>
                    <a:pt x="7663" y="170"/>
                  </a:lnTo>
                  <a:lnTo>
                    <a:pt x="7428" y="105"/>
                  </a:lnTo>
                  <a:lnTo>
                    <a:pt x="7192" y="53"/>
                  </a:lnTo>
                  <a:lnTo>
                    <a:pt x="6970" y="13"/>
                  </a:lnTo>
                  <a:lnTo>
                    <a:pt x="676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9" name="Google Shape;1816;p38">
              <a:extLst>
                <a:ext uri="{FF2B5EF4-FFF2-40B4-BE49-F238E27FC236}">
                  <a16:creationId xmlns:a16="http://schemas.microsoft.com/office/drawing/2014/main" id="{53FE58B9-DF63-69AF-8D13-840BFE7D7D95}"/>
                </a:ext>
              </a:extLst>
            </p:cNvPr>
            <p:cNvSpPr/>
            <p:nvPr/>
          </p:nvSpPr>
          <p:spPr>
            <a:xfrm>
              <a:off x="2373300" y="4816550"/>
              <a:ext cx="606425" cy="295200"/>
            </a:xfrm>
            <a:custGeom>
              <a:avLst/>
              <a:gdLst/>
              <a:ahLst/>
              <a:cxnLst/>
              <a:rect l="l" t="t" r="r" b="b"/>
              <a:pathLst>
                <a:path w="24257" h="11808" extrusionOk="0">
                  <a:moveTo>
                    <a:pt x="14541" y="0"/>
                  </a:moveTo>
                  <a:lnTo>
                    <a:pt x="14057" y="13"/>
                  </a:lnTo>
                  <a:lnTo>
                    <a:pt x="13586" y="39"/>
                  </a:lnTo>
                  <a:lnTo>
                    <a:pt x="13116" y="66"/>
                  </a:lnTo>
                  <a:lnTo>
                    <a:pt x="12671" y="118"/>
                  </a:lnTo>
                  <a:lnTo>
                    <a:pt x="12240" y="157"/>
                  </a:lnTo>
                  <a:lnTo>
                    <a:pt x="11363" y="157"/>
                  </a:lnTo>
                  <a:lnTo>
                    <a:pt x="10448" y="183"/>
                  </a:lnTo>
                  <a:lnTo>
                    <a:pt x="9494" y="223"/>
                  </a:lnTo>
                  <a:lnTo>
                    <a:pt x="9010" y="262"/>
                  </a:lnTo>
                  <a:lnTo>
                    <a:pt x="8526" y="301"/>
                  </a:lnTo>
                  <a:lnTo>
                    <a:pt x="8042" y="353"/>
                  </a:lnTo>
                  <a:lnTo>
                    <a:pt x="7545" y="419"/>
                  </a:lnTo>
                  <a:lnTo>
                    <a:pt x="7062" y="497"/>
                  </a:lnTo>
                  <a:lnTo>
                    <a:pt x="6591" y="576"/>
                  </a:lnTo>
                  <a:lnTo>
                    <a:pt x="6107" y="667"/>
                  </a:lnTo>
                  <a:lnTo>
                    <a:pt x="5636" y="772"/>
                  </a:lnTo>
                  <a:lnTo>
                    <a:pt x="5179" y="889"/>
                  </a:lnTo>
                  <a:lnTo>
                    <a:pt x="4721" y="1020"/>
                  </a:lnTo>
                  <a:lnTo>
                    <a:pt x="4277" y="1164"/>
                  </a:lnTo>
                  <a:lnTo>
                    <a:pt x="3858" y="1334"/>
                  </a:lnTo>
                  <a:lnTo>
                    <a:pt x="3440" y="1504"/>
                  </a:lnTo>
                  <a:lnTo>
                    <a:pt x="3034" y="1687"/>
                  </a:lnTo>
                  <a:lnTo>
                    <a:pt x="2655" y="1896"/>
                  </a:lnTo>
                  <a:lnTo>
                    <a:pt x="2289" y="2118"/>
                  </a:lnTo>
                  <a:lnTo>
                    <a:pt x="1949" y="2354"/>
                  </a:lnTo>
                  <a:lnTo>
                    <a:pt x="1635" y="2615"/>
                  </a:lnTo>
                  <a:lnTo>
                    <a:pt x="1335" y="2890"/>
                  </a:lnTo>
                  <a:lnTo>
                    <a:pt x="1191" y="3034"/>
                  </a:lnTo>
                  <a:lnTo>
                    <a:pt x="1060" y="3191"/>
                  </a:lnTo>
                  <a:lnTo>
                    <a:pt x="929" y="3335"/>
                  </a:lnTo>
                  <a:lnTo>
                    <a:pt x="811" y="3505"/>
                  </a:lnTo>
                  <a:lnTo>
                    <a:pt x="707" y="3661"/>
                  </a:lnTo>
                  <a:lnTo>
                    <a:pt x="602" y="3831"/>
                  </a:lnTo>
                  <a:lnTo>
                    <a:pt x="498" y="4001"/>
                  </a:lnTo>
                  <a:lnTo>
                    <a:pt x="406" y="4184"/>
                  </a:lnTo>
                  <a:lnTo>
                    <a:pt x="328" y="4368"/>
                  </a:lnTo>
                  <a:lnTo>
                    <a:pt x="249" y="4564"/>
                  </a:lnTo>
                  <a:lnTo>
                    <a:pt x="184" y="4760"/>
                  </a:lnTo>
                  <a:lnTo>
                    <a:pt x="132" y="4956"/>
                  </a:lnTo>
                  <a:lnTo>
                    <a:pt x="79" y="5165"/>
                  </a:lnTo>
                  <a:lnTo>
                    <a:pt x="40" y="5374"/>
                  </a:lnTo>
                  <a:lnTo>
                    <a:pt x="14" y="5570"/>
                  </a:lnTo>
                  <a:lnTo>
                    <a:pt x="1" y="5767"/>
                  </a:lnTo>
                  <a:lnTo>
                    <a:pt x="1" y="5950"/>
                  </a:lnTo>
                  <a:lnTo>
                    <a:pt x="1" y="6133"/>
                  </a:lnTo>
                  <a:lnTo>
                    <a:pt x="27" y="6316"/>
                  </a:lnTo>
                  <a:lnTo>
                    <a:pt x="53" y="6499"/>
                  </a:lnTo>
                  <a:lnTo>
                    <a:pt x="105" y="6669"/>
                  </a:lnTo>
                  <a:lnTo>
                    <a:pt x="158" y="6852"/>
                  </a:lnTo>
                  <a:lnTo>
                    <a:pt x="210" y="7022"/>
                  </a:lnTo>
                  <a:lnTo>
                    <a:pt x="288" y="7192"/>
                  </a:lnTo>
                  <a:lnTo>
                    <a:pt x="367" y="7362"/>
                  </a:lnTo>
                  <a:lnTo>
                    <a:pt x="458" y="7519"/>
                  </a:lnTo>
                  <a:lnTo>
                    <a:pt x="550" y="7676"/>
                  </a:lnTo>
                  <a:lnTo>
                    <a:pt x="655" y="7833"/>
                  </a:lnTo>
                  <a:lnTo>
                    <a:pt x="890" y="8146"/>
                  </a:lnTo>
                  <a:lnTo>
                    <a:pt x="1151" y="8434"/>
                  </a:lnTo>
                  <a:lnTo>
                    <a:pt x="1426" y="8722"/>
                  </a:lnTo>
                  <a:lnTo>
                    <a:pt x="1727" y="8983"/>
                  </a:lnTo>
                  <a:lnTo>
                    <a:pt x="2054" y="9245"/>
                  </a:lnTo>
                  <a:lnTo>
                    <a:pt x="2381" y="9480"/>
                  </a:lnTo>
                  <a:lnTo>
                    <a:pt x="2734" y="9702"/>
                  </a:lnTo>
                  <a:lnTo>
                    <a:pt x="3087" y="9912"/>
                  </a:lnTo>
                  <a:lnTo>
                    <a:pt x="3453" y="10095"/>
                  </a:lnTo>
                  <a:lnTo>
                    <a:pt x="3976" y="10343"/>
                  </a:lnTo>
                  <a:lnTo>
                    <a:pt x="4512" y="10565"/>
                  </a:lnTo>
                  <a:lnTo>
                    <a:pt x="5061" y="10761"/>
                  </a:lnTo>
                  <a:lnTo>
                    <a:pt x="5623" y="10945"/>
                  </a:lnTo>
                  <a:lnTo>
                    <a:pt x="6199" y="11101"/>
                  </a:lnTo>
                  <a:lnTo>
                    <a:pt x="6774" y="11232"/>
                  </a:lnTo>
                  <a:lnTo>
                    <a:pt x="7362" y="11350"/>
                  </a:lnTo>
                  <a:lnTo>
                    <a:pt x="7964" y="11454"/>
                  </a:lnTo>
                  <a:lnTo>
                    <a:pt x="8565" y="11533"/>
                  </a:lnTo>
                  <a:lnTo>
                    <a:pt x="9167" y="11611"/>
                  </a:lnTo>
                  <a:lnTo>
                    <a:pt x="9768" y="11664"/>
                  </a:lnTo>
                  <a:lnTo>
                    <a:pt x="10370" y="11716"/>
                  </a:lnTo>
                  <a:lnTo>
                    <a:pt x="10958" y="11742"/>
                  </a:lnTo>
                  <a:lnTo>
                    <a:pt x="11547" y="11768"/>
                  </a:lnTo>
                  <a:lnTo>
                    <a:pt x="12710" y="11808"/>
                  </a:lnTo>
                  <a:lnTo>
                    <a:pt x="13142" y="11808"/>
                  </a:lnTo>
                  <a:lnTo>
                    <a:pt x="13573" y="11794"/>
                  </a:lnTo>
                  <a:lnTo>
                    <a:pt x="14018" y="11781"/>
                  </a:lnTo>
                  <a:lnTo>
                    <a:pt x="14462" y="11742"/>
                  </a:lnTo>
                  <a:lnTo>
                    <a:pt x="14920" y="11716"/>
                  </a:lnTo>
                  <a:lnTo>
                    <a:pt x="15391" y="11664"/>
                  </a:lnTo>
                  <a:lnTo>
                    <a:pt x="15861" y="11598"/>
                  </a:lnTo>
                  <a:lnTo>
                    <a:pt x="16345" y="11533"/>
                  </a:lnTo>
                  <a:lnTo>
                    <a:pt x="16816" y="11454"/>
                  </a:lnTo>
                  <a:lnTo>
                    <a:pt x="17300" y="11363"/>
                  </a:lnTo>
                  <a:lnTo>
                    <a:pt x="17771" y="11258"/>
                  </a:lnTo>
                  <a:lnTo>
                    <a:pt x="18241" y="11141"/>
                  </a:lnTo>
                  <a:lnTo>
                    <a:pt x="18699" y="11010"/>
                  </a:lnTo>
                  <a:lnTo>
                    <a:pt x="19157" y="10866"/>
                  </a:lnTo>
                  <a:lnTo>
                    <a:pt x="19614" y="10709"/>
                  </a:lnTo>
                  <a:lnTo>
                    <a:pt x="20046" y="10539"/>
                  </a:lnTo>
                  <a:lnTo>
                    <a:pt x="20477" y="10356"/>
                  </a:lnTo>
                  <a:lnTo>
                    <a:pt x="20883" y="10160"/>
                  </a:lnTo>
                  <a:lnTo>
                    <a:pt x="21275" y="9951"/>
                  </a:lnTo>
                  <a:lnTo>
                    <a:pt x="21654" y="9729"/>
                  </a:lnTo>
                  <a:lnTo>
                    <a:pt x="22020" y="9480"/>
                  </a:lnTo>
                  <a:lnTo>
                    <a:pt x="22360" y="9232"/>
                  </a:lnTo>
                  <a:lnTo>
                    <a:pt x="22674" y="8957"/>
                  </a:lnTo>
                  <a:lnTo>
                    <a:pt x="22975" y="8669"/>
                  </a:lnTo>
                  <a:lnTo>
                    <a:pt x="23236" y="8356"/>
                  </a:lnTo>
                  <a:lnTo>
                    <a:pt x="23354" y="8199"/>
                  </a:lnTo>
                  <a:lnTo>
                    <a:pt x="23471" y="8042"/>
                  </a:lnTo>
                  <a:lnTo>
                    <a:pt x="23589" y="7872"/>
                  </a:lnTo>
                  <a:lnTo>
                    <a:pt x="23681" y="7702"/>
                  </a:lnTo>
                  <a:lnTo>
                    <a:pt x="23785" y="7519"/>
                  </a:lnTo>
                  <a:lnTo>
                    <a:pt x="23864" y="7336"/>
                  </a:lnTo>
                  <a:lnTo>
                    <a:pt x="23942" y="7153"/>
                  </a:lnTo>
                  <a:lnTo>
                    <a:pt x="24008" y="6970"/>
                  </a:lnTo>
                  <a:lnTo>
                    <a:pt x="24073" y="6773"/>
                  </a:lnTo>
                  <a:lnTo>
                    <a:pt x="24125" y="6577"/>
                  </a:lnTo>
                  <a:lnTo>
                    <a:pt x="24164" y="6368"/>
                  </a:lnTo>
                  <a:lnTo>
                    <a:pt x="24204" y="6159"/>
                  </a:lnTo>
                  <a:lnTo>
                    <a:pt x="24230" y="5950"/>
                  </a:lnTo>
                  <a:lnTo>
                    <a:pt x="24243" y="5727"/>
                  </a:lnTo>
                  <a:lnTo>
                    <a:pt x="24256" y="5479"/>
                  </a:lnTo>
                  <a:lnTo>
                    <a:pt x="24243" y="5244"/>
                  </a:lnTo>
                  <a:lnTo>
                    <a:pt x="24230" y="5008"/>
                  </a:lnTo>
                  <a:lnTo>
                    <a:pt x="24204" y="4773"/>
                  </a:lnTo>
                  <a:lnTo>
                    <a:pt x="24164" y="4551"/>
                  </a:lnTo>
                  <a:lnTo>
                    <a:pt x="24112" y="4341"/>
                  </a:lnTo>
                  <a:lnTo>
                    <a:pt x="24060" y="4132"/>
                  </a:lnTo>
                  <a:lnTo>
                    <a:pt x="23981" y="3923"/>
                  </a:lnTo>
                  <a:lnTo>
                    <a:pt x="23903" y="3727"/>
                  </a:lnTo>
                  <a:lnTo>
                    <a:pt x="23811" y="3531"/>
                  </a:lnTo>
                  <a:lnTo>
                    <a:pt x="23720" y="3348"/>
                  </a:lnTo>
                  <a:lnTo>
                    <a:pt x="23615" y="3165"/>
                  </a:lnTo>
                  <a:lnTo>
                    <a:pt x="23498" y="2995"/>
                  </a:lnTo>
                  <a:lnTo>
                    <a:pt x="23380" y="2825"/>
                  </a:lnTo>
                  <a:lnTo>
                    <a:pt x="23249" y="2668"/>
                  </a:lnTo>
                  <a:lnTo>
                    <a:pt x="23105" y="2511"/>
                  </a:lnTo>
                  <a:lnTo>
                    <a:pt x="22962" y="2354"/>
                  </a:lnTo>
                  <a:lnTo>
                    <a:pt x="22805" y="2210"/>
                  </a:lnTo>
                  <a:lnTo>
                    <a:pt x="22648" y="2079"/>
                  </a:lnTo>
                  <a:lnTo>
                    <a:pt x="22478" y="1935"/>
                  </a:lnTo>
                  <a:lnTo>
                    <a:pt x="22295" y="1805"/>
                  </a:lnTo>
                  <a:lnTo>
                    <a:pt x="22125" y="1687"/>
                  </a:lnTo>
                  <a:lnTo>
                    <a:pt x="21746" y="1452"/>
                  </a:lnTo>
                  <a:lnTo>
                    <a:pt x="21340" y="1242"/>
                  </a:lnTo>
                  <a:lnTo>
                    <a:pt x="20922" y="1046"/>
                  </a:lnTo>
                  <a:lnTo>
                    <a:pt x="20477" y="876"/>
                  </a:lnTo>
                  <a:lnTo>
                    <a:pt x="20020" y="719"/>
                  </a:lnTo>
                  <a:lnTo>
                    <a:pt x="19549" y="576"/>
                  </a:lnTo>
                  <a:lnTo>
                    <a:pt x="19065" y="445"/>
                  </a:lnTo>
                  <a:lnTo>
                    <a:pt x="18581" y="340"/>
                  </a:lnTo>
                  <a:lnTo>
                    <a:pt x="18084" y="249"/>
                  </a:lnTo>
                  <a:lnTo>
                    <a:pt x="17574" y="183"/>
                  </a:lnTo>
                  <a:lnTo>
                    <a:pt x="17064" y="118"/>
                  </a:lnTo>
                  <a:lnTo>
                    <a:pt x="16554" y="66"/>
                  </a:lnTo>
                  <a:lnTo>
                    <a:pt x="16045" y="39"/>
                  </a:lnTo>
                  <a:lnTo>
                    <a:pt x="15535" y="13"/>
                  </a:lnTo>
                  <a:lnTo>
                    <a:pt x="1503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0" name="Google Shape;1817;p38">
              <a:extLst>
                <a:ext uri="{FF2B5EF4-FFF2-40B4-BE49-F238E27FC236}">
                  <a16:creationId xmlns:a16="http://schemas.microsoft.com/office/drawing/2014/main" id="{795FF6D3-B571-3879-E6B3-3FE1AF6A8A32}"/>
                </a:ext>
              </a:extLst>
            </p:cNvPr>
            <p:cNvSpPr/>
            <p:nvPr/>
          </p:nvSpPr>
          <p:spPr>
            <a:xfrm>
              <a:off x="3029375" y="3644650"/>
              <a:ext cx="393600" cy="1423625"/>
            </a:xfrm>
            <a:custGeom>
              <a:avLst/>
              <a:gdLst/>
              <a:ahLst/>
              <a:cxnLst/>
              <a:rect l="l" t="t" r="r" b="b"/>
              <a:pathLst>
                <a:path w="15744" h="56945" extrusionOk="0">
                  <a:moveTo>
                    <a:pt x="6538" y="0"/>
                  </a:moveTo>
                  <a:lnTo>
                    <a:pt x="6342" y="13"/>
                  </a:lnTo>
                  <a:lnTo>
                    <a:pt x="6133" y="52"/>
                  </a:lnTo>
                  <a:lnTo>
                    <a:pt x="5937" y="92"/>
                  </a:lnTo>
                  <a:lnTo>
                    <a:pt x="5754" y="157"/>
                  </a:lnTo>
                  <a:lnTo>
                    <a:pt x="5571" y="235"/>
                  </a:lnTo>
                  <a:lnTo>
                    <a:pt x="5388" y="327"/>
                  </a:lnTo>
                  <a:lnTo>
                    <a:pt x="5218" y="419"/>
                  </a:lnTo>
                  <a:lnTo>
                    <a:pt x="5048" y="536"/>
                  </a:lnTo>
                  <a:lnTo>
                    <a:pt x="4878" y="667"/>
                  </a:lnTo>
                  <a:lnTo>
                    <a:pt x="4721" y="798"/>
                  </a:lnTo>
                  <a:lnTo>
                    <a:pt x="4564" y="955"/>
                  </a:lnTo>
                  <a:lnTo>
                    <a:pt x="4420" y="1112"/>
                  </a:lnTo>
                  <a:lnTo>
                    <a:pt x="4276" y="1282"/>
                  </a:lnTo>
                  <a:lnTo>
                    <a:pt x="4132" y="1452"/>
                  </a:lnTo>
                  <a:lnTo>
                    <a:pt x="4002" y="1648"/>
                  </a:lnTo>
                  <a:lnTo>
                    <a:pt x="3871" y="1844"/>
                  </a:lnTo>
                  <a:lnTo>
                    <a:pt x="3753" y="2053"/>
                  </a:lnTo>
                  <a:lnTo>
                    <a:pt x="3622" y="2262"/>
                  </a:lnTo>
                  <a:lnTo>
                    <a:pt x="3400" y="2707"/>
                  </a:lnTo>
                  <a:lnTo>
                    <a:pt x="3191" y="3177"/>
                  </a:lnTo>
                  <a:lnTo>
                    <a:pt x="2995" y="3674"/>
                  </a:lnTo>
                  <a:lnTo>
                    <a:pt x="2812" y="4184"/>
                  </a:lnTo>
                  <a:lnTo>
                    <a:pt x="2655" y="4707"/>
                  </a:lnTo>
                  <a:lnTo>
                    <a:pt x="2498" y="5243"/>
                  </a:lnTo>
                  <a:lnTo>
                    <a:pt x="2367" y="5793"/>
                  </a:lnTo>
                  <a:lnTo>
                    <a:pt x="2236" y="6329"/>
                  </a:lnTo>
                  <a:lnTo>
                    <a:pt x="2132" y="6878"/>
                  </a:lnTo>
                  <a:lnTo>
                    <a:pt x="2027" y="7414"/>
                  </a:lnTo>
                  <a:lnTo>
                    <a:pt x="1949" y="7937"/>
                  </a:lnTo>
                  <a:lnTo>
                    <a:pt x="1870" y="8460"/>
                  </a:lnTo>
                  <a:lnTo>
                    <a:pt x="1805" y="8957"/>
                  </a:lnTo>
                  <a:lnTo>
                    <a:pt x="1700" y="9898"/>
                  </a:lnTo>
                  <a:lnTo>
                    <a:pt x="1635" y="10722"/>
                  </a:lnTo>
                  <a:lnTo>
                    <a:pt x="1478" y="12867"/>
                  </a:lnTo>
                  <a:lnTo>
                    <a:pt x="1295" y="15024"/>
                  </a:lnTo>
                  <a:lnTo>
                    <a:pt x="916" y="19391"/>
                  </a:lnTo>
                  <a:lnTo>
                    <a:pt x="720" y="21601"/>
                  </a:lnTo>
                  <a:lnTo>
                    <a:pt x="537" y="23811"/>
                  </a:lnTo>
                  <a:lnTo>
                    <a:pt x="367" y="26021"/>
                  </a:lnTo>
                  <a:lnTo>
                    <a:pt x="223" y="28243"/>
                  </a:lnTo>
                  <a:lnTo>
                    <a:pt x="170" y="29355"/>
                  </a:lnTo>
                  <a:lnTo>
                    <a:pt x="118" y="30453"/>
                  </a:lnTo>
                  <a:lnTo>
                    <a:pt x="66" y="31565"/>
                  </a:lnTo>
                  <a:lnTo>
                    <a:pt x="27" y="32676"/>
                  </a:lnTo>
                  <a:lnTo>
                    <a:pt x="14" y="33774"/>
                  </a:lnTo>
                  <a:lnTo>
                    <a:pt x="1" y="34873"/>
                  </a:lnTo>
                  <a:lnTo>
                    <a:pt x="1" y="35971"/>
                  </a:lnTo>
                  <a:lnTo>
                    <a:pt x="14" y="37070"/>
                  </a:lnTo>
                  <a:lnTo>
                    <a:pt x="40" y="38155"/>
                  </a:lnTo>
                  <a:lnTo>
                    <a:pt x="79" y="39253"/>
                  </a:lnTo>
                  <a:lnTo>
                    <a:pt x="131" y="40338"/>
                  </a:lnTo>
                  <a:lnTo>
                    <a:pt x="210" y="41411"/>
                  </a:lnTo>
                  <a:lnTo>
                    <a:pt x="301" y="42483"/>
                  </a:lnTo>
                  <a:lnTo>
                    <a:pt x="406" y="43555"/>
                  </a:lnTo>
                  <a:lnTo>
                    <a:pt x="537" y="44614"/>
                  </a:lnTo>
                  <a:lnTo>
                    <a:pt x="680" y="45673"/>
                  </a:lnTo>
                  <a:lnTo>
                    <a:pt x="720" y="45935"/>
                  </a:lnTo>
                  <a:lnTo>
                    <a:pt x="772" y="46183"/>
                  </a:lnTo>
                  <a:lnTo>
                    <a:pt x="837" y="46458"/>
                  </a:lnTo>
                  <a:lnTo>
                    <a:pt x="916" y="46732"/>
                  </a:lnTo>
                  <a:lnTo>
                    <a:pt x="1086" y="47308"/>
                  </a:lnTo>
                  <a:lnTo>
                    <a:pt x="1308" y="47909"/>
                  </a:lnTo>
                  <a:lnTo>
                    <a:pt x="1556" y="48537"/>
                  </a:lnTo>
                  <a:lnTo>
                    <a:pt x="1831" y="49164"/>
                  </a:lnTo>
                  <a:lnTo>
                    <a:pt x="2145" y="49805"/>
                  </a:lnTo>
                  <a:lnTo>
                    <a:pt x="2498" y="50446"/>
                  </a:lnTo>
                  <a:lnTo>
                    <a:pt x="2864" y="51087"/>
                  </a:lnTo>
                  <a:lnTo>
                    <a:pt x="3256" y="51727"/>
                  </a:lnTo>
                  <a:lnTo>
                    <a:pt x="3688" y="52342"/>
                  </a:lnTo>
                  <a:lnTo>
                    <a:pt x="4119" y="52943"/>
                  </a:lnTo>
                  <a:lnTo>
                    <a:pt x="4577" y="53532"/>
                  </a:lnTo>
                  <a:lnTo>
                    <a:pt x="4825" y="53806"/>
                  </a:lnTo>
                  <a:lnTo>
                    <a:pt x="5061" y="54081"/>
                  </a:lnTo>
                  <a:lnTo>
                    <a:pt x="5309" y="54342"/>
                  </a:lnTo>
                  <a:lnTo>
                    <a:pt x="5545" y="54604"/>
                  </a:lnTo>
                  <a:lnTo>
                    <a:pt x="5806" y="54839"/>
                  </a:lnTo>
                  <a:lnTo>
                    <a:pt x="6054" y="55075"/>
                  </a:lnTo>
                  <a:lnTo>
                    <a:pt x="6316" y="55310"/>
                  </a:lnTo>
                  <a:lnTo>
                    <a:pt x="6564" y="55519"/>
                  </a:lnTo>
                  <a:lnTo>
                    <a:pt x="6826" y="55715"/>
                  </a:lnTo>
                  <a:lnTo>
                    <a:pt x="7087" y="55911"/>
                  </a:lnTo>
                  <a:lnTo>
                    <a:pt x="7362" y="56081"/>
                  </a:lnTo>
                  <a:lnTo>
                    <a:pt x="7624" y="56238"/>
                  </a:lnTo>
                  <a:lnTo>
                    <a:pt x="7885" y="56382"/>
                  </a:lnTo>
                  <a:lnTo>
                    <a:pt x="8160" y="56513"/>
                  </a:lnTo>
                  <a:lnTo>
                    <a:pt x="8421" y="56631"/>
                  </a:lnTo>
                  <a:lnTo>
                    <a:pt x="8696" y="56722"/>
                  </a:lnTo>
                  <a:lnTo>
                    <a:pt x="8957" y="56814"/>
                  </a:lnTo>
                  <a:lnTo>
                    <a:pt x="9232" y="56866"/>
                  </a:lnTo>
                  <a:lnTo>
                    <a:pt x="9493" y="56918"/>
                  </a:lnTo>
                  <a:lnTo>
                    <a:pt x="9768" y="56931"/>
                  </a:lnTo>
                  <a:lnTo>
                    <a:pt x="10029" y="56944"/>
                  </a:lnTo>
                  <a:lnTo>
                    <a:pt x="10291" y="56918"/>
                  </a:lnTo>
                  <a:lnTo>
                    <a:pt x="10553" y="56892"/>
                  </a:lnTo>
                  <a:lnTo>
                    <a:pt x="10814" y="56827"/>
                  </a:lnTo>
                  <a:lnTo>
                    <a:pt x="11076" y="56748"/>
                  </a:lnTo>
                  <a:lnTo>
                    <a:pt x="11337" y="56644"/>
                  </a:lnTo>
                  <a:lnTo>
                    <a:pt x="11585" y="56513"/>
                  </a:lnTo>
                  <a:lnTo>
                    <a:pt x="11847" y="56356"/>
                  </a:lnTo>
                  <a:lnTo>
                    <a:pt x="12095" y="56173"/>
                  </a:lnTo>
                  <a:lnTo>
                    <a:pt x="12331" y="55964"/>
                  </a:lnTo>
                  <a:lnTo>
                    <a:pt x="12579" y="55742"/>
                  </a:lnTo>
                  <a:lnTo>
                    <a:pt x="12815" y="55480"/>
                  </a:lnTo>
                  <a:lnTo>
                    <a:pt x="13050" y="55192"/>
                  </a:lnTo>
                  <a:lnTo>
                    <a:pt x="13285" y="54879"/>
                  </a:lnTo>
                  <a:lnTo>
                    <a:pt x="13508" y="54539"/>
                  </a:lnTo>
                  <a:lnTo>
                    <a:pt x="13730" y="54159"/>
                  </a:lnTo>
                  <a:lnTo>
                    <a:pt x="13939" y="53754"/>
                  </a:lnTo>
                  <a:lnTo>
                    <a:pt x="14148" y="53323"/>
                  </a:lnTo>
                  <a:lnTo>
                    <a:pt x="14397" y="52747"/>
                  </a:lnTo>
                  <a:lnTo>
                    <a:pt x="14632" y="52159"/>
                  </a:lnTo>
                  <a:lnTo>
                    <a:pt x="14828" y="51557"/>
                  </a:lnTo>
                  <a:lnTo>
                    <a:pt x="15011" y="50956"/>
                  </a:lnTo>
                  <a:lnTo>
                    <a:pt x="15168" y="50354"/>
                  </a:lnTo>
                  <a:lnTo>
                    <a:pt x="15299" y="49740"/>
                  </a:lnTo>
                  <a:lnTo>
                    <a:pt x="15417" y="49112"/>
                  </a:lnTo>
                  <a:lnTo>
                    <a:pt x="15508" y="48485"/>
                  </a:lnTo>
                  <a:lnTo>
                    <a:pt x="15587" y="47857"/>
                  </a:lnTo>
                  <a:lnTo>
                    <a:pt x="15652" y="47229"/>
                  </a:lnTo>
                  <a:lnTo>
                    <a:pt x="15704" y="46589"/>
                  </a:lnTo>
                  <a:lnTo>
                    <a:pt x="15730" y="45948"/>
                  </a:lnTo>
                  <a:lnTo>
                    <a:pt x="15744" y="45294"/>
                  </a:lnTo>
                  <a:lnTo>
                    <a:pt x="15744" y="44653"/>
                  </a:lnTo>
                  <a:lnTo>
                    <a:pt x="15744" y="44000"/>
                  </a:lnTo>
                  <a:lnTo>
                    <a:pt x="15717" y="43359"/>
                  </a:lnTo>
                  <a:lnTo>
                    <a:pt x="15678" y="42705"/>
                  </a:lnTo>
                  <a:lnTo>
                    <a:pt x="15639" y="42051"/>
                  </a:lnTo>
                  <a:lnTo>
                    <a:pt x="15600" y="41398"/>
                  </a:lnTo>
                  <a:lnTo>
                    <a:pt x="15534" y="40744"/>
                  </a:lnTo>
                  <a:lnTo>
                    <a:pt x="15404" y="39449"/>
                  </a:lnTo>
                  <a:lnTo>
                    <a:pt x="15247" y="38155"/>
                  </a:lnTo>
                  <a:lnTo>
                    <a:pt x="14920" y="35605"/>
                  </a:lnTo>
                  <a:lnTo>
                    <a:pt x="14763" y="34363"/>
                  </a:lnTo>
                  <a:lnTo>
                    <a:pt x="14606" y="33134"/>
                  </a:lnTo>
                  <a:lnTo>
                    <a:pt x="14109" y="28923"/>
                  </a:lnTo>
                  <a:lnTo>
                    <a:pt x="13495" y="23955"/>
                  </a:lnTo>
                  <a:lnTo>
                    <a:pt x="13155" y="21326"/>
                  </a:lnTo>
                  <a:lnTo>
                    <a:pt x="12802" y="18659"/>
                  </a:lnTo>
                  <a:lnTo>
                    <a:pt x="12435" y="16018"/>
                  </a:lnTo>
                  <a:lnTo>
                    <a:pt x="12069" y="13429"/>
                  </a:lnTo>
                  <a:lnTo>
                    <a:pt x="11703" y="10957"/>
                  </a:lnTo>
                  <a:lnTo>
                    <a:pt x="11337" y="8656"/>
                  </a:lnTo>
                  <a:lnTo>
                    <a:pt x="10984" y="6577"/>
                  </a:lnTo>
                  <a:lnTo>
                    <a:pt x="10814" y="5636"/>
                  </a:lnTo>
                  <a:lnTo>
                    <a:pt x="10644" y="4760"/>
                  </a:lnTo>
                  <a:lnTo>
                    <a:pt x="10474" y="3962"/>
                  </a:lnTo>
                  <a:lnTo>
                    <a:pt x="10317" y="3256"/>
                  </a:lnTo>
                  <a:lnTo>
                    <a:pt x="10160" y="2641"/>
                  </a:lnTo>
                  <a:lnTo>
                    <a:pt x="10016" y="2118"/>
                  </a:lnTo>
                  <a:lnTo>
                    <a:pt x="9873" y="1713"/>
                  </a:lnTo>
                  <a:lnTo>
                    <a:pt x="9807" y="1543"/>
                  </a:lnTo>
                  <a:lnTo>
                    <a:pt x="9742" y="1412"/>
                  </a:lnTo>
                  <a:lnTo>
                    <a:pt x="9676" y="1295"/>
                  </a:lnTo>
                  <a:lnTo>
                    <a:pt x="9611" y="1216"/>
                  </a:lnTo>
                  <a:lnTo>
                    <a:pt x="9559" y="1177"/>
                  </a:lnTo>
                  <a:lnTo>
                    <a:pt x="9493" y="1164"/>
                  </a:lnTo>
                  <a:lnTo>
                    <a:pt x="9219" y="955"/>
                  </a:lnTo>
                  <a:lnTo>
                    <a:pt x="8944" y="772"/>
                  </a:lnTo>
                  <a:lnTo>
                    <a:pt x="8670" y="615"/>
                  </a:lnTo>
                  <a:lnTo>
                    <a:pt x="8408" y="471"/>
                  </a:lnTo>
                  <a:lnTo>
                    <a:pt x="8160" y="353"/>
                  </a:lnTo>
                  <a:lnTo>
                    <a:pt x="7911" y="249"/>
                  </a:lnTo>
                  <a:lnTo>
                    <a:pt x="7663" y="157"/>
                  </a:lnTo>
                  <a:lnTo>
                    <a:pt x="7427" y="92"/>
                  </a:lnTo>
                  <a:lnTo>
                    <a:pt x="7205" y="39"/>
                  </a:lnTo>
                  <a:lnTo>
                    <a:pt x="6970" y="13"/>
                  </a:lnTo>
                  <a:lnTo>
                    <a:pt x="676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1" name="Google Shape;1818;p38">
              <a:extLst>
                <a:ext uri="{FF2B5EF4-FFF2-40B4-BE49-F238E27FC236}">
                  <a16:creationId xmlns:a16="http://schemas.microsoft.com/office/drawing/2014/main" id="{6F80E353-81E7-02BF-0BDF-F7B709BDBD14}"/>
                </a:ext>
              </a:extLst>
            </p:cNvPr>
            <p:cNvSpPr/>
            <p:nvPr/>
          </p:nvSpPr>
          <p:spPr>
            <a:xfrm>
              <a:off x="3023825" y="4803800"/>
              <a:ext cx="519125" cy="295525"/>
            </a:xfrm>
            <a:custGeom>
              <a:avLst/>
              <a:gdLst/>
              <a:ahLst/>
              <a:cxnLst/>
              <a:rect l="l" t="t" r="r" b="b"/>
              <a:pathLst>
                <a:path w="20765" h="11821" extrusionOk="0">
                  <a:moveTo>
                    <a:pt x="12984" y="0"/>
                  </a:moveTo>
                  <a:lnTo>
                    <a:pt x="12566" y="13"/>
                  </a:lnTo>
                  <a:lnTo>
                    <a:pt x="12147" y="40"/>
                  </a:lnTo>
                  <a:lnTo>
                    <a:pt x="11742" y="66"/>
                  </a:lnTo>
                  <a:lnTo>
                    <a:pt x="11337" y="105"/>
                  </a:lnTo>
                  <a:lnTo>
                    <a:pt x="10958" y="157"/>
                  </a:lnTo>
                  <a:lnTo>
                    <a:pt x="10591" y="223"/>
                  </a:lnTo>
                  <a:lnTo>
                    <a:pt x="9833" y="236"/>
                  </a:lnTo>
                  <a:lnTo>
                    <a:pt x="9049" y="275"/>
                  </a:lnTo>
                  <a:lnTo>
                    <a:pt x="8238" y="327"/>
                  </a:lnTo>
                  <a:lnTo>
                    <a:pt x="7819" y="379"/>
                  </a:lnTo>
                  <a:lnTo>
                    <a:pt x="7414" y="432"/>
                  </a:lnTo>
                  <a:lnTo>
                    <a:pt x="6996" y="484"/>
                  </a:lnTo>
                  <a:lnTo>
                    <a:pt x="6577" y="563"/>
                  </a:lnTo>
                  <a:lnTo>
                    <a:pt x="6159" y="641"/>
                  </a:lnTo>
                  <a:lnTo>
                    <a:pt x="5740" y="733"/>
                  </a:lnTo>
                  <a:lnTo>
                    <a:pt x="5335" y="837"/>
                  </a:lnTo>
                  <a:lnTo>
                    <a:pt x="4930" y="955"/>
                  </a:lnTo>
                  <a:lnTo>
                    <a:pt x="4537" y="1072"/>
                  </a:lnTo>
                  <a:lnTo>
                    <a:pt x="4145" y="1216"/>
                  </a:lnTo>
                  <a:lnTo>
                    <a:pt x="3766" y="1373"/>
                  </a:lnTo>
                  <a:lnTo>
                    <a:pt x="3387" y="1530"/>
                  </a:lnTo>
                  <a:lnTo>
                    <a:pt x="3034" y="1713"/>
                  </a:lnTo>
                  <a:lnTo>
                    <a:pt x="2694" y="1909"/>
                  </a:lnTo>
                  <a:lnTo>
                    <a:pt x="2354" y="2119"/>
                  </a:lnTo>
                  <a:lnTo>
                    <a:pt x="2040" y="2354"/>
                  </a:lnTo>
                  <a:lnTo>
                    <a:pt x="1739" y="2602"/>
                  </a:lnTo>
                  <a:lnTo>
                    <a:pt x="1465" y="2864"/>
                  </a:lnTo>
                  <a:lnTo>
                    <a:pt x="1203" y="3138"/>
                  </a:lnTo>
                  <a:lnTo>
                    <a:pt x="968" y="3439"/>
                  </a:lnTo>
                  <a:lnTo>
                    <a:pt x="759" y="3753"/>
                  </a:lnTo>
                  <a:lnTo>
                    <a:pt x="562" y="4093"/>
                  </a:lnTo>
                  <a:lnTo>
                    <a:pt x="471" y="4263"/>
                  </a:lnTo>
                  <a:lnTo>
                    <a:pt x="392" y="4446"/>
                  </a:lnTo>
                  <a:lnTo>
                    <a:pt x="314" y="4629"/>
                  </a:lnTo>
                  <a:lnTo>
                    <a:pt x="249" y="4825"/>
                  </a:lnTo>
                  <a:lnTo>
                    <a:pt x="196" y="5021"/>
                  </a:lnTo>
                  <a:lnTo>
                    <a:pt x="131" y="5231"/>
                  </a:lnTo>
                  <a:lnTo>
                    <a:pt x="92" y="5427"/>
                  </a:lnTo>
                  <a:lnTo>
                    <a:pt x="53" y="5649"/>
                  </a:lnTo>
                  <a:lnTo>
                    <a:pt x="26" y="5832"/>
                  </a:lnTo>
                  <a:lnTo>
                    <a:pt x="13" y="6028"/>
                  </a:lnTo>
                  <a:lnTo>
                    <a:pt x="0" y="6211"/>
                  </a:lnTo>
                  <a:lnTo>
                    <a:pt x="13" y="6394"/>
                  </a:lnTo>
                  <a:lnTo>
                    <a:pt x="26" y="6577"/>
                  </a:lnTo>
                  <a:lnTo>
                    <a:pt x="53" y="6760"/>
                  </a:lnTo>
                  <a:lnTo>
                    <a:pt x="79" y="6930"/>
                  </a:lnTo>
                  <a:lnTo>
                    <a:pt x="118" y="7113"/>
                  </a:lnTo>
                  <a:lnTo>
                    <a:pt x="170" y="7283"/>
                  </a:lnTo>
                  <a:lnTo>
                    <a:pt x="236" y="7440"/>
                  </a:lnTo>
                  <a:lnTo>
                    <a:pt x="301" y="7610"/>
                  </a:lnTo>
                  <a:lnTo>
                    <a:pt x="366" y="7767"/>
                  </a:lnTo>
                  <a:lnTo>
                    <a:pt x="536" y="8081"/>
                  </a:lnTo>
                  <a:lnTo>
                    <a:pt x="732" y="8382"/>
                  </a:lnTo>
                  <a:lnTo>
                    <a:pt x="942" y="8669"/>
                  </a:lnTo>
                  <a:lnTo>
                    <a:pt x="1177" y="8944"/>
                  </a:lnTo>
                  <a:lnTo>
                    <a:pt x="1439" y="9206"/>
                  </a:lnTo>
                  <a:lnTo>
                    <a:pt x="1700" y="9454"/>
                  </a:lnTo>
                  <a:lnTo>
                    <a:pt x="1988" y="9689"/>
                  </a:lnTo>
                  <a:lnTo>
                    <a:pt x="2275" y="9912"/>
                  </a:lnTo>
                  <a:lnTo>
                    <a:pt x="2576" y="10108"/>
                  </a:lnTo>
                  <a:lnTo>
                    <a:pt x="2890" y="10291"/>
                  </a:lnTo>
                  <a:lnTo>
                    <a:pt x="3334" y="10526"/>
                  </a:lnTo>
                  <a:lnTo>
                    <a:pt x="3779" y="10735"/>
                  </a:lnTo>
                  <a:lnTo>
                    <a:pt x="4250" y="10932"/>
                  </a:lnTo>
                  <a:lnTo>
                    <a:pt x="4734" y="11088"/>
                  </a:lnTo>
                  <a:lnTo>
                    <a:pt x="5217" y="11232"/>
                  </a:lnTo>
                  <a:lnTo>
                    <a:pt x="5714" y="11363"/>
                  </a:lnTo>
                  <a:lnTo>
                    <a:pt x="6224" y="11468"/>
                  </a:lnTo>
                  <a:lnTo>
                    <a:pt x="6721" y="11559"/>
                  </a:lnTo>
                  <a:lnTo>
                    <a:pt x="7231" y="11638"/>
                  </a:lnTo>
                  <a:lnTo>
                    <a:pt x="7754" y="11690"/>
                  </a:lnTo>
                  <a:lnTo>
                    <a:pt x="8264" y="11742"/>
                  </a:lnTo>
                  <a:lnTo>
                    <a:pt x="8774" y="11781"/>
                  </a:lnTo>
                  <a:lnTo>
                    <a:pt x="9284" y="11795"/>
                  </a:lnTo>
                  <a:lnTo>
                    <a:pt x="9794" y="11808"/>
                  </a:lnTo>
                  <a:lnTo>
                    <a:pt x="10788" y="11821"/>
                  </a:lnTo>
                  <a:lnTo>
                    <a:pt x="11141" y="11808"/>
                  </a:lnTo>
                  <a:lnTo>
                    <a:pt x="11507" y="11795"/>
                  </a:lnTo>
                  <a:lnTo>
                    <a:pt x="11899" y="11768"/>
                  </a:lnTo>
                  <a:lnTo>
                    <a:pt x="12278" y="11729"/>
                  </a:lnTo>
                  <a:lnTo>
                    <a:pt x="12684" y="11690"/>
                  </a:lnTo>
                  <a:lnTo>
                    <a:pt x="13076" y="11638"/>
                  </a:lnTo>
                  <a:lnTo>
                    <a:pt x="13481" y="11559"/>
                  </a:lnTo>
                  <a:lnTo>
                    <a:pt x="13886" y="11481"/>
                  </a:lnTo>
                  <a:lnTo>
                    <a:pt x="14305" y="11402"/>
                  </a:lnTo>
                  <a:lnTo>
                    <a:pt x="14710" y="11298"/>
                  </a:lnTo>
                  <a:lnTo>
                    <a:pt x="15116" y="11180"/>
                  </a:lnTo>
                  <a:lnTo>
                    <a:pt x="15521" y="11062"/>
                  </a:lnTo>
                  <a:lnTo>
                    <a:pt x="15926" y="10918"/>
                  </a:lnTo>
                  <a:lnTo>
                    <a:pt x="16319" y="10775"/>
                  </a:lnTo>
                  <a:lnTo>
                    <a:pt x="16698" y="10605"/>
                  </a:lnTo>
                  <a:lnTo>
                    <a:pt x="17077" y="10435"/>
                  </a:lnTo>
                  <a:lnTo>
                    <a:pt x="17443" y="10239"/>
                  </a:lnTo>
                  <a:lnTo>
                    <a:pt x="17809" y="10042"/>
                  </a:lnTo>
                  <a:lnTo>
                    <a:pt x="18149" y="9820"/>
                  </a:lnTo>
                  <a:lnTo>
                    <a:pt x="18476" y="9585"/>
                  </a:lnTo>
                  <a:lnTo>
                    <a:pt x="18790" y="9336"/>
                  </a:lnTo>
                  <a:lnTo>
                    <a:pt x="19078" y="9075"/>
                  </a:lnTo>
                  <a:lnTo>
                    <a:pt x="19365" y="8800"/>
                  </a:lnTo>
                  <a:lnTo>
                    <a:pt x="19614" y="8499"/>
                  </a:lnTo>
                  <a:lnTo>
                    <a:pt x="19849" y="8199"/>
                  </a:lnTo>
                  <a:lnTo>
                    <a:pt x="20058" y="7872"/>
                  </a:lnTo>
                  <a:lnTo>
                    <a:pt x="20241" y="7532"/>
                  </a:lnTo>
                  <a:lnTo>
                    <a:pt x="20333" y="7349"/>
                  </a:lnTo>
                  <a:lnTo>
                    <a:pt x="20411" y="7166"/>
                  </a:lnTo>
                  <a:lnTo>
                    <a:pt x="20477" y="6983"/>
                  </a:lnTo>
                  <a:lnTo>
                    <a:pt x="20542" y="6787"/>
                  </a:lnTo>
                  <a:lnTo>
                    <a:pt x="20594" y="6590"/>
                  </a:lnTo>
                  <a:lnTo>
                    <a:pt x="20647" y="6394"/>
                  </a:lnTo>
                  <a:lnTo>
                    <a:pt x="20686" y="6198"/>
                  </a:lnTo>
                  <a:lnTo>
                    <a:pt x="20712" y="5989"/>
                  </a:lnTo>
                  <a:lnTo>
                    <a:pt x="20738" y="5767"/>
                  </a:lnTo>
                  <a:lnTo>
                    <a:pt x="20764" y="5557"/>
                  </a:lnTo>
                  <a:lnTo>
                    <a:pt x="20764" y="5309"/>
                  </a:lnTo>
                  <a:lnTo>
                    <a:pt x="20764" y="5061"/>
                  </a:lnTo>
                  <a:lnTo>
                    <a:pt x="20764" y="4825"/>
                  </a:lnTo>
                  <a:lnTo>
                    <a:pt x="20738" y="4603"/>
                  </a:lnTo>
                  <a:lnTo>
                    <a:pt x="20712" y="4381"/>
                  </a:lnTo>
                  <a:lnTo>
                    <a:pt x="20673" y="4171"/>
                  </a:lnTo>
                  <a:lnTo>
                    <a:pt x="20620" y="3962"/>
                  </a:lnTo>
                  <a:lnTo>
                    <a:pt x="20568" y="3753"/>
                  </a:lnTo>
                  <a:lnTo>
                    <a:pt x="20503" y="3557"/>
                  </a:lnTo>
                  <a:lnTo>
                    <a:pt x="20437" y="3374"/>
                  </a:lnTo>
                  <a:lnTo>
                    <a:pt x="20359" y="3191"/>
                  </a:lnTo>
                  <a:lnTo>
                    <a:pt x="20267" y="3008"/>
                  </a:lnTo>
                  <a:lnTo>
                    <a:pt x="20176" y="2838"/>
                  </a:lnTo>
                  <a:lnTo>
                    <a:pt x="20071" y="2668"/>
                  </a:lnTo>
                  <a:lnTo>
                    <a:pt x="19967" y="2511"/>
                  </a:lnTo>
                  <a:lnTo>
                    <a:pt x="19849" y="2367"/>
                  </a:lnTo>
                  <a:lnTo>
                    <a:pt x="19718" y="2210"/>
                  </a:lnTo>
                  <a:lnTo>
                    <a:pt x="19587" y="2066"/>
                  </a:lnTo>
                  <a:lnTo>
                    <a:pt x="19457" y="1935"/>
                  </a:lnTo>
                  <a:lnTo>
                    <a:pt x="19313" y="1805"/>
                  </a:lnTo>
                  <a:lnTo>
                    <a:pt x="19012" y="1556"/>
                  </a:lnTo>
                  <a:lnTo>
                    <a:pt x="18698" y="1334"/>
                  </a:lnTo>
                  <a:lnTo>
                    <a:pt x="18358" y="1125"/>
                  </a:lnTo>
                  <a:lnTo>
                    <a:pt x="18005" y="942"/>
                  </a:lnTo>
                  <a:lnTo>
                    <a:pt x="17626" y="772"/>
                  </a:lnTo>
                  <a:lnTo>
                    <a:pt x="17234" y="628"/>
                  </a:lnTo>
                  <a:lnTo>
                    <a:pt x="16842" y="497"/>
                  </a:lnTo>
                  <a:lnTo>
                    <a:pt x="16423" y="379"/>
                  </a:lnTo>
                  <a:lnTo>
                    <a:pt x="16005" y="288"/>
                  </a:lnTo>
                  <a:lnTo>
                    <a:pt x="15586" y="196"/>
                  </a:lnTo>
                  <a:lnTo>
                    <a:pt x="15155" y="131"/>
                  </a:lnTo>
                  <a:lnTo>
                    <a:pt x="14723" y="79"/>
                  </a:lnTo>
                  <a:lnTo>
                    <a:pt x="14292" y="40"/>
                  </a:lnTo>
                  <a:lnTo>
                    <a:pt x="13847" y="13"/>
                  </a:lnTo>
                  <a:lnTo>
                    <a:pt x="1341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2" name="Google Shape;1819;p38">
              <a:extLst>
                <a:ext uri="{FF2B5EF4-FFF2-40B4-BE49-F238E27FC236}">
                  <a16:creationId xmlns:a16="http://schemas.microsoft.com/office/drawing/2014/main" id="{18EA5756-40E7-3B55-59AA-F679FA50EA7A}"/>
                </a:ext>
              </a:extLst>
            </p:cNvPr>
            <p:cNvSpPr/>
            <p:nvPr/>
          </p:nvSpPr>
          <p:spPr>
            <a:xfrm>
              <a:off x="3381750" y="4928350"/>
              <a:ext cx="80125" cy="148100"/>
            </a:xfrm>
            <a:custGeom>
              <a:avLst/>
              <a:gdLst/>
              <a:ahLst/>
              <a:cxnLst/>
              <a:rect l="l" t="t" r="r" b="b"/>
              <a:pathLst>
                <a:path w="3205" h="5924" extrusionOk="0">
                  <a:moveTo>
                    <a:pt x="1936" y="0"/>
                  </a:moveTo>
                  <a:lnTo>
                    <a:pt x="1845" y="26"/>
                  </a:lnTo>
                  <a:lnTo>
                    <a:pt x="1753" y="65"/>
                  </a:lnTo>
                  <a:lnTo>
                    <a:pt x="1688" y="118"/>
                  </a:lnTo>
                  <a:lnTo>
                    <a:pt x="1635" y="170"/>
                  </a:lnTo>
                  <a:lnTo>
                    <a:pt x="1622" y="209"/>
                  </a:lnTo>
                  <a:lnTo>
                    <a:pt x="1609" y="235"/>
                  </a:lnTo>
                  <a:lnTo>
                    <a:pt x="1596" y="549"/>
                  </a:lnTo>
                  <a:lnTo>
                    <a:pt x="1570" y="876"/>
                  </a:lnTo>
                  <a:lnTo>
                    <a:pt x="1544" y="1203"/>
                  </a:lnTo>
                  <a:lnTo>
                    <a:pt x="1492" y="1517"/>
                  </a:lnTo>
                  <a:lnTo>
                    <a:pt x="1426" y="1844"/>
                  </a:lnTo>
                  <a:lnTo>
                    <a:pt x="1348" y="2171"/>
                  </a:lnTo>
                  <a:lnTo>
                    <a:pt x="1269" y="2511"/>
                  </a:lnTo>
                  <a:lnTo>
                    <a:pt x="1178" y="2838"/>
                  </a:lnTo>
                  <a:lnTo>
                    <a:pt x="1073" y="3177"/>
                  </a:lnTo>
                  <a:lnTo>
                    <a:pt x="956" y="3504"/>
                  </a:lnTo>
                  <a:lnTo>
                    <a:pt x="707" y="4184"/>
                  </a:lnTo>
                  <a:lnTo>
                    <a:pt x="432" y="4864"/>
                  </a:lnTo>
                  <a:lnTo>
                    <a:pt x="132" y="5557"/>
                  </a:lnTo>
                  <a:lnTo>
                    <a:pt x="53" y="5610"/>
                  </a:lnTo>
                  <a:lnTo>
                    <a:pt x="14" y="5675"/>
                  </a:lnTo>
                  <a:lnTo>
                    <a:pt x="1" y="5701"/>
                  </a:lnTo>
                  <a:lnTo>
                    <a:pt x="1" y="5740"/>
                  </a:lnTo>
                  <a:lnTo>
                    <a:pt x="14" y="5766"/>
                  </a:lnTo>
                  <a:lnTo>
                    <a:pt x="27" y="5793"/>
                  </a:lnTo>
                  <a:lnTo>
                    <a:pt x="27" y="5819"/>
                  </a:lnTo>
                  <a:lnTo>
                    <a:pt x="27" y="5845"/>
                  </a:lnTo>
                  <a:lnTo>
                    <a:pt x="40" y="5871"/>
                  </a:lnTo>
                  <a:lnTo>
                    <a:pt x="53" y="5884"/>
                  </a:lnTo>
                  <a:lnTo>
                    <a:pt x="106" y="5910"/>
                  </a:lnTo>
                  <a:lnTo>
                    <a:pt x="171" y="5923"/>
                  </a:lnTo>
                  <a:lnTo>
                    <a:pt x="263" y="5910"/>
                  </a:lnTo>
                  <a:lnTo>
                    <a:pt x="341" y="5897"/>
                  </a:lnTo>
                  <a:lnTo>
                    <a:pt x="419" y="5871"/>
                  </a:lnTo>
                  <a:lnTo>
                    <a:pt x="498" y="5819"/>
                  </a:lnTo>
                  <a:lnTo>
                    <a:pt x="877" y="5793"/>
                  </a:lnTo>
                  <a:lnTo>
                    <a:pt x="1230" y="5740"/>
                  </a:lnTo>
                  <a:lnTo>
                    <a:pt x="1544" y="5649"/>
                  </a:lnTo>
                  <a:lnTo>
                    <a:pt x="1832" y="5544"/>
                  </a:lnTo>
                  <a:lnTo>
                    <a:pt x="2080" y="5426"/>
                  </a:lnTo>
                  <a:lnTo>
                    <a:pt x="2302" y="5283"/>
                  </a:lnTo>
                  <a:lnTo>
                    <a:pt x="2498" y="5126"/>
                  </a:lnTo>
                  <a:lnTo>
                    <a:pt x="2668" y="4943"/>
                  </a:lnTo>
                  <a:lnTo>
                    <a:pt x="2812" y="4760"/>
                  </a:lnTo>
                  <a:lnTo>
                    <a:pt x="2930" y="4550"/>
                  </a:lnTo>
                  <a:lnTo>
                    <a:pt x="3021" y="4341"/>
                  </a:lnTo>
                  <a:lnTo>
                    <a:pt x="3100" y="4119"/>
                  </a:lnTo>
                  <a:lnTo>
                    <a:pt x="3152" y="3884"/>
                  </a:lnTo>
                  <a:lnTo>
                    <a:pt x="3191" y="3648"/>
                  </a:lnTo>
                  <a:lnTo>
                    <a:pt x="3205" y="3400"/>
                  </a:lnTo>
                  <a:lnTo>
                    <a:pt x="3205" y="3164"/>
                  </a:lnTo>
                  <a:lnTo>
                    <a:pt x="3205" y="2916"/>
                  </a:lnTo>
                  <a:lnTo>
                    <a:pt x="3178" y="2668"/>
                  </a:lnTo>
                  <a:lnTo>
                    <a:pt x="3139" y="2419"/>
                  </a:lnTo>
                  <a:lnTo>
                    <a:pt x="3087" y="2171"/>
                  </a:lnTo>
                  <a:lnTo>
                    <a:pt x="3021" y="1935"/>
                  </a:lnTo>
                  <a:lnTo>
                    <a:pt x="2956" y="1700"/>
                  </a:lnTo>
                  <a:lnTo>
                    <a:pt x="2891" y="1478"/>
                  </a:lnTo>
                  <a:lnTo>
                    <a:pt x="2812" y="1255"/>
                  </a:lnTo>
                  <a:lnTo>
                    <a:pt x="2642" y="850"/>
                  </a:lnTo>
                  <a:lnTo>
                    <a:pt x="2472" y="510"/>
                  </a:lnTo>
                  <a:lnTo>
                    <a:pt x="2302" y="235"/>
                  </a:lnTo>
                  <a:lnTo>
                    <a:pt x="2224" y="118"/>
                  </a:lnTo>
                  <a:lnTo>
                    <a:pt x="2158" y="39"/>
                  </a:lnTo>
                  <a:lnTo>
                    <a:pt x="2132" y="13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3" name="Google Shape;1820;p38">
              <a:extLst>
                <a:ext uri="{FF2B5EF4-FFF2-40B4-BE49-F238E27FC236}">
                  <a16:creationId xmlns:a16="http://schemas.microsoft.com/office/drawing/2014/main" id="{FB658DDB-FC39-1B52-1FF4-2A6D0695C54E}"/>
                </a:ext>
              </a:extLst>
            </p:cNvPr>
            <p:cNvSpPr/>
            <p:nvPr/>
          </p:nvSpPr>
          <p:spPr>
            <a:xfrm>
              <a:off x="3171575" y="4939775"/>
              <a:ext cx="76175" cy="152025"/>
            </a:xfrm>
            <a:custGeom>
              <a:avLst/>
              <a:gdLst/>
              <a:ahLst/>
              <a:cxnLst/>
              <a:rect l="l" t="t" r="r" b="b"/>
              <a:pathLst>
                <a:path w="3047" h="6081" extrusionOk="0">
                  <a:moveTo>
                    <a:pt x="1936" y="1"/>
                  </a:moveTo>
                  <a:lnTo>
                    <a:pt x="1844" y="27"/>
                  </a:lnTo>
                  <a:lnTo>
                    <a:pt x="1753" y="66"/>
                  </a:lnTo>
                  <a:lnTo>
                    <a:pt x="1674" y="118"/>
                  </a:lnTo>
                  <a:lnTo>
                    <a:pt x="1622" y="171"/>
                  </a:lnTo>
                  <a:lnTo>
                    <a:pt x="1609" y="210"/>
                  </a:lnTo>
                  <a:lnTo>
                    <a:pt x="1609" y="236"/>
                  </a:lnTo>
                  <a:lnTo>
                    <a:pt x="1596" y="550"/>
                  </a:lnTo>
                  <a:lnTo>
                    <a:pt x="1569" y="877"/>
                  </a:lnTo>
                  <a:lnTo>
                    <a:pt x="1530" y="1204"/>
                  </a:lnTo>
                  <a:lnTo>
                    <a:pt x="1478" y="1518"/>
                  </a:lnTo>
                  <a:lnTo>
                    <a:pt x="1413" y="1844"/>
                  </a:lnTo>
                  <a:lnTo>
                    <a:pt x="1347" y="2171"/>
                  </a:lnTo>
                  <a:lnTo>
                    <a:pt x="1256" y="2511"/>
                  </a:lnTo>
                  <a:lnTo>
                    <a:pt x="1164" y="2838"/>
                  </a:lnTo>
                  <a:lnTo>
                    <a:pt x="1060" y="3178"/>
                  </a:lnTo>
                  <a:lnTo>
                    <a:pt x="955" y="3505"/>
                  </a:lnTo>
                  <a:lnTo>
                    <a:pt x="706" y="4185"/>
                  </a:lnTo>
                  <a:lnTo>
                    <a:pt x="419" y="4865"/>
                  </a:lnTo>
                  <a:lnTo>
                    <a:pt x="118" y="5558"/>
                  </a:lnTo>
                  <a:lnTo>
                    <a:pt x="53" y="5610"/>
                  </a:lnTo>
                  <a:lnTo>
                    <a:pt x="0" y="5676"/>
                  </a:lnTo>
                  <a:lnTo>
                    <a:pt x="0" y="5702"/>
                  </a:lnTo>
                  <a:lnTo>
                    <a:pt x="0" y="5741"/>
                  </a:lnTo>
                  <a:lnTo>
                    <a:pt x="0" y="5767"/>
                  </a:lnTo>
                  <a:lnTo>
                    <a:pt x="27" y="5793"/>
                  </a:lnTo>
                  <a:lnTo>
                    <a:pt x="13" y="5819"/>
                  </a:lnTo>
                  <a:lnTo>
                    <a:pt x="13" y="5846"/>
                  </a:lnTo>
                  <a:lnTo>
                    <a:pt x="27" y="5872"/>
                  </a:lnTo>
                  <a:lnTo>
                    <a:pt x="53" y="5885"/>
                  </a:lnTo>
                  <a:lnTo>
                    <a:pt x="105" y="5911"/>
                  </a:lnTo>
                  <a:lnTo>
                    <a:pt x="170" y="5924"/>
                  </a:lnTo>
                  <a:lnTo>
                    <a:pt x="249" y="5911"/>
                  </a:lnTo>
                  <a:lnTo>
                    <a:pt x="327" y="5898"/>
                  </a:lnTo>
                  <a:lnTo>
                    <a:pt x="419" y="5872"/>
                  </a:lnTo>
                  <a:lnTo>
                    <a:pt x="484" y="5819"/>
                  </a:lnTo>
                  <a:lnTo>
                    <a:pt x="667" y="5898"/>
                  </a:lnTo>
                  <a:lnTo>
                    <a:pt x="837" y="5950"/>
                  </a:lnTo>
                  <a:lnTo>
                    <a:pt x="994" y="6002"/>
                  </a:lnTo>
                  <a:lnTo>
                    <a:pt x="1151" y="6042"/>
                  </a:lnTo>
                  <a:lnTo>
                    <a:pt x="1295" y="6068"/>
                  </a:lnTo>
                  <a:lnTo>
                    <a:pt x="1439" y="6081"/>
                  </a:lnTo>
                  <a:lnTo>
                    <a:pt x="1700" y="6081"/>
                  </a:lnTo>
                  <a:lnTo>
                    <a:pt x="1818" y="6055"/>
                  </a:lnTo>
                  <a:lnTo>
                    <a:pt x="1936" y="6042"/>
                  </a:lnTo>
                  <a:lnTo>
                    <a:pt x="2040" y="6002"/>
                  </a:lnTo>
                  <a:lnTo>
                    <a:pt x="2145" y="5963"/>
                  </a:lnTo>
                  <a:lnTo>
                    <a:pt x="2236" y="5911"/>
                  </a:lnTo>
                  <a:lnTo>
                    <a:pt x="2328" y="5859"/>
                  </a:lnTo>
                  <a:lnTo>
                    <a:pt x="2406" y="5793"/>
                  </a:lnTo>
                  <a:lnTo>
                    <a:pt x="2485" y="5715"/>
                  </a:lnTo>
                  <a:lnTo>
                    <a:pt x="2550" y="5636"/>
                  </a:lnTo>
                  <a:lnTo>
                    <a:pt x="2616" y="5558"/>
                  </a:lnTo>
                  <a:lnTo>
                    <a:pt x="2733" y="5362"/>
                  </a:lnTo>
                  <a:lnTo>
                    <a:pt x="2838" y="5153"/>
                  </a:lnTo>
                  <a:lnTo>
                    <a:pt x="2903" y="4917"/>
                  </a:lnTo>
                  <a:lnTo>
                    <a:pt x="2969" y="4669"/>
                  </a:lnTo>
                  <a:lnTo>
                    <a:pt x="3008" y="4407"/>
                  </a:lnTo>
                  <a:lnTo>
                    <a:pt x="3034" y="4133"/>
                  </a:lnTo>
                  <a:lnTo>
                    <a:pt x="3047" y="3845"/>
                  </a:lnTo>
                  <a:lnTo>
                    <a:pt x="3047" y="3557"/>
                  </a:lnTo>
                  <a:lnTo>
                    <a:pt x="3034" y="3257"/>
                  </a:lnTo>
                  <a:lnTo>
                    <a:pt x="3008" y="2956"/>
                  </a:lnTo>
                  <a:lnTo>
                    <a:pt x="2969" y="2655"/>
                  </a:lnTo>
                  <a:lnTo>
                    <a:pt x="2916" y="2354"/>
                  </a:lnTo>
                  <a:lnTo>
                    <a:pt x="2864" y="2067"/>
                  </a:lnTo>
                  <a:lnTo>
                    <a:pt x="2812" y="1779"/>
                  </a:lnTo>
                  <a:lnTo>
                    <a:pt x="2746" y="1518"/>
                  </a:lnTo>
                  <a:lnTo>
                    <a:pt x="2602" y="1008"/>
                  </a:lnTo>
                  <a:lnTo>
                    <a:pt x="2524" y="785"/>
                  </a:lnTo>
                  <a:lnTo>
                    <a:pt x="2446" y="589"/>
                  </a:lnTo>
                  <a:lnTo>
                    <a:pt x="2367" y="406"/>
                  </a:lnTo>
                  <a:lnTo>
                    <a:pt x="2289" y="249"/>
                  </a:lnTo>
                  <a:lnTo>
                    <a:pt x="2223" y="132"/>
                  </a:lnTo>
                  <a:lnTo>
                    <a:pt x="2145" y="40"/>
                  </a:lnTo>
                  <a:lnTo>
                    <a:pt x="2132" y="14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4" name="Google Shape;1821;p38">
              <a:extLst>
                <a:ext uri="{FF2B5EF4-FFF2-40B4-BE49-F238E27FC236}">
                  <a16:creationId xmlns:a16="http://schemas.microsoft.com/office/drawing/2014/main" id="{BC62AEFD-A5A4-87B4-C619-B2505814EEE8}"/>
                </a:ext>
              </a:extLst>
            </p:cNvPr>
            <p:cNvSpPr/>
            <p:nvPr/>
          </p:nvSpPr>
          <p:spPr>
            <a:xfrm>
              <a:off x="2758375" y="4965600"/>
              <a:ext cx="86975" cy="142550"/>
            </a:xfrm>
            <a:custGeom>
              <a:avLst/>
              <a:gdLst/>
              <a:ahLst/>
              <a:cxnLst/>
              <a:rect l="l" t="t" r="r" b="b"/>
              <a:pathLst>
                <a:path w="3479" h="5702" extrusionOk="0">
                  <a:moveTo>
                    <a:pt x="2524" y="1"/>
                  </a:moveTo>
                  <a:lnTo>
                    <a:pt x="2433" y="14"/>
                  </a:lnTo>
                  <a:lnTo>
                    <a:pt x="2341" y="40"/>
                  </a:lnTo>
                  <a:lnTo>
                    <a:pt x="2263" y="79"/>
                  </a:lnTo>
                  <a:lnTo>
                    <a:pt x="2198" y="131"/>
                  </a:lnTo>
                  <a:lnTo>
                    <a:pt x="2184" y="158"/>
                  </a:lnTo>
                  <a:lnTo>
                    <a:pt x="2171" y="184"/>
                  </a:lnTo>
                  <a:lnTo>
                    <a:pt x="2132" y="511"/>
                  </a:lnTo>
                  <a:lnTo>
                    <a:pt x="2067" y="824"/>
                  </a:lnTo>
                  <a:lnTo>
                    <a:pt x="2001" y="1138"/>
                  </a:lnTo>
                  <a:lnTo>
                    <a:pt x="1923" y="1452"/>
                  </a:lnTo>
                  <a:lnTo>
                    <a:pt x="1818" y="1779"/>
                  </a:lnTo>
                  <a:lnTo>
                    <a:pt x="1714" y="2093"/>
                  </a:lnTo>
                  <a:lnTo>
                    <a:pt x="1596" y="2420"/>
                  </a:lnTo>
                  <a:lnTo>
                    <a:pt x="1465" y="2734"/>
                  </a:lnTo>
                  <a:lnTo>
                    <a:pt x="1335" y="3060"/>
                  </a:lnTo>
                  <a:lnTo>
                    <a:pt x="1191" y="3374"/>
                  </a:lnTo>
                  <a:lnTo>
                    <a:pt x="864" y="4028"/>
                  </a:lnTo>
                  <a:lnTo>
                    <a:pt x="524" y="4669"/>
                  </a:lnTo>
                  <a:lnTo>
                    <a:pt x="145" y="5323"/>
                  </a:lnTo>
                  <a:lnTo>
                    <a:pt x="79" y="5375"/>
                  </a:lnTo>
                  <a:lnTo>
                    <a:pt x="27" y="5440"/>
                  </a:lnTo>
                  <a:lnTo>
                    <a:pt x="14" y="5466"/>
                  </a:lnTo>
                  <a:lnTo>
                    <a:pt x="1" y="5492"/>
                  </a:lnTo>
                  <a:lnTo>
                    <a:pt x="14" y="5519"/>
                  </a:lnTo>
                  <a:lnTo>
                    <a:pt x="27" y="5545"/>
                  </a:lnTo>
                  <a:lnTo>
                    <a:pt x="14" y="5584"/>
                  </a:lnTo>
                  <a:lnTo>
                    <a:pt x="14" y="5610"/>
                  </a:lnTo>
                  <a:lnTo>
                    <a:pt x="27" y="5623"/>
                  </a:lnTo>
                  <a:lnTo>
                    <a:pt x="40" y="5649"/>
                  </a:lnTo>
                  <a:lnTo>
                    <a:pt x="92" y="5676"/>
                  </a:lnTo>
                  <a:lnTo>
                    <a:pt x="158" y="5689"/>
                  </a:lnTo>
                  <a:lnTo>
                    <a:pt x="236" y="5702"/>
                  </a:lnTo>
                  <a:lnTo>
                    <a:pt x="328" y="5689"/>
                  </a:lnTo>
                  <a:lnTo>
                    <a:pt x="406" y="5676"/>
                  </a:lnTo>
                  <a:lnTo>
                    <a:pt x="485" y="5636"/>
                  </a:lnTo>
                  <a:lnTo>
                    <a:pt x="864" y="5636"/>
                  </a:lnTo>
                  <a:lnTo>
                    <a:pt x="1230" y="5623"/>
                  </a:lnTo>
                  <a:lnTo>
                    <a:pt x="1544" y="5571"/>
                  </a:lnTo>
                  <a:lnTo>
                    <a:pt x="1844" y="5506"/>
                  </a:lnTo>
                  <a:lnTo>
                    <a:pt x="2106" y="5401"/>
                  </a:lnTo>
                  <a:lnTo>
                    <a:pt x="2341" y="5283"/>
                  </a:lnTo>
                  <a:lnTo>
                    <a:pt x="2551" y="5139"/>
                  </a:lnTo>
                  <a:lnTo>
                    <a:pt x="2734" y="4983"/>
                  </a:lnTo>
                  <a:lnTo>
                    <a:pt x="2904" y="4813"/>
                  </a:lnTo>
                  <a:lnTo>
                    <a:pt x="3034" y="4629"/>
                  </a:lnTo>
                  <a:lnTo>
                    <a:pt x="3152" y="4420"/>
                  </a:lnTo>
                  <a:lnTo>
                    <a:pt x="3257" y="4211"/>
                  </a:lnTo>
                  <a:lnTo>
                    <a:pt x="3335" y="3989"/>
                  </a:lnTo>
                  <a:lnTo>
                    <a:pt x="3387" y="3753"/>
                  </a:lnTo>
                  <a:lnTo>
                    <a:pt x="3440" y="3505"/>
                  </a:lnTo>
                  <a:lnTo>
                    <a:pt x="3466" y="3270"/>
                  </a:lnTo>
                  <a:lnTo>
                    <a:pt x="3479" y="3021"/>
                  </a:lnTo>
                  <a:lnTo>
                    <a:pt x="3479" y="2773"/>
                  </a:lnTo>
                  <a:lnTo>
                    <a:pt x="3466" y="2524"/>
                  </a:lnTo>
                  <a:lnTo>
                    <a:pt x="3440" y="2276"/>
                  </a:lnTo>
                  <a:lnTo>
                    <a:pt x="3414" y="2027"/>
                  </a:lnTo>
                  <a:lnTo>
                    <a:pt x="3361" y="1792"/>
                  </a:lnTo>
                  <a:lnTo>
                    <a:pt x="3322" y="1557"/>
                  </a:lnTo>
                  <a:lnTo>
                    <a:pt x="3257" y="1334"/>
                  </a:lnTo>
                  <a:lnTo>
                    <a:pt x="3139" y="916"/>
                  </a:lnTo>
                  <a:lnTo>
                    <a:pt x="3008" y="550"/>
                  </a:lnTo>
                  <a:lnTo>
                    <a:pt x="2864" y="262"/>
                  </a:lnTo>
                  <a:lnTo>
                    <a:pt x="2799" y="145"/>
                  </a:lnTo>
                  <a:lnTo>
                    <a:pt x="2734" y="53"/>
                  </a:lnTo>
                  <a:lnTo>
                    <a:pt x="2721" y="27"/>
                  </a:lnTo>
                  <a:lnTo>
                    <a:pt x="2694" y="14"/>
                  </a:lnTo>
                  <a:lnTo>
                    <a:pt x="2616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5" name="Google Shape;1822;p38">
              <a:extLst>
                <a:ext uri="{FF2B5EF4-FFF2-40B4-BE49-F238E27FC236}">
                  <a16:creationId xmlns:a16="http://schemas.microsoft.com/office/drawing/2014/main" id="{1B28EAE4-70EA-77E3-0538-09C747439A7A}"/>
                </a:ext>
              </a:extLst>
            </p:cNvPr>
            <p:cNvSpPr/>
            <p:nvPr/>
          </p:nvSpPr>
          <p:spPr>
            <a:xfrm>
              <a:off x="2548200" y="4955150"/>
              <a:ext cx="81750" cy="150400"/>
            </a:xfrm>
            <a:custGeom>
              <a:avLst/>
              <a:gdLst/>
              <a:ahLst/>
              <a:cxnLst/>
              <a:rect l="l" t="t" r="r" b="b"/>
              <a:pathLst>
                <a:path w="3270" h="6016" extrusionOk="0">
                  <a:moveTo>
                    <a:pt x="2511" y="0"/>
                  </a:moveTo>
                  <a:lnTo>
                    <a:pt x="2419" y="13"/>
                  </a:lnTo>
                  <a:lnTo>
                    <a:pt x="2328" y="40"/>
                  </a:lnTo>
                  <a:lnTo>
                    <a:pt x="2249" y="79"/>
                  </a:lnTo>
                  <a:lnTo>
                    <a:pt x="2197" y="131"/>
                  </a:lnTo>
                  <a:lnTo>
                    <a:pt x="2171" y="157"/>
                  </a:lnTo>
                  <a:lnTo>
                    <a:pt x="2171" y="183"/>
                  </a:lnTo>
                  <a:lnTo>
                    <a:pt x="2118" y="510"/>
                  </a:lnTo>
                  <a:lnTo>
                    <a:pt x="2066" y="824"/>
                  </a:lnTo>
                  <a:lnTo>
                    <a:pt x="1988" y="1138"/>
                  </a:lnTo>
                  <a:lnTo>
                    <a:pt x="1909" y="1465"/>
                  </a:lnTo>
                  <a:lnTo>
                    <a:pt x="1818" y="1779"/>
                  </a:lnTo>
                  <a:lnTo>
                    <a:pt x="1700" y="2092"/>
                  </a:lnTo>
                  <a:lnTo>
                    <a:pt x="1582" y="2419"/>
                  </a:lnTo>
                  <a:lnTo>
                    <a:pt x="1465" y="2733"/>
                  </a:lnTo>
                  <a:lnTo>
                    <a:pt x="1321" y="3060"/>
                  </a:lnTo>
                  <a:lnTo>
                    <a:pt x="1177" y="3374"/>
                  </a:lnTo>
                  <a:lnTo>
                    <a:pt x="863" y="4028"/>
                  </a:lnTo>
                  <a:lnTo>
                    <a:pt x="510" y="4668"/>
                  </a:lnTo>
                  <a:lnTo>
                    <a:pt x="144" y="5322"/>
                  </a:lnTo>
                  <a:lnTo>
                    <a:pt x="66" y="5374"/>
                  </a:lnTo>
                  <a:lnTo>
                    <a:pt x="13" y="5440"/>
                  </a:lnTo>
                  <a:lnTo>
                    <a:pt x="0" y="5466"/>
                  </a:lnTo>
                  <a:lnTo>
                    <a:pt x="0" y="5492"/>
                  </a:lnTo>
                  <a:lnTo>
                    <a:pt x="0" y="5531"/>
                  </a:lnTo>
                  <a:lnTo>
                    <a:pt x="13" y="5557"/>
                  </a:lnTo>
                  <a:lnTo>
                    <a:pt x="0" y="5584"/>
                  </a:lnTo>
                  <a:lnTo>
                    <a:pt x="0" y="5610"/>
                  </a:lnTo>
                  <a:lnTo>
                    <a:pt x="13" y="5623"/>
                  </a:lnTo>
                  <a:lnTo>
                    <a:pt x="26" y="5649"/>
                  </a:lnTo>
                  <a:lnTo>
                    <a:pt x="79" y="5675"/>
                  </a:lnTo>
                  <a:lnTo>
                    <a:pt x="144" y="5701"/>
                  </a:lnTo>
                  <a:lnTo>
                    <a:pt x="223" y="5701"/>
                  </a:lnTo>
                  <a:lnTo>
                    <a:pt x="314" y="5688"/>
                  </a:lnTo>
                  <a:lnTo>
                    <a:pt x="393" y="5675"/>
                  </a:lnTo>
                  <a:lnTo>
                    <a:pt x="471" y="5636"/>
                  </a:lnTo>
                  <a:lnTo>
                    <a:pt x="641" y="5727"/>
                  </a:lnTo>
                  <a:lnTo>
                    <a:pt x="811" y="5793"/>
                  </a:lnTo>
                  <a:lnTo>
                    <a:pt x="968" y="5858"/>
                  </a:lnTo>
                  <a:lnTo>
                    <a:pt x="1112" y="5910"/>
                  </a:lnTo>
                  <a:lnTo>
                    <a:pt x="1255" y="5950"/>
                  </a:lnTo>
                  <a:lnTo>
                    <a:pt x="1399" y="5989"/>
                  </a:lnTo>
                  <a:lnTo>
                    <a:pt x="1530" y="6002"/>
                  </a:lnTo>
                  <a:lnTo>
                    <a:pt x="1661" y="6015"/>
                  </a:lnTo>
                  <a:lnTo>
                    <a:pt x="1779" y="6015"/>
                  </a:lnTo>
                  <a:lnTo>
                    <a:pt x="1896" y="6002"/>
                  </a:lnTo>
                  <a:lnTo>
                    <a:pt x="2001" y="5976"/>
                  </a:lnTo>
                  <a:lnTo>
                    <a:pt x="2105" y="5950"/>
                  </a:lnTo>
                  <a:lnTo>
                    <a:pt x="2210" y="5910"/>
                  </a:lnTo>
                  <a:lnTo>
                    <a:pt x="2302" y="5858"/>
                  </a:lnTo>
                  <a:lnTo>
                    <a:pt x="2393" y="5806"/>
                  </a:lnTo>
                  <a:lnTo>
                    <a:pt x="2472" y="5741"/>
                  </a:lnTo>
                  <a:lnTo>
                    <a:pt x="2550" y="5662"/>
                  </a:lnTo>
                  <a:lnTo>
                    <a:pt x="2628" y="5584"/>
                  </a:lnTo>
                  <a:lnTo>
                    <a:pt x="2759" y="5414"/>
                  </a:lnTo>
                  <a:lnTo>
                    <a:pt x="2877" y="5217"/>
                  </a:lnTo>
                  <a:lnTo>
                    <a:pt x="2981" y="4982"/>
                  </a:lnTo>
                  <a:lnTo>
                    <a:pt x="3060" y="4747"/>
                  </a:lnTo>
                  <a:lnTo>
                    <a:pt x="3125" y="4485"/>
                  </a:lnTo>
                  <a:lnTo>
                    <a:pt x="3178" y="4211"/>
                  </a:lnTo>
                  <a:lnTo>
                    <a:pt x="3230" y="3936"/>
                  </a:lnTo>
                  <a:lnTo>
                    <a:pt x="3256" y="3635"/>
                  </a:lnTo>
                  <a:lnTo>
                    <a:pt x="3269" y="3348"/>
                  </a:lnTo>
                  <a:lnTo>
                    <a:pt x="3269" y="3047"/>
                  </a:lnTo>
                  <a:lnTo>
                    <a:pt x="3269" y="2733"/>
                  </a:lnTo>
                  <a:lnTo>
                    <a:pt x="3256" y="2445"/>
                  </a:lnTo>
                  <a:lnTo>
                    <a:pt x="3230" y="2145"/>
                  </a:lnTo>
                  <a:lnTo>
                    <a:pt x="3204" y="1857"/>
                  </a:lnTo>
                  <a:lnTo>
                    <a:pt x="3165" y="1582"/>
                  </a:lnTo>
                  <a:lnTo>
                    <a:pt x="3073" y="1073"/>
                  </a:lnTo>
                  <a:lnTo>
                    <a:pt x="3021" y="837"/>
                  </a:lnTo>
                  <a:lnTo>
                    <a:pt x="2968" y="628"/>
                  </a:lnTo>
                  <a:lnTo>
                    <a:pt x="2903" y="445"/>
                  </a:lnTo>
                  <a:lnTo>
                    <a:pt x="2851" y="275"/>
                  </a:lnTo>
                  <a:lnTo>
                    <a:pt x="2785" y="144"/>
                  </a:lnTo>
                  <a:lnTo>
                    <a:pt x="2733" y="53"/>
                  </a:lnTo>
                  <a:lnTo>
                    <a:pt x="2707" y="26"/>
                  </a:lnTo>
                  <a:lnTo>
                    <a:pt x="2681" y="13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6" name="Google Shape;1823;p38">
              <a:extLst>
                <a:ext uri="{FF2B5EF4-FFF2-40B4-BE49-F238E27FC236}">
                  <a16:creationId xmlns:a16="http://schemas.microsoft.com/office/drawing/2014/main" id="{688D5043-671F-41D0-E7EE-CA1473B62EF6}"/>
                </a:ext>
              </a:extLst>
            </p:cNvPr>
            <p:cNvSpPr/>
            <p:nvPr/>
          </p:nvSpPr>
          <p:spPr>
            <a:xfrm>
              <a:off x="2204950" y="3429550"/>
              <a:ext cx="213175" cy="176225"/>
            </a:xfrm>
            <a:custGeom>
              <a:avLst/>
              <a:gdLst/>
              <a:ahLst/>
              <a:cxnLst/>
              <a:rect l="l" t="t" r="r" b="b"/>
              <a:pathLst>
                <a:path w="8527" h="7049" extrusionOk="0">
                  <a:moveTo>
                    <a:pt x="1583" y="0"/>
                  </a:moveTo>
                  <a:lnTo>
                    <a:pt x="1557" y="13"/>
                  </a:lnTo>
                  <a:lnTo>
                    <a:pt x="1518" y="40"/>
                  </a:lnTo>
                  <a:lnTo>
                    <a:pt x="1478" y="66"/>
                  </a:lnTo>
                  <a:lnTo>
                    <a:pt x="1426" y="157"/>
                  </a:lnTo>
                  <a:lnTo>
                    <a:pt x="1374" y="275"/>
                  </a:lnTo>
                  <a:lnTo>
                    <a:pt x="1335" y="406"/>
                  </a:lnTo>
                  <a:lnTo>
                    <a:pt x="1322" y="536"/>
                  </a:lnTo>
                  <a:lnTo>
                    <a:pt x="1335" y="667"/>
                  </a:lnTo>
                  <a:lnTo>
                    <a:pt x="1112" y="863"/>
                  </a:lnTo>
                  <a:lnTo>
                    <a:pt x="916" y="1073"/>
                  </a:lnTo>
                  <a:lnTo>
                    <a:pt x="733" y="1256"/>
                  </a:lnTo>
                  <a:lnTo>
                    <a:pt x="576" y="1452"/>
                  </a:lnTo>
                  <a:lnTo>
                    <a:pt x="445" y="1648"/>
                  </a:lnTo>
                  <a:lnTo>
                    <a:pt x="328" y="1831"/>
                  </a:lnTo>
                  <a:lnTo>
                    <a:pt x="223" y="2014"/>
                  </a:lnTo>
                  <a:lnTo>
                    <a:pt x="145" y="2197"/>
                  </a:lnTo>
                  <a:lnTo>
                    <a:pt x="79" y="2380"/>
                  </a:lnTo>
                  <a:lnTo>
                    <a:pt x="40" y="2550"/>
                  </a:lnTo>
                  <a:lnTo>
                    <a:pt x="14" y="2720"/>
                  </a:lnTo>
                  <a:lnTo>
                    <a:pt x="1" y="2890"/>
                  </a:lnTo>
                  <a:lnTo>
                    <a:pt x="1" y="3060"/>
                  </a:lnTo>
                  <a:lnTo>
                    <a:pt x="14" y="3230"/>
                  </a:lnTo>
                  <a:lnTo>
                    <a:pt x="53" y="3387"/>
                  </a:lnTo>
                  <a:lnTo>
                    <a:pt x="105" y="3544"/>
                  </a:lnTo>
                  <a:lnTo>
                    <a:pt x="158" y="3701"/>
                  </a:lnTo>
                  <a:lnTo>
                    <a:pt x="236" y="3845"/>
                  </a:lnTo>
                  <a:lnTo>
                    <a:pt x="328" y="4001"/>
                  </a:lnTo>
                  <a:lnTo>
                    <a:pt x="419" y="4145"/>
                  </a:lnTo>
                  <a:lnTo>
                    <a:pt x="537" y="4289"/>
                  </a:lnTo>
                  <a:lnTo>
                    <a:pt x="655" y="4420"/>
                  </a:lnTo>
                  <a:lnTo>
                    <a:pt x="785" y="4551"/>
                  </a:lnTo>
                  <a:lnTo>
                    <a:pt x="929" y="4695"/>
                  </a:lnTo>
                  <a:lnTo>
                    <a:pt x="1073" y="4812"/>
                  </a:lnTo>
                  <a:lnTo>
                    <a:pt x="1243" y="4943"/>
                  </a:lnTo>
                  <a:lnTo>
                    <a:pt x="1583" y="5178"/>
                  </a:lnTo>
                  <a:lnTo>
                    <a:pt x="1949" y="5414"/>
                  </a:lnTo>
                  <a:lnTo>
                    <a:pt x="2341" y="5623"/>
                  </a:lnTo>
                  <a:lnTo>
                    <a:pt x="2760" y="5819"/>
                  </a:lnTo>
                  <a:lnTo>
                    <a:pt x="3191" y="6002"/>
                  </a:lnTo>
                  <a:lnTo>
                    <a:pt x="3623" y="6172"/>
                  </a:lnTo>
                  <a:lnTo>
                    <a:pt x="4067" y="6329"/>
                  </a:lnTo>
                  <a:lnTo>
                    <a:pt x="4512" y="6473"/>
                  </a:lnTo>
                  <a:lnTo>
                    <a:pt x="4957" y="6604"/>
                  </a:lnTo>
                  <a:lnTo>
                    <a:pt x="5401" y="6708"/>
                  </a:lnTo>
                  <a:lnTo>
                    <a:pt x="5820" y="6800"/>
                  </a:lnTo>
                  <a:lnTo>
                    <a:pt x="6238" y="6878"/>
                  </a:lnTo>
                  <a:lnTo>
                    <a:pt x="6630" y="6944"/>
                  </a:lnTo>
                  <a:lnTo>
                    <a:pt x="6996" y="6996"/>
                  </a:lnTo>
                  <a:lnTo>
                    <a:pt x="7336" y="7022"/>
                  </a:lnTo>
                  <a:lnTo>
                    <a:pt x="7637" y="7048"/>
                  </a:lnTo>
                  <a:lnTo>
                    <a:pt x="7899" y="7048"/>
                  </a:lnTo>
                  <a:lnTo>
                    <a:pt x="8121" y="7022"/>
                  </a:lnTo>
                  <a:lnTo>
                    <a:pt x="8304" y="6996"/>
                  </a:lnTo>
                  <a:lnTo>
                    <a:pt x="8343" y="6970"/>
                  </a:lnTo>
                  <a:lnTo>
                    <a:pt x="8382" y="6944"/>
                  </a:lnTo>
                  <a:lnTo>
                    <a:pt x="8422" y="6891"/>
                  </a:lnTo>
                  <a:lnTo>
                    <a:pt x="8448" y="6839"/>
                  </a:lnTo>
                  <a:lnTo>
                    <a:pt x="8500" y="6708"/>
                  </a:lnTo>
                  <a:lnTo>
                    <a:pt x="8526" y="6551"/>
                  </a:lnTo>
                  <a:lnTo>
                    <a:pt x="8526" y="6407"/>
                  </a:lnTo>
                  <a:lnTo>
                    <a:pt x="8513" y="6264"/>
                  </a:lnTo>
                  <a:lnTo>
                    <a:pt x="8500" y="6211"/>
                  </a:lnTo>
                  <a:lnTo>
                    <a:pt x="8474" y="6159"/>
                  </a:lnTo>
                  <a:lnTo>
                    <a:pt x="8448" y="6120"/>
                  </a:lnTo>
                  <a:lnTo>
                    <a:pt x="8408" y="6094"/>
                  </a:lnTo>
                  <a:lnTo>
                    <a:pt x="7964" y="5858"/>
                  </a:lnTo>
                  <a:lnTo>
                    <a:pt x="7532" y="5597"/>
                  </a:lnTo>
                  <a:lnTo>
                    <a:pt x="7101" y="5322"/>
                  </a:lnTo>
                  <a:lnTo>
                    <a:pt x="6682" y="5021"/>
                  </a:lnTo>
                  <a:lnTo>
                    <a:pt x="6264" y="4708"/>
                  </a:lnTo>
                  <a:lnTo>
                    <a:pt x="5859" y="4381"/>
                  </a:lnTo>
                  <a:lnTo>
                    <a:pt x="5453" y="4041"/>
                  </a:lnTo>
                  <a:lnTo>
                    <a:pt x="5048" y="3675"/>
                  </a:lnTo>
                  <a:lnTo>
                    <a:pt x="4656" y="3308"/>
                  </a:lnTo>
                  <a:lnTo>
                    <a:pt x="4264" y="2916"/>
                  </a:lnTo>
                  <a:lnTo>
                    <a:pt x="3871" y="2511"/>
                  </a:lnTo>
                  <a:lnTo>
                    <a:pt x="3479" y="2106"/>
                  </a:lnTo>
                  <a:lnTo>
                    <a:pt x="3100" y="1674"/>
                  </a:lnTo>
                  <a:lnTo>
                    <a:pt x="2721" y="1243"/>
                  </a:lnTo>
                  <a:lnTo>
                    <a:pt x="1962" y="340"/>
                  </a:lnTo>
                  <a:lnTo>
                    <a:pt x="1949" y="275"/>
                  </a:lnTo>
                  <a:lnTo>
                    <a:pt x="1936" y="196"/>
                  </a:lnTo>
                  <a:lnTo>
                    <a:pt x="1910" y="144"/>
                  </a:lnTo>
                  <a:lnTo>
                    <a:pt x="1871" y="92"/>
                  </a:lnTo>
                  <a:lnTo>
                    <a:pt x="1831" y="66"/>
                  </a:lnTo>
                  <a:lnTo>
                    <a:pt x="1792" y="40"/>
                  </a:lnTo>
                  <a:lnTo>
                    <a:pt x="1753" y="27"/>
                  </a:lnTo>
                  <a:lnTo>
                    <a:pt x="1701" y="40"/>
                  </a:lnTo>
                  <a:lnTo>
                    <a:pt x="1661" y="13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7" name="Google Shape;1824;p38">
              <a:extLst>
                <a:ext uri="{FF2B5EF4-FFF2-40B4-BE49-F238E27FC236}">
                  <a16:creationId xmlns:a16="http://schemas.microsoft.com/office/drawing/2014/main" id="{AF2360FC-DD9F-9A88-606C-9AC4F93953D1}"/>
                </a:ext>
              </a:extLst>
            </p:cNvPr>
            <p:cNvSpPr/>
            <p:nvPr/>
          </p:nvSpPr>
          <p:spPr>
            <a:xfrm>
              <a:off x="1792425" y="2400175"/>
              <a:ext cx="297175" cy="177525"/>
            </a:xfrm>
            <a:custGeom>
              <a:avLst/>
              <a:gdLst/>
              <a:ahLst/>
              <a:cxnLst/>
              <a:rect l="l" t="t" r="r" b="b"/>
              <a:pathLst>
                <a:path w="11887" h="7101" extrusionOk="0">
                  <a:moveTo>
                    <a:pt x="1334" y="0"/>
                  </a:moveTo>
                  <a:lnTo>
                    <a:pt x="1334" y="26"/>
                  </a:lnTo>
                  <a:lnTo>
                    <a:pt x="1086" y="340"/>
                  </a:lnTo>
                  <a:lnTo>
                    <a:pt x="863" y="641"/>
                  </a:lnTo>
                  <a:lnTo>
                    <a:pt x="667" y="942"/>
                  </a:lnTo>
                  <a:lnTo>
                    <a:pt x="497" y="1242"/>
                  </a:lnTo>
                  <a:lnTo>
                    <a:pt x="354" y="1517"/>
                  </a:lnTo>
                  <a:lnTo>
                    <a:pt x="236" y="1792"/>
                  </a:lnTo>
                  <a:lnTo>
                    <a:pt x="144" y="2066"/>
                  </a:lnTo>
                  <a:lnTo>
                    <a:pt x="79" y="2315"/>
                  </a:lnTo>
                  <a:lnTo>
                    <a:pt x="27" y="2563"/>
                  </a:lnTo>
                  <a:lnTo>
                    <a:pt x="0" y="2811"/>
                  </a:lnTo>
                  <a:lnTo>
                    <a:pt x="0" y="3047"/>
                  </a:lnTo>
                  <a:lnTo>
                    <a:pt x="14" y="3269"/>
                  </a:lnTo>
                  <a:lnTo>
                    <a:pt x="53" y="3491"/>
                  </a:lnTo>
                  <a:lnTo>
                    <a:pt x="105" y="3701"/>
                  </a:lnTo>
                  <a:lnTo>
                    <a:pt x="184" y="3910"/>
                  </a:lnTo>
                  <a:lnTo>
                    <a:pt x="275" y="4106"/>
                  </a:lnTo>
                  <a:lnTo>
                    <a:pt x="393" y="4289"/>
                  </a:lnTo>
                  <a:lnTo>
                    <a:pt x="510" y="4472"/>
                  </a:lnTo>
                  <a:lnTo>
                    <a:pt x="654" y="4655"/>
                  </a:lnTo>
                  <a:lnTo>
                    <a:pt x="811" y="4825"/>
                  </a:lnTo>
                  <a:lnTo>
                    <a:pt x="981" y="4982"/>
                  </a:lnTo>
                  <a:lnTo>
                    <a:pt x="1164" y="5139"/>
                  </a:lnTo>
                  <a:lnTo>
                    <a:pt x="1373" y="5283"/>
                  </a:lnTo>
                  <a:lnTo>
                    <a:pt x="1583" y="5427"/>
                  </a:lnTo>
                  <a:lnTo>
                    <a:pt x="1805" y="5557"/>
                  </a:lnTo>
                  <a:lnTo>
                    <a:pt x="2027" y="5688"/>
                  </a:lnTo>
                  <a:lnTo>
                    <a:pt x="2276" y="5806"/>
                  </a:lnTo>
                  <a:lnTo>
                    <a:pt x="2524" y="5923"/>
                  </a:lnTo>
                  <a:lnTo>
                    <a:pt x="2786" y="6041"/>
                  </a:lnTo>
                  <a:lnTo>
                    <a:pt x="3047" y="6146"/>
                  </a:lnTo>
                  <a:lnTo>
                    <a:pt x="3609" y="6329"/>
                  </a:lnTo>
                  <a:lnTo>
                    <a:pt x="4185" y="6499"/>
                  </a:lnTo>
                  <a:lnTo>
                    <a:pt x="4786" y="6643"/>
                  </a:lnTo>
                  <a:lnTo>
                    <a:pt x="5388" y="6773"/>
                  </a:lnTo>
                  <a:lnTo>
                    <a:pt x="6002" y="6865"/>
                  </a:lnTo>
                  <a:lnTo>
                    <a:pt x="6617" y="6956"/>
                  </a:lnTo>
                  <a:lnTo>
                    <a:pt x="7218" y="7022"/>
                  </a:lnTo>
                  <a:lnTo>
                    <a:pt x="7807" y="7061"/>
                  </a:lnTo>
                  <a:lnTo>
                    <a:pt x="8395" y="7087"/>
                  </a:lnTo>
                  <a:lnTo>
                    <a:pt x="8944" y="7100"/>
                  </a:lnTo>
                  <a:lnTo>
                    <a:pt x="9467" y="7100"/>
                  </a:lnTo>
                  <a:lnTo>
                    <a:pt x="9951" y="7074"/>
                  </a:lnTo>
                  <a:lnTo>
                    <a:pt x="10409" y="7048"/>
                  </a:lnTo>
                  <a:lnTo>
                    <a:pt x="10814" y="6996"/>
                  </a:lnTo>
                  <a:lnTo>
                    <a:pt x="11154" y="6930"/>
                  </a:lnTo>
                  <a:lnTo>
                    <a:pt x="11455" y="6852"/>
                  </a:lnTo>
                  <a:lnTo>
                    <a:pt x="11572" y="6813"/>
                  </a:lnTo>
                  <a:lnTo>
                    <a:pt x="11677" y="6773"/>
                  </a:lnTo>
                  <a:lnTo>
                    <a:pt x="11729" y="6734"/>
                  </a:lnTo>
                  <a:lnTo>
                    <a:pt x="11782" y="6682"/>
                  </a:lnTo>
                  <a:lnTo>
                    <a:pt x="11808" y="6616"/>
                  </a:lnTo>
                  <a:lnTo>
                    <a:pt x="11847" y="6525"/>
                  </a:lnTo>
                  <a:lnTo>
                    <a:pt x="11860" y="6433"/>
                  </a:lnTo>
                  <a:lnTo>
                    <a:pt x="11873" y="6342"/>
                  </a:lnTo>
                  <a:lnTo>
                    <a:pt x="11886" y="6133"/>
                  </a:lnTo>
                  <a:lnTo>
                    <a:pt x="11860" y="5923"/>
                  </a:lnTo>
                  <a:lnTo>
                    <a:pt x="11834" y="5832"/>
                  </a:lnTo>
                  <a:lnTo>
                    <a:pt x="11808" y="5740"/>
                  </a:lnTo>
                  <a:lnTo>
                    <a:pt x="11769" y="5675"/>
                  </a:lnTo>
                  <a:lnTo>
                    <a:pt x="11716" y="5610"/>
                  </a:lnTo>
                  <a:lnTo>
                    <a:pt x="11677" y="5570"/>
                  </a:lnTo>
                  <a:lnTo>
                    <a:pt x="11612" y="5544"/>
                  </a:lnTo>
                  <a:lnTo>
                    <a:pt x="11036" y="5440"/>
                  </a:lnTo>
                  <a:lnTo>
                    <a:pt x="10461" y="5309"/>
                  </a:lnTo>
                  <a:lnTo>
                    <a:pt x="9912" y="5165"/>
                  </a:lnTo>
                  <a:lnTo>
                    <a:pt x="9363" y="5008"/>
                  </a:lnTo>
                  <a:lnTo>
                    <a:pt x="8840" y="4825"/>
                  </a:lnTo>
                  <a:lnTo>
                    <a:pt x="8330" y="4629"/>
                  </a:lnTo>
                  <a:lnTo>
                    <a:pt x="7833" y="4420"/>
                  </a:lnTo>
                  <a:lnTo>
                    <a:pt x="7349" y="4197"/>
                  </a:lnTo>
                  <a:lnTo>
                    <a:pt x="6878" y="3962"/>
                  </a:lnTo>
                  <a:lnTo>
                    <a:pt x="6421" y="3727"/>
                  </a:lnTo>
                  <a:lnTo>
                    <a:pt x="5989" y="3491"/>
                  </a:lnTo>
                  <a:lnTo>
                    <a:pt x="5571" y="3243"/>
                  </a:lnTo>
                  <a:lnTo>
                    <a:pt x="5165" y="2995"/>
                  </a:lnTo>
                  <a:lnTo>
                    <a:pt x="4786" y="2746"/>
                  </a:lnTo>
                  <a:lnTo>
                    <a:pt x="4420" y="2485"/>
                  </a:lnTo>
                  <a:lnTo>
                    <a:pt x="4067" y="2249"/>
                  </a:lnTo>
                  <a:lnTo>
                    <a:pt x="3426" y="1765"/>
                  </a:lnTo>
                  <a:lnTo>
                    <a:pt x="2864" y="1308"/>
                  </a:lnTo>
                  <a:lnTo>
                    <a:pt x="2393" y="902"/>
                  </a:lnTo>
                  <a:lnTo>
                    <a:pt x="2001" y="562"/>
                  </a:lnTo>
                  <a:lnTo>
                    <a:pt x="1478" y="92"/>
                  </a:lnTo>
                  <a:lnTo>
                    <a:pt x="13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8" name="Google Shape;1825;p38">
              <a:extLst>
                <a:ext uri="{FF2B5EF4-FFF2-40B4-BE49-F238E27FC236}">
                  <a16:creationId xmlns:a16="http://schemas.microsoft.com/office/drawing/2014/main" id="{0557B7C9-3A9D-B53E-2C8C-1E1A48D1CCC2}"/>
                </a:ext>
              </a:extLst>
            </p:cNvPr>
            <p:cNvSpPr/>
            <p:nvPr/>
          </p:nvSpPr>
          <p:spPr>
            <a:xfrm>
              <a:off x="1736850" y="2604800"/>
              <a:ext cx="316775" cy="150075"/>
            </a:xfrm>
            <a:custGeom>
              <a:avLst/>
              <a:gdLst/>
              <a:ahLst/>
              <a:cxnLst/>
              <a:rect l="l" t="t" r="r" b="b"/>
              <a:pathLst>
                <a:path w="12671" h="6003" extrusionOk="0">
                  <a:moveTo>
                    <a:pt x="824" y="1"/>
                  </a:moveTo>
                  <a:lnTo>
                    <a:pt x="811" y="14"/>
                  </a:lnTo>
                  <a:lnTo>
                    <a:pt x="824" y="27"/>
                  </a:lnTo>
                  <a:lnTo>
                    <a:pt x="628" y="380"/>
                  </a:lnTo>
                  <a:lnTo>
                    <a:pt x="471" y="720"/>
                  </a:lnTo>
                  <a:lnTo>
                    <a:pt x="328" y="1047"/>
                  </a:lnTo>
                  <a:lnTo>
                    <a:pt x="210" y="1373"/>
                  </a:lnTo>
                  <a:lnTo>
                    <a:pt x="131" y="1674"/>
                  </a:lnTo>
                  <a:lnTo>
                    <a:pt x="66" y="1962"/>
                  </a:lnTo>
                  <a:lnTo>
                    <a:pt x="14" y="2250"/>
                  </a:lnTo>
                  <a:lnTo>
                    <a:pt x="1" y="2511"/>
                  </a:lnTo>
                  <a:lnTo>
                    <a:pt x="1" y="2773"/>
                  </a:lnTo>
                  <a:lnTo>
                    <a:pt x="27" y="3008"/>
                  </a:lnTo>
                  <a:lnTo>
                    <a:pt x="66" y="3243"/>
                  </a:lnTo>
                  <a:lnTo>
                    <a:pt x="131" y="3466"/>
                  </a:lnTo>
                  <a:lnTo>
                    <a:pt x="210" y="3675"/>
                  </a:lnTo>
                  <a:lnTo>
                    <a:pt x="301" y="3871"/>
                  </a:lnTo>
                  <a:lnTo>
                    <a:pt x="419" y="4067"/>
                  </a:lnTo>
                  <a:lnTo>
                    <a:pt x="550" y="4237"/>
                  </a:lnTo>
                  <a:lnTo>
                    <a:pt x="707" y="4407"/>
                  </a:lnTo>
                  <a:lnTo>
                    <a:pt x="864" y="4564"/>
                  </a:lnTo>
                  <a:lnTo>
                    <a:pt x="1047" y="4721"/>
                  </a:lnTo>
                  <a:lnTo>
                    <a:pt x="1230" y="4852"/>
                  </a:lnTo>
                  <a:lnTo>
                    <a:pt x="1439" y="4982"/>
                  </a:lnTo>
                  <a:lnTo>
                    <a:pt x="1661" y="5113"/>
                  </a:lnTo>
                  <a:lnTo>
                    <a:pt x="1884" y="5218"/>
                  </a:lnTo>
                  <a:lnTo>
                    <a:pt x="2119" y="5322"/>
                  </a:lnTo>
                  <a:lnTo>
                    <a:pt x="2367" y="5427"/>
                  </a:lnTo>
                  <a:lnTo>
                    <a:pt x="2629" y="5505"/>
                  </a:lnTo>
                  <a:lnTo>
                    <a:pt x="2903" y="5584"/>
                  </a:lnTo>
                  <a:lnTo>
                    <a:pt x="3178" y="5662"/>
                  </a:lnTo>
                  <a:lnTo>
                    <a:pt x="3466" y="5728"/>
                  </a:lnTo>
                  <a:lnTo>
                    <a:pt x="3753" y="5780"/>
                  </a:lnTo>
                  <a:lnTo>
                    <a:pt x="4342" y="5872"/>
                  </a:lnTo>
                  <a:lnTo>
                    <a:pt x="4969" y="5937"/>
                  </a:lnTo>
                  <a:lnTo>
                    <a:pt x="5597" y="5976"/>
                  </a:lnTo>
                  <a:lnTo>
                    <a:pt x="6225" y="6002"/>
                  </a:lnTo>
                  <a:lnTo>
                    <a:pt x="6865" y="6002"/>
                  </a:lnTo>
                  <a:lnTo>
                    <a:pt x="7493" y="5976"/>
                  </a:lnTo>
                  <a:lnTo>
                    <a:pt x="8121" y="5937"/>
                  </a:lnTo>
                  <a:lnTo>
                    <a:pt x="8722" y="5872"/>
                  </a:lnTo>
                  <a:lnTo>
                    <a:pt x="9310" y="5806"/>
                  </a:lnTo>
                  <a:lnTo>
                    <a:pt x="9873" y="5728"/>
                  </a:lnTo>
                  <a:lnTo>
                    <a:pt x="10396" y="5623"/>
                  </a:lnTo>
                  <a:lnTo>
                    <a:pt x="10880" y="5518"/>
                  </a:lnTo>
                  <a:lnTo>
                    <a:pt x="11324" y="5414"/>
                  </a:lnTo>
                  <a:lnTo>
                    <a:pt x="11716" y="5296"/>
                  </a:lnTo>
                  <a:lnTo>
                    <a:pt x="12056" y="5165"/>
                  </a:lnTo>
                  <a:lnTo>
                    <a:pt x="12344" y="5048"/>
                  </a:lnTo>
                  <a:lnTo>
                    <a:pt x="12462" y="4982"/>
                  </a:lnTo>
                  <a:lnTo>
                    <a:pt x="12553" y="4917"/>
                  </a:lnTo>
                  <a:lnTo>
                    <a:pt x="12592" y="4878"/>
                  </a:lnTo>
                  <a:lnTo>
                    <a:pt x="12632" y="4812"/>
                  </a:lnTo>
                  <a:lnTo>
                    <a:pt x="12658" y="4747"/>
                  </a:lnTo>
                  <a:lnTo>
                    <a:pt x="12671" y="4655"/>
                  </a:lnTo>
                  <a:lnTo>
                    <a:pt x="12671" y="4564"/>
                  </a:lnTo>
                  <a:lnTo>
                    <a:pt x="12671" y="4459"/>
                  </a:lnTo>
                  <a:lnTo>
                    <a:pt x="12632" y="4263"/>
                  </a:lnTo>
                  <a:lnTo>
                    <a:pt x="12579" y="4067"/>
                  </a:lnTo>
                  <a:lnTo>
                    <a:pt x="12540" y="3976"/>
                  </a:lnTo>
                  <a:lnTo>
                    <a:pt x="12488" y="3897"/>
                  </a:lnTo>
                  <a:lnTo>
                    <a:pt x="12436" y="3832"/>
                  </a:lnTo>
                  <a:lnTo>
                    <a:pt x="12383" y="3779"/>
                  </a:lnTo>
                  <a:lnTo>
                    <a:pt x="12331" y="3740"/>
                  </a:lnTo>
                  <a:lnTo>
                    <a:pt x="12266" y="3727"/>
                  </a:lnTo>
                  <a:lnTo>
                    <a:pt x="11782" y="3701"/>
                  </a:lnTo>
                  <a:lnTo>
                    <a:pt x="11285" y="3662"/>
                  </a:lnTo>
                  <a:lnTo>
                    <a:pt x="10775" y="3596"/>
                  </a:lnTo>
                  <a:lnTo>
                    <a:pt x="10278" y="3505"/>
                  </a:lnTo>
                  <a:lnTo>
                    <a:pt x="9768" y="3413"/>
                  </a:lnTo>
                  <a:lnTo>
                    <a:pt x="9258" y="3296"/>
                  </a:lnTo>
                  <a:lnTo>
                    <a:pt x="8761" y="3165"/>
                  </a:lnTo>
                  <a:lnTo>
                    <a:pt x="8251" y="3034"/>
                  </a:lnTo>
                  <a:lnTo>
                    <a:pt x="7754" y="2877"/>
                  </a:lnTo>
                  <a:lnTo>
                    <a:pt x="7271" y="2720"/>
                  </a:lnTo>
                  <a:lnTo>
                    <a:pt x="6774" y="2550"/>
                  </a:lnTo>
                  <a:lnTo>
                    <a:pt x="6303" y="2380"/>
                  </a:lnTo>
                  <a:lnTo>
                    <a:pt x="5375" y="2027"/>
                  </a:lnTo>
                  <a:lnTo>
                    <a:pt x="4512" y="1674"/>
                  </a:lnTo>
                  <a:lnTo>
                    <a:pt x="3701" y="1321"/>
                  </a:lnTo>
                  <a:lnTo>
                    <a:pt x="2969" y="981"/>
                  </a:lnTo>
                  <a:lnTo>
                    <a:pt x="1779" y="419"/>
                  </a:lnTo>
                  <a:lnTo>
                    <a:pt x="1347" y="210"/>
                  </a:lnTo>
                  <a:lnTo>
                    <a:pt x="1034" y="66"/>
                  </a:lnTo>
                  <a:lnTo>
                    <a:pt x="929" y="27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9" name="Google Shape;1826;p38">
              <a:extLst>
                <a:ext uri="{FF2B5EF4-FFF2-40B4-BE49-F238E27FC236}">
                  <a16:creationId xmlns:a16="http://schemas.microsoft.com/office/drawing/2014/main" id="{51649598-F5F7-C784-7FB2-740115F35A82}"/>
                </a:ext>
              </a:extLst>
            </p:cNvPr>
            <p:cNvSpPr/>
            <p:nvPr/>
          </p:nvSpPr>
          <p:spPr>
            <a:xfrm>
              <a:off x="3585100" y="2552825"/>
              <a:ext cx="310875" cy="141250"/>
            </a:xfrm>
            <a:custGeom>
              <a:avLst/>
              <a:gdLst/>
              <a:ahLst/>
              <a:cxnLst/>
              <a:rect l="l" t="t" r="r" b="b"/>
              <a:pathLst>
                <a:path w="12435" h="5650" extrusionOk="0">
                  <a:moveTo>
                    <a:pt x="11729" y="1"/>
                  </a:moveTo>
                  <a:lnTo>
                    <a:pt x="11598" y="66"/>
                  </a:lnTo>
                  <a:lnTo>
                    <a:pt x="10983" y="393"/>
                  </a:lnTo>
                  <a:lnTo>
                    <a:pt x="10513" y="641"/>
                  </a:lnTo>
                  <a:lnTo>
                    <a:pt x="9951" y="916"/>
                  </a:lnTo>
                  <a:lnTo>
                    <a:pt x="9310" y="1217"/>
                  </a:lnTo>
                  <a:lnTo>
                    <a:pt x="8565" y="1543"/>
                  </a:lnTo>
                  <a:lnTo>
                    <a:pt x="8172" y="1700"/>
                  </a:lnTo>
                  <a:lnTo>
                    <a:pt x="7754" y="1857"/>
                  </a:lnTo>
                  <a:lnTo>
                    <a:pt x="7322" y="2001"/>
                  </a:lnTo>
                  <a:lnTo>
                    <a:pt x="6878" y="2145"/>
                  </a:lnTo>
                  <a:lnTo>
                    <a:pt x="6407" y="2289"/>
                  </a:lnTo>
                  <a:lnTo>
                    <a:pt x="5923" y="2420"/>
                  </a:lnTo>
                  <a:lnTo>
                    <a:pt x="5439" y="2550"/>
                  </a:lnTo>
                  <a:lnTo>
                    <a:pt x="4930" y="2655"/>
                  </a:lnTo>
                  <a:lnTo>
                    <a:pt x="4406" y="2759"/>
                  </a:lnTo>
                  <a:lnTo>
                    <a:pt x="3870" y="2838"/>
                  </a:lnTo>
                  <a:lnTo>
                    <a:pt x="3321" y="2916"/>
                  </a:lnTo>
                  <a:lnTo>
                    <a:pt x="2772" y="2969"/>
                  </a:lnTo>
                  <a:lnTo>
                    <a:pt x="2197" y="2995"/>
                  </a:lnTo>
                  <a:lnTo>
                    <a:pt x="1621" y="3008"/>
                  </a:lnTo>
                  <a:lnTo>
                    <a:pt x="1046" y="2995"/>
                  </a:lnTo>
                  <a:lnTo>
                    <a:pt x="458" y="2956"/>
                  </a:lnTo>
                  <a:lnTo>
                    <a:pt x="392" y="2969"/>
                  </a:lnTo>
                  <a:lnTo>
                    <a:pt x="340" y="2995"/>
                  </a:lnTo>
                  <a:lnTo>
                    <a:pt x="275" y="3047"/>
                  </a:lnTo>
                  <a:lnTo>
                    <a:pt x="222" y="3099"/>
                  </a:lnTo>
                  <a:lnTo>
                    <a:pt x="170" y="3178"/>
                  </a:lnTo>
                  <a:lnTo>
                    <a:pt x="131" y="3269"/>
                  </a:lnTo>
                  <a:lnTo>
                    <a:pt x="52" y="3466"/>
                  </a:lnTo>
                  <a:lnTo>
                    <a:pt x="13" y="3662"/>
                  </a:lnTo>
                  <a:lnTo>
                    <a:pt x="0" y="3766"/>
                  </a:lnTo>
                  <a:lnTo>
                    <a:pt x="0" y="3858"/>
                  </a:lnTo>
                  <a:lnTo>
                    <a:pt x="13" y="3949"/>
                  </a:lnTo>
                  <a:lnTo>
                    <a:pt x="26" y="4028"/>
                  </a:lnTo>
                  <a:lnTo>
                    <a:pt x="52" y="4080"/>
                  </a:lnTo>
                  <a:lnTo>
                    <a:pt x="105" y="4132"/>
                  </a:lnTo>
                  <a:lnTo>
                    <a:pt x="196" y="4198"/>
                  </a:lnTo>
                  <a:lnTo>
                    <a:pt x="301" y="4276"/>
                  </a:lnTo>
                  <a:lnTo>
                    <a:pt x="575" y="4407"/>
                  </a:lnTo>
                  <a:lnTo>
                    <a:pt x="902" y="4551"/>
                  </a:lnTo>
                  <a:lnTo>
                    <a:pt x="1281" y="4695"/>
                  </a:lnTo>
                  <a:lnTo>
                    <a:pt x="1700" y="4839"/>
                  </a:lnTo>
                  <a:lnTo>
                    <a:pt x="2171" y="4969"/>
                  </a:lnTo>
                  <a:lnTo>
                    <a:pt x="2680" y="5100"/>
                  </a:lnTo>
                  <a:lnTo>
                    <a:pt x="3217" y="5231"/>
                  </a:lnTo>
                  <a:lnTo>
                    <a:pt x="3792" y="5335"/>
                  </a:lnTo>
                  <a:lnTo>
                    <a:pt x="4380" y="5427"/>
                  </a:lnTo>
                  <a:lnTo>
                    <a:pt x="4982" y="5505"/>
                  </a:lnTo>
                  <a:lnTo>
                    <a:pt x="5596" y="5571"/>
                  </a:lnTo>
                  <a:lnTo>
                    <a:pt x="6211" y="5623"/>
                  </a:lnTo>
                  <a:lnTo>
                    <a:pt x="6839" y="5649"/>
                  </a:lnTo>
                  <a:lnTo>
                    <a:pt x="7440" y="5649"/>
                  </a:lnTo>
                  <a:lnTo>
                    <a:pt x="8055" y="5623"/>
                  </a:lnTo>
                  <a:lnTo>
                    <a:pt x="8630" y="5571"/>
                  </a:lnTo>
                  <a:lnTo>
                    <a:pt x="8918" y="5532"/>
                  </a:lnTo>
                  <a:lnTo>
                    <a:pt x="9192" y="5479"/>
                  </a:lnTo>
                  <a:lnTo>
                    <a:pt x="9467" y="5427"/>
                  </a:lnTo>
                  <a:lnTo>
                    <a:pt x="9728" y="5362"/>
                  </a:lnTo>
                  <a:lnTo>
                    <a:pt x="9990" y="5296"/>
                  </a:lnTo>
                  <a:lnTo>
                    <a:pt x="10238" y="5218"/>
                  </a:lnTo>
                  <a:lnTo>
                    <a:pt x="10474" y="5126"/>
                  </a:lnTo>
                  <a:lnTo>
                    <a:pt x="10696" y="5035"/>
                  </a:lnTo>
                  <a:lnTo>
                    <a:pt x="10918" y="4930"/>
                  </a:lnTo>
                  <a:lnTo>
                    <a:pt x="11127" y="4812"/>
                  </a:lnTo>
                  <a:lnTo>
                    <a:pt x="11310" y="4682"/>
                  </a:lnTo>
                  <a:lnTo>
                    <a:pt x="11493" y="4551"/>
                  </a:lnTo>
                  <a:lnTo>
                    <a:pt x="11663" y="4394"/>
                  </a:lnTo>
                  <a:lnTo>
                    <a:pt x="11807" y="4237"/>
                  </a:lnTo>
                  <a:lnTo>
                    <a:pt x="11951" y="4067"/>
                  </a:lnTo>
                  <a:lnTo>
                    <a:pt x="12069" y="3897"/>
                  </a:lnTo>
                  <a:lnTo>
                    <a:pt x="12173" y="3701"/>
                  </a:lnTo>
                  <a:lnTo>
                    <a:pt x="12265" y="3492"/>
                  </a:lnTo>
                  <a:lnTo>
                    <a:pt x="12330" y="3283"/>
                  </a:lnTo>
                  <a:lnTo>
                    <a:pt x="12383" y="3047"/>
                  </a:lnTo>
                  <a:lnTo>
                    <a:pt x="12422" y="2812"/>
                  </a:lnTo>
                  <a:lnTo>
                    <a:pt x="12435" y="2550"/>
                  </a:lnTo>
                  <a:lnTo>
                    <a:pt x="12422" y="2289"/>
                  </a:lnTo>
                  <a:lnTo>
                    <a:pt x="12396" y="2014"/>
                  </a:lnTo>
                  <a:lnTo>
                    <a:pt x="12343" y="1713"/>
                  </a:lnTo>
                  <a:lnTo>
                    <a:pt x="12278" y="1400"/>
                  </a:lnTo>
                  <a:lnTo>
                    <a:pt x="12173" y="1086"/>
                  </a:lnTo>
                  <a:lnTo>
                    <a:pt x="12056" y="746"/>
                  </a:lnTo>
                  <a:lnTo>
                    <a:pt x="11912" y="393"/>
                  </a:lnTo>
                  <a:lnTo>
                    <a:pt x="11755" y="27"/>
                  </a:lnTo>
                  <a:lnTo>
                    <a:pt x="1175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1" name="Google Shape;1827;p38">
              <a:extLst>
                <a:ext uri="{FF2B5EF4-FFF2-40B4-BE49-F238E27FC236}">
                  <a16:creationId xmlns:a16="http://schemas.microsoft.com/office/drawing/2014/main" id="{3729BD48-A8A0-FBFB-5CAB-4DEE9D28836B}"/>
                </a:ext>
              </a:extLst>
            </p:cNvPr>
            <p:cNvSpPr/>
            <p:nvPr/>
          </p:nvSpPr>
          <p:spPr>
            <a:xfrm>
              <a:off x="3601425" y="2761050"/>
              <a:ext cx="322675" cy="123925"/>
            </a:xfrm>
            <a:custGeom>
              <a:avLst/>
              <a:gdLst/>
              <a:ahLst/>
              <a:cxnLst/>
              <a:rect l="l" t="t" r="r" b="b"/>
              <a:pathLst>
                <a:path w="12907" h="4957" extrusionOk="0">
                  <a:moveTo>
                    <a:pt x="12514" y="1"/>
                  </a:moveTo>
                  <a:lnTo>
                    <a:pt x="12410" y="27"/>
                  </a:lnTo>
                  <a:lnTo>
                    <a:pt x="12070" y="79"/>
                  </a:lnTo>
                  <a:lnTo>
                    <a:pt x="11599" y="184"/>
                  </a:lnTo>
                  <a:lnTo>
                    <a:pt x="10304" y="458"/>
                  </a:lnTo>
                  <a:lnTo>
                    <a:pt x="9520" y="602"/>
                  </a:lnTo>
                  <a:lnTo>
                    <a:pt x="8644" y="759"/>
                  </a:lnTo>
                  <a:lnTo>
                    <a:pt x="7715" y="903"/>
                  </a:lnTo>
                  <a:lnTo>
                    <a:pt x="6735" y="1021"/>
                  </a:lnTo>
                  <a:lnTo>
                    <a:pt x="6238" y="1086"/>
                  </a:lnTo>
                  <a:lnTo>
                    <a:pt x="5715" y="1125"/>
                  </a:lnTo>
                  <a:lnTo>
                    <a:pt x="5205" y="1164"/>
                  </a:lnTo>
                  <a:lnTo>
                    <a:pt x="4682" y="1191"/>
                  </a:lnTo>
                  <a:lnTo>
                    <a:pt x="4159" y="1204"/>
                  </a:lnTo>
                  <a:lnTo>
                    <a:pt x="3649" y="1217"/>
                  </a:lnTo>
                  <a:lnTo>
                    <a:pt x="3126" y="1204"/>
                  </a:lnTo>
                  <a:lnTo>
                    <a:pt x="2603" y="1178"/>
                  </a:lnTo>
                  <a:lnTo>
                    <a:pt x="2093" y="1138"/>
                  </a:lnTo>
                  <a:lnTo>
                    <a:pt x="1596" y="1086"/>
                  </a:lnTo>
                  <a:lnTo>
                    <a:pt x="1099" y="1008"/>
                  </a:lnTo>
                  <a:lnTo>
                    <a:pt x="615" y="916"/>
                  </a:lnTo>
                  <a:lnTo>
                    <a:pt x="563" y="916"/>
                  </a:lnTo>
                  <a:lnTo>
                    <a:pt x="498" y="942"/>
                  </a:lnTo>
                  <a:lnTo>
                    <a:pt x="432" y="968"/>
                  </a:lnTo>
                  <a:lnTo>
                    <a:pt x="367" y="1034"/>
                  </a:lnTo>
                  <a:lnTo>
                    <a:pt x="302" y="1099"/>
                  </a:lnTo>
                  <a:lnTo>
                    <a:pt x="249" y="1164"/>
                  </a:lnTo>
                  <a:lnTo>
                    <a:pt x="145" y="1347"/>
                  </a:lnTo>
                  <a:lnTo>
                    <a:pt x="53" y="1544"/>
                  </a:lnTo>
                  <a:lnTo>
                    <a:pt x="27" y="1635"/>
                  </a:lnTo>
                  <a:lnTo>
                    <a:pt x="14" y="1727"/>
                  </a:lnTo>
                  <a:lnTo>
                    <a:pt x="1" y="1818"/>
                  </a:lnTo>
                  <a:lnTo>
                    <a:pt x="14" y="1897"/>
                  </a:lnTo>
                  <a:lnTo>
                    <a:pt x="27" y="1962"/>
                  </a:lnTo>
                  <a:lnTo>
                    <a:pt x="66" y="2014"/>
                  </a:lnTo>
                  <a:lnTo>
                    <a:pt x="145" y="2093"/>
                  </a:lnTo>
                  <a:lnTo>
                    <a:pt x="236" y="2184"/>
                  </a:lnTo>
                  <a:lnTo>
                    <a:pt x="485" y="2367"/>
                  </a:lnTo>
                  <a:lnTo>
                    <a:pt x="785" y="2564"/>
                  </a:lnTo>
                  <a:lnTo>
                    <a:pt x="1138" y="2773"/>
                  </a:lnTo>
                  <a:lnTo>
                    <a:pt x="1544" y="2995"/>
                  </a:lnTo>
                  <a:lnTo>
                    <a:pt x="1988" y="3204"/>
                  </a:lnTo>
                  <a:lnTo>
                    <a:pt x="2472" y="3427"/>
                  </a:lnTo>
                  <a:lnTo>
                    <a:pt x="2995" y="3636"/>
                  </a:lnTo>
                  <a:lnTo>
                    <a:pt x="3557" y="3845"/>
                  </a:lnTo>
                  <a:lnTo>
                    <a:pt x="4133" y="4041"/>
                  </a:lnTo>
                  <a:lnTo>
                    <a:pt x="4721" y="4237"/>
                  </a:lnTo>
                  <a:lnTo>
                    <a:pt x="5336" y="4407"/>
                  </a:lnTo>
                  <a:lnTo>
                    <a:pt x="5950" y="4564"/>
                  </a:lnTo>
                  <a:lnTo>
                    <a:pt x="6578" y="4695"/>
                  </a:lnTo>
                  <a:lnTo>
                    <a:pt x="7192" y="4799"/>
                  </a:lnTo>
                  <a:lnTo>
                    <a:pt x="7807" y="4878"/>
                  </a:lnTo>
                  <a:lnTo>
                    <a:pt x="8408" y="4930"/>
                  </a:lnTo>
                  <a:lnTo>
                    <a:pt x="8709" y="4943"/>
                  </a:lnTo>
                  <a:lnTo>
                    <a:pt x="8997" y="4956"/>
                  </a:lnTo>
                  <a:lnTo>
                    <a:pt x="9284" y="4943"/>
                  </a:lnTo>
                  <a:lnTo>
                    <a:pt x="9559" y="4930"/>
                  </a:lnTo>
                  <a:lnTo>
                    <a:pt x="9834" y="4904"/>
                  </a:lnTo>
                  <a:lnTo>
                    <a:pt x="10095" y="4878"/>
                  </a:lnTo>
                  <a:lnTo>
                    <a:pt x="10357" y="4826"/>
                  </a:lnTo>
                  <a:lnTo>
                    <a:pt x="10605" y="4773"/>
                  </a:lnTo>
                  <a:lnTo>
                    <a:pt x="10840" y="4708"/>
                  </a:lnTo>
                  <a:lnTo>
                    <a:pt x="11076" y="4629"/>
                  </a:lnTo>
                  <a:lnTo>
                    <a:pt x="11298" y="4538"/>
                  </a:lnTo>
                  <a:lnTo>
                    <a:pt x="11494" y="4433"/>
                  </a:lnTo>
                  <a:lnTo>
                    <a:pt x="11690" y="4329"/>
                  </a:lnTo>
                  <a:lnTo>
                    <a:pt x="11886" y="4198"/>
                  </a:lnTo>
                  <a:lnTo>
                    <a:pt x="12056" y="4054"/>
                  </a:lnTo>
                  <a:lnTo>
                    <a:pt x="12213" y="3897"/>
                  </a:lnTo>
                  <a:lnTo>
                    <a:pt x="12357" y="3727"/>
                  </a:lnTo>
                  <a:lnTo>
                    <a:pt x="12475" y="3544"/>
                  </a:lnTo>
                  <a:lnTo>
                    <a:pt x="12593" y="3335"/>
                  </a:lnTo>
                  <a:lnTo>
                    <a:pt x="12684" y="3126"/>
                  </a:lnTo>
                  <a:lnTo>
                    <a:pt x="12763" y="2890"/>
                  </a:lnTo>
                  <a:lnTo>
                    <a:pt x="12828" y="2642"/>
                  </a:lnTo>
                  <a:lnTo>
                    <a:pt x="12867" y="2380"/>
                  </a:lnTo>
                  <a:lnTo>
                    <a:pt x="12893" y="2093"/>
                  </a:lnTo>
                  <a:lnTo>
                    <a:pt x="12906" y="1805"/>
                  </a:lnTo>
                  <a:lnTo>
                    <a:pt x="12893" y="1478"/>
                  </a:lnTo>
                  <a:lnTo>
                    <a:pt x="12854" y="1151"/>
                  </a:lnTo>
                  <a:lnTo>
                    <a:pt x="12802" y="798"/>
                  </a:lnTo>
                  <a:lnTo>
                    <a:pt x="12723" y="419"/>
                  </a:lnTo>
                  <a:lnTo>
                    <a:pt x="12619" y="40"/>
                  </a:lnTo>
                  <a:lnTo>
                    <a:pt x="12632" y="27"/>
                  </a:lnTo>
                  <a:lnTo>
                    <a:pt x="12632" y="14"/>
                  </a:lnTo>
                  <a:lnTo>
                    <a:pt x="12593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2" name="Google Shape;1828;p38">
              <a:extLst>
                <a:ext uri="{FF2B5EF4-FFF2-40B4-BE49-F238E27FC236}">
                  <a16:creationId xmlns:a16="http://schemas.microsoft.com/office/drawing/2014/main" id="{52D6D783-1BCA-A2F2-D525-023B2BAA5C73}"/>
                </a:ext>
              </a:extLst>
            </p:cNvPr>
            <p:cNvSpPr/>
            <p:nvPr/>
          </p:nvSpPr>
          <p:spPr>
            <a:xfrm>
              <a:off x="2116375" y="3657725"/>
              <a:ext cx="272975" cy="211525"/>
            </a:xfrm>
            <a:custGeom>
              <a:avLst/>
              <a:gdLst/>
              <a:ahLst/>
              <a:cxnLst/>
              <a:rect l="l" t="t" r="r" b="b"/>
              <a:pathLst>
                <a:path w="10919" h="8461" extrusionOk="0">
                  <a:moveTo>
                    <a:pt x="2001" y="0"/>
                  </a:moveTo>
                  <a:lnTo>
                    <a:pt x="1962" y="13"/>
                  </a:lnTo>
                  <a:lnTo>
                    <a:pt x="1909" y="52"/>
                  </a:lnTo>
                  <a:lnTo>
                    <a:pt x="1870" y="92"/>
                  </a:lnTo>
                  <a:lnTo>
                    <a:pt x="1831" y="131"/>
                  </a:lnTo>
                  <a:lnTo>
                    <a:pt x="1792" y="196"/>
                  </a:lnTo>
                  <a:lnTo>
                    <a:pt x="1726" y="327"/>
                  </a:lnTo>
                  <a:lnTo>
                    <a:pt x="1687" y="484"/>
                  </a:lnTo>
                  <a:lnTo>
                    <a:pt x="1674" y="641"/>
                  </a:lnTo>
                  <a:lnTo>
                    <a:pt x="1674" y="719"/>
                  </a:lnTo>
                  <a:lnTo>
                    <a:pt x="1687" y="798"/>
                  </a:lnTo>
                  <a:lnTo>
                    <a:pt x="1399" y="1033"/>
                  </a:lnTo>
                  <a:lnTo>
                    <a:pt x="1151" y="1268"/>
                  </a:lnTo>
                  <a:lnTo>
                    <a:pt x="929" y="1504"/>
                  </a:lnTo>
                  <a:lnTo>
                    <a:pt x="733" y="1726"/>
                  </a:lnTo>
                  <a:lnTo>
                    <a:pt x="550" y="1961"/>
                  </a:lnTo>
                  <a:lnTo>
                    <a:pt x="406" y="2184"/>
                  </a:lnTo>
                  <a:lnTo>
                    <a:pt x="288" y="2393"/>
                  </a:lnTo>
                  <a:lnTo>
                    <a:pt x="183" y="2615"/>
                  </a:lnTo>
                  <a:lnTo>
                    <a:pt x="105" y="2824"/>
                  </a:lnTo>
                  <a:lnTo>
                    <a:pt x="53" y="3034"/>
                  </a:lnTo>
                  <a:lnTo>
                    <a:pt x="13" y="3243"/>
                  </a:lnTo>
                  <a:lnTo>
                    <a:pt x="0" y="3439"/>
                  </a:lnTo>
                  <a:lnTo>
                    <a:pt x="13" y="3635"/>
                  </a:lnTo>
                  <a:lnTo>
                    <a:pt x="40" y="3831"/>
                  </a:lnTo>
                  <a:lnTo>
                    <a:pt x="79" y="4027"/>
                  </a:lnTo>
                  <a:lnTo>
                    <a:pt x="144" y="4210"/>
                  </a:lnTo>
                  <a:lnTo>
                    <a:pt x="223" y="4407"/>
                  </a:lnTo>
                  <a:lnTo>
                    <a:pt x="314" y="4577"/>
                  </a:lnTo>
                  <a:lnTo>
                    <a:pt x="432" y="4760"/>
                  </a:lnTo>
                  <a:lnTo>
                    <a:pt x="563" y="4930"/>
                  </a:lnTo>
                  <a:lnTo>
                    <a:pt x="693" y="5100"/>
                  </a:lnTo>
                  <a:lnTo>
                    <a:pt x="850" y="5270"/>
                  </a:lnTo>
                  <a:lnTo>
                    <a:pt x="1020" y="5427"/>
                  </a:lnTo>
                  <a:lnTo>
                    <a:pt x="1203" y="5583"/>
                  </a:lnTo>
                  <a:lnTo>
                    <a:pt x="1399" y="5740"/>
                  </a:lnTo>
                  <a:lnTo>
                    <a:pt x="1609" y="5897"/>
                  </a:lnTo>
                  <a:lnTo>
                    <a:pt x="1818" y="6041"/>
                  </a:lnTo>
                  <a:lnTo>
                    <a:pt x="2040" y="6185"/>
                  </a:lnTo>
                  <a:lnTo>
                    <a:pt x="2511" y="6460"/>
                  </a:lnTo>
                  <a:lnTo>
                    <a:pt x="3021" y="6721"/>
                  </a:lnTo>
                  <a:lnTo>
                    <a:pt x="3544" y="6956"/>
                  </a:lnTo>
                  <a:lnTo>
                    <a:pt x="4093" y="7179"/>
                  </a:lnTo>
                  <a:lnTo>
                    <a:pt x="4655" y="7388"/>
                  </a:lnTo>
                  <a:lnTo>
                    <a:pt x="5231" y="7571"/>
                  </a:lnTo>
                  <a:lnTo>
                    <a:pt x="5806" y="7754"/>
                  </a:lnTo>
                  <a:lnTo>
                    <a:pt x="6368" y="7898"/>
                  </a:lnTo>
                  <a:lnTo>
                    <a:pt x="6930" y="8042"/>
                  </a:lnTo>
                  <a:lnTo>
                    <a:pt x="7467" y="8159"/>
                  </a:lnTo>
                  <a:lnTo>
                    <a:pt x="7990" y="8251"/>
                  </a:lnTo>
                  <a:lnTo>
                    <a:pt x="8500" y="8342"/>
                  </a:lnTo>
                  <a:lnTo>
                    <a:pt x="8957" y="8395"/>
                  </a:lnTo>
                  <a:lnTo>
                    <a:pt x="9389" y="8434"/>
                  </a:lnTo>
                  <a:lnTo>
                    <a:pt x="9781" y="8460"/>
                  </a:lnTo>
                  <a:lnTo>
                    <a:pt x="10121" y="8460"/>
                  </a:lnTo>
                  <a:lnTo>
                    <a:pt x="10409" y="8447"/>
                  </a:lnTo>
                  <a:lnTo>
                    <a:pt x="10644" y="8408"/>
                  </a:lnTo>
                  <a:lnTo>
                    <a:pt x="10696" y="8382"/>
                  </a:lnTo>
                  <a:lnTo>
                    <a:pt x="10735" y="8342"/>
                  </a:lnTo>
                  <a:lnTo>
                    <a:pt x="10788" y="8290"/>
                  </a:lnTo>
                  <a:lnTo>
                    <a:pt x="10827" y="8225"/>
                  </a:lnTo>
                  <a:lnTo>
                    <a:pt x="10853" y="8146"/>
                  </a:lnTo>
                  <a:lnTo>
                    <a:pt x="10879" y="8068"/>
                  </a:lnTo>
                  <a:lnTo>
                    <a:pt x="10919" y="7885"/>
                  </a:lnTo>
                  <a:lnTo>
                    <a:pt x="10919" y="7702"/>
                  </a:lnTo>
                  <a:lnTo>
                    <a:pt x="10905" y="7623"/>
                  </a:lnTo>
                  <a:lnTo>
                    <a:pt x="10892" y="7545"/>
                  </a:lnTo>
                  <a:lnTo>
                    <a:pt x="10879" y="7466"/>
                  </a:lnTo>
                  <a:lnTo>
                    <a:pt x="10840" y="7414"/>
                  </a:lnTo>
                  <a:lnTo>
                    <a:pt x="10801" y="7362"/>
                  </a:lnTo>
                  <a:lnTo>
                    <a:pt x="10762" y="7322"/>
                  </a:lnTo>
                  <a:lnTo>
                    <a:pt x="10186" y="7048"/>
                  </a:lnTo>
                  <a:lnTo>
                    <a:pt x="9637" y="6734"/>
                  </a:lnTo>
                  <a:lnTo>
                    <a:pt x="9088" y="6394"/>
                  </a:lnTo>
                  <a:lnTo>
                    <a:pt x="8552" y="6041"/>
                  </a:lnTo>
                  <a:lnTo>
                    <a:pt x="8016" y="5675"/>
                  </a:lnTo>
                  <a:lnTo>
                    <a:pt x="7493" y="5270"/>
                  </a:lnTo>
                  <a:lnTo>
                    <a:pt x="6970" y="4864"/>
                  </a:lnTo>
                  <a:lnTo>
                    <a:pt x="6460" y="4420"/>
                  </a:lnTo>
                  <a:lnTo>
                    <a:pt x="5950" y="3975"/>
                  </a:lnTo>
                  <a:lnTo>
                    <a:pt x="5440" y="3504"/>
                  </a:lnTo>
                  <a:lnTo>
                    <a:pt x="4943" y="3021"/>
                  </a:lnTo>
                  <a:lnTo>
                    <a:pt x="4446" y="2537"/>
                  </a:lnTo>
                  <a:lnTo>
                    <a:pt x="3949" y="2027"/>
                  </a:lnTo>
                  <a:lnTo>
                    <a:pt x="3465" y="1504"/>
                  </a:lnTo>
                  <a:lnTo>
                    <a:pt x="2969" y="968"/>
                  </a:lnTo>
                  <a:lnTo>
                    <a:pt x="2485" y="419"/>
                  </a:lnTo>
                  <a:lnTo>
                    <a:pt x="2472" y="327"/>
                  </a:lnTo>
                  <a:lnTo>
                    <a:pt x="2446" y="249"/>
                  </a:lnTo>
                  <a:lnTo>
                    <a:pt x="2406" y="183"/>
                  </a:lnTo>
                  <a:lnTo>
                    <a:pt x="2367" y="131"/>
                  </a:lnTo>
                  <a:lnTo>
                    <a:pt x="2315" y="79"/>
                  </a:lnTo>
                  <a:lnTo>
                    <a:pt x="2262" y="52"/>
                  </a:lnTo>
                  <a:lnTo>
                    <a:pt x="2145" y="52"/>
                  </a:lnTo>
                  <a:lnTo>
                    <a:pt x="2106" y="26"/>
                  </a:lnTo>
                  <a:lnTo>
                    <a:pt x="205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3" name="Google Shape;1829;p38">
              <a:extLst>
                <a:ext uri="{FF2B5EF4-FFF2-40B4-BE49-F238E27FC236}">
                  <a16:creationId xmlns:a16="http://schemas.microsoft.com/office/drawing/2014/main" id="{C1FA2761-3612-B367-1F3D-5E6CE2A276A9}"/>
                </a:ext>
              </a:extLst>
            </p:cNvPr>
            <p:cNvSpPr/>
            <p:nvPr/>
          </p:nvSpPr>
          <p:spPr>
            <a:xfrm>
              <a:off x="2057850" y="3870850"/>
              <a:ext cx="213175" cy="176225"/>
            </a:xfrm>
            <a:custGeom>
              <a:avLst/>
              <a:gdLst/>
              <a:ahLst/>
              <a:cxnLst/>
              <a:rect l="l" t="t" r="r" b="b"/>
              <a:pathLst>
                <a:path w="8527" h="7049" extrusionOk="0">
                  <a:moveTo>
                    <a:pt x="1583" y="0"/>
                  </a:moveTo>
                  <a:lnTo>
                    <a:pt x="1557" y="14"/>
                  </a:lnTo>
                  <a:lnTo>
                    <a:pt x="1518" y="40"/>
                  </a:lnTo>
                  <a:lnTo>
                    <a:pt x="1478" y="66"/>
                  </a:lnTo>
                  <a:lnTo>
                    <a:pt x="1413" y="157"/>
                  </a:lnTo>
                  <a:lnTo>
                    <a:pt x="1374" y="275"/>
                  </a:lnTo>
                  <a:lnTo>
                    <a:pt x="1335" y="406"/>
                  </a:lnTo>
                  <a:lnTo>
                    <a:pt x="1321" y="537"/>
                  </a:lnTo>
                  <a:lnTo>
                    <a:pt x="1335" y="667"/>
                  </a:lnTo>
                  <a:lnTo>
                    <a:pt x="1112" y="863"/>
                  </a:lnTo>
                  <a:lnTo>
                    <a:pt x="916" y="1073"/>
                  </a:lnTo>
                  <a:lnTo>
                    <a:pt x="733" y="1269"/>
                  </a:lnTo>
                  <a:lnTo>
                    <a:pt x="576" y="1452"/>
                  </a:lnTo>
                  <a:lnTo>
                    <a:pt x="432" y="1648"/>
                  </a:lnTo>
                  <a:lnTo>
                    <a:pt x="315" y="1831"/>
                  </a:lnTo>
                  <a:lnTo>
                    <a:pt x="223" y="2014"/>
                  </a:lnTo>
                  <a:lnTo>
                    <a:pt x="145" y="2197"/>
                  </a:lnTo>
                  <a:lnTo>
                    <a:pt x="79" y="2380"/>
                  </a:lnTo>
                  <a:lnTo>
                    <a:pt x="40" y="2550"/>
                  </a:lnTo>
                  <a:lnTo>
                    <a:pt x="1" y="2733"/>
                  </a:lnTo>
                  <a:lnTo>
                    <a:pt x="1" y="2890"/>
                  </a:lnTo>
                  <a:lnTo>
                    <a:pt x="1" y="3060"/>
                  </a:lnTo>
                  <a:lnTo>
                    <a:pt x="14" y="3230"/>
                  </a:lnTo>
                  <a:lnTo>
                    <a:pt x="53" y="3387"/>
                  </a:lnTo>
                  <a:lnTo>
                    <a:pt x="105" y="3544"/>
                  </a:lnTo>
                  <a:lnTo>
                    <a:pt x="158" y="3701"/>
                  </a:lnTo>
                  <a:lnTo>
                    <a:pt x="236" y="3845"/>
                  </a:lnTo>
                  <a:lnTo>
                    <a:pt x="328" y="4002"/>
                  </a:lnTo>
                  <a:lnTo>
                    <a:pt x="419" y="4145"/>
                  </a:lnTo>
                  <a:lnTo>
                    <a:pt x="537" y="4289"/>
                  </a:lnTo>
                  <a:lnTo>
                    <a:pt x="655" y="4420"/>
                  </a:lnTo>
                  <a:lnTo>
                    <a:pt x="785" y="4564"/>
                  </a:lnTo>
                  <a:lnTo>
                    <a:pt x="929" y="4695"/>
                  </a:lnTo>
                  <a:lnTo>
                    <a:pt x="1073" y="4812"/>
                  </a:lnTo>
                  <a:lnTo>
                    <a:pt x="1243" y="4943"/>
                  </a:lnTo>
                  <a:lnTo>
                    <a:pt x="1583" y="5178"/>
                  </a:lnTo>
                  <a:lnTo>
                    <a:pt x="1949" y="5414"/>
                  </a:lnTo>
                  <a:lnTo>
                    <a:pt x="2341" y="5623"/>
                  </a:lnTo>
                  <a:lnTo>
                    <a:pt x="2760" y="5819"/>
                  </a:lnTo>
                  <a:lnTo>
                    <a:pt x="3191" y="6002"/>
                  </a:lnTo>
                  <a:lnTo>
                    <a:pt x="3623" y="6172"/>
                  </a:lnTo>
                  <a:lnTo>
                    <a:pt x="4067" y="6329"/>
                  </a:lnTo>
                  <a:lnTo>
                    <a:pt x="4512" y="6473"/>
                  </a:lnTo>
                  <a:lnTo>
                    <a:pt x="4957" y="6604"/>
                  </a:lnTo>
                  <a:lnTo>
                    <a:pt x="5401" y="6708"/>
                  </a:lnTo>
                  <a:lnTo>
                    <a:pt x="5819" y="6800"/>
                  </a:lnTo>
                  <a:lnTo>
                    <a:pt x="6238" y="6891"/>
                  </a:lnTo>
                  <a:lnTo>
                    <a:pt x="6630" y="6944"/>
                  </a:lnTo>
                  <a:lnTo>
                    <a:pt x="6996" y="6996"/>
                  </a:lnTo>
                  <a:lnTo>
                    <a:pt x="7323" y="7035"/>
                  </a:lnTo>
                  <a:lnTo>
                    <a:pt x="7637" y="7048"/>
                  </a:lnTo>
                  <a:lnTo>
                    <a:pt x="7899" y="7048"/>
                  </a:lnTo>
                  <a:lnTo>
                    <a:pt x="8121" y="7022"/>
                  </a:lnTo>
                  <a:lnTo>
                    <a:pt x="8304" y="6996"/>
                  </a:lnTo>
                  <a:lnTo>
                    <a:pt x="8343" y="6970"/>
                  </a:lnTo>
                  <a:lnTo>
                    <a:pt x="8382" y="6944"/>
                  </a:lnTo>
                  <a:lnTo>
                    <a:pt x="8422" y="6891"/>
                  </a:lnTo>
                  <a:lnTo>
                    <a:pt x="8448" y="6839"/>
                  </a:lnTo>
                  <a:lnTo>
                    <a:pt x="8500" y="6708"/>
                  </a:lnTo>
                  <a:lnTo>
                    <a:pt x="8526" y="6564"/>
                  </a:lnTo>
                  <a:lnTo>
                    <a:pt x="8526" y="6408"/>
                  </a:lnTo>
                  <a:lnTo>
                    <a:pt x="8513" y="6264"/>
                  </a:lnTo>
                  <a:lnTo>
                    <a:pt x="8500" y="6211"/>
                  </a:lnTo>
                  <a:lnTo>
                    <a:pt x="8474" y="6159"/>
                  </a:lnTo>
                  <a:lnTo>
                    <a:pt x="8435" y="6120"/>
                  </a:lnTo>
                  <a:lnTo>
                    <a:pt x="8408" y="6094"/>
                  </a:lnTo>
                  <a:lnTo>
                    <a:pt x="7964" y="5858"/>
                  </a:lnTo>
                  <a:lnTo>
                    <a:pt x="7532" y="5597"/>
                  </a:lnTo>
                  <a:lnTo>
                    <a:pt x="7101" y="5322"/>
                  </a:lnTo>
                  <a:lnTo>
                    <a:pt x="6682" y="5021"/>
                  </a:lnTo>
                  <a:lnTo>
                    <a:pt x="6264" y="4721"/>
                  </a:lnTo>
                  <a:lnTo>
                    <a:pt x="5859" y="4381"/>
                  </a:lnTo>
                  <a:lnTo>
                    <a:pt x="5453" y="4041"/>
                  </a:lnTo>
                  <a:lnTo>
                    <a:pt x="5048" y="3688"/>
                  </a:lnTo>
                  <a:lnTo>
                    <a:pt x="4656" y="3309"/>
                  </a:lnTo>
                  <a:lnTo>
                    <a:pt x="4264" y="2916"/>
                  </a:lnTo>
                  <a:lnTo>
                    <a:pt x="3871" y="2524"/>
                  </a:lnTo>
                  <a:lnTo>
                    <a:pt x="3479" y="2106"/>
                  </a:lnTo>
                  <a:lnTo>
                    <a:pt x="3100" y="1674"/>
                  </a:lnTo>
                  <a:lnTo>
                    <a:pt x="2721" y="1243"/>
                  </a:lnTo>
                  <a:lnTo>
                    <a:pt x="1962" y="340"/>
                  </a:lnTo>
                  <a:lnTo>
                    <a:pt x="1949" y="275"/>
                  </a:lnTo>
                  <a:lnTo>
                    <a:pt x="1936" y="210"/>
                  </a:lnTo>
                  <a:lnTo>
                    <a:pt x="1910" y="144"/>
                  </a:lnTo>
                  <a:lnTo>
                    <a:pt x="1871" y="105"/>
                  </a:lnTo>
                  <a:lnTo>
                    <a:pt x="1831" y="66"/>
                  </a:lnTo>
                  <a:lnTo>
                    <a:pt x="1792" y="40"/>
                  </a:lnTo>
                  <a:lnTo>
                    <a:pt x="1701" y="40"/>
                  </a:lnTo>
                  <a:lnTo>
                    <a:pt x="1661" y="14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4" name="Google Shape;1830;p38">
              <a:extLst>
                <a:ext uri="{FF2B5EF4-FFF2-40B4-BE49-F238E27FC236}">
                  <a16:creationId xmlns:a16="http://schemas.microsoft.com/office/drawing/2014/main" id="{E29D5FF4-17B7-6A05-06A6-40024044F4AB}"/>
                </a:ext>
              </a:extLst>
            </p:cNvPr>
            <p:cNvSpPr/>
            <p:nvPr/>
          </p:nvSpPr>
          <p:spPr>
            <a:xfrm>
              <a:off x="2650825" y="2902275"/>
              <a:ext cx="20300" cy="19950"/>
            </a:xfrm>
            <a:custGeom>
              <a:avLst/>
              <a:gdLst/>
              <a:ahLst/>
              <a:cxnLst/>
              <a:rect l="l" t="t" r="r" b="b"/>
              <a:pathLst>
                <a:path w="812" h="798" extrusionOk="0">
                  <a:moveTo>
                    <a:pt x="406" y="0"/>
                  </a:moveTo>
                  <a:lnTo>
                    <a:pt x="328" y="13"/>
                  </a:lnTo>
                  <a:lnTo>
                    <a:pt x="249" y="27"/>
                  </a:lnTo>
                  <a:lnTo>
                    <a:pt x="184" y="66"/>
                  </a:lnTo>
                  <a:lnTo>
                    <a:pt x="119" y="118"/>
                  </a:lnTo>
                  <a:lnTo>
                    <a:pt x="66" y="170"/>
                  </a:lnTo>
                  <a:lnTo>
                    <a:pt x="40" y="249"/>
                  </a:lnTo>
                  <a:lnTo>
                    <a:pt x="14" y="314"/>
                  </a:lnTo>
                  <a:lnTo>
                    <a:pt x="1" y="406"/>
                  </a:lnTo>
                  <a:lnTo>
                    <a:pt x="14" y="484"/>
                  </a:lnTo>
                  <a:lnTo>
                    <a:pt x="40" y="563"/>
                  </a:lnTo>
                  <a:lnTo>
                    <a:pt x="66" y="628"/>
                  </a:lnTo>
                  <a:lnTo>
                    <a:pt x="119" y="680"/>
                  </a:lnTo>
                  <a:lnTo>
                    <a:pt x="184" y="733"/>
                  </a:lnTo>
                  <a:lnTo>
                    <a:pt x="249" y="772"/>
                  </a:lnTo>
                  <a:lnTo>
                    <a:pt x="328" y="798"/>
                  </a:lnTo>
                  <a:lnTo>
                    <a:pt x="485" y="798"/>
                  </a:lnTo>
                  <a:lnTo>
                    <a:pt x="563" y="772"/>
                  </a:lnTo>
                  <a:lnTo>
                    <a:pt x="629" y="733"/>
                  </a:lnTo>
                  <a:lnTo>
                    <a:pt x="694" y="680"/>
                  </a:lnTo>
                  <a:lnTo>
                    <a:pt x="733" y="628"/>
                  </a:lnTo>
                  <a:lnTo>
                    <a:pt x="772" y="563"/>
                  </a:lnTo>
                  <a:lnTo>
                    <a:pt x="799" y="484"/>
                  </a:lnTo>
                  <a:lnTo>
                    <a:pt x="812" y="406"/>
                  </a:lnTo>
                  <a:lnTo>
                    <a:pt x="799" y="314"/>
                  </a:lnTo>
                  <a:lnTo>
                    <a:pt x="772" y="249"/>
                  </a:lnTo>
                  <a:lnTo>
                    <a:pt x="733" y="170"/>
                  </a:lnTo>
                  <a:lnTo>
                    <a:pt x="694" y="118"/>
                  </a:lnTo>
                  <a:lnTo>
                    <a:pt x="629" y="66"/>
                  </a:lnTo>
                  <a:lnTo>
                    <a:pt x="563" y="27"/>
                  </a:lnTo>
                  <a:lnTo>
                    <a:pt x="485" y="1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5" name="Google Shape;1831;p38">
              <a:extLst>
                <a:ext uri="{FF2B5EF4-FFF2-40B4-BE49-F238E27FC236}">
                  <a16:creationId xmlns:a16="http://schemas.microsoft.com/office/drawing/2014/main" id="{0D738D8A-7F75-84AB-DA74-E585834EAEBE}"/>
                </a:ext>
              </a:extLst>
            </p:cNvPr>
            <p:cNvSpPr/>
            <p:nvPr/>
          </p:nvSpPr>
          <p:spPr>
            <a:xfrm>
              <a:off x="2660975" y="2972550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lnTo>
                    <a:pt x="484" y="14"/>
                  </a:lnTo>
                  <a:lnTo>
                    <a:pt x="366" y="40"/>
                  </a:lnTo>
                  <a:lnTo>
                    <a:pt x="262" y="105"/>
                  </a:lnTo>
                  <a:lnTo>
                    <a:pt x="170" y="171"/>
                  </a:lnTo>
                  <a:lnTo>
                    <a:pt x="105" y="262"/>
                  </a:lnTo>
                  <a:lnTo>
                    <a:pt x="53" y="367"/>
                  </a:lnTo>
                  <a:lnTo>
                    <a:pt x="13" y="484"/>
                  </a:lnTo>
                  <a:lnTo>
                    <a:pt x="0" y="602"/>
                  </a:lnTo>
                  <a:lnTo>
                    <a:pt x="13" y="720"/>
                  </a:lnTo>
                  <a:lnTo>
                    <a:pt x="53" y="837"/>
                  </a:lnTo>
                  <a:lnTo>
                    <a:pt x="105" y="942"/>
                  </a:lnTo>
                  <a:lnTo>
                    <a:pt x="170" y="1021"/>
                  </a:lnTo>
                  <a:lnTo>
                    <a:pt x="262" y="1099"/>
                  </a:lnTo>
                  <a:lnTo>
                    <a:pt x="366" y="1151"/>
                  </a:lnTo>
                  <a:lnTo>
                    <a:pt x="484" y="1191"/>
                  </a:lnTo>
                  <a:lnTo>
                    <a:pt x="602" y="1204"/>
                  </a:lnTo>
                  <a:lnTo>
                    <a:pt x="719" y="1191"/>
                  </a:lnTo>
                  <a:lnTo>
                    <a:pt x="837" y="1151"/>
                  </a:lnTo>
                  <a:lnTo>
                    <a:pt x="942" y="1099"/>
                  </a:lnTo>
                  <a:lnTo>
                    <a:pt x="1020" y="1021"/>
                  </a:lnTo>
                  <a:lnTo>
                    <a:pt x="1099" y="942"/>
                  </a:lnTo>
                  <a:lnTo>
                    <a:pt x="1151" y="837"/>
                  </a:lnTo>
                  <a:lnTo>
                    <a:pt x="1190" y="720"/>
                  </a:lnTo>
                  <a:lnTo>
                    <a:pt x="1203" y="602"/>
                  </a:lnTo>
                  <a:lnTo>
                    <a:pt x="1190" y="484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20" y="171"/>
                  </a:lnTo>
                  <a:lnTo>
                    <a:pt x="942" y="105"/>
                  </a:lnTo>
                  <a:lnTo>
                    <a:pt x="837" y="40"/>
                  </a:lnTo>
                  <a:lnTo>
                    <a:pt x="719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6" name="Google Shape;1832;p38">
              <a:extLst>
                <a:ext uri="{FF2B5EF4-FFF2-40B4-BE49-F238E27FC236}">
                  <a16:creationId xmlns:a16="http://schemas.microsoft.com/office/drawing/2014/main" id="{26249ED0-686A-6A62-703A-7788B9BCDE9B}"/>
                </a:ext>
              </a:extLst>
            </p:cNvPr>
            <p:cNvSpPr/>
            <p:nvPr/>
          </p:nvSpPr>
          <p:spPr>
            <a:xfrm>
              <a:off x="2721125" y="2942475"/>
              <a:ext cx="40225" cy="19975"/>
            </a:xfrm>
            <a:custGeom>
              <a:avLst/>
              <a:gdLst/>
              <a:ahLst/>
              <a:cxnLst/>
              <a:rect l="l" t="t" r="r" b="b"/>
              <a:pathLst>
                <a:path w="1609" h="799" extrusionOk="0">
                  <a:moveTo>
                    <a:pt x="641" y="1"/>
                  </a:moveTo>
                  <a:lnTo>
                    <a:pt x="484" y="27"/>
                  </a:lnTo>
                  <a:lnTo>
                    <a:pt x="353" y="66"/>
                  </a:lnTo>
                  <a:lnTo>
                    <a:pt x="236" y="118"/>
                  </a:lnTo>
                  <a:lnTo>
                    <a:pt x="131" y="171"/>
                  </a:lnTo>
                  <a:lnTo>
                    <a:pt x="66" y="236"/>
                  </a:lnTo>
                  <a:lnTo>
                    <a:pt x="13" y="314"/>
                  </a:lnTo>
                  <a:lnTo>
                    <a:pt x="0" y="354"/>
                  </a:lnTo>
                  <a:lnTo>
                    <a:pt x="0" y="393"/>
                  </a:lnTo>
                  <a:lnTo>
                    <a:pt x="0" y="445"/>
                  </a:lnTo>
                  <a:lnTo>
                    <a:pt x="13" y="484"/>
                  </a:lnTo>
                  <a:lnTo>
                    <a:pt x="66" y="550"/>
                  </a:lnTo>
                  <a:lnTo>
                    <a:pt x="131" y="628"/>
                  </a:lnTo>
                  <a:lnTo>
                    <a:pt x="236" y="681"/>
                  </a:lnTo>
                  <a:lnTo>
                    <a:pt x="353" y="733"/>
                  </a:lnTo>
                  <a:lnTo>
                    <a:pt x="484" y="772"/>
                  </a:lnTo>
                  <a:lnTo>
                    <a:pt x="641" y="785"/>
                  </a:lnTo>
                  <a:lnTo>
                    <a:pt x="798" y="798"/>
                  </a:lnTo>
                  <a:lnTo>
                    <a:pt x="968" y="785"/>
                  </a:lnTo>
                  <a:lnTo>
                    <a:pt x="1112" y="772"/>
                  </a:lnTo>
                  <a:lnTo>
                    <a:pt x="1255" y="733"/>
                  </a:lnTo>
                  <a:lnTo>
                    <a:pt x="1373" y="681"/>
                  </a:lnTo>
                  <a:lnTo>
                    <a:pt x="1465" y="628"/>
                  </a:lnTo>
                  <a:lnTo>
                    <a:pt x="1543" y="550"/>
                  </a:lnTo>
                  <a:lnTo>
                    <a:pt x="1595" y="484"/>
                  </a:lnTo>
                  <a:lnTo>
                    <a:pt x="1595" y="445"/>
                  </a:lnTo>
                  <a:lnTo>
                    <a:pt x="1609" y="393"/>
                  </a:lnTo>
                  <a:lnTo>
                    <a:pt x="1595" y="354"/>
                  </a:lnTo>
                  <a:lnTo>
                    <a:pt x="1595" y="314"/>
                  </a:lnTo>
                  <a:lnTo>
                    <a:pt x="1543" y="236"/>
                  </a:lnTo>
                  <a:lnTo>
                    <a:pt x="1465" y="171"/>
                  </a:lnTo>
                  <a:lnTo>
                    <a:pt x="1373" y="118"/>
                  </a:lnTo>
                  <a:lnTo>
                    <a:pt x="1255" y="66"/>
                  </a:lnTo>
                  <a:lnTo>
                    <a:pt x="1112" y="2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7" name="Google Shape;1833;p38">
              <a:extLst>
                <a:ext uri="{FF2B5EF4-FFF2-40B4-BE49-F238E27FC236}">
                  <a16:creationId xmlns:a16="http://schemas.microsoft.com/office/drawing/2014/main" id="{C73C7ADF-04C2-AFC9-CA14-529190602BC5}"/>
                </a:ext>
              </a:extLst>
            </p:cNvPr>
            <p:cNvSpPr/>
            <p:nvPr/>
          </p:nvSpPr>
          <p:spPr>
            <a:xfrm>
              <a:off x="2851550" y="2962425"/>
              <a:ext cx="30100" cy="19950"/>
            </a:xfrm>
            <a:custGeom>
              <a:avLst/>
              <a:gdLst/>
              <a:ahLst/>
              <a:cxnLst/>
              <a:rect l="l" t="t" r="r" b="b"/>
              <a:pathLst>
                <a:path w="1204" h="798" extrusionOk="0">
                  <a:moveTo>
                    <a:pt x="602" y="0"/>
                  </a:moveTo>
                  <a:lnTo>
                    <a:pt x="484" y="13"/>
                  </a:lnTo>
                  <a:lnTo>
                    <a:pt x="367" y="26"/>
                  </a:lnTo>
                  <a:lnTo>
                    <a:pt x="262" y="66"/>
                  </a:lnTo>
                  <a:lnTo>
                    <a:pt x="170" y="118"/>
                  </a:lnTo>
                  <a:lnTo>
                    <a:pt x="105" y="183"/>
                  </a:lnTo>
                  <a:lnTo>
                    <a:pt x="53" y="249"/>
                  </a:lnTo>
                  <a:lnTo>
                    <a:pt x="13" y="327"/>
                  </a:lnTo>
                  <a:lnTo>
                    <a:pt x="0" y="406"/>
                  </a:lnTo>
                  <a:lnTo>
                    <a:pt x="13" y="484"/>
                  </a:lnTo>
                  <a:lnTo>
                    <a:pt x="53" y="563"/>
                  </a:lnTo>
                  <a:lnTo>
                    <a:pt x="105" y="628"/>
                  </a:lnTo>
                  <a:lnTo>
                    <a:pt x="170" y="680"/>
                  </a:lnTo>
                  <a:lnTo>
                    <a:pt x="262" y="733"/>
                  </a:lnTo>
                  <a:lnTo>
                    <a:pt x="367" y="772"/>
                  </a:lnTo>
                  <a:lnTo>
                    <a:pt x="484" y="798"/>
                  </a:lnTo>
                  <a:lnTo>
                    <a:pt x="720" y="798"/>
                  </a:lnTo>
                  <a:lnTo>
                    <a:pt x="837" y="772"/>
                  </a:lnTo>
                  <a:lnTo>
                    <a:pt x="942" y="733"/>
                  </a:lnTo>
                  <a:lnTo>
                    <a:pt x="1033" y="680"/>
                  </a:lnTo>
                  <a:lnTo>
                    <a:pt x="1099" y="628"/>
                  </a:lnTo>
                  <a:lnTo>
                    <a:pt x="1151" y="563"/>
                  </a:lnTo>
                  <a:lnTo>
                    <a:pt x="1190" y="484"/>
                  </a:lnTo>
                  <a:lnTo>
                    <a:pt x="1203" y="406"/>
                  </a:lnTo>
                  <a:lnTo>
                    <a:pt x="1190" y="327"/>
                  </a:lnTo>
                  <a:lnTo>
                    <a:pt x="1151" y="249"/>
                  </a:lnTo>
                  <a:lnTo>
                    <a:pt x="1099" y="183"/>
                  </a:lnTo>
                  <a:lnTo>
                    <a:pt x="1033" y="118"/>
                  </a:lnTo>
                  <a:lnTo>
                    <a:pt x="942" y="66"/>
                  </a:lnTo>
                  <a:lnTo>
                    <a:pt x="837" y="26"/>
                  </a:lnTo>
                  <a:lnTo>
                    <a:pt x="720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8" name="Google Shape;1834;p38">
              <a:extLst>
                <a:ext uri="{FF2B5EF4-FFF2-40B4-BE49-F238E27FC236}">
                  <a16:creationId xmlns:a16="http://schemas.microsoft.com/office/drawing/2014/main" id="{D8A72176-6D5E-0C97-D24E-8C54B7ECEEC5}"/>
                </a:ext>
              </a:extLst>
            </p:cNvPr>
            <p:cNvSpPr/>
            <p:nvPr/>
          </p:nvSpPr>
          <p:spPr>
            <a:xfrm>
              <a:off x="2928050" y="2982350"/>
              <a:ext cx="37600" cy="20300"/>
            </a:xfrm>
            <a:custGeom>
              <a:avLst/>
              <a:gdLst/>
              <a:ahLst/>
              <a:cxnLst/>
              <a:rect l="l" t="t" r="r" b="b"/>
              <a:pathLst>
                <a:path w="1504" h="812" extrusionOk="0">
                  <a:moveTo>
                    <a:pt x="745" y="1"/>
                  </a:moveTo>
                  <a:lnTo>
                    <a:pt x="602" y="14"/>
                  </a:lnTo>
                  <a:lnTo>
                    <a:pt x="458" y="40"/>
                  </a:lnTo>
                  <a:lnTo>
                    <a:pt x="327" y="79"/>
                  </a:lnTo>
                  <a:lnTo>
                    <a:pt x="222" y="119"/>
                  </a:lnTo>
                  <a:lnTo>
                    <a:pt x="131" y="184"/>
                  </a:lnTo>
                  <a:lnTo>
                    <a:pt x="52" y="249"/>
                  </a:lnTo>
                  <a:lnTo>
                    <a:pt x="13" y="328"/>
                  </a:lnTo>
                  <a:lnTo>
                    <a:pt x="0" y="406"/>
                  </a:lnTo>
                  <a:lnTo>
                    <a:pt x="13" y="485"/>
                  </a:lnTo>
                  <a:lnTo>
                    <a:pt x="52" y="563"/>
                  </a:lnTo>
                  <a:lnTo>
                    <a:pt x="131" y="629"/>
                  </a:lnTo>
                  <a:lnTo>
                    <a:pt x="222" y="694"/>
                  </a:lnTo>
                  <a:lnTo>
                    <a:pt x="327" y="746"/>
                  </a:lnTo>
                  <a:lnTo>
                    <a:pt x="458" y="772"/>
                  </a:lnTo>
                  <a:lnTo>
                    <a:pt x="602" y="799"/>
                  </a:lnTo>
                  <a:lnTo>
                    <a:pt x="745" y="812"/>
                  </a:lnTo>
                  <a:lnTo>
                    <a:pt x="902" y="799"/>
                  </a:lnTo>
                  <a:lnTo>
                    <a:pt x="1046" y="772"/>
                  </a:lnTo>
                  <a:lnTo>
                    <a:pt x="1177" y="746"/>
                  </a:lnTo>
                  <a:lnTo>
                    <a:pt x="1281" y="694"/>
                  </a:lnTo>
                  <a:lnTo>
                    <a:pt x="1373" y="629"/>
                  </a:lnTo>
                  <a:lnTo>
                    <a:pt x="1438" y="563"/>
                  </a:lnTo>
                  <a:lnTo>
                    <a:pt x="1491" y="485"/>
                  </a:lnTo>
                  <a:lnTo>
                    <a:pt x="1504" y="406"/>
                  </a:lnTo>
                  <a:lnTo>
                    <a:pt x="1491" y="328"/>
                  </a:lnTo>
                  <a:lnTo>
                    <a:pt x="1438" y="249"/>
                  </a:lnTo>
                  <a:lnTo>
                    <a:pt x="1373" y="184"/>
                  </a:lnTo>
                  <a:lnTo>
                    <a:pt x="1281" y="119"/>
                  </a:lnTo>
                  <a:lnTo>
                    <a:pt x="1177" y="79"/>
                  </a:lnTo>
                  <a:lnTo>
                    <a:pt x="1046" y="40"/>
                  </a:lnTo>
                  <a:lnTo>
                    <a:pt x="902" y="1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9" name="Google Shape;1835;p38">
              <a:extLst>
                <a:ext uri="{FF2B5EF4-FFF2-40B4-BE49-F238E27FC236}">
                  <a16:creationId xmlns:a16="http://schemas.microsoft.com/office/drawing/2014/main" id="{870BA8FF-6E41-AF20-C3E7-11B917D49E14}"/>
                </a:ext>
              </a:extLst>
            </p:cNvPr>
            <p:cNvSpPr/>
            <p:nvPr/>
          </p:nvSpPr>
          <p:spPr>
            <a:xfrm>
              <a:off x="2911700" y="3052650"/>
              <a:ext cx="30100" cy="20275"/>
            </a:xfrm>
            <a:custGeom>
              <a:avLst/>
              <a:gdLst/>
              <a:ahLst/>
              <a:cxnLst/>
              <a:rect l="l" t="t" r="r" b="b"/>
              <a:pathLst>
                <a:path w="1204" h="811" extrusionOk="0">
                  <a:moveTo>
                    <a:pt x="602" y="0"/>
                  </a:moveTo>
                  <a:lnTo>
                    <a:pt x="484" y="13"/>
                  </a:lnTo>
                  <a:lnTo>
                    <a:pt x="366" y="39"/>
                  </a:lnTo>
                  <a:lnTo>
                    <a:pt x="262" y="66"/>
                  </a:lnTo>
                  <a:lnTo>
                    <a:pt x="183" y="118"/>
                  </a:lnTo>
                  <a:lnTo>
                    <a:pt x="105" y="183"/>
                  </a:lnTo>
                  <a:lnTo>
                    <a:pt x="53" y="249"/>
                  </a:lnTo>
                  <a:lnTo>
                    <a:pt x="13" y="327"/>
                  </a:lnTo>
                  <a:lnTo>
                    <a:pt x="0" y="405"/>
                  </a:lnTo>
                  <a:lnTo>
                    <a:pt x="13" y="484"/>
                  </a:lnTo>
                  <a:lnTo>
                    <a:pt x="53" y="562"/>
                  </a:lnTo>
                  <a:lnTo>
                    <a:pt x="105" y="628"/>
                  </a:lnTo>
                  <a:lnTo>
                    <a:pt x="183" y="693"/>
                  </a:lnTo>
                  <a:lnTo>
                    <a:pt x="262" y="732"/>
                  </a:lnTo>
                  <a:lnTo>
                    <a:pt x="366" y="772"/>
                  </a:lnTo>
                  <a:lnTo>
                    <a:pt x="484" y="798"/>
                  </a:lnTo>
                  <a:lnTo>
                    <a:pt x="602" y="811"/>
                  </a:lnTo>
                  <a:lnTo>
                    <a:pt x="719" y="798"/>
                  </a:lnTo>
                  <a:lnTo>
                    <a:pt x="837" y="772"/>
                  </a:lnTo>
                  <a:lnTo>
                    <a:pt x="942" y="732"/>
                  </a:lnTo>
                  <a:lnTo>
                    <a:pt x="1033" y="693"/>
                  </a:lnTo>
                  <a:lnTo>
                    <a:pt x="1099" y="628"/>
                  </a:lnTo>
                  <a:lnTo>
                    <a:pt x="1151" y="562"/>
                  </a:lnTo>
                  <a:lnTo>
                    <a:pt x="1190" y="484"/>
                  </a:lnTo>
                  <a:lnTo>
                    <a:pt x="1203" y="405"/>
                  </a:lnTo>
                  <a:lnTo>
                    <a:pt x="1190" y="327"/>
                  </a:lnTo>
                  <a:lnTo>
                    <a:pt x="1151" y="249"/>
                  </a:lnTo>
                  <a:lnTo>
                    <a:pt x="1099" y="183"/>
                  </a:lnTo>
                  <a:lnTo>
                    <a:pt x="1033" y="118"/>
                  </a:lnTo>
                  <a:lnTo>
                    <a:pt x="942" y="66"/>
                  </a:lnTo>
                  <a:lnTo>
                    <a:pt x="837" y="39"/>
                  </a:lnTo>
                  <a:lnTo>
                    <a:pt x="719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00" name="Google Shape;1836;p38">
              <a:extLst>
                <a:ext uri="{FF2B5EF4-FFF2-40B4-BE49-F238E27FC236}">
                  <a16:creationId xmlns:a16="http://schemas.microsoft.com/office/drawing/2014/main" id="{C62512C0-2E13-17D8-101E-2D23C6B89B38}"/>
                </a:ext>
              </a:extLst>
            </p:cNvPr>
            <p:cNvSpPr/>
            <p:nvPr/>
          </p:nvSpPr>
          <p:spPr>
            <a:xfrm>
              <a:off x="2861675" y="3012425"/>
              <a:ext cx="39900" cy="30425"/>
            </a:xfrm>
            <a:custGeom>
              <a:avLst/>
              <a:gdLst/>
              <a:ahLst/>
              <a:cxnLst/>
              <a:rect l="l" t="t" r="r" b="b"/>
              <a:pathLst>
                <a:path w="1596" h="1217" extrusionOk="0">
                  <a:moveTo>
                    <a:pt x="798" y="1"/>
                  </a:moveTo>
                  <a:lnTo>
                    <a:pt x="641" y="14"/>
                  </a:lnTo>
                  <a:lnTo>
                    <a:pt x="485" y="53"/>
                  </a:lnTo>
                  <a:lnTo>
                    <a:pt x="354" y="105"/>
                  </a:lnTo>
                  <a:lnTo>
                    <a:pt x="236" y="184"/>
                  </a:lnTo>
                  <a:lnTo>
                    <a:pt x="131" y="275"/>
                  </a:lnTo>
                  <a:lnTo>
                    <a:pt x="53" y="380"/>
                  </a:lnTo>
                  <a:lnTo>
                    <a:pt x="14" y="485"/>
                  </a:lnTo>
                  <a:lnTo>
                    <a:pt x="1" y="550"/>
                  </a:lnTo>
                  <a:lnTo>
                    <a:pt x="1" y="615"/>
                  </a:lnTo>
                  <a:lnTo>
                    <a:pt x="1" y="668"/>
                  </a:lnTo>
                  <a:lnTo>
                    <a:pt x="14" y="733"/>
                  </a:lnTo>
                  <a:lnTo>
                    <a:pt x="53" y="838"/>
                  </a:lnTo>
                  <a:lnTo>
                    <a:pt x="131" y="942"/>
                  </a:lnTo>
                  <a:lnTo>
                    <a:pt x="236" y="1034"/>
                  </a:lnTo>
                  <a:lnTo>
                    <a:pt x="354" y="1112"/>
                  </a:lnTo>
                  <a:lnTo>
                    <a:pt x="485" y="1165"/>
                  </a:lnTo>
                  <a:lnTo>
                    <a:pt x="641" y="1204"/>
                  </a:lnTo>
                  <a:lnTo>
                    <a:pt x="798" y="1217"/>
                  </a:lnTo>
                  <a:lnTo>
                    <a:pt x="955" y="1204"/>
                  </a:lnTo>
                  <a:lnTo>
                    <a:pt x="1112" y="1165"/>
                  </a:lnTo>
                  <a:lnTo>
                    <a:pt x="1243" y="1112"/>
                  </a:lnTo>
                  <a:lnTo>
                    <a:pt x="1361" y="1034"/>
                  </a:lnTo>
                  <a:lnTo>
                    <a:pt x="1465" y="942"/>
                  </a:lnTo>
                  <a:lnTo>
                    <a:pt x="1544" y="838"/>
                  </a:lnTo>
                  <a:lnTo>
                    <a:pt x="1583" y="733"/>
                  </a:lnTo>
                  <a:lnTo>
                    <a:pt x="1596" y="668"/>
                  </a:lnTo>
                  <a:lnTo>
                    <a:pt x="1596" y="615"/>
                  </a:lnTo>
                  <a:lnTo>
                    <a:pt x="1596" y="550"/>
                  </a:lnTo>
                  <a:lnTo>
                    <a:pt x="1583" y="485"/>
                  </a:lnTo>
                  <a:lnTo>
                    <a:pt x="1544" y="380"/>
                  </a:lnTo>
                  <a:lnTo>
                    <a:pt x="1465" y="275"/>
                  </a:lnTo>
                  <a:lnTo>
                    <a:pt x="1361" y="184"/>
                  </a:lnTo>
                  <a:lnTo>
                    <a:pt x="1243" y="105"/>
                  </a:lnTo>
                  <a:lnTo>
                    <a:pt x="1112" y="53"/>
                  </a:lnTo>
                  <a:lnTo>
                    <a:pt x="955" y="14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42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9"/>
          <p:cNvSpPr txBox="1">
            <a:spLocks noGrp="1"/>
          </p:cNvSpPr>
          <p:nvPr>
            <p:ph type="title"/>
          </p:nvPr>
        </p:nvSpPr>
        <p:spPr>
          <a:xfrm>
            <a:off x="2252241" y="2420912"/>
            <a:ext cx="4394700" cy="7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Planificación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056" name="Google Shape;1056;p39"/>
          <p:cNvSpPr txBox="1">
            <a:spLocks noGrp="1"/>
          </p:cNvSpPr>
          <p:nvPr>
            <p:ph type="title" idx="2"/>
          </p:nvPr>
        </p:nvSpPr>
        <p:spPr>
          <a:xfrm>
            <a:off x="2091242" y="916809"/>
            <a:ext cx="4394700" cy="17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01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282" name="Google Shape;2019;p32">
            <a:extLst>
              <a:ext uri="{FF2B5EF4-FFF2-40B4-BE49-F238E27FC236}">
                <a16:creationId xmlns:a16="http://schemas.microsoft.com/office/drawing/2014/main" id="{4AE82CF1-5753-05E9-C919-3D6AB588BA83}"/>
              </a:ext>
            </a:extLst>
          </p:cNvPr>
          <p:cNvSpPr/>
          <p:nvPr/>
        </p:nvSpPr>
        <p:spPr>
          <a:xfrm rot="354600">
            <a:off x="5450348" y="4673990"/>
            <a:ext cx="2299287" cy="621847"/>
          </a:xfrm>
          <a:custGeom>
            <a:avLst/>
            <a:gdLst/>
            <a:ahLst/>
            <a:cxnLst/>
            <a:rect l="l" t="t" r="r" b="b"/>
            <a:pathLst>
              <a:path w="100211" h="28157" extrusionOk="0">
                <a:moveTo>
                  <a:pt x="89465" y="9298"/>
                </a:moveTo>
                <a:cubicBezTo>
                  <a:pt x="82642" y="13919"/>
                  <a:pt x="65929" y="26573"/>
                  <a:pt x="52671" y="27955"/>
                </a:cubicBezTo>
                <a:cubicBezTo>
                  <a:pt x="39413" y="29337"/>
                  <a:pt x="17474" y="21520"/>
                  <a:pt x="9916" y="17590"/>
                </a:cubicBezTo>
                <a:cubicBezTo>
                  <a:pt x="2358" y="13660"/>
                  <a:pt x="-6624" y="7269"/>
                  <a:pt x="7325" y="4375"/>
                </a:cubicBezTo>
                <a:cubicBezTo>
                  <a:pt x="21274" y="1482"/>
                  <a:pt x="79921" y="-591"/>
                  <a:pt x="93611" y="229"/>
                </a:cubicBezTo>
                <a:cubicBezTo>
                  <a:pt x="107301" y="1050"/>
                  <a:pt x="96288" y="4677"/>
                  <a:pt x="89465" y="9298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3" name="Google Shape;2020;p32">
            <a:extLst>
              <a:ext uri="{FF2B5EF4-FFF2-40B4-BE49-F238E27FC236}">
                <a16:creationId xmlns:a16="http://schemas.microsoft.com/office/drawing/2014/main" id="{7C126E9E-6616-4D72-2338-CFE749C6EB86}"/>
              </a:ext>
            </a:extLst>
          </p:cNvPr>
          <p:cNvSpPr/>
          <p:nvPr/>
        </p:nvSpPr>
        <p:spPr>
          <a:xfrm>
            <a:off x="5868653" y="2108477"/>
            <a:ext cx="3355325" cy="2923630"/>
          </a:xfrm>
          <a:custGeom>
            <a:avLst/>
            <a:gdLst/>
            <a:ahLst/>
            <a:cxnLst/>
            <a:rect l="l" t="t" r="r" b="b"/>
            <a:pathLst>
              <a:path w="66766" h="58173" extrusionOk="0">
                <a:moveTo>
                  <a:pt x="43805" y="0"/>
                </a:moveTo>
                <a:cubicBezTo>
                  <a:pt x="40650" y="0"/>
                  <a:pt x="37272" y="524"/>
                  <a:pt x="33757" y="1634"/>
                </a:cubicBezTo>
                <a:cubicBezTo>
                  <a:pt x="22442" y="5205"/>
                  <a:pt x="0" y="15981"/>
                  <a:pt x="6495" y="32064"/>
                </a:cubicBezTo>
                <a:cubicBezTo>
                  <a:pt x="10610" y="45495"/>
                  <a:pt x="23195" y="58173"/>
                  <a:pt x="36938" y="58173"/>
                </a:cubicBezTo>
                <a:cubicBezTo>
                  <a:pt x="38927" y="58173"/>
                  <a:pt x="40941" y="57907"/>
                  <a:pt x="42956" y="57340"/>
                </a:cubicBezTo>
                <a:cubicBezTo>
                  <a:pt x="55020" y="53945"/>
                  <a:pt x="64486" y="36808"/>
                  <a:pt x="65576" y="23796"/>
                </a:cubicBezTo>
                <a:cubicBezTo>
                  <a:pt x="66765" y="9604"/>
                  <a:pt x="57322" y="0"/>
                  <a:pt x="43805" y="0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84" name="Google Shape;2023;p32">
            <a:extLst>
              <a:ext uri="{FF2B5EF4-FFF2-40B4-BE49-F238E27FC236}">
                <a16:creationId xmlns:a16="http://schemas.microsoft.com/office/drawing/2014/main" id="{DA479574-2E0E-4197-EFBA-067AC4EF3F7F}"/>
              </a:ext>
            </a:extLst>
          </p:cNvPr>
          <p:cNvGrpSpPr/>
          <p:nvPr/>
        </p:nvGrpSpPr>
        <p:grpSpPr>
          <a:xfrm>
            <a:off x="6975516" y="1958593"/>
            <a:ext cx="2100531" cy="2650282"/>
            <a:chOff x="2970400" y="1542575"/>
            <a:chExt cx="2853983" cy="3600926"/>
          </a:xfrm>
        </p:grpSpPr>
        <p:sp>
          <p:nvSpPr>
            <p:cNvPr id="1285" name="Google Shape;2024;p32">
              <a:extLst>
                <a:ext uri="{FF2B5EF4-FFF2-40B4-BE49-F238E27FC236}">
                  <a16:creationId xmlns:a16="http://schemas.microsoft.com/office/drawing/2014/main" id="{A9A9CCB7-814C-D804-9AE8-3A1B664032B9}"/>
                </a:ext>
              </a:extLst>
            </p:cNvPr>
            <p:cNvSpPr/>
            <p:nvPr/>
          </p:nvSpPr>
          <p:spPr>
            <a:xfrm>
              <a:off x="3246501" y="3713612"/>
              <a:ext cx="719590" cy="1252829"/>
            </a:xfrm>
            <a:custGeom>
              <a:avLst/>
              <a:gdLst/>
              <a:ahLst/>
              <a:cxnLst/>
              <a:rect l="l" t="t" r="r" b="b"/>
              <a:pathLst>
                <a:path w="8306" h="14461" extrusionOk="0">
                  <a:moveTo>
                    <a:pt x="4326" y="1"/>
                  </a:moveTo>
                  <a:cubicBezTo>
                    <a:pt x="4038" y="1"/>
                    <a:pt x="3733" y="50"/>
                    <a:pt x="3411" y="158"/>
                  </a:cubicBezTo>
                  <a:cubicBezTo>
                    <a:pt x="1155" y="917"/>
                    <a:pt x="821" y="4857"/>
                    <a:pt x="1088" y="6768"/>
                  </a:cubicBezTo>
                  <a:cubicBezTo>
                    <a:pt x="1284" y="8184"/>
                    <a:pt x="2073" y="9431"/>
                    <a:pt x="2937" y="10596"/>
                  </a:cubicBezTo>
                  <a:cubicBezTo>
                    <a:pt x="3076" y="10786"/>
                    <a:pt x="3231" y="11008"/>
                    <a:pt x="3398" y="11243"/>
                  </a:cubicBezTo>
                  <a:cubicBezTo>
                    <a:pt x="3126" y="11271"/>
                    <a:pt x="2855" y="11290"/>
                    <a:pt x="2586" y="11290"/>
                  </a:cubicBezTo>
                  <a:cubicBezTo>
                    <a:pt x="2559" y="11290"/>
                    <a:pt x="2533" y="11290"/>
                    <a:pt x="2506" y="11290"/>
                  </a:cubicBezTo>
                  <a:cubicBezTo>
                    <a:pt x="2493" y="11290"/>
                    <a:pt x="2481" y="11289"/>
                    <a:pt x="2468" y="11289"/>
                  </a:cubicBezTo>
                  <a:cubicBezTo>
                    <a:pt x="1585" y="11289"/>
                    <a:pt x="742" y="11586"/>
                    <a:pt x="319" y="12372"/>
                  </a:cubicBezTo>
                  <a:cubicBezTo>
                    <a:pt x="111" y="12756"/>
                    <a:pt x="0" y="13266"/>
                    <a:pt x="99" y="13717"/>
                  </a:cubicBezTo>
                  <a:cubicBezTo>
                    <a:pt x="223" y="14293"/>
                    <a:pt x="642" y="14460"/>
                    <a:pt x="1119" y="14460"/>
                  </a:cubicBezTo>
                  <a:cubicBezTo>
                    <a:pt x="1612" y="14460"/>
                    <a:pt x="2167" y="14282"/>
                    <a:pt x="2526" y="14188"/>
                  </a:cubicBezTo>
                  <a:cubicBezTo>
                    <a:pt x="3146" y="14028"/>
                    <a:pt x="3741" y="13805"/>
                    <a:pt x="4379" y="13671"/>
                  </a:cubicBezTo>
                  <a:cubicBezTo>
                    <a:pt x="5089" y="13521"/>
                    <a:pt x="5818" y="13414"/>
                    <a:pt x="6521" y="13202"/>
                  </a:cubicBezTo>
                  <a:cubicBezTo>
                    <a:pt x="6918" y="13080"/>
                    <a:pt x="7192" y="12775"/>
                    <a:pt x="7281" y="12408"/>
                  </a:cubicBezTo>
                  <a:cubicBezTo>
                    <a:pt x="7496" y="11518"/>
                    <a:pt x="7906" y="10714"/>
                    <a:pt x="8043" y="9799"/>
                  </a:cubicBezTo>
                  <a:cubicBezTo>
                    <a:pt x="8306" y="8053"/>
                    <a:pt x="8287" y="6082"/>
                    <a:pt x="7937" y="4325"/>
                  </a:cubicBezTo>
                  <a:cubicBezTo>
                    <a:pt x="7578" y="2517"/>
                    <a:pt x="6378" y="1"/>
                    <a:pt x="4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6" name="Google Shape;2025;p32">
              <a:extLst>
                <a:ext uri="{FF2B5EF4-FFF2-40B4-BE49-F238E27FC236}">
                  <a16:creationId xmlns:a16="http://schemas.microsoft.com/office/drawing/2014/main" id="{6DD3EB15-7A33-4BA4-36C1-5AC56A674207}"/>
                </a:ext>
              </a:extLst>
            </p:cNvPr>
            <p:cNvSpPr/>
            <p:nvPr/>
          </p:nvSpPr>
          <p:spPr>
            <a:xfrm>
              <a:off x="3572416" y="3758574"/>
              <a:ext cx="393843" cy="1090735"/>
            </a:xfrm>
            <a:custGeom>
              <a:avLst/>
              <a:gdLst/>
              <a:ahLst/>
              <a:cxnLst/>
              <a:rect l="l" t="t" r="r" b="b"/>
              <a:pathLst>
                <a:path w="4546" h="1259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1897" y="2435"/>
                    <a:pt x="0" y="10164"/>
                    <a:pt x="2979" y="12590"/>
                  </a:cubicBezTo>
                  <a:lnTo>
                    <a:pt x="2982" y="12590"/>
                  </a:lnTo>
                  <a:cubicBezTo>
                    <a:pt x="3259" y="12438"/>
                    <a:pt x="3447" y="12183"/>
                    <a:pt x="3519" y="11889"/>
                  </a:cubicBezTo>
                  <a:cubicBezTo>
                    <a:pt x="3734" y="10999"/>
                    <a:pt x="4141" y="10195"/>
                    <a:pt x="4281" y="9281"/>
                  </a:cubicBezTo>
                  <a:cubicBezTo>
                    <a:pt x="4545" y="7534"/>
                    <a:pt x="4525" y="5563"/>
                    <a:pt x="4175" y="3803"/>
                  </a:cubicBezTo>
                  <a:cubicBezTo>
                    <a:pt x="3916" y="2502"/>
                    <a:pt x="3220" y="832"/>
                    <a:pt x="2084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7" name="Google Shape;2026;p32">
              <a:extLst>
                <a:ext uri="{FF2B5EF4-FFF2-40B4-BE49-F238E27FC236}">
                  <a16:creationId xmlns:a16="http://schemas.microsoft.com/office/drawing/2014/main" id="{F819CCCE-22CD-E6F1-24DF-E285133A72C8}"/>
                </a:ext>
              </a:extLst>
            </p:cNvPr>
            <p:cNvSpPr/>
            <p:nvPr/>
          </p:nvSpPr>
          <p:spPr>
            <a:xfrm>
              <a:off x="3535770" y="4673685"/>
              <a:ext cx="149272" cy="18540"/>
            </a:xfrm>
            <a:custGeom>
              <a:avLst/>
              <a:gdLst/>
              <a:ahLst/>
              <a:cxnLst/>
              <a:rect l="l" t="t" r="r" b="b"/>
              <a:pathLst>
                <a:path w="1723" h="214" extrusionOk="0">
                  <a:moveTo>
                    <a:pt x="913" y="0"/>
                  </a:moveTo>
                  <a:cubicBezTo>
                    <a:pt x="443" y="0"/>
                    <a:pt x="69" y="102"/>
                    <a:pt x="45" y="108"/>
                  </a:cubicBezTo>
                  <a:cubicBezTo>
                    <a:pt x="16" y="118"/>
                    <a:pt x="1" y="145"/>
                    <a:pt x="8" y="175"/>
                  </a:cubicBezTo>
                  <a:cubicBezTo>
                    <a:pt x="15" y="199"/>
                    <a:pt x="36" y="214"/>
                    <a:pt x="60" y="214"/>
                  </a:cubicBezTo>
                  <a:cubicBezTo>
                    <a:pt x="64" y="214"/>
                    <a:pt x="69" y="213"/>
                    <a:pt x="74" y="212"/>
                  </a:cubicBezTo>
                  <a:cubicBezTo>
                    <a:pt x="80" y="211"/>
                    <a:pt x="453" y="110"/>
                    <a:pt x="916" y="110"/>
                  </a:cubicBezTo>
                  <a:cubicBezTo>
                    <a:pt x="1149" y="110"/>
                    <a:pt x="1405" y="136"/>
                    <a:pt x="1648" y="212"/>
                  </a:cubicBezTo>
                  <a:cubicBezTo>
                    <a:pt x="1653" y="213"/>
                    <a:pt x="1658" y="213"/>
                    <a:pt x="1664" y="213"/>
                  </a:cubicBezTo>
                  <a:cubicBezTo>
                    <a:pt x="1686" y="213"/>
                    <a:pt x="1707" y="198"/>
                    <a:pt x="1716" y="175"/>
                  </a:cubicBezTo>
                  <a:cubicBezTo>
                    <a:pt x="1723" y="148"/>
                    <a:pt x="1708" y="118"/>
                    <a:pt x="1680" y="108"/>
                  </a:cubicBezTo>
                  <a:cubicBezTo>
                    <a:pt x="1422" y="27"/>
                    <a:pt x="1155" y="0"/>
                    <a:pt x="91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8" name="Google Shape;2027;p32">
              <a:extLst>
                <a:ext uri="{FF2B5EF4-FFF2-40B4-BE49-F238E27FC236}">
                  <a16:creationId xmlns:a16="http://schemas.microsoft.com/office/drawing/2014/main" id="{3DD745DC-99A3-F426-D0A1-40BB691D40DA}"/>
                </a:ext>
              </a:extLst>
            </p:cNvPr>
            <p:cNvSpPr/>
            <p:nvPr/>
          </p:nvSpPr>
          <p:spPr>
            <a:xfrm>
              <a:off x="3599706" y="3193031"/>
              <a:ext cx="606" cy="1733"/>
            </a:xfrm>
            <a:custGeom>
              <a:avLst/>
              <a:gdLst/>
              <a:ahLst/>
              <a:cxnLst/>
              <a:rect l="l" t="t" r="r" b="b"/>
              <a:pathLst>
                <a:path w="7" h="2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" y="20"/>
                    <a:pt x="7" y="20"/>
                  </a:cubicBezTo>
                  <a:cubicBezTo>
                    <a:pt x="7" y="20"/>
                    <a:pt x="6" y="17"/>
                    <a:pt x="4" y="11"/>
                  </a:cubicBezTo>
                  <a:cubicBezTo>
                    <a:pt x="1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9" name="Google Shape;2028;p32">
              <a:extLst>
                <a:ext uri="{FF2B5EF4-FFF2-40B4-BE49-F238E27FC236}">
                  <a16:creationId xmlns:a16="http://schemas.microsoft.com/office/drawing/2014/main" id="{FD5E7855-8DF2-0F51-7653-7E9809F24447}"/>
                </a:ext>
              </a:extLst>
            </p:cNvPr>
            <p:cNvSpPr/>
            <p:nvPr/>
          </p:nvSpPr>
          <p:spPr>
            <a:xfrm>
              <a:off x="3031390" y="3110209"/>
              <a:ext cx="697845" cy="1983075"/>
            </a:xfrm>
            <a:custGeom>
              <a:avLst/>
              <a:gdLst/>
              <a:ahLst/>
              <a:cxnLst/>
              <a:rect l="l" t="t" r="r" b="b"/>
              <a:pathLst>
                <a:path w="8055" h="22890" extrusionOk="0">
                  <a:moveTo>
                    <a:pt x="5117" y="0"/>
                  </a:moveTo>
                  <a:cubicBezTo>
                    <a:pt x="4663" y="0"/>
                    <a:pt x="4237" y="207"/>
                    <a:pt x="4054" y="664"/>
                  </a:cubicBezTo>
                  <a:cubicBezTo>
                    <a:pt x="2573" y="4368"/>
                    <a:pt x="4288" y="7739"/>
                    <a:pt x="4529" y="10620"/>
                  </a:cubicBezTo>
                  <a:cubicBezTo>
                    <a:pt x="4688" y="12526"/>
                    <a:pt x="4354" y="14471"/>
                    <a:pt x="4047" y="16347"/>
                  </a:cubicBezTo>
                  <a:cubicBezTo>
                    <a:pt x="3851" y="17545"/>
                    <a:pt x="3630" y="18733"/>
                    <a:pt x="3385" y="19918"/>
                  </a:cubicBezTo>
                  <a:cubicBezTo>
                    <a:pt x="2165" y="19959"/>
                    <a:pt x="982" y="20846"/>
                    <a:pt x="708" y="21082"/>
                  </a:cubicBezTo>
                  <a:cubicBezTo>
                    <a:pt x="319" y="21413"/>
                    <a:pt x="0" y="21793"/>
                    <a:pt x="137" y="22351"/>
                  </a:cubicBezTo>
                  <a:cubicBezTo>
                    <a:pt x="234" y="22751"/>
                    <a:pt x="685" y="22890"/>
                    <a:pt x="1166" y="22890"/>
                  </a:cubicBezTo>
                  <a:cubicBezTo>
                    <a:pt x="1245" y="22890"/>
                    <a:pt x="1324" y="22886"/>
                    <a:pt x="1402" y="22879"/>
                  </a:cubicBezTo>
                  <a:cubicBezTo>
                    <a:pt x="2530" y="22781"/>
                    <a:pt x="3984" y="22871"/>
                    <a:pt x="5059" y="22492"/>
                  </a:cubicBezTo>
                  <a:cubicBezTo>
                    <a:pt x="5457" y="22351"/>
                    <a:pt x="5566" y="22257"/>
                    <a:pt x="5729" y="21851"/>
                  </a:cubicBezTo>
                  <a:cubicBezTo>
                    <a:pt x="5901" y="21422"/>
                    <a:pt x="5978" y="20936"/>
                    <a:pt x="6111" y="20493"/>
                  </a:cubicBezTo>
                  <a:cubicBezTo>
                    <a:pt x="6572" y="18971"/>
                    <a:pt x="7078" y="17477"/>
                    <a:pt x="7396" y="15913"/>
                  </a:cubicBezTo>
                  <a:cubicBezTo>
                    <a:pt x="7720" y="14334"/>
                    <a:pt x="7930" y="12720"/>
                    <a:pt x="7989" y="11107"/>
                  </a:cubicBezTo>
                  <a:cubicBezTo>
                    <a:pt x="8054" y="9288"/>
                    <a:pt x="7969" y="7386"/>
                    <a:pt x="7643" y="5594"/>
                  </a:cubicBezTo>
                  <a:cubicBezTo>
                    <a:pt x="7363" y="4044"/>
                    <a:pt x="7071" y="2460"/>
                    <a:pt x="6564" y="967"/>
                  </a:cubicBezTo>
                  <a:cubicBezTo>
                    <a:pt x="6356" y="356"/>
                    <a:pt x="5713" y="0"/>
                    <a:pt x="5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0" name="Google Shape;2029;p32">
              <a:extLst>
                <a:ext uri="{FF2B5EF4-FFF2-40B4-BE49-F238E27FC236}">
                  <a16:creationId xmlns:a16="http://schemas.microsoft.com/office/drawing/2014/main" id="{D8671D53-D404-8FFC-69DB-0EB668D1D35B}"/>
                </a:ext>
              </a:extLst>
            </p:cNvPr>
            <p:cNvSpPr/>
            <p:nvPr/>
          </p:nvSpPr>
          <p:spPr>
            <a:xfrm>
              <a:off x="3672218" y="4487769"/>
              <a:ext cx="260" cy="1300"/>
            </a:xfrm>
            <a:custGeom>
              <a:avLst/>
              <a:gdLst/>
              <a:ahLst/>
              <a:cxnLst/>
              <a:rect l="l" t="t" r="r" b="b"/>
              <a:pathLst>
                <a:path w="3" h="15" extrusionOk="0">
                  <a:moveTo>
                    <a:pt x="2" y="1"/>
                  </a:moveTo>
                  <a:lnTo>
                    <a:pt x="2" y="1"/>
                  </a:lnTo>
                  <a:cubicBezTo>
                    <a:pt x="2" y="1"/>
                    <a:pt x="1" y="8"/>
                    <a:pt x="1" y="15"/>
                  </a:cubicBezTo>
                  <a:cubicBezTo>
                    <a:pt x="2" y="5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1F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1" name="Google Shape;2030;p32">
              <a:extLst>
                <a:ext uri="{FF2B5EF4-FFF2-40B4-BE49-F238E27FC236}">
                  <a16:creationId xmlns:a16="http://schemas.microsoft.com/office/drawing/2014/main" id="{52EA7249-E28F-36A8-EA63-5DA962B9274E}"/>
                </a:ext>
              </a:extLst>
            </p:cNvPr>
            <p:cNvSpPr/>
            <p:nvPr/>
          </p:nvSpPr>
          <p:spPr>
            <a:xfrm>
              <a:off x="3405127" y="3110469"/>
              <a:ext cx="324102" cy="1378623"/>
            </a:xfrm>
            <a:custGeom>
              <a:avLst/>
              <a:gdLst/>
              <a:ahLst/>
              <a:cxnLst/>
              <a:rect l="l" t="t" r="r" b="b"/>
              <a:pathLst>
                <a:path w="3741" h="15913" extrusionOk="0">
                  <a:moveTo>
                    <a:pt x="805" y="0"/>
                  </a:moveTo>
                  <a:cubicBezTo>
                    <a:pt x="622" y="0"/>
                    <a:pt x="445" y="33"/>
                    <a:pt x="285" y="103"/>
                  </a:cubicBezTo>
                  <a:cubicBezTo>
                    <a:pt x="238" y="952"/>
                    <a:pt x="1" y="2239"/>
                    <a:pt x="2" y="3092"/>
                  </a:cubicBezTo>
                  <a:cubicBezTo>
                    <a:pt x="4" y="3912"/>
                    <a:pt x="101" y="4722"/>
                    <a:pt x="274" y="5520"/>
                  </a:cubicBezTo>
                  <a:cubicBezTo>
                    <a:pt x="756" y="7753"/>
                    <a:pt x="1560" y="9917"/>
                    <a:pt x="2170" y="12115"/>
                  </a:cubicBezTo>
                  <a:cubicBezTo>
                    <a:pt x="2517" y="13371"/>
                    <a:pt x="2758" y="14649"/>
                    <a:pt x="3084" y="15913"/>
                  </a:cubicBezTo>
                  <a:cubicBezTo>
                    <a:pt x="3406" y="14332"/>
                    <a:pt x="3616" y="12719"/>
                    <a:pt x="3676" y="11105"/>
                  </a:cubicBezTo>
                  <a:cubicBezTo>
                    <a:pt x="3740" y="9285"/>
                    <a:pt x="3655" y="7383"/>
                    <a:pt x="3329" y="5593"/>
                  </a:cubicBezTo>
                  <a:cubicBezTo>
                    <a:pt x="3049" y="4042"/>
                    <a:pt x="2757" y="2459"/>
                    <a:pt x="2250" y="965"/>
                  </a:cubicBezTo>
                  <a:cubicBezTo>
                    <a:pt x="2043" y="354"/>
                    <a:pt x="1400" y="0"/>
                    <a:pt x="805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2" name="Google Shape;2031;p32">
              <a:extLst>
                <a:ext uri="{FF2B5EF4-FFF2-40B4-BE49-F238E27FC236}">
                  <a16:creationId xmlns:a16="http://schemas.microsoft.com/office/drawing/2014/main" id="{B6F3A2E2-7268-CCF0-3235-A5E50C893044}"/>
                </a:ext>
              </a:extLst>
            </p:cNvPr>
            <p:cNvSpPr/>
            <p:nvPr/>
          </p:nvSpPr>
          <p:spPr>
            <a:xfrm>
              <a:off x="3172083" y="4927954"/>
              <a:ext cx="96078" cy="167032"/>
            </a:xfrm>
            <a:custGeom>
              <a:avLst/>
              <a:gdLst/>
              <a:ahLst/>
              <a:cxnLst/>
              <a:rect l="l" t="t" r="r" b="b"/>
              <a:pathLst>
                <a:path w="1109" h="1928" extrusionOk="0">
                  <a:moveTo>
                    <a:pt x="1052" y="0"/>
                  </a:moveTo>
                  <a:cubicBezTo>
                    <a:pt x="1046" y="0"/>
                    <a:pt x="1039" y="2"/>
                    <a:pt x="1033" y="4"/>
                  </a:cubicBezTo>
                  <a:cubicBezTo>
                    <a:pt x="1023" y="7"/>
                    <a:pt x="1" y="384"/>
                    <a:pt x="55" y="1876"/>
                  </a:cubicBezTo>
                  <a:cubicBezTo>
                    <a:pt x="57" y="1905"/>
                    <a:pt x="80" y="1927"/>
                    <a:pt x="108" y="1927"/>
                  </a:cubicBezTo>
                  <a:lnTo>
                    <a:pt x="108" y="1926"/>
                  </a:lnTo>
                  <a:cubicBezTo>
                    <a:pt x="138" y="1925"/>
                    <a:pt x="162" y="1899"/>
                    <a:pt x="159" y="1870"/>
                  </a:cubicBezTo>
                  <a:cubicBezTo>
                    <a:pt x="109" y="461"/>
                    <a:pt x="1029" y="118"/>
                    <a:pt x="1069" y="104"/>
                  </a:cubicBezTo>
                  <a:cubicBezTo>
                    <a:pt x="1095" y="95"/>
                    <a:pt x="1109" y="64"/>
                    <a:pt x="1100" y="35"/>
                  </a:cubicBezTo>
                  <a:cubicBezTo>
                    <a:pt x="1093" y="15"/>
                    <a:pt x="1073" y="0"/>
                    <a:pt x="1052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3" name="Google Shape;2032;p32">
              <a:extLst>
                <a:ext uri="{FF2B5EF4-FFF2-40B4-BE49-F238E27FC236}">
                  <a16:creationId xmlns:a16="http://schemas.microsoft.com/office/drawing/2014/main" id="{48DEDD61-86EB-6E41-6E76-D3D03EDCA3E9}"/>
                </a:ext>
              </a:extLst>
            </p:cNvPr>
            <p:cNvSpPr/>
            <p:nvPr/>
          </p:nvSpPr>
          <p:spPr>
            <a:xfrm>
              <a:off x="3073147" y="4921457"/>
              <a:ext cx="93393" cy="167985"/>
            </a:xfrm>
            <a:custGeom>
              <a:avLst/>
              <a:gdLst/>
              <a:ahLst/>
              <a:cxnLst/>
              <a:rect l="l" t="t" r="r" b="b"/>
              <a:pathLst>
                <a:path w="1078" h="1939" extrusionOk="0">
                  <a:moveTo>
                    <a:pt x="1015" y="0"/>
                  </a:moveTo>
                  <a:cubicBezTo>
                    <a:pt x="1009" y="0"/>
                    <a:pt x="1002" y="1"/>
                    <a:pt x="996" y="3"/>
                  </a:cubicBezTo>
                  <a:cubicBezTo>
                    <a:pt x="987" y="8"/>
                    <a:pt x="1" y="430"/>
                    <a:pt x="35" y="1887"/>
                  </a:cubicBezTo>
                  <a:cubicBezTo>
                    <a:pt x="36" y="1915"/>
                    <a:pt x="59" y="1938"/>
                    <a:pt x="88" y="1938"/>
                  </a:cubicBezTo>
                  <a:cubicBezTo>
                    <a:pt x="119" y="1938"/>
                    <a:pt x="142" y="1914"/>
                    <a:pt x="142" y="1885"/>
                  </a:cubicBezTo>
                  <a:cubicBezTo>
                    <a:pt x="109" y="503"/>
                    <a:pt x="1000" y="118"/>
                    <a:pt x="1037" y="102"/>
                  </a:cubicBezTo>
                  <a:cubicBezTo>
                    <a:pt x="1064" y="92"/>
                    <a:pt x="1077" y="59"/>
                    <a:pt x="1066" y="32"/>
                  </a:cubicBezTo>
                  <a:cubicBezTo>
                    <a:pt x="1058" y="12"/>
                    <a:pt x="1037" y="0"/>
                    <a:pt x="1015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4" name="Google Shape;2033;p32">
              <a:extLst>
                <a:ext uri="{FF2B5EF4-FFF2-40B4-BE49-F238E27FC236}">
                  <a16:creationId xmlns:a16="http://schemas.microsoft.com/office/drawing/2014/main" id="{A8AAE6B5-BDF9-30E6-16F4-FD17445A717E}"/>
                </a:ext>
              </a:extLst>
            </p:cNvPr>
            <p:cNvSpPr/>
            <p:nvPr/>
          </p:nvSpPr>
          <p:spPr>
            <a:xfrm>
              <a:off x="3522342" y="4067943"/>
              <a:ext cx="205931" cy="940076"/>
            </a:xfrm>
            <a:custGeom>
              <a:avLst/>
              <a:gdLst/>
              <a:ahLst/>
              <a:cxnLst/>
              <a:rect l="l" t="t" r="r" b="b"/>
              <a:pathLst>
                <a:path w="2377" h="10851" extrusionOk="0">
                  <a:moveTo>
                    <a:pt x="2322" y="1"/>
                  </a:moveTo>
                  <a:cubicBezTo>
                    <a:pt x="2291" y="1"/>
                    <a:pt x="2270" y="24"/>
                    <a:pt x="2269" y="52"/>
                  </a:cubicBezTo>
                  <a:cubicBezTo>
                    <a:pt x="2212" y="1591"/>
                    <a:pt x="2013" y="3205"/>
                    <a:pt x="1676" y="4849"/>
                  </a:cubicBezTo>
                  <a:cubicBezTo>
                    <a:pt x="1425" y="6090"/>
                    <a:pt x="1047" y="7310"/>
                    <a:pt x="681" y="8489"/>
                  </a:cubicBezTo>
                  <a:cubicBezTo>
                    <a:pt x="584" y="8799"/>
                    <a:pt x="488" y="9112"/>
                    <a:pt x="393" y="9424"/>
                  </a:cubicBezTo>
                  <a:cubicBezTo>
                    <a:pt x="343" y="9594"/>
                    <a:pt x="299" y="9770"/>
                    <a:pt x="257" y="9941"/>
                  </a:cubicBezTo>
                  <a:cubicBezTo>
                    <a:pt x="187" y="10222"/>
                    <a:pt x="116" y="10512"/>
                    <a:pt x="12" y="10776"/>
                  </a:cubicBezTo>
                  <a:cubicBezTo>
                    <a:pt x="0" y="10805"/>
                    <a:pt x="14" y="10836"/>
                    <a:pt x="42" y="10846"/>
                  </a:cubicBezTo>
                  <a:cubicBezTo>
                    <a:pt x="49" y="10848"/>
                    <a:pt x="54" y="10851"/>
                    <a:pt x="62" y="10851"/>
                  </a:cubicBezTo>
                  <a:cubicBezTo>
                    <a:pt x="83" y="10851"/>
                    <a:pt x="103" y="10838"/>
                    <a:pt x="112" y="10816"/>
                  </a:cubicBezTo>
                  <a:cubicBezTo>
                    <a:pt x="220" y="10546"/>
                    <a:pt x="291" y="10252"/>
                    <a:pt x="361" y="9967"/>
                  </a:cubicBezTo>
                  <a:cubicBezTo>
                    <a:pt x="403" y="9797"/>
                    <a:pt x="446" y="9620"/>
                    <a:pt x="496" y="9454"/>
                  </a:cubicBezTo>
                  <a:cubicBezTo>
                    <a:pt x="590" y="9141"/>
                    <a:pt x="686" y="8830"/>
                    <a:pt x="783" y="8519"/>
                  </a:cubicBezTo>
                  <a:cubicBezTo>
                    <a:pt x="1148" y="7338"/>
                    <a:pt x="1528" y="6115"/>
                    <a:pt x="1782" y="4871"/>
                  </a:cubicBezTo>
                  <a:cubicBezTo>
                    <a:pt x="2120" y="3220"/>
                    <a:pt x="2320" y="1600"/>
                    <a:pt x="2376" y="56"/>
                  </a:cubicBezTo>
                  <a:cubicBezTo>
                    <a:pt x="2376" y="25"/>
                    <a:pt x="2353" y="2"/>
                    <a:pt x="2325" y="1"/>
                  </a:cubicBezTo>
                  <a:cubicBezTo>
                    <a:pt x="2324" y="1"/>
                    <a:pt x="2323" y="1"/>
                    <a:pt x="232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5" name="Google Shape;2034;p32">
              <a:extLst>
                <a:ext uri="{FF2B5EF4-FFF2-40B4-BE49-F238E27FC236}">
                  <a16:creationId xmlns:a16="http://schemas.microsoft.com/office/drawing/2014/main" id="{91049B83-526F-F17B-05CC-18E809071786}"/>
                </a:ext>
              </a:extLst>
            </p:cNvPr>
            <p:cNvSpPr/>
            <p:nvPr/>
          </p:nvSpPr>
          <p:spPr>
            <a:xfrm>
              <a:off x="3216526" y="4521729"/>
              <a:ext cx="170411" cy="342468"/>
            </a:xfrm>
            <a:custGeom>
              <a:avLst/>
              <a:gdLst/>
              <a:ahLst/>
              <a:cxnLst/>
              <a:rect l="l" t="t" r="r" b="b"/>
              <a:pathLst>
                <a:path w="1967" h="3953" extrusionOk="0">
                  <a:moveTo>
                    <a:pt x="1912" y="1"/>
                  </a:moveTo>
                  <a:cubicBezTo>
                    <a:pt x="1886" y="1"/>
                    <a:pt x="1863" y="20"/>
                    <a:pt x="1858" y="46"/>
                  </a:cubicBezTo>
                  <a:cubicBezTo>
                    <a:pt x="1671" y="1184"/>
                    <a:pt x="1458" y="2340"/>
                    <a:pt x="1206" y="3574"/>
                  </a:cubicBezTo>
                  <a:cubicBezTo>
                    <a:pt x="842" y="3592"/>
                    <a:pt x="450" y="3685"/>
                    <a:pt x="42" y="3849"/>
                  </a:cubicBezTo>
                  <a:cubicBezTo>
                    <a:pt x="13" y="3859"/>
                    <a:pt x="1" y="3892"/>
                    <a:pt x="11" y="3918"/>
                  </a:cubicBezTo>
                  <a:cubicBezTo>
                    <a:pt x="21" y="3939"/>
                    <a:pt x="39" y="3952"/>
                    <a:pt x="61" y="3952"/>
                  </a:cubicBezTo>
                  <a:cubicBezTo>
                    <a:pt x="68" y="3952"/>
                    <a:pt x="73" y="3951"/>
                    <a:pt x="82" y="3949"/>
                  </a:cubicBezTo>
                  <a:cubicBezTo>
                    <a:pt x="495" y="3782"/>
                    <a:pt x="887" y="3692"/>
                    <a:pt x="1251" y="3679"/>
                  </a:cubicBezTo>
                  <a:lnTo>
                    <a:pt x="1293" y="3678"/>
                  </a:lnTo>
                  <a:lnTo>
                    <a:pt x="1301" y="3636"/>
                  </a:lnTo>
                  <a:cubicBezTo>
                    <a:pt x="1558" y="2386"/>
                    <a:pt x="1774" y="1216"/>
                    <a:pt x="1964" y="61"/>
                  </a:cubicBezTo>
                  <a:cubicBezTo>
                    <a:pt x="1967" y="33"/>
                    <a:pt x="1948" y="6"/>
                    <a:pt x="1920" y="1"/>
                  </a:cubicBezTo>
                  <a:cubicBezTo>
                    <a:pt x="1917" y="1"/>
                    <a:pt x="1914" y="1"/>
                    <a:pt x="191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6" name="Google Shape;2035;p32">
              <a:extLst>
                <a:ext uri="{FF2B5EF4-FFF2-40B4-BE49-F238E27FC236}">
                  <a16:creationId xmlns:a16="http://schemas.microsoft.com/office/drawing/2014/main" id="{5F263CDF-63E1-18AC-1103-B9226996F4C5}"/>
                </a:ext>
              </a:extLst>
            </p:cNvPr>
            <p:cNvSpPr/>
            <p:nvPr/>
          </p:nvSpPr>
          <p:spPr>
            <a:xfrm>
              <a:off x="3376971" y="3839317"/>
              <a:ext cx="64630" cy="691867"/>
            </a:xfrm>
            <a:custGeom>
              <a:avLst/>
              <a:gdLst/>
              <a:ahLst/>
              <a:cxnLst/>
              <a:rect l="l" t="t" r="r" b="b"/>
              <a:pathLst>
                <a:path w="746" h="7986" extrusionOk="0">
                  <a:moveTo>
                    <a:pt x="173" y="0"/>
                  </a:moveTo>
                  <a:cubicBezTo>
                    <a:pt x="171" y="0"/>
                    <a:pt x="168" y="1"/>
                    <a:pt x="165" y="1"/>
                  </a:cubicBezTo>
                  <a:cubicBezTo>
                    <a:pt x="136" y="7"/>
                    <a:pt x="118" y="35"/>
                    <a:pt x="125" y="64"/>
                  </a:cubicBezTo>
                  <a:cubicBezTo>
                    <a:pt x="303" y="872"/>
                    <a:pt x="432" y="1547"/>
                    <a:pt x="486" y="2207"/>
                  </a:cubicBezTo>
                  <a:cubicBezTo>
                    <a:pt x="640" y="4046"/>
                    <a:pt x="333" y="5925"/>
                    <a:pt x="35" y="7743"/>
                  </a:cubicBezTo>
                  <a:lnTo>
                    <a:pt x="5" y="7924"/>
                  </a:lnTo>
                  <a:cubicBezTo>
                    <a:pt x="0" y="7953"/>
                    <a:pt x="20" y="7980"/>
                    <a:pt x="49" y="7985"/>
                  </a:cubicBezTo>
                  <a:lnTo>
                    <a:pt x="58" y="7985"/>
                  </a:lnTo>
                  <a:cubicBezTo>
                    <a:pt x="83" y="7985"/>
                    <a:pt x="106" y="7965"/>
                    <a:pt x="108" y="7943"/>
                  </a:cubicBezTo>
                  <a:lnTo>
                    <a:pt x="139" y="7760"/>
                  </a:lnTo>
                  <a:cubicBezTo>
                    <a:pt x="436" y="5938"/>
                    <a:pt x="746" y="4052"/>
                    <a:pt x="592" y="2200"/>
                  </a:cubicBezTo>
                  <a:cubicBezTo>
                    <a:pt x="536" y="1534"/>
                    <a:pt x="406" y="856"/>
                    <a:pt x="227" y="42"/>
                  </a:cubicBezTo>
                  <a:cubicBezTo>
                    <a:pt x="222" y="17"/>
                    <a:pt x="199" y="0"/>
                    <a:pt x="17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7" name="Google Shape;2036;p32">
              <a:extLst>
                <a:ext uri="{FF2B5EF4-FFF2-40B4-BE49-F238E27FC236}">
                  <a16:creationId xmlns:a16="http://schemas.microsoft.com/office/drawing/2014/main" id="{587006F6-CD82-35CC-5004-1B43ED2CFDA8}"/>
                </a:ext>
              </a:extLst>
            </p:cNvPr>
            <p:cNvSpPr/>
            <p:nvPr/>
          </p:nvSpPr>
          <p:spPr>
            <a:xfrm>
              <a:off x="3326031" y="2322103"/>
              <a:ext cx="1651696" cy="2538232"/>
            </a:xfrm>
            <a:custGeom>
              <a:avLst/>
              <a:gdLst/>
              <a:ahLst/>
              <a:cxnLst/>
              <a:rect l="l" t="t" r="r" b="b"/>
              <a:pathLst>
                <a:path w="19065" h="29298" extrusionOk="0">
                  <a:moveTo>
                    <a:pt x="8047" y="0"/>
                  </a:moveTo>
                  <a:lnTo>
                    <a:pt x="1712" y="379"/>
                  </a:lnTo>
                  <a:cubicBezTo>
                    <a:pt x="1849" y="2542"/>
                    <a:pt x="874" y="5879"/>
                    <a:pt x="656" y="8002"/>
                  </a:cubicBezTo>
                  <a:cubicBezTo>
                    <a:pt x="0" y="14364"/>
                    <a:pt x="1098" y="14444"/>
                    <a:pt x="3912" y="22251"/>
                  </a:cubicBezTo>
                  <a:cubicBezTo>
                    <a:pt x="4071" y="22688"/>
                    <a:pt x="4768" y="25938"/>
                    <a:pt x="5977" y="27453"/>
                  </a:cubicBezTo>
                  <a:cubicBezTo>
                    <a:pt x="7212" y="29001"/>
                    <a:pt x="8226" y="29026"/>
                    <a:pt x="9532" y="29188"/>
                  </a:cubicBezTo>
                  <a:cubicBezTo>
                    <a:pt x="10375" y="29293"/>
                    <a:pt x="14762" y="29298"/>
                    <a:pt x="14969" y="29298"/>
                  </a:cubicBezTo>
                  <a:cubicBezTo>
                    <a:pt x="15892" y="29298"/>
                    <a:pt x="16516" y="28215"/>
                    <a:pt x="16593" y="27871"/>
                  </a:cubicBezTo>
                  <a:cubicBezTo>
                    <a:pt x="16854" y="26708"/>
                    <a:pt x="16837" y="25515"/>
                    <a:pt x="16830" y="24333"/>
                  </a:cubicBezTo>
                  <a:cubicBezTo>
                    <a:pt x="16826" y="23206"/>
                    <a:pt x="16358" y="20588"/>
                    <a:pt x="18257" y="20588"/>
                  </a:cubicBezTo>
                  <a:cubicBezTo>
                    <a:pt x="18259" y="20588"/>
                    <a:pt x="18260" y="20588"/>
                    <a:pt x="18262" y="20588"/>
                  </a:cubicBezTo>
                  <a:cubicBezTo>
                    <a:pt x="18278" y="20588"/>
                    <a:pt x="18294" y="20588"/>
                    <a:pt x="18309" y="20588"/>
                  </a:cubicBezTo>
                  <a:cubicBezTo>
                    <a:pt x="18756" y="20588"/>
                    <a:pt x="19064" y="20560"/>
                    <a:pt x="18977" y="20047"/>
                  </a:cubicBezTo>
                  <a:cubicBezTo>
                    <a:pt x="18389" y="16506"/>
                    <a:pt x="16107" y="13580"/>
                    <a:pt x="15122" y="11794"/>
                  </a:cubicBezTo>
                  <a:cubicBezTo>
                    <a:pt x="13737" y="9285"/>
                    <a:pt x="12124" y="6598"/>
                    <a:pt x="10275" y="4335"/>
                  </a:cubicBezTo>
                  <a:cubicBezTo>
                    <a:pt x="9280" y="3117"/>
                    <a:pt x="7598" y="1715"/>
                    <a:pt x="8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8" name="Google Shape;2037;p32">
              <a:extLst>
                <a:ext uri="{FF2B5EF4-FFF2-40B4-BE49-F238E27FC236}">
                  <a16:creationId xmlns:a16="http://schemas.microsoft.com/office/drawing/2014/main" id="{582F79FA-59A7-297D-F007-DAC439A2DB97}"/>
                </a:ext>
              </a:extLst>
            </p:cNvPr>
            <p:cNvSpPr/>
            <p:nvPr/>
          </p:nvSpPr>
          <p:spPr>
            <a:xfrm>
              <a:off x="4532836" y="3897361"/>
              <a:ext cx="166946" cy="963641"/>
            </a:xfrm>
            <a:custGeom>
              <a:avLst/>
              <a:gdLst/>
              <a:ahLst/>
              <a:cxnLst/>
              <a:rect l="l" t="t" r="r" b="b"/>
              <a:pathLst>
                <a:path w="1927" h="11123" extrusionOk="0">
                  <a:moveTo>
                    <a:pt x="1097" y="1"/>
                  </a:moveTo>
                  <a:lnTo>
                    <a:pt x="0" y="11113"/>
                  </a:lnTo>
                  <a:cubicBezTo>
                    <a:pt x="258" y="11115"/>
                    <a:pt x="538" y="11123"/>
                    <a:pt x="782" y="11123"/>
                  </a:cubicBezTo>
                  <a:cubicBezTo>
                    <a:pt x="1078" y="11123"/>
                    <a:pt x="1320" y="11111"/>
                    <a:pt x="1404" y="11059"/>
                  </a:cubicBezTo>
                  <a:cubicBezTo>
                    <a:pt x="1591" y="8846"/>
                    <a:pt x="1926" y="2446"/>
                    <a:pt x="1097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9" name="Google Shape;2038;p32">
              <a:extLst>
                <a:ext uri="{FF2B5EF4-FFF2-40B4-BE49-F238E27FC236}">
                  <a16:creationId xmlns:a16="http://schemas.microsoft.com/office/drawing/2014/main" id="{696C759E-F9EA-80CF-992D-429A3DC4F6BF}"/>
                </a:ext>
              </a:extLst>
            </p:cNvPr>
            <p:cNvSpPr/>
            <p:nvPr/>
          </p:nvSpPr>
          <p:spPr>
            <a:xfrm>
              <a:off x="3351501" y="3190258"/>
              <a:ext cx="497458" cy="1515073"/>
            </a:xfrm>
            <a:custGeom>
              <a:avLst/>
              <a:gdLst/>
              <a:ahLst/>
              <a:cxnLst/>
              <a:rect l="l" t="t" r="r" b="b"/>
              <a:pathLst>
                <a:path w="5742" h="17488" extrusionOk="0">
                  <a:moveTo>
                    <a:pt x="196" y="1"/>
                  </a:moveTo>
                  <a:cubicBezTo>
                    <a:pt x="167" y="1"/>
                    <a:pt x="149" y="24"/>
                    <a:pt x="147" y="51"/>
                  </a:cubicBezTo>
                  <a:cubicBezTo>
                    <a:pt x="0" y="3242"/>
                    <a:pt x="563" y="4627"/>
                    <a:pt x="1794" y="7663"/>
                  </a:cubicBezTo>
                  <a:cubicBezTo>
                    <a:pt x="2275" y="8847"/>
                    <a:pt x="2872" y="10320"/>
                    <a:pt x="3568" y="12252"/>
                  </a:cubicBezTo>
                  <a:cubicBezTo>
                    <a:pt x="3597" y="12329"/>
                    <a:pt x="3643" y="12502"/>
                    <a:pt x="3707" y="12739"/>
                  </a:cubicBezTo>
                  <a:cubicBezTo>
                    <a:pt x="3988" y="13781"/>
                    <a:pt x="4646" y="16221"/>
                    <a:pt x="5642" y="17469"/>
                  </a:cubicBezTo>
                  <a:cubicBezTo>
                    <a:pt x="5653" y="17481"/>
                    <a:pt x="5667" y="17488"/>
                    <a:pt x="5683" y="17488"/>
                  </a:cubicBezTo>
                  <a:cubicBezTo>
                    <a:pt x="5694" y="17488"/>
                    <a:pt x="5706" y="17485"/>
                    <a:pt x="5716" y="17478"/>
                  </a:cubicBezTo>
                  <a:cubicBezTo>
                    <a:pt x="5739" y="17459"/>
                    <a:pt x="5742" y="17426"/>
                    <a:pt x="5724" y="17402"/>
                  </a:cubicBezTo>
                  <a:cubicBezTo>
                    <a:pt x="4742" y="16173"/>
                    <a:pt x="4088" y="13747"/>
                    <a:pt x="3810" y="12712"/>
                  </a:cubicBezTo>
                  <a:cubicBezTo>
                    <a:pt x="3746" y="12472"/>
                    <a:pt x="3698" y="12298"/>
                    <a:pt x="3668" y="12216"/>
                  </a:cubicBezTo>
                  <a:cubicBezTo>
                    <a:pt x="2970" y="10283"/>
                    <a:pt x="2372" y="8808"/>
                    <a:pt x="1892" y="7624"/>
                  </a:cubicBezTo>
                  <a:cubicBezTo>
                    <a:pt x="666" y="4605"/>
                    <a:pt x="107" y="3224"/>
                    <a:pt x="252" y="55"/>
                  </a:cubicBezTo>
                  <a:cubicBezTo>
                    <a:pt x="254" y="27"/>
                    <a:pt x="230" y="3"/>
                    <a:pt x="202" y="1"/>
                  </a:cubicBezTo>
                  <a:cubicBezTo>
                    <a:pt x="200" y="1"/>
                    <a:pt x="198" y="1"/>
                    <a:pt x="196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0" name="Google Shape;2039;p32">
              <a:extLst>
                <a:ext uri="{FF2B5EF4-FFF2-40B4-BE49-F238E27FC236}">
                  <a16:creationId xmlns:a16="http://schemas.microsoft.com/office/drawing/2014/main" id="{0DFB5AF8-BDEF-D076-0A04-0D62C7D5AC6D}"/>
                </a:ext>
              </a:extLst>
            </p:cNvPr>
            <p:cNvSpPr/>
            <p:nvPr/>
          </p:nvSpPr>
          <p:spPr>
            <a:xfrm>
              <a:off x="3852329" y="2322190"/>
              <a:ext cx="1090735" cy="1619208"/>
            </a:xfrm>
            <a:custGeom>
              <a:avLst/>
              <a:gdLst/>
              <a:ahLst/>
              <a:cxnLst/>
              <a:rect l="l" t="t" r="r" b="b"/>
              <a:pathLst>
                <a:path w="12590" h="18690" extrusionOk="0">
                  <a:moveTo>
                    <a:pt x="1972" y="1"/>
                  </a:moveTo>
                  <a:lnTo>
                    <a:pt x="1" y="119"/>
                  </a:lnTo>
                  <a:cubicBezTo>
                    <a:pt x="2785" y="2706"/>
                    <a:pt x="1377" y="6113"/>
                    <a:pt x="5449" y="8339"/>
                  </a:cubicBezTo>
                  <a:cubicBezTo>
                    <a:pt x="6507" y="8918"/>
                    <a:pt x="7248" y="9950"/>
                    <a:pt x="7434" y="11142"/>
                  </a:cubicBezTo>
                  <a:cubicBezTo>
                    <a:pt x="7648" y="12520"/>
                    <a:pt x="7711" y="13714"/>
                    <a:pt x="8309" y="14883"/>
                  </a:cubicBezTo>
                  <a:cubicBezTo>
                    <a:pt x="9096" y="16426"/>
                    <a:pt x="10362" y="17731"/>
                    <a:pt x="12590" y="18690"/>
                  </a:cubicBezTo>
                  <a:cubicBezTo>
                    <a:pt x="11739" y="15761"/>
                    <a:pt x="9904" y="13348"/>
                    <a:pt x="9047" y="11795"/>
                  </a:cubicBezTo>
                  <a:cubicBezTo>
                    <a:pt x="8582" y="10949"/>
                    <a:pt x="8089" y="10084"/>
                    <a:pt x="7568" y="9219"/>
                  </a:cubicBezTo>
                  <a:cubicBezTo>
                    <a:pt x="6547" y="7523"/>
                    <a:pt x="5425" y="5838"/>
                    <a:pt x="4200" y="4336"/>
                  </a:cubicBezTo>
                  <a:cubicBezTo>
                    <a:pt x="3205" y="3118"/>
                    <a:pt x="1523" y="1716"/>
                    <a:pt x="1972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1" name="Google Shape;2040;p32">
              <a:extLst>
                <a:ext uri="{FF2B5EF4-FFF2-40B4-BE49-F238E27FC236}">
                  <a16:creationId xmlns:a16="http://schemas.microsoft.com/office/drawing/2014/main" id="{4149A26B-4FEB-187F-C7B4-E776039D8269}"/>
                </a:ext>
              </a:extLst>
            </p:cNvPr>
            <p:cNvSpPr/>
            <p:nvPr/>
          </p:nvSpPr>
          <p:spPr>
            <a:xfrm>
              <a:off x="3745943" y="3967275"/>
              <a:ext cx="633042" cy="687795"/>
            </a:xfrm>
            <a:custGeom>
              <a:avLst/>
              <a:gdLst/>
              <a:ahLst/>
              <a:cxnLst/>
              <a:rect l="l" t="t" r="r" b="b"/>
              <a:pathLst>
                <a:path w="7307" h="7939" extrusionOk="0">
                  <a:moveTo>
                    <a:pt x="4806" y="0"/>
                  </a:moveTo>
                  <a:cubicBezTo>
                    <a:pt x="4638" y="0"/>
                    <a:pt x="4515" y="137"/>
                    <a:pt x="4346" y="137"/>
                  </a:cubicBezTo>
                  <a:cubicBezTo>
                    <a:pt x="4338" y="137"/>
                    <a:pt x="4329" y="137"/>
                    <a:pt x="4321" y="136"/>
                  </a:cubicBezTo>
                  <a:cubicBezTo>
                    <a:pt x="4152" y="123"/>
                    <a:pt x="4052" y="34"/>
                    <a:pt x="3897" y="34"/>
                  </a:cubicBezTo>
                  <a:cubicBezTo>
                    <a:pt x="3863" y="34"/>
                    <a:pt x="3826" y="38"/>
                    <a:pt x="3784" y="49"/>
                  </a:cubicBezTo>
                  <a:cubicBezTo>
                    <a:pt x="3638" y="87"/>
                    <a:pt x="3540" y="144"/>
                    <a:pt x="3400" y="144"/>
                  </a:cubicBezTo>
                  <a:cubicBezTo>
                    <a:pt x="3371" y="144"/>
                    <a:pt x="3340" y="142"/>
                    <a:pt x="3306" y="136"/>
                  </a:cubicBezTo>
                  <a:cubicBezTo>
                    <a:pt x="3202" y="119"/>
                    <a:pt x="3122" y="100"/>
                    <a:pt x="3038" y="100"/>
                  </a:cubicBezTo>
                  <a:cubicBezTo>
                    <a:pt x="2974" y="100"/>
                    <a:pt x="2909" y="111"/>
                    <a:pt x="2829" y="142"/>
                  </a:cubicBezTo>
                  <a:cubicBezTo>
                    <a:pt x="2694" y="195"/>
                    <a:pt x="2602" y="218"/>
                    <a:pt x="2481" y="218"/>
                  </a:cubicBezTo>
                  <a:cubicBezTo>
                    <a:pt x="2443" y="218"/>
                    <a:pt x="2402" y="216"/>
                    <a:pt x="2357" y="212"/>
                  </a:cubicBezTo>
                  <a:cubicBezTo>
                    <a:pt x="2136" y="189"/>
                    <a:pt x="1907" y="171"/>
                    <a:pt x="1680" y="171"/>
                  </a:cubicBezTo>
                  <a:cubicBezTo>
                    <a:pt x="1512" y="171"/>
                    <a:pt x="1344" y="181"/>
                    <a:pt x="1180" y="205"/>
                  </a:cubicBezTo>
                  <a:cubicBezTo>
                    <a:pt x="987" y="233"/>
                    <a:pt x="789" y="276"/>
                    <a:pt x="600" y="319"/>
                  </a:cubicBezTo>
                  <a:cubicBezTo>
                    <a:pt x="470" y="347"/>
                    <a:pt x="238" y="354"/>
                    <a:pt x="143" y="447"/>
                  </a:cubicBezTo>
                  <a:cubicBezTo>
                    <a:pt x="1" y="586"/>
                    <a:pt x="72" y="911"/>
                    <a:pt x="93" y="1087"/>
                  </a:cubicBezTo>
                  <a:cubicBezTo>
                    <a:pt x="123" y="1347"/>
                    <a:pt x="175" y="1558"/>
                    <a:pt x="159" y="1821"/>
                  </a:cubicBezTo>
                  <a:cubicBezTo>
                    <a:pt x="128" y="2328"/>
                    <a:pt x="302" y="2856"/>
                    <a:pt x="429" y="3341"/>
                  </a:cubicBezTo>
                  <a:cubicBezTo>
                    <a:pt x="550" y="3811"/>
                    <a:pt x="707" y="4305"/>
                    <a:pt x="766" y="4785"/>
                  </a:cubicBezTo>
                  <a:cubicBezTo>
                    <a:pt x="797" y="5049"/>
                    <a:pt x="802" y="5326"/>
                    <a:pt x="889" y="5582"/>
                  </a:cubicBezTo>
                  <a:cubicBezTo>
                    <a:pt x="953" y="5773"/>
                    <a:pt x="1074" y="5969"/>
                    <a:pt x="1167" y="6151"/>
                  </a:cubicBezTo>
                  <a:cubicBezTo>
                    <a:pt x="1239" y="6287"/>
                    <a:pt x="1303" y="6388"/>
                    <a:pt x="1317" y="6545"/>
                  </a:cubicBezTo>
                  <a:cubicBezTo>
                    <a:pt x="1327" y="6641"/>
                    <a:pt x="1296" y="6740"/>
                    <a:pt x="1323" y="6834"/>
                  </a:cubicBezTo>
                  <a:cubicBezTo>
                    <a:pt x="1377" y="7031"/>
                    <a:pt x="1574" y="7174"/>
                    <a:pt x="1667" y="7359"/>
                  </a:cubicBezTo>
                  <a:cubicBezTo>
                    <a:pt x="1735" y="7495"/>
                    <a:pt x="1830" y="7845"/>
                    <a:pt x="1970" y="7918"/>
                  </a:cubicBezTo>
                  <a:cubicBezTo>
                    <a:pt x="1999" y="7933"/>
                    <a:pt x="2034" y="7939"/>
                    <a:pt x="2071" y="7939"/>
                  </a:cubicBezTo>
                  <a:cubicBezTo>
                    <a:pt x="2193" y="7939"/>
                    <a:pt x="2343" y="7876"/>
                    <a:pt x="2442" y="7862"/>
                  </a:cubicBezTo>
                  <a:cubicBezTo>
                    <a:pt x="2799" y="7815"/>
                    <a:pt x="3163" y="7766"/>
                    <a:pt x="3523" y="7755"/>
                  </a:cubicBezTo>
                  <a:cubicBezTo>
                    <a:pt x="3602" y="7753"/>
                    <a:pt x="3680" y="7749"/>
                    <a:pt x="3758" y="7749"/>
                  </a:cubicBezTo>
                  <a:cubicBezTo>
                    <a:pt x="3863" y="7749"/>
                    <a:pt x="3966" y="7756"/>
                    <a:pt x="4070" y="7788"/>
                  </a:cubicBezTo>
                  <a:cubicBezTo>
                    <a:pt x="4179" y="7820"/>
                    <a:pt x="4257" y="7838"/>
                    <a:pt x="4340" y="7838"/>
                  </a:cubicBezTo>
                  <a:cubicBezTo>
                    <a:pt x="4406" y="7838"/>
                    <a:pt x="4474" y="7827"/>
                    <a:pt x="4561" y="7803"/>
                  </a:cubicBezTo>
                  <a:cubicBezTo>
                    <a:pt x="4660" y="7777"/>
                    <a:pt x="4760" y="7768"/>
                    <a:pt x="4861" y="7768"/>
                  </a:cubicBezTo>
                  <a:cubicBezTo>
                    <a:pt x="5097" y="7768"/>
                    <a:pt x="5338" y="7819"/>
                    <a:pt x="5578" y="7826"/>
                  </a:cubicBezTo>
                  <a:cubicBezTo>
                    <a:pt x="5603" y="7827"/>
                    <a:pt x="5629" y="7828"/>
                    <a:pt x="5654" y="7828"/>
                  </a:cubicBezTo>
                  <a:cubicBezTo>
                    <a:pt x="5980" y="7828"/>
                    <a:pt x="6303" y="7757"/>
                    <a:pt x="6629" y="7748"/>
                  </a:cubicBezTo>
                  <a:cubicBezTo>
                    <a:pt x="7307" y="7732"/>
                    <a:pt x="6683" y="6891"/>
                    <a:pt x="6593" y="6644"/>
                  </a:cubicBezTo>
                  <a:cubicBezTo>
                    <a:pt x="6504" y="6403"/>
                    <a:pt x="6506" y="6111"/>
                    <a:pt x="6353" y="5904"/>
                  </a:cubicBezTo>
                  <a:cubicBezTo>
                    <a:pt x="6286" y="5816"/>
                    <a:pt x="6197" y="5756"/>
                    <a:pt x="6157" y="5647"/>
                  </a:cubicBezTo>
                  <a:cubicBezTo>
                    <a:pt x="6113" y="5523"/>
                    <a:pt x="6142" y="5376"/>
                    <a:pt x="6117" y="5246"/>
                  </a:cubicBezTo>
                  <a:cubicBezTo>
                    <a:pt x="6063" y="4973"/>
                    <a:pt x="5918" y="4711"/>
                    <a:pt x="5848" y="4435"/>
                  </a:cubicBezTo>
                  <a:cubicBezTo>
                    <a:pt x="5776" y="4161"/>
                    <a:pt x="5692" y="3890"/>
                    <a:pt x="5629" y="3611"/>
                  </a:cubicBezTo>
                  <a:cubicBezTo>
                    <a:pt x="5511" y="3082"/>
                    <a:pt x="5591" y="2548"/>
                    <a:pt x="5436" y="2029"/>
                  </a:cubicBezTo>
                  <a:cubicBezTo>
                    <a:pt x="5361" y="1769"/>
                    <a:pt x="5269" y="1534"/>
                    <a:pt x="5229" y="1261"/>
                  </a:cubicBezTo>
                  <a:cubicBezTo>
                    <a:pt x="5194" y="1014"/>
                    <a:pt x="5205" y="769"/>
                    <a:pt x="5162" y="520"/>
                  </a:cubicBezTo>
                  <a:cubicBezTo>
                    <a:pt x="5125" y="300"/>
                    <a:pt x="5098" y="7"/>
                    <a:pt x="4811" y="0"/>
                  </a:cubicBezTo>
                  <a:cubicBezTo>
                    <a:pt x="4809" y="0"/>
                    <a:pt x="4808" y="0"/>
                    <a:pt x="4806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2" name="Google Shape;2041;p32">
              <a:extLst>
                <a:ext uri="{FF2B5EF4-FFF2-40B4-BE49-F238E27FC236}">
                  <a16:creationId xmlns:a16="http://schemas.microsoft.com/office/drawing/2014/main" id="{321F3BF3-9D30-0EC8-3CEF-D5AF94B9169B}"/>
                </a:ext>
              </a:extLst>
            </p:cNvPr>
            <p:cNvSpPr/>
            <p:nvPr/>
          </p:nvSpPr>
          <p:spPr>
            <a:xfrm>
              <a:off x="3742478" y="3963463"/>
              <a:ext cx="538177" cy="493126"/>
            </a:xfrm>
            <a:custGeom>
              <a:avLst/>
              <a:gdLst/>
              <a:ahLst/>
              <a:cxnLst/>
              <a:rect l="l" t="t" r="r" b="b"/>
              <a:pathLst>
                <a:path w="6212" h="5692" extrusionOk="0">
                  <a:moveTo>
                    <a:pt x="4847" y="0"/>
                  </a:moveTo>
                  <a:cubicBezTo>
                    <a:pt x="4749" y="0"/>
                    <a:pt x="4671" y="36"/>
                    <a:pt x="4594" y="73"/>
                  </a:cubicBezTo>
                  <a:cubicBezTo>
                    <a:pt x="4524" y="105"/>
                    <a:pt x="4460" y="137"/>
                    <a:pt x="4387" y="137"/>
                  </a:cubicBezTo>
                  <a:cubicBezTo>
                    <a:pt x="4380" y="137"/>
                    <a:pt x="4373" y="136"/>
                    <a:pt x="4366" y="136"/>
                  </a:cubicBezTo>
                  <a:cubicBezTo>
                    <a:pt x="4290" y="130"/>
                    <a:pt x="4231" y="109"/>
                    <a:pt x="4168" y="86"/>
                  </a:cubicBezTo>
                  <a:cubicBezTo>
                    <a:pt x="4099" y="60"/>
                    <a:pt x="4026" y="32"/>
                    <a:pt x="3937" y="32"/>
                  </a:cubicBezTo>
                  <a:cubicBezTo>
                    <a:pt x="3898" y="32"/>
                    <a:pt x="3856" y="38"/>
                    <a:pt x="3810" y="50"/>
                  </a:cubicBezTo>
                  <a:cubicBezTo>
                    <a:pt x="3762" y="63"/>
                    <a:pt x="3717" y="79"/>
                    <a:pt x="3674" y="93"/>
                  </a:cubicBezTo>
                  <a:cubicBezTo>
                    <a:pt x="3593" y="120"/>
                    <a:pt x="3525" y="143"/>
                    <a:pt x="3440" y="143"/>
                  </a:cubicBezTo>
                  <a:cubicBezTo>
                    <a:pt x="3413" y="143"/>
                    <a:pt x="3385" y="141"/>
                    <a:pt x="3355" y="136"/>
                  </a:cubicBezTo>
                  <a:lnTo>
                    <a:pt x="3288" y="123"/>
                  </a:lnTo>
                  <a:cubicBezTo>
                    <a:pt x="3213" y="109"/>
                    <a:pt x="3146" y="97"/>
                    <a:pt x="3076" y="97"/>
                  </a:cubicBezTo>
                  <a:cubicBezTo>
                    <a:pt x="3008" y="97"/>
                    <a:pt x="2936" y="109"/>
                    <a:pt x="2849" y="143"/>
                  </a:cubicBezTo>
                  <a:cubicBezTo>
                    <a:pt x="2717" y="195"/>
                    <a:pt x="2630" y="216"/>
                    <a:pt x="2524" y="216"/>
                  </a:cubicBezTo>
                  <a:cubicBezTo>
                    <a:pt x="2487" y="216"/>
                    <a:pt x="2447" y="213"/>
                    <a:pt x="2402" y="209"/>
                  </a:cubicBezTo>
                  <a:cubicBezTo>
                    <a:pt x="2201" y="188"/>
                    <a:pt x="1964" y="169"/>
                    <a:pt x="1718" y="169"/>
                  </a:cubicBezTo>
                  <a:cubicBezTo>
                    <a:pt x="1551" y="169"/>
                    <a:pt x="1380" y="178"/>
                    <a:pt x="1211" y="201"/>
                  </a:cubicBezTo>
                  <a:cubicBezTo>
                    <a:pt x="1013" y="229"/>
                    <a:pt x="813" y="273"/>
                    <a:pt x="626" y="316"/>
                  </a:cubicBezTo>
                  <a:cubicBezTo>
                    <a:pt x="593" y="323"/>
                    <a:pt x="555" y="328"/>
                    <a:pt x="512" y="336"/>
                  </a:cubicBezTo>
                  <a:cubicBezTo>
                    <a:pt x="378" y="356"/>
                    <a:pt x="226" y="378"/>
                    <a:pt x="143" y="458"/>
                  </a:cubicBezTo>
                  <a:cubicBezTo>
                    <a:pt x="1" y="600"/>
                    <a:pt x="41" y="872"/>
                    <a:pt x="69" y="1071"/>
                  </a:cubicBezTo>
                  <a:cubicBezTo>
                    <a:pt x="72" y="1098"/>
                    <a:pt x="76" y="1121"/>
                    <a:pt x="79" y="1144"/>
                  </a:cubicBezTo>
                  <a:cubicBezTo>
                    <a:pt x="86" y="1212"/>
                    <a:pt x="98" y="1277"/>
                    <a:pt x="106" y="1341"/>
                  </a:cubicBezTo>
                  <a:cubicBezTo>
                    <a:pt x="133" y="1514"/>
                    <a:pt x="158" y="1678"/>
                    <a:pt x="146" y="1866"/>
                  </a:cubicBezTo>
                  <a:cubicBezTo>
                    <a:pt x="119" y="2306"/>
                    <a:pt x="241" y="2751"/>
                    <a:pt x="358" y="3184"/>
                  </a:cubicBezTo>
                  <a:lnTo>
                    <a:pt x="418" y="3404"/>
                  </a:lnTo>
                  <a:cubicBezTo>
                    <a:pt x="443" y="3505"/>
                    <a:pt x="472" y="3608"/>
                    <a:pt x="500" y="3714"/>
                  </a:cubicBezTo>
                  <a:cubicBezTo>
                    <a:pt x="603" y="4084"/>
                    <a:pt x="707" y="4468"/>
                    <a:pt x="753" y="4839"/>
                  </a:cubicBezTo>
                  <a:cubicBezTo>
                    <a:pt x="762" y="4905"/>
                    <a:pt x="767" y="4970"/>
                    <a:pt x="775" y="5039"/>
                  </a:cubicBezTo>
                  <a:cubicBezTo>
                    <a:pt x="793" y="5239"/>
                    <a:pt x="813" y="5447"/>
                    <a:pt x="879" y="5643"/>
                  </a:cubicBezTo>
                  <a:cubicBezTo>
                    <a:pt x="886" y="5664"/>
                    <a:pt x="907" y="5679"/>
                    <a:pt x="929" y="5679"/>
                  </a:cubicBezTo>
                  <a:cubicBezTo>
                    <a:pt x="930" y="5679"/>
                    <a:pt x="931" y="5678"/>
                    <a:pt x="932" y="5678"/>
                  </a:cubicBezTo>
                  <a:cubicBezTo>
                    <a:pt x="938" y="5678"/>
                    <a:pt x="942" y="5679"/>
                    <a:pt x="942" y="5691"/>
                  </a:cubicBezTo>
                  <a:cubicBezTo>
                    <a:pt x="970" y="5681"/>
                    <a:pt x="984" y="5653"/>
                    <a:pt x="976" y="5624"/>
                  </a:cubicBezTo>
                  <a:cubicBezTo>
                    <a:pt x="913" y="5439"/>
                    <a:pt x="893" y="5236"/>
                    <a:pt x="876" y="5042"/>
                  </a:cubicBezTo>
                  <a:cubicBezTo>
                    <a:pt x="869" y="4975"/>
                    <a:pt x="863" y="4906"/>
                    <a:pt x="855" y="4839"/>
                  </a:cubicBezTo>
                  <a:cubicBezTo>
                    <a:pt x="807" y="4461"/>
                    <a:pt x="703" y="4072"/>
                    <a:pt x="599" y="3698"/>
                  </a:cubicBezTo>
                  <a:cubicBezTo>
                    <a:pt x="570" y="3592"/>
                    <a:pt x="542" y="3490"/>
                    <a:pt x="515" y="3387"/>
                  </a:cubicBezTo>
                  <a:cubicBezTo>
                    <a:pt x="498" y="3314"/>
                    <a:pt x="476" y="3241"/>
                    <a:pt x="456" y="3166"/>
                  </a:cubicBezTo>
                  <a:cubicBezTo>
                    <a:pt x="340" y="2743"/>
                    <a:pt x="221" y="2306"/>
                    <a:pt x="248" y="1883"/>
                  </a:cubicBezTo>
                  <a:cubicBezTo>
                    <a:pt x="261" y="1683"/>
                    <a:pt x="235" y="1514"/>
                    <a:pt x="208" y="1334"/>
                  </a:cubicBezTo>
                  <a:cubicBezTo>
                    <a:pt x="199" y="1271"/>
                    <a:pt x="191" y="1207"/>
                    <a:pt x="182" y="1141"/>
                  </a:cubicBezTo>
                  <a:cubicBezTo>
                    <a:pt x="178" y="1117"/>
                    <a:pt x="175" y="1091"/>
                    <a:pt x="171" y="1064"/>
                  </a:cubicBezTo>
                  <a:cubicBezTo>
                    <a:pt x="148" y="898"/>
                    <a:pt x="112" y="644"/>
                    <a:pt x="215" y="543"/>
                  </a:cubicBezTo>
                  <a:cubicBezTo>
                    <a:pt x="275" y="486"/>
                    <a:pt x="412" y="464"/>
                    <a:pt x="525" y="448"/>
                  </a:cubicBezTo>
                  <a:cubicBezTo>
                    <a:pt x="570" y="441"/>
                    <a:pt x="612" y="434"/>
                    <a:pt x="647" y="427"/>
                  </a:cubicBezTo>
                  <a:cubicBezTo>
                    <a:pt x="833" y="386"/>
                    <a:pt x="1032" y="341"/>
                    <a:pt x="1224" y="314"/>
                  </a:cubicBezTo>
                  <a:cubicBezTo>
                    <a:pt x="1387" y="291"/>
                    <a:pt x="1555" y="282"/>
                    <a:pt x="1718" y="282"/>
                  </a:cubicBezTo>
                  <a:cubicBezTo>
                    <a:pt x="1959" y="282"/>
                    <a:pt x="2191" y="301"/>
                    <a:pt x="2388" y="321"/>
                  </a:cubicBezTo>
                  <a:cubicBezTo>
                    <a:pt x="2435" y="326"/>
                    <a:pt x="2478" y="329"/>
                    <a:pt x="2517" y="329"/>
                  </a:cubicBezTo>
                  <a:cubicBezTo>
                    <a:pt x="2652" y="329"/>
                    <a:pt x="2750" y="301"/>
                    <a:pt x="2885" y="249"/>
                  </a:cubicBezTo>
                  <a:cubicBezTo>
                    <a:pt x="2958" y="221"/>
                    <a:pt x="3017" y="211"/>
                    <a:pt x="3076" y="211"/>
                  </a:cubicBezTo>
                  <a:cubicBezTo>
                    <a:pt x="3136" y="211"/>
                    <a:pt x="3195" y="221"/>
                    <a:pt x="3266" y="234"/>
                  </a:cubicBezTo>
                  <a:lnTo>
                    <a:pt x="3335" y="246"/>
                  </a:lnTo>
                  <a:cubicBezTo>
                    <a:pt x="3371" y="252"/>
                    <a:pt x="3406" y="254"/>
                    <a:pt x="3437" y="254"/>
                  </a:cubicBezTo>
                  <a:cubicBezTo>
                    <a:pt x="3541" y="254"/>
                    <a:pt x="3622" y="227"/>
                    <a:pt x="3706" y="199"/>
                  </a:cubicBezTo>
                  <a:cubicBezTo>
                    <a:pt x="3746" y="184"/>
                    <a:pt x="3789" y="170"/>
                    <a:pt x="3834" y="157"/>
                  </a:cubicBezTo>
                  <a:cubicBezTo>
                    <a:pt x="3872" y="147"/>
                    <a:pt x="3905" y="143"/>
                    <a:pt x="3936" y="143"/>
                  </a:cubicBezTo>
                  <a:cubicBezTo>
                    <a:pt x="4008" y="143"/>
                    <a:pt x="4066" y="166"/>
                    <a:pt x="4131" y="189"/>
                  </a:cubicBezTo>
                  <a:cubicBezTo>
                    <a:pt x="4196" y="213"/>
                    <a:pt x="4267" y="239"/>
                    <a:pt x="4356" y="246"/>
                  </a:cubicBezTo>
                  <a:cubicBezTo>
                    <a:pt x="4364" y="246"/>
                    <a:pt x="4373" y="247"/>
                    <a:pt x="4381" y="247"/>
                  </a:cubicBezTo>
                  <a:cubicBezTo>
                    <a:pt x="4479" y="247"/>
                    <a:pt x="4561" y="210"/>
                    <a:pt x="4638" y="173"/>
                  </a:cubicBezTo>
                  <a:cubicBezTo>
                    <a:pt x="4705" y="141"/>
                    <a:pt x="4770" y="110"/>
                    <a:pt x="4841" y="110"/>
                  </a:cubicBezTo>
                  <a:lnTo>
                    <a:pt x="4848" y="110"/>
                  </a:lnTo>
                  <a:cubicBezTo>
                    <a:pt x="5055" y="116"/>
                    <a:pt x="5101" y="293"/>
                    <a:pt x="5141" y="538"/>
                  </a:cubicBezTo>
                  <a:lnTo>
                    <a:pt x="5148" y="585"/>
                  </a:lnTo>
                  <a:cubicBezTo>
                    <a:pt x="5169" y="715"/>
                    <a:pt x="5179" y="850"/>
                    <a:pt x="5187" y="978"/>
                  </a:cubicBezTo>
                  <a:cubicBezTo>
                    <a:pt x="5194" y="1091"/>
                    <a:pt x="5201" y="1208"/>
                    <a:pt x="5217" y="1324"/>
                  </a:cubicBezTo>
                  <a:cubicBezTo>
                    <a:pt x="5245" y="1531"/>
                    <a:pt x="5304" y="1715"/>
                    <a:pt x="5365" y="1908"/>
                  </a:cubicBezTo>
                  <a:cubicBezTo>
                    <a:pt x="5384" y="1972"/>
                    <a:pt x="5404" y="2035"/>
                    <a:pt x="5424" y="2100"/>
                  </a:cubicBezTo>
                  <a:cubicBezTo>
                    <a:pt x="5503" y="2373"/>
                    <a:pt x="5518" y="2647"/>
                    <a:pt x="5532" y="2936"/>
                  </a:cubicBezTo>
                  <a:cubicBezTo>
                    <a:pt x="5545" y="3178"/>
                    <a:pt x="5559" y="3430"/>
                    <a:pt x="5615" y="3678"/>
                  </a:cubicBezTo>
                  <a:cubicBezTo>
                    <a:pt x="5653" y="3849"/>
                    <a:pt x="5701" y="4021"/>
                    <a:pt x="5746" y="4186"/>
                  </a:cubicBezTo>
                  <a:cubicBezTo>
                    <a:pt x="5775" y="4292"/>
                    <a:pt x="5805" y="4398"/>
                    <a:pt x="5832" y="4505"/>
                  </a:cubicBezTo>
                  <a:cubicBezTo>
                    <a:pt x="5865" y="4632"/>
                    <a:pt x="5915" y="4756"/>
                    <a:pt x="5960" y="4878"/>
                  </a:cubicBezTo>
                  <a:cubicBezTo>
                    <a:pt x="6019" y="5026"/>
                    <a:pt x="6073" y="5167"/>
                    <a:pt x="6102" y="5312"/>
                  </a:cubicBezTo>
                  <a:cubicBezTo>
                    <a:pt x="6107" y="5338"/>
                    <a:pt x="6129" y="5355"/>
                    <a:pt x="6154" y="5355"/>
                  </a:cubicBezTo>
                  <a:cubicBezTo>
                    <a:pt x="6158" y="5355"/>
                    <a:pt x="6161" y="5355"/>
                    <a:pt x="6165" y="5354"/>
                  </a:cubicBezTo>
                  <a:cubicBezTo>
                    <a:pt x="6193" y="5349"/>
                    <a:pt x="6212" y="5320"/>
                    <a:pt x="6207" y="5292"/>
                  </a:cubicBezTo>
                  <a:cubicBezTo>
                    <a:pt x="6176" y="5139"/>
                    <a:pt x="6117" y="4986"/>
                    <a:pt x="6060" y="4840"/>
                  </a:cubicBezTo>
                  <a:cubicBezTo>
                    <a:pt x="6015" y="4722"/>
                    <a:pt x="5966" y="4601"/>
                    <a:pt x="5936" y="4479"/>
                  </a:cubicBezTo>
                  <a:cubicBezTo>
                    <a:pt x="5909" y="4372"/>
                    <a:pt x="5879" y="4265"/>
                    <a:pt x="5850" y="4161"/>
                  </a:cubicBezTo>
                  <a:cubicBezTo>
                    <a:pt x="5805" y="3994"/>
                    <a:pt x="5758" y="3825"/>
                    <a:pt x="5719" y="3655"/>
                  </a:cubicBezTo>
                  <a:cubicBezTo>
                    <a:pt x="5666" y="3414"/>
                    <a:pt x="5653" y="3168"/>
                    <a:pt x="5641" y="2930"/>
                  </a:cubicBezTo>
                  <a:cubicBezTo>
                    <a:pt x="5626" y="2647"/>
                    <a:pt x="5611" y="2356"/>
                    <a:pt x="5526" y="2070"/>
                  </a:cubicBezTo>
                  <a:cubicBezTo>
                    <a:pt x="5508" y="2005"/>
                    <a:pt x="5486" y="1940"/>
                    <a:pt x="5466" y="1876"/>
                  </a:cubicBezTo>
                  <a:cubicBezTo>
                    <a:pt x="5408" y="1686"/>
                    <a:pt x="5351" y="1508"/>
                    <a:pt x="5322" y="1308"/>
                  </a:cubicBezTo>
                  <a:cubicBezTo>
                    <a:pt x="5305" y="1195"/>
                    <a:pt x="5301" y="1080"/>
                    <a:pt x="5294" y="970"/>
                  </a:cubicBezTo>
                  <a:cubicBezTo>
                    <a:pt x="5286" y="837"/>
                    <a:pt x="5276" y="700"/>
                    <a:pt x="5254" y="564"/>
                  </a:cubicBezTo>
                  <a:lnTo>
                    <a:pt x="5246" y="517"/>
                  </a:lnTo>
                  <a:cubicBezTo>
                    <a:pt x="5211" y="301"/>
                    <a:pt x="5162" y="9"/>
                    <a:pt x="4852" y="0"/>
                  </a:cubicBezTo>
                  <a:cubicBezTo>
                    <a:pt x="4851" y="0"/>
                    <a:pt x="4849" y="0"/>
                    <a:pt x="4847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3" name="Google Shape;2042;p32">
              <a:extLst>
                <a:ext uri="{FF2B5EF4-FFF2-40B4-BE49-F238E27FC236}">
                  <a16:creationId xmlns:a16="http://schemas.microsoft.com/office/drawing/2014/main" id="{B66E04DA-A84E-755D-A5B9-EF1894CA29D0}"/>
                </a:ext>
              </a:extLst>
            </p:cNvPr>
            <p:cNvSpPr/>
            <p:nvPr/>
          </p:nvSpPr>
          <p:spPr>
            <a:xfrm>
              <a:off x="3954297" y="4070282"/>
              <a:ext cx="159582" cy="499971"/>
            </a:xfrm>
            <a:custGeom>
              <a:avLst/>
              <a:gdLst/>
              <a:ahLst/>
              <a:cxnLst/>
              <a:rect l="l" t="t" r="r" b="b"/>
              <a:pathLst>
                <a:path w="1842" h="5771" extrusionOk="0">
                  <a:moveTo>
                    <a:pt x="187" y="1"/>
                  </a:moveTo>
                  <a:cubicBezTo>
                    <a:pt x="179" y="1"/>
                    <a:pt x="171" y="1"/>
                    <a:pt x="161" y="2"/>
                  </a:cubicBezTo>
                  <a:cubicBezTo>
                    <a:pt x="39" y="16"/>
                    <a:pt x="0" y="115"/>
                    <a:pt x="14" y="238"/>
                  </a:cubicBezTo>
                  <a:cubicBezTo>
                    <a:pt x="40" y="469"/>
                    <a:pt x="86" y="736"/>
                    <a:pt x="130" y="1030"/>
                  </a:cubicBezTo>
                  <a:cubicBezTo>
                    <a:pt x="173" y="1319"/>
                    <a:pt x="110" y="1616"/>
                    <a:pt x="183" y="1903"/>
                  </a:cubicBezTo>
                  <a:cubicBezTo>
                    <a:pt x="214" y="2023"/>
                    <a:pt x="261" y="2135"/>
                    <a:pt x="309" y="2247"/>
                  </a:cubicBezTo>
                  <a:cubicBezTo>
                    <a:pt x="454" y="2602"/>
                    <a:pt x="453" y="2956"/>
                    <a:pt x="536" y="3325"/>
                  </a:cubicBezTo>
                  <a:cubicBezTo>
                    <a:pt x="558" y="3432"/>
                    <a:pt x="587" y="3536"/>
                    <a:pt x="603" y="3645"/>
                  </a:cubicBezTo>
                  <a:cubicBezTo>
                    <a:pt x="631" y="3829"/>
                    <a:pt x="647" y="4016"/>
                    <a:pt x="707" y="4194"/>
                  </a:cubicBezTo>
                  <a:cubicBezTo>
                    <a:pt x="793" y="4450"/>
                    <a:pt x="960" y="4678"/>
                    <a:pt x="1061" y="4922"/>
                  </a:cubicBezTo>
                  <a:cubicBezTo>
                    <a:pt x="1165" y="5174"/>
                    <a:pt x="1308" y="5405"/>
                    <a:pt x="1429" y="5636"/>
                  </a:cubicBezTo>
                  <a:cubicBezTo>
                    <a:pt x="1479" y="5731"/>
                    <a:pt x="1546" y="5768"/>
                    <a:pt x="1611" y="5771"/>
                  </a:cubicBezTo>
                  <a:cubicBezTo>
                    <a:pt x="1611" y="5771"/>
                    <a:pt x="1612" y="5771"/>
                    <a:pt x="1613" y="5771"/>
                  </a:cubicBezTo>
                  <a:cubicBezTo>
                    <a:pt x="1736" y="5771"/>
                    <a:pt x="1842" y="5630"/>
                    <a:pt x="1756" y="5466"/>
                  </a:cubicBezTo>
                  <a:cubicBezTo>
                    <a:pt x="1644" y="5251"/>
                    <a:pt x="1659" y="5000"/>
                    <a:pt x="1604" y="4767"/>
                  </a:cubicBezTo>
                  <a:cubicBezTo>
                    <a:pt x="1554" y="4553"/>
                    <a:pt x="1411" y="4393"/>
                    <a:pt x="1302" y="4209"/>
                  </a:cubicBezTo>
                  <a:cubicBezTo>
                    <a:pt x="1132" y="3920"/>
                    <a:pt x="1132" y="3577"/>
                    <a:pt x="1051" y="3260"/>
                  </a:cubicBezTo>
                  <a:cubicBezTo>
                    <a:pt x="1017" y="3131"/>
                    <a:pt x="960" y="3009"/>
                    <a:pt x="901" y="2889"/>
                  </a:cubicBezTo>
                  <a:cubicBezTo>
                    <a:pt x="843" y="2768"/>
                    <a:pt x="781" y="2646"/>
                    <a:pt x="750" y="2517"/>
                  </a:cubicBezTo>
                  <a:cubicBezTo>
                    <a:pt x="687" y="2261"/>
                    <a:pt x="653" y="1997"/>
                    <a:pt x="604" y="1738"/>
                  </a:cubicBezTo>
                  <a:cubicBezTo>
                    <a:pt x="554" y="1469"/>
                    <a:pt x="564" y="1202"/>
                    <a:pt x="528" y="960"/>
                  </a:cubicBezTo>
                  <a:cubicBezTo>
                    <a:pt x="486" y="675"/>
                    <a:pt x="367" y="423"/>
                    <a:pt x="340" y="198"/>
                  </a:cubicBezTo>
                  <a:cubicBezTo>
                    <a:pt x="325" y="84"/>
                    <a:pt x="292" y="1"/>
                    <a:pt x="187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4" name="Google Shape;2043;p32">
              <a:extLst>
                <a:ext uri="{FF2B5EF4-FFF2-40B4-BE49-F238E27FC236}">
                  <a16:creationId xmlns:a16="http://schemas.microsoft.com/office/drawing/2014/main" id="{117C2393-910D-4DE6-0208-F4B5BA057CDB}"/>
                </a:ext>
              </a:extLst>
            </p:cNvPr>
            <p:cNvSpPr/>
            <p:nvPr/>
          </p:nvSpPr>
          <p:spPr>
            <a:xfrm>
              <a:off x="3862206" y="4111260"/>
              <a:ext cx="47129" cy="47043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3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5" name="Google Shape;2044;p32">
              <a:extLst>
                <a:ext uri="{FF2B5EF4-FFF2-40B4-BE49-F238E27FC236}">
                  <a16:creationId xmlns:a16="http://schemas.microsoft.com/office/drawing/2014/main" id="{EE8B1804-6491-C3B5-A8D8-489800872F6A}"/>
                </a:ext>
              </a:extLst>
            </p:cNvPr>
            <p:cNvSpPr/>
            <p:nvPr/>
          </p:nvSpPr>
          <p:spPr>
            <a:xfrm>
              <a:off x="3885597" y="4244675"/>
              <a:ext cx="47129" cy="47129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72" y="1"/>
                  </a:moveTo>
                  <a:cubicBezTo>
                    <a:pt x="122" y="1"/>
                    <a:pt x="1" y="122"/>
                    <a:pt x="1" y="272"/>
                  </a:cubicBezTo>
                  <a:cubicBezTo>
                    <a:pt x="1" y="422"/>
                    <a:pt x="122" y="544"/>
                    <a:pt x="272" y="544"/>
                  </a:cubicBezTo>
                  <a:cubicBezTo>
                    <a:pt x="422" y="544"/>
                    <a:pt x="543" y="422"/>
                    <a:pt x="543" y="272"/>
                  </a:cubicBezTo>
                  <a:cubicBezTo>
                    <a:pt x="543" y="124"/>
                    <a:pt x="422" y="2"/>
                    <a:pt x="272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6" name="Google Shape;2045;p32">
              <a:extLst>
                <a:ext uri="{FF2B5EF4-FFF2-40B4-BE49-F238E27FC236}">
                  <a16:creationId xmlns:a16="http://schemas.microsoft.com/office/drawing/2014/main" id="{10A7E00D-AE4D-291A-190F-53EA10CE9609}"/>
                </a:ext>
              </a:extLst>
            </p:cNvPr>
            <p:cNvSpPr/>
            <p:nvPr/>
          </p:nvSpPr>
          <p:spPr>
            <a:xfrm>
              <a:off x="3915658" y="4369774"/>
              <a:ext cx="47129" cy="47129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7" name="Google Shape;2046;p32">
              <a:extLst>
                <a:ext uri="{FF2B5EF4-FFF2-40B4-BE49-F238E27FC236}">
                  <a16:creationId xmlns:a16="http://schemas.microsoft.com/office/drawing/2014/main" id="{44FC6B23-E401-733D-4CB8-D93CCFFA970D}"/>
                </a:ext>
              </a:extLst>
            </p:cNvPr>
            <p:cNvSpPr/>
            <p:nvPr/>
          </p:nvSpPr>
          <p:spPr>
            <a:xfrm>
              <a:off x="3956376" y="4483697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cubicBezTo>
                    <a:pt x="0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8" name="Google Shape;2047;p32">
              <a:extLst>
                <a:ext uri="{FF2B5EF4-FFF2-40B4-BE49-F238E27FC236}">
                  <a16:creationId xmlns:a16="http://schemas.microsoft.com/office/drawing/2014/main" id="{5A90E8AC-703A-6790-9F69-3606DA306EA9}"/>
                </a:ext>
              </a:extLst>
            </p:cNvPr>
            <p:cNvSpPr/>
            <p:nvPr/>
          </p:nvSpPr>
          <p:spPr>
            <a:xfrm>
              <a:off x="4045176" y="4111260"/>
              <a:ext cx="47129" cy="47043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3"/>
                    <a:pt x="422" y="2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9" name="Google Shape;2048;p32">
              <a:extLst>
                <a:ext uri="{FF2B5EF4-FFF2-40B4-BE49-F238E27FC236}">
                  <a16:creationId xmlns:a16="http://schemas.microsoft.com/office/drawing/2014/main" id="{0CA64B14-DE92-4037-8BAE-BDE09D03718D}"/>
                </a:ext>
              </a:extLst>
            </p:cNvPr>
            <p:cNvSpPr/>
            <p:nvPr/>
          </p:nvSpPr>
          <p:spPr>
            <a:xfrm>
              <a:off x="4068653" y="4244675"/>
              <a:ext cx="46956" cy="47129"/>
            </a:xfrm>
            <a:custGeom>
              <a:avLst/>
              <a:gdLst/>
              <a:ahLst/>
              <a:cxnLst/>
              <a:rect l="l" t="t" r="r" b="b"/>
              <a:pathLst>
                <a:path w="542" h="544" extrusionOk="0">
                  <a:moveTo>
                    <a:pt x="272" y="1"/>
                  </a:moveTo>
                  <a:cubicBezTo>
                    <a:pt x="122" y="1"/>
                    <a:pt x="1" y="122"/>
                    <a:pt x="1" y="272"/>
                  </a:cubicBezTo>
                  <a:cubicBezTo>
                    <a:pt x="1" y="421"/>
                    <a:pt x="122" y="544"/>
                    <a:pt x="272" y="544"/>
                  </a:cubicBezTo>
                  <a:cubicBezTo>
                    <a:pt x="421" y="544"/>
                    <a:pt x="542" y="421"/>
                    <a:pt x="542" y="272"/>
                  </a:cubicBezTo>
                  <a:cubicBezTo>
                    <a:pt x="542" y="122"/>
                    <a:pt x="421" y="1"/>
                    <a:pt x="272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0" name="Google Shape;2049;p32">
              <a:extLst>
                <a:ext uri="{FF2B5EF4-FFF2-40B4-BE49-F238E27FC236}">
                  <a16:creationId xmlns:a16="http://schemas.microsoft.com/office/drawing/2014/main" id="{B58CF43F-EABA-9F37-0ABE-2A8D10B08E91}"/>
                </a:ext>
              </a:extLst>
            </p:cNvPr>
            <p:cNvSpPr/>
            <p:nvPr/>
          </p:nvSpPr>
          <p:spPr>
            <a:xfrm>
              <a:off x="4098629" y="4369774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cubicBezTo>
                    <a:pt x="0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1" name="Google Shape;2050;p32">
              <a:extLst>
                <a:ext uri="{FF2B5EF4-FFF2-40B4-BE49-F238E27FC236}">
                  <a16:creationId xmlns:a16="http://schemas.microsoft.com/office/drawing/2014/main" id="{713BA25D-C37D-D3D3-A374-9662486493F0}"/>
                </a:ext>
              </a:extLst>
            </p:cNvPr>
            <p:cNvSpPr/>
            <p:nvPr/>
          </p:nvSpPr>
          <p:spPr>
            <a:xfrm>
              <a:off x="4139346" y="4483697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1" y="0"/>
                  </a:moveTo>
                  <a:cubicBezTo>
                    <a:pt x="121" y="0"/>
                    <a:pt x="0" y="122"/>
                    <a:pt x="0" y="272"/>
                  </a:cubicBezTo>
                  <a:cubicBezTo>
                    <a:pt x="0" y="422"/>
                    <a:pt x="121" y="543"/>
                    <a:pt x="271" y="543"/>
                  </a:cubicBezTo>
                  <a:cubicBezTo>
                    <a:pt x="421" y="543"/>
                    <a:pt x="543" y="422"/>
                    <a:pt x="543" y="272"/>
                  </a:cubicBezTo>
                  <a:cubicBezTo>
                    <a:pt x="543" y="122"/>
                    <a:pt x="421" y="0"/>
                    <a:pt x="27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2" name="Google Shape;2051;p32">
              <a:extLst>
                <a:ext uri="{FF2B5EF4-FFF2-40B4-BE49-F238E27FC236}">
                  <a16:creationId xmlns:a16="http://schemas.microsoft.com/office/drawing/2014/main" id="{ADF834F4-988F-5BE1-14AC-61F1E32A2EF9}"/>
                </a:ext>
              </a:extLst>
            </p:cNvPr>
            <p:cNvSpPr/>
            <p:nvPr/>
          </p:nvSpPr>
          <p:spPr>
            <a:xfrm>
              <a:off x="3372380" y="2322103"/>
              <a:ext cx="940943" cy="892600"/>
            </a:xfrm>
            <a:custGeom>
              <a:avLst/>
              <a:gdLst/>
              <a:ahLst/>
              <a:cxnLst/>
              <a:rect l="l" t="t" r="r" b="b"/>
              <a:pathLst>
                <a:path w="10861" h="10303" extrusionOk="0">
                  <a:moveTo>
                    <a:pt x="7512" y="0"/>
                  </a:moveTo>
                  <a:lnTo>
                    <a:pt x="1177" y="380"/>
                  </a:lnTo>
                  <a:cubicBezTo>
                    <a:pt x="1314" y="2543"/>
                    <a:pt x="339" y="5882"/>
                    <a:pt x="121" y="8003"/>
                  </a:cubicBezTo>
                  <a:cubicBezTo>
                    <a:pt x="71" y="8493"/>
                    <a:pt x="31" y="8943"/>
                    <a:pt x="1" y="9364"/>
                  </a:cubicBezTo>
                  <a:cubicBezTo>
                    <a:pt x="1113" y="9964"/>
                    <a:pt x="2372" y="10302"/>
                    <a:pt x="3707" y="10302"/>
                  </a:cubicBezTo>
                  <a:cubicBezTo>
                    <a:pt x="6807" y="10302"/>
                    <a:pt x="9506" y="8473"/>
                    <a:pt x="10861" y="5794"/>
                  </a:cubicBezTo>
                  <a:cubicBezTo>
                    <a:pt x="10498" y="5292"/>
                    <a:pt x="10124" y="4805"/>
                    <a:pt x="9740" y="4335"/>
                  </a:cubicBezTo>
                  <a:cubicBezTo>
                    <a:pt x="8745" y="3117"/>
                    <a:pt x="7063" y="1714"/>
                    <a:pt x="7512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3" name="Google Shape;2052;p32">
              <a:extLst>
                <a:ext uri="{FF2B5EF4-FFF2-40B4-BE49-F238E27FC236}">
                  <a16:creationId xmlns:a16="http://schemas.microsoft.com/office/drawing/2014/main" id="{322B47C5-9FDF-4A14-4B6D-9E6CC86DE219}"/>
                </a:ext>
              </a:extLst>
            </p:cNvPr>
            <p:cNvSpPr/>
            <p:nvPr/>
          </p:nvSpPr>
          <p:spPr>
            <a:xfrm>
              <a:off x="4970768" y="3634515"/>
              <a:ext cx="853615" cy="1075400"/>
            </a:xfrm>
            <a:custGeom>
              <a:avLst/>
              <a:gdLst/>
              <a:ahLst/>
              <a:cxnLst/>
              <a:rect l="l" t="t" r="r" b="b"/>
              <a:pathLst>
                <a:path w="9853" h="12413" extrusionOk="0">
                  <a:moveTo>
                    <a:pt x="5942" y="0"/>
                  </a:moveTo>
                  <a:cubicBezTo>
                    <a:pt x="5678" y="0"/>
                    <a:pt x="5416" y="48"/>
                    <a:pt x="5168" y="148"/>
                  </a:cubicBezTo>
                  <a:cubicBezTo>
                    <a:pt x="6473" y="802"/>
                    <a:pt x="6976" y="2454"/>
                    <a:pt x="6817" y="4060"/>
                  </a:cubicBezTo>
                  <a:cubicBezTo>
                    <a:pt x="6415" y="8136"/>
                    <a:pt x="2512" y="9704"/>
                    <a:pt x="15" y="10399"/>
                  </a:cubicBezTo>
                  <a:lnTo>
                    <a:pt x="1" y="12413"/>
                  </a:lnTo>
                  <a:cubicBezTo>
                    <a:pt x="6141" y="11757"/>
                    <a:pt x="9853" y="8101"/>
                    <a:pt x="9263" y="2121"/>
                  </a:cubicBezTo>
                  <a:lnTo>
                    <a:pt x="9263" y="2121"/>
                  </a:lnTo>
                  <a:cubicBezTo>
                    <a:pt x="9200" y="2658"/>
                    <a:pt x="9042" y="3306"/>
                    <a:pt x="8871" y="3896"/>
                  </a:cubicBezTo>
                  <a:cubicBezTo>
                    <a:pt x="8953" y="1466"/>
                    <a:pt x="7402" y="0"/>
                    <a:pt x="5942" y="0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4" name="Google Shape;2053;p32">
              <a:extLst>
                <a:ext uri="{FF2B5EF4-FFF2-40B4-BE49-F238E27FC236}">
                  <a16:creationId xmlns:a16="http://schemas.microsoft.com/office/drawing/2014/main" id="{FF1B8811-DE01-2A1F-448E-1F04BF8BC99C}"/>
                </a:ext>
              </a:extLst>
            </p:cNvPr>
            <p:cNvSpPr/>
            <p:nvPr/>
          </p:nvSpPr>
          <p:spPr>
            <a:xfrm>
              <a:off x="4970682" y="4459700"/>
              <a:ext cx="413595" cy="250202"/>
            </a:xfrm>
            <a:custGeom>
              <a:avLst/>
              <a:gdLst/>
              <a:ahLst/>
              <a:cxnLst/>
              <a:rect l="l" t="t" r="r" b="b"/>
              <a:pathLst>
                <a:path w="4774" h="2888" extrusionOk="0">
                  <a:moveTo>
                    <a:pt x="2439" y="1"/>
                  </a:moveTo>
                  <a:cubicBezTo>
                    <a:pt x="1593" y="393"/>
                    <a:pt x="743" y="670"/>
                    <a:pt x="15" y="871"/>
                  </a:cubicBezTo>
                  <a:lnTo>
                    <a:pt x="1" y="2888"/>
                  </a:lnTo>
                  <a:cubicBezTo>
                    <a:pt x="1821" y="2695"/>
                    <a:pt x="3427" y="2235"/>
                    <a:pt x="4774" y="1531"/>
                  </a:cubicBezTo>
                  <a:cubicBezTo>
                    <a:pt x="3427" y="1310"/>
                    <a:pt x="2751" y="526"/>
                    <a:pt x="2439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5" name="Google Shape;2054;p32">
              <a:extLst>
                <a:ext uri="{FF2B5EF4-FFF2-40B4-BE49-F238E27FC236}">
                  <a16:creationId xmlns:a16="http://schemas.microsoft.com/office/drawing/2014/main" id="{A6A7F0E8-9BE5-3F5C-72BD-18BB7B7ED8F0}"/>
                </a:ext>
              </a:extLst>
            </p:cNvPr>
            <p:cNvSpPr/>
            <p:nvPr/>
          </p:nvSpPr>
          <p:spPr>
            <a:xfrm>
              <a:off x="4694061" y="3773909"/>
              <a:ext cx="678872" cy="1296146"/>
            </a:xfrm>
            <a:custGeom>
              <a:avLst/>
              <a:gdLst/>
              <a:ahLst/>
              <a:cxnLst/>
              <a:rect l="l" t="t" r="r" b="b"/>
              <a:pathLst>
                <a:path w="7836" h="14961" extrusionOk="0">
                  <a:moveTo>
                    <a:pt x="3407" y="1"/>
                  </a:moveTo>
                  <a:cubicBezTo>
                    <a:pt x="2066" y="1"/>
                    <a:pt x="838" y="1030"/>
                    <a:pt x="444" y="2287"/>
                  </a:cubicBezTo>
                  <a:cubicBezTo>
                    <a:pt x="1" y="3696"/>
                    <a:pt x="89" y="7534"/>
                    <a:pt x="144" y="9459"/>
                  </a:cubicBezTo>
                  <a:cubicBezTo>
                    <a:pt x="164" y="10128"/>
                    <a:pt x="185" y="10825"/>
                    <a:pt x="278" y="11496"/>
                  </a:cubicBezTo>
                  <a:cubicBezTo>
                    <a:pt x="295" y="11625"/>
                    <a:pt x="354" y="11776"/>
                    <a:pt x="354" y="11904"/>
                  </a:cubicBezTo>
                  <a:cubicBezTo>
                    <a:pt x="352" y="12391"/>
                    <a:pt x="652" y="13007"/>
                    <a:pt x="1220" y="13209"/>
                  </a:cubicBezTo>
                  <a:cubicBezTo>
                    <a:pt x="1917" y="13456"/>
                    <a:pt x="2630" y="13646"/>
                    <a:pt x="3338" y="13856"/>
                  </a:cubicBezTo>
                  <a:cubicBezTo>
                    <a:pt x="3979" y="14048"/>
                    <a:pt x="4584" y="14327"/>
                    <a:pt x="5214" y="14547"/>
                  </a:cubicBezTo>
                  <a:cubicBezTo>
                    <a:pt x="5622" y="14688"/>
                    <a:pt x="6282" y="14961"/>
                    <a:pt x="6829" y="14961"/>
                  </a:cubicBezTo>
                  <a:cubicBezTo>
                    <a:pt x="7257" y="14961"/>
                    <a:pt x="7617" y="14793"/>
                    <a:pt x="7733" y="14263"/>
                  </a:cubicBezTo>
                  <a:cubicBezTo>
                    <a:pt x="7835" y="13796"/>
                    <a:pt x="7718" y="13249"/>
                    <a:pt x="7498" y="12831"/>
                  </a:cubicBezTo>
                  <a:cubicBezTo>
                    <a:pt x="7046" y="11963"/>
                    <a:pt x="6151" y="11596"/>
                    <a:pt x="5228" y="11542"/>
                  </a:cubicBezTo>
                  <a:cubicBezTo>
                    <a:pt x="4937" y="11526"/>
                    <a:pt x="4643" y="11486"/>
                    <a:pt x="4349" y="11436"/>
                  </a:cubicBezTo>
                  <a:cubicBezTo>
                    <a:pt x="4493" y="11240"/>
                    <a:pt x="4627" y="11053"/>
                    <a:pt x="4750" y="10891"/>
                  </a:cubicBezTo>
                  <a:cubicBezTo>
                    <a:pt x="5371" y="10077"/>
                    <a:pt x="5958" y="9222"/>
                    <a:pt x="6328" y="8259"/>
                  </a:cubicBezTo>
                  <a:cubicBezTo>
                    <a:pt x="6483" y="7855"/>
                    <a:pt x="6585" y="7437"/>
                    <a:pt x="6642" y="7016"/>
                  </a:cubicBezTo>
                  <a:cubicBezTo>
                    <a:pt x="6913" y="5035"/>
                    <a:pt x="6557" y="930"/>
                    <a:pt x="4252" y="142"/>
                  </a:cubicBezTo>
                  <a:cubicBezTo>
                    <a:pt x="3969" y="46"/>
                    <a:pt x="3686" y="1"/>
                    <a:pt x="3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6" name="Google Shape;2055;p32">
              <a:extLst>
                <a:ext uri="{FF2B5EF4-FFF2-40B4-BE49-F238E27FC236}">
                  <a16:creationId xmlns:a16="http://schemas.microsoft.com/office/drawing/2014/main" id="{8D8AA743-84B8-14D7-7286-7FF08F6AFD1D}"/>
                </a:ext>
              </a:extLst>
            </p:cNvPr>
            <p:cNvSpPr/>
            <p:nvPr/>
          </p:nvSpPr>
          <p:spPr>
            <a:xfrm>
              <a:off x="4719618" y="4184811"/>
              <a:ext cx="126227" cy="625072"/>
            </a:xfrm>
            <a:custGeom>
              <a:avLst/>
              <a:gdLst/>
              <a:ahLst/>
              <a:cxnLst/>
              <a:rect l="l" t="t" r="r" b="b"/>
              <a:pathLst>
                <a:path w="1457" h="7215" extrusionOk="0">
                  <a:moveTo>
                    <a:pt x="1397" y="1"/>
                  </a:moveTo>
                  <a:cubicBezTo>
                    <a:pt x="1381" y="1"/>
                    <a:pt x="1364" y="8"/>
                    <a:pt x="1354" y="22"/>
                  </a:cubicBezTo>
                  <a:cubicBezTo>
                    <a:pt x="420" y="1290"/>
                    <a:pt x="397" y="2638"/>
                    <a:pt x="373" y="4063"/>
                  </a:cubicBezTo>
                  <a:cubicBezTo>
                    <a:pt x="356" y="5057"/>
                    <a:pt x="340" y="6086"/>
                    <a:pt x="7" y="7147"/>
                  </a:cubicBezTo>
                  <a:cubicBezTo>
                    <a:pt x="0" y="7174"/>
                    <a:pt x="14" y="7204"/>
                    <a:pt x="43" y="7213"/>
                  </a:cubicBezTo>
                  <a:cubicBezTo>
                    <a:pt x="49" y="7214"/>
                    <a:pt x="54" y="7214"/>
                    <a:pt x="59" y="7214"/>
                  </a:cubicBezTo>
                  <a:cubicBezTo>
                    <a:pt x="83" y="7214"/>
                    <a:pt x="104" y="7199"/>
                    <a:pt x="111" y="7180"/>
                  </a:cubicBezTo>
                  <a:cubicBezTo>
                    <a:pt x="447" y="6106"/>
                    <a:pt x="464" y="5070"/>
                    <a:pt x="480" y="4066"/>
                  </a:cubicBezTo>
                  <a:cubicBezTo>
                    <a:pt x="504" y="2658"/>
                    <a:pt x="525" y="1329"/>
                    <a:pt x="1439" y="87"/>
                  </a:cubicBezTo>
                  <a:cubicBezTo>
                    <a:pt x="1456" y="61"/>
                    <a:pt x="1451" y="29"/>
                    <a:pt x="1428" y="11"/>
                  </a:cubicBezTo>
                  <a:cubicBezTo>
                    <a:pt x="1419" y="4"/>
                    <a:pt x="1408" y="1"/>
                    <a:pt x="1397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7" name="Google Shape;2056;p32">
              <a:extLst>
                <a:ext uri="{FF2B5EF4-FFF2-40B4-BE49-F238E27FC236}">
                  <a16:creationId xmlns:a16="http://schemas.microsoft.com/office/drawing/2014/main" id="{7D969981-2CC7-107A-FE8B-1AC1BA22D3A0}"/>
                </a:ext>
              </a:extLst>
            </p:cNvPr>
            <p:cNvSpPr/>
            <p:nvPr/>
          </p:nvSpPr>
          <p:spPr>
            <a:xfrm>
              <a:off x="5172105" y="4896073"/>
              <a:ext cx="100583" cy="176475"/>
            </a:xfrm>
            <a:custGeom>
              <a:avLst/>
              <a:gdLst/>
              <a:ahLst/>
              <a:cxnLst/>
              <a:rect l="l" t="t" r="r" b="b"/>
              <a:pathLst>
                <a:path w="1161" h="2037" extrusionOk="0">
                  <a:moveTo>
                    <a:pt x="61" y="1"/>
                  </a:moveTo>
                  <a:cubicBezTo>
                    <a:pt x="39" y="1"/>
                    <a:pt x="19" y="15"/>
                    <a:pt x="10" y="37"/>
                  </a:cubicBezTo>
                  <a:cubicBezTo>
                    <a:pt x="0" y="64"/>
                    <a:pt x="16" y="94"/>
                    <a:pt x="43" y="104"/>
                  </a:cubicBezTo>
                  <a:cubicBezTo>
                    <a:pt x="83" y="118"/>
                    <a:pt x="1049" y="479"/>
                    <a:pt x="944" y="1980"/>
                  </a:cubicBezTo>
                  <a:cubicBezTo>
                    <a:pt x="942" y="2010"/>
                    <a:pt x="965" y="2035"/>
                    <a:pt x="994" y="2037"/>
                  </a:cubicBezTo>
                  <a:lnTo>
                    <a:pt x="997" y="2037"/>
                  </a:lnTo>
                  <a:cubicBezTo>
                    <a:pt x="1024" y="2037"/>
                    <a:pt x="1047" y="2016"/>
                    <a:pt x="1051" y="1988"/>
                  </a:cubicBezTo>
                  <a:cubicBezTo>
                    <a:pt x="1161" y="402"/>
                    <a:pt x="89" y="8"/>
                    <a:pt x="79" y="4"/>
                  </a:cubicBezTo>
                  <a:cubicBezTo>
                    <a:pt x="73" y="2"/>
                    <a:pt x="67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8" name="Google Shape;2057;p32">
              <a:extLst>
                <a:ext uri="{FF2B5EF4-FFF2-40B4-BE49-F238E27FC236}">
                  <a16:creationId xmlns:a16="http://schemas.microsoft.com/office/drawing/2014/main" id="{35D5217E-6A36-467E-C6D9-E1713519F132}"/>
                </a:ext>
              </a:extLst>
            </p:cNvPr>
            <p:cNvSpPr/>
            <p:nvPr/>
          </p:nvSpPr>
          <p:spPr>
            <a:xfrm>
              <a:off x="5268268" y="4868523"/>
              <a:ext cx="95385" cy="172404"/>
            </a:xfrm>
            <a:custGeom>
              <a:avLst/>
              <a:gdLst/>
              <a:ahLst/>
              <a:cxnLst/>
              <a:rect l="l" t="t" r="r" b="b"/>
              <a:pathLst>
                <a:path w="1101" h="1990" extrusionOk="0">
                  <a:moveTo>
                    <a:pt x="61" y="1"/>
                  </a:moveTo>
                  <a:cubicBezTo>
                    <a:pt x="40" y="1"/>
                    <a:pt x="20" y="13"/>
                    <a:pt x="12" y="33"/>
                  </a:cubicBezTo>
                  <a:cubicBezTo>
                    <a:pt x="1" y="60"/>
                    <a:pt x="14" y="92"/>
                    <a:pt x="41" y="103"/>
                  </a:cubicBezTo>
                  <a:cubicBezTo>
                    <a:pt x="79" y="119"/>
                    <a:pt x="992" y="513"/>
                    <a:pt x="936" y="1934"/>
                  </a:cubicBezTo>
                  <a:cubicBezTo>
                    <a:pt x="936" y="1964"/>
                    <a:pt x="960" y="1988"/>
                    <a:pt x="989" y="1989"/>
                  </a:cubicBezTo>
                  <a:lnTo>
                    <a:pt x="990" y="1989"/>
                  </a:lnTo>
                  <a:cubicBezTo>
                    <a:pt x="1019" y="1989"/>
                    <a:pt x="1043" y="1968"/>
                    <a:pt x="1042" y="1939"/>
                  </a:cubicBezTo>
                  <a:cubicBezTo>
                    <a:pt x="1100" y="442"/>
                    <a:pt x="92" y="8"/>
                    <a:pt x="82" y="5"/>
                  </a:cubicBezTo>
                  <a:cubicBezTo>
                    <a:pt x="76" y="2"/>
                    <a:pt x="68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9" name="Google Shape;2058;p32">
              <a:extLst>
                <a:ext uri="{FF2B5EF4-FFF2-40B4-BE49-F238E27FC236}">
                  <a16:creationId xmlns:a16="http://schemas.microsoft.com/office/drawing/2014/main" id="{EC9FFA5F-DA91-1E37-3DFD-C18411CCE895}"/>
                </a:ext>
              </a:extLst>
            </p:cNvPr>
            <p:cNvSpPr/>
            <p:nvPr/>
          </p:nvSpPr>
          <p:spPr>
            <a:xfrm>
              <a:off x="4917402" y="4760058"/>
              <a:ext cx="158282" cy="47649"/>
            </a:xfrm>
            <a:custGeom>
              <a:avLst/>
              <a:gdLst/>
              <a:ahLst/>
              <a:cxnLst/>
              <a:rect l="l" t="t" r="r" b="b"/>
              <a:pathLst>
                <a:path w="1827" h="550" extrusionOk="0">
                  <a:moveTo>
                    <a:pt x="1772" y="0"/>
                  </a:moveTo>
                  <a:cubicBezTo>
                    <a:pt x="493" y="0"/>
                    <a:pt x="39" y="439"/>
                    <a:pt x="22" y="459"/>
                  </a:cubicBezTo>
                  <a:cubicBezTo>
                    <a:pt x="0" y="480"/>
                    <a:pt x="0" y="513"/>
                    <a:pt x="22" y="534"/>
                  </a:cubicBezTo>
                  <a:cubicBezTo>
                    <a:pt x="32" y="544"/>
                    <a:pt x="44" y="550"/>
                    <a:pt x="59" y="550"/>
                  </a:cubicBezTo>
                  <a:cubicBezTo>
                    <a:pt x="72" y="550"/>
                    <a:pt x="86" y="544"/>
                    <a:pt x="96" y="536"/>
                  </a:cubicBezTo>
                  <a:cubicBezTo>
                    <a:pt x="100" y="530"/>
                    <a:pt x="543" y="107"/>
                    <a:pt x="1772" y="107"/>
                  </a:cubicBezTo>
                  <a:cubicBezTo>
                    <a:pt x="1802" y="107"/>
                    <a:pt x="1826" y="82"/>
                    <a:pt x="1826" y="53"/>
                  </a:cubicBezTo>
                  <a:cubicBezTo>
                    <a:pt x="1826" y="23"/>
                    <a:pt x="1801" y="0"/>
                    <a:pt x="1772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0" name="Google Shape;2059;p32">
              <a:extLst>
                <a:ext uri="{FF2B5EF4-FFF2-40B4-BE49-F238E27FC236}">
                  <a16:creationId xmlns:a16="http://schemas.microsoft.com/office/drawing/2014/main" id="{B8EC876C-E0D4-B15D-7832-2D4A1E22774C}"/>
                </a:ext>
              </a:extLst>
            </p:cNvPr>
            <p:cNvSpPr/>
            <p:nvPr/>
          </p:nvSpPr>
          <p:spPr>
            <a:xfrm>
              <a:off x="4156673" y="3103018"/>
              <a:ext cx="517384" cy="2038522"/>
            </a:xfrm>
            <a:custGeom>
              <a:avLst/>
              <a:gdLst/>
              <a:ahLst/>
              <a:cxnLst/>
              <a:rect l="l" t="t" r="r" b="b"/>
              <a:pathLst>
                <a:path w="5972" h="23530" extrusionOk="0">
                  <a:moveTo>
                    <a:pt x="2395" y="0"/>
                  </a:moveTo>
                  <a:cubicBezTo>
                    <a:pt x="1730" y="0"/>
                    <a:pt x="1065" y="355"/>
                    <a:pt x="772" y="1038"/>
                  </a:cubicBezTo>
                  <a:cubicBezTo>
                    <a:pt x="0" y="2849"/>
                    <a:pt x="742" y="5559"/>
                    <a:pt x="1442" y="7253"/>
                  </a:cubicBezTo>
                  <a:cubicBezTo>
                    <a:pt x="1642" y="7736"/>
                    <a:pt x="1916" y="8196"/>
                    <a:pt x="2040" y="8707"/>
                  </a:cubicBezTo>
                  <a:cubicBezTo>
                    <a:pt x="2250" y="9581"/>
                    <a:pt x="2235" y="10532"/>
                    <a:pt x="2242" y="11423"/>
                  </a:cubicBezTo>
                  <a:cubicBezTo>
                    <a:pt x="2256" y="13309"/>
                    <a:pt x="2237" y="15195"/>
                    <a:pt x="2192" y="17080"/>
                  </a:cubicBezTo>
                  <a:cubicBezTo>
                    <a:pt x="2159" y="18373"/>
                    <a:pt x="2180" y="19690"/>
                    <a:pt x="2028" y="20976"/>
                  </a:cubicBezTo>
                  <a:cubicBezTo>
                    <a:pt x="1998" y="21229"/>
                    <a:pt x="1598" y="21512"/>
                    <a:pt x="1419" y="21806"/>
                  </a:cubicBezTo>
                  <a:cubicBezTo>
                    <a:pt x="1266" y="22056"/>
                    <a:pt x="1222" y="22328"/>
                    <a:pt x="1222" y="22560"/>
                  </a:cubicBezTo>
                  <a:cubicBezTo>
                    <a:pt x="1222" y="23281"/>
                    <a:pt x="2030" y="23462"/>
                    <a:pt x="3341" y="23524"/>
                  </a:cubicBezTo>
                  <a:cubicBezTo>
                    <a:pt x="3427" y="23528"/>
                    <a:pt x="3513" y="23530"/>
                    <a:pt x="3600" y="23530"/>
                  </a:cubicBezTo>
                  <a:cubicBezTo>
                    <a:pt x="4301" y="23530"/>
                    <a:pt x="5015" y="23397"/>
                    <a:pt x="5329" y="23149"/>
                  </a:cubicBezTo>
                  <a:cubicBezTo>
                    <a:pt x="5569" y="22962"/>
                    <a:pt x="5577" y="22413"/>
                    <a:pt x="5439" y="22097"/>
                  </a:cubicBezTo>
                  <a:cubicBezTo>
                    <a:pt x="5296" y="21770"/>
                    <a:pt x="4922" y="21296"/>
                    <a:pt x="4872" y="21051"/>
                  </a:cubicBezTo>
                  <a:cubicBezTo>
                    <a:pt x="4826" y="20826"/>
                    <a:pt x="5172" y="18502"/>
                    <a:pt x="5334" y="17372"/>
                  </a:cubicBezTo>
                  <a:cubicBezTo>
                    <a:pt x="5543" y="15930"/>
                    <a:pt x="5660" y="14475"/>
                    <a:pt x="5761" y="13023"/>
                  </a:cubicBezTo>
                  <a:cubicBezTo>
                    <a:pt x="5900" y="11042"/>
                    <a:pt x="5971" y="9050"/>
                    <a:pt x="5647" y="7085"/>
                  </a:cubicBezTo>
                  <a:cubicBezTo>
                    <a:pt x="5292" y="4943"/>
                    <a:pt x="5072" y="2646"/>
                    <a:pt x="3865" y="778"/>
                  </a:cubicBezTo>
                  <a:cubicBezTo>
                    <a:pt x="3524" y="255"/>
                    <a:pt x="2959" y="0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1" name="Google Shape;2060;p32">
              <a:extLst>
                <a:ext uri="{FF2B5EF4-FFF2-40B4-BE49-F238E27FC236}">
                  <a16:creationId xmlns:a16="http://schemas.microsoft.com/office/drawing/2014/main" id="{0CBAB812-0FCF-9334-A8C8-4AB34C94516A}"/>
                </a:ext>
              </a:extLst>
            </p:cNvPr>
            <p:cNvSpPr/>
            <p:nvPr/>
          </p:nvSpPr>
          <p:spPr>
            <a:xfrm>
              <a:off x="4218356" y="3551000"/>
              <a:ext cx="138356" cy="1373771"/>
            </a:xfrm>
            <a:custGeom>
              <a:avLst/>
              <a:gdLst/>
              <a:ahLst/>
              <a:cxnLst/>
              <a:rect l="l" t="t" r="r" b="b"/>
              <a:pathLst>
                <a:path w="1597" h="15857" extrusionOk="0">
                  <a:moveTo>
                    <a:pt x="59" y="1"/>
                  </a:moveTo>
                  <a:cubicBezTo>
                    <a:pt x="54" y="1"/>
                    <a:pt x="50" y="1"/>
                    <a:pt x="46" y="2"/>
                  </a:cubicBezTo>
                  <a:cubicBezTo>
                    <a:pt x="18" y="9"/>
                    <a:pt x="1" y="38"/>
                    <a:pt x="6" y="66"/>
                  </a:cubicBezTo>
                  <a:cubicBezTo>
                    <a:pt x="219" y="913"/>
                    <a:pt x="490" y="1640"/>
                    <a:pt x="682" y="2100"/>
                  </a:cubicBezTo>
                  <a:cubicBezTo>
                    <a:pt x="747" y="2261"/>
                    <a:pt x="823" y="2419"/>
                    <a:pt x="896" y="2575"/>
                  </a:cubicBezTo>
                  <a:cubicBezTo>
                    <a:pt x="1041" y="2886"/>
                    <a:pt x="1194" y="3208"/>
                    <a:pt x="1276" y="3547"/>
                  </a:cubicBezTo>
                  <a:cubicBezTo>
                    <a:pt x="1467" y="4334"/>
                    <a:pt x="1470" y="5184"/>
                    <a:pt x="1475" y="6005"/>
                  </a:cubicBezTo>
                  <a:lnTo>
                    <a:pt x="1478" y="6252"/>
                  </a:lnTo>
                  <a:cubicBezTo>
                    <a:pt x="1493" y="8101"/>
                    <a:pt x="1475" y="10004"/>
                    <a:pt x="1428" y="11907"/>
                  </a:cubicBezTo>
                  <a:cubicBezTo>
                    <a:pt x="1421" y="12210"/>
                    <a:pt x="1417" y="12516"/>
                    <a:pt x="1411" y="12821"/>
                  </a:cubicBezTo>
                  <a:cubicBezTo>
                    <a:pt x="1395" y="13802"/>
                    <a:pt x="1381" y="14816"/>
                    <a:pt x="1264" y="15798"/>
                  </a:cubicBezTo>
                  <a:cubicBezTo>
                    <a:pt x="1260" y="15827"/>
                    <a:pt x="1281" y="15854"/>
                    <a:pt x="1310" y="15857"/>
                  </a:cubicBezTo>
                  <a:lnTo>
                    <a:pt x="1317" y="15857"/>
                  </a:lnTo>
                  <a:cubicBezTo>
                    <a:pt x="1344" y="15857"/>
                    <a:pt x="1367" y="15837"/>
                    <a:pt x="1368" y="15811"/>
                  </a:cubicBezTo>
                  <a:cubicBezTo>
                    <a:pt x="1487" y="14823"/>
                    <a:pt x="1503" y="13806"/>
                    <a:pt x="1517" y="12823"/>
                  </a:cubicBezTo>
                  <a:cubicBezTo>
                    <a:pt x="1520" y="12517"/>
                    <a:pt x="1525" y="12213"/>
                    <a:pt x="1533" y="11909"/>
                  </a:cubicBezTo>
                  <a:cubicBezTo>
                    <a:pt x="1581" y="10004"/>
                    <a:pt x="1597" y="8101"/>
                    <a:pt x="1583" y="6249"/>
                  </a:cubicBezTo>
                  <a:lnTo>
                    <a:pt x="1581" y="6003"/>
                  </a:lnTo>
                  <a:cubicBezTo>
                    <a:pt x="1577" y="5177"/>
                    <a:pt x="1573" y="4321"/>
                    <a:pt x="1380" y="3522"/>
                  </a:cubicBezTo>
                  <a:cubicBezTo>
                    <a:pt x="1296" y="3172"/>
                    <a:pt x="1141" y="2845"/>
                    <a:pt x="991" y="2529"/>
                  </a:cubicBezTo>
                  <a:cubicBezTo>
                    <a:pt x="920" y="2377"/>
                    <a:pt x="846" y="2217"/>
                    <a:pt x="780" y="2058"/>
                  </a:cubicBezTo>
                  <a:cubicBezTo>
                    <a:pt x="592" y="1601"/>
                    <a:pt x="322" y="880"/>
                    <a:pt x="110" y="42"/>
                  </a:cubicBezTo>
                  <a:cubicBezTo>
                    <a:pt x="104" y="18"/>
                    <a:pt x="83" y="1"/>
                    <a:pt x="59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2" name="Google Shape;2061;p32">
              <a:extLst>
                <a:ext uri="{FF2B5EF4-FFF2-40B4-BE49-F238E27FC236}">
                  <a16:creationId xmlns:a16="http://schemas.microsoft.com/office/drawing/2014/main" id="{F71CC86A-41DB-1C6A-0CA3-A0F0FD42F9CD}"/>
                </a:ext>
              </a:extLst>
            </p:cNvPr>
            <p:cNvSpPr/>
            <p:nvPr/>
          </p:nvSpPr>
          <p:spPr>
            <a:xfrm>
              <a:off x="4486054" y="3165568"/>
              <a:ext cx="192936" cy="1765795"/>
            </a:xfrm>
            <a:custGeom>
              <a:avLst/>
              <a:gdLst/>
              <a:ahLst/>
              <a:cxnLst/>
              <a:rect l="l" t="t" r="r" b="b"/>
              <a:pathLst>
                <a:path w="2227" h="20382" extrusionOk="0">
                  <a:moveTo>
                    <a:pt x="61" y="1"/>
                  </a:moveTo>
                  <a:cubicBezTo>
                    <a:pt x="52" y="1"/>
                    <a:pt x="42" y="4"/>
                    <a:pt x="33" y="9"/>
                  </a:cubicBezTo>
                  <a:cubicBezTo>
                    <a:pt x="7" y="25"/>
                    <a:pt x="0" y="58"/>
                    <a:pt x="17" y="82"/>
                  </a:cubicBezTo>
                  <a:cubicBezTo>
                    <a:pt x="1060" y="1695"/>
                    <a:pt x="1362" y="3640"/>
                    <a:pt x="1655" y="5519"/>
                  </a:cubicBezTo>
                  <a:cubicBezTo>
                    <a:pt x="1699" y="5805"/>
                    <a:pt x="1745" y="6089"/>
                    <a:pt x="1791" y="6370"/>
                  </a:cubicBezTo>
                  <a:cubicBezTo>
                    <a:pt x="2118" y="8346"/>
                    <a:pt x="2038" y="10387"/>
                    <a:pt x="1904" y="12296"/>
                  </a:cubicBezTo>
                  <a:cubicBezTo>
                    <a:pt x="1811" y="13616"/>
                    <a:pt x="1694" y="15150"/>
                    <a:pt x="1480" y="16642"/>
                  </a:cubicBezTo>
                  <a:lnTo>
                    <a:pt x="1427" y="17005"/>
                  </a:lnTo>
                  <a:cubicBezTo>
                    <a:pt x="1190" y="18649"/>
                    <a:pt x="980" y="20143"/>
                    <a:pt x="1018" y="20339"/>
                  </a:cubicBezTo>
                  <a:cubicBezTo>
                    <a:pt x="1024" y="20363"/>
                    <a:pt x="1045" y="20381"/>
                    <a:pt x="1070" y="20381"/>
                  </a:cubicBezTo>
                  <a:cubicBezTo>
                    <a:pt x="1074" y="20381"/>
                    <a:pt x="1077" y="20381"/>
                    <a:pt x="1081" y="20377"/>
                  </a:cubicBezTo>
                  <a:cubicBezTo>
                    <a:pt x="1110" y="20371"/>
                    <a:pt x="1127" y="20343"/>
                    <a:pt x="1123" y="20314"/>
                  </a:cubicBezTo>
                  <a:cubicBezTo>
                    <a:pt x="1083" y="20121"/>
                    <a:pt x="1375" y="18103"/>
                    <a:pt x="1532" y="17017"/>
                  </a:cubicBezTo>
                  <a:lnTo>
                    <a:pt x="1584" y="16656"/>
                  </a:lnTo>
                  <a:cubicBezTo>
                    <a:pt x="1799" y="15160"/>
                    <a:pt x="1918" y="13623"/>
                    <a:pt x="2011" y="12303"/>
                  </a:cubicBezTo>
                  <a:cubicBezTo>
                    <a:pt x="2146" y="10385"/>
                    <a:pt x="2226" y="8339"/>
                    <a:pt x="1896" y="6352"/>
                  </a:cubicBezTo>
                  <a:cubicBezTo>
                    <a:pt x="1849" y="6072"/>
                    <a:pt x="1805" y="5788"/>
                    <a:pt x="1761" y="5502"/>
                  </a:cubicBezTo>
                  <a:cubicBezTo>
                    <a:pt x="1467" y="3613"/>
                    <a:pt x="1161" y="1658"/>
                    <a:pt x="106" y="25"/>
                  </a:cubicBezTo>
                  <a:cubicBezTo>
                    <a:pt x="96" y="9"/>
                    <a:pt x="79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3" name="Google Shape;2062;p32">
              <a:extLst>
                <a:ext uri="{FF2B5EF4-FFF2-40B4-BE49-F238E27FC236}">
                  <a16:creationId xmlns:a16="http://schemas.microsoft.com/office/drawing/2014/main" id="{512E8CDB-9525-C8A6-6B09-4E62A216FE2F}"/>
                </a:ext>
              </a:extLst>
            </p:cNvPr>
            <p:cNvSpPr/>
            <p:nvPr/>
          </p:nvSpPr>
          <p:spPr>
            <a:xfrm>
              <a:off x="4360868" y="4975516"/>
              <a:ext cx="45570" cy="165473"/>
            </a:xfrm>
            <a:custGeom>
              <a:avLst/>
              <a:gdLst/>
              <a:ahLst/>
              <a:cxnLst/>
              <a:rect l="l" t="t" r="r" b="b"/>
              <a:pathLst>
                <a:path w="526" h="1910" extrusionOk="0">
                  <a:moveTo>
                    <a:pt x="472" y="1"/>
                  </a:moveTo>
                  <a:cubicBezTo>
                    <a:pt x="442" y="1"/>
                    <a:pt x="419" y="26"/>
                    <a:pt x="419" y="55"/>
                  </a:cubicBezTo>
                  <a:cubicBezTo>
                    <a:pt x="419" y="200"/>
                    <a:pt x="359" y="360"/>
                    <a:pt x="292" y="543"/>
                  </a:cubicBezTo>
                  <a:cubicBezTo>
                    <a:pt x="162" y="897"/>
                    <a:pt x="0" y="1340"/>
                    <a:pt x="223" y="1877"/>
                  </a:cubicBezTo>
                  <a:cubicBezTo>
                    <a:pt x="233" y="1897"/>
                    <a:pt x="252" y="1910"/>
                    <a:pt x="273" y="1910"/>
                  </a:cubicBezTo>
                  <a:cubicBezTo>
                    <a:pt x="280" y="1910"/>
                    <a:pt x="287" y="1907"/>
                    <a:pt x="294" y="1905"/>
                  </a:cubicBezTo>
                  <a:cubicBezTo>
                    <a:pt x="322" y="1895"/>
                    <a:pt x="334" y="1862"/>
                    <a:pt x="323" y="1835"/>
                  </a:cubicBezTo>
                  <a:cubicBezTo>
                    <a:pt x="115" y="1336"/>
                    <a:pt x="263" y="934"/>
                    <a:pt x="393" y="579"/>
                  </a:cubicBezTo>
                  <a:cubicBezTo>
                    <a:pt x="462" y="393"/>
                    <a:pt x="526" y="219"/>
                    <a:pt x="526" y="55"/>
                  </a:cubicBezTo>
                  <a:cubicBezTo>
                    <a:pt x="526" y="25"/>
                    <a:pt x="500" y="1"/>
                    <a:pt x="47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4" name="Google Shape;2063;p32">
              <a:extLst>
                <a:ext uri="{FF2B5EF4-FFF2-40B4-BE49-F238E27FC236}">
                  <a16:creationId xmlns:a16="http://schemas.microsoft.com/office/drawing/2014/main" id="{DAED3D61-C274-B4A4-2A6E-470918E2B776}"/>
                </a:ext>
              </a:extLst>
            </p:cNvPr>
            <p:cNvSpPr/>
            <p:nvPr/>
          </p:nvSpPr>
          <p:spPr>
            <a:xfrm>
              <a:off x="4501215" y="4979761"/>
              <a:ext cx="38206" cy="163740"/>
            </a:xfrm>
            <a:custGeom>
              <a:avLst/>
              <a:gdLst/>
              <a:ahLst/>
              <a:cxnLst/>
              <a:rect l="l" t="t" r="r" b="b"/>
              <a:pathLst>
                <a:path w="441" h="1890" extrusionOk="0">
                  <a:moveTo>
                    <a:pt x="55" y="0"/>
                  </a:moveTo>
                  <a:cubicBezTo>
                    <a:pt x="24" y="0"/>
                    <a:pt x="1" y="26"/>
                    <a:pt x="1" y="54"/>
                  </a:cubicBezTo>
                  <a:cubicBezTo>
                    <a:pt x="1" y="214"/>
                    <a:pt x="52" y="386"/>
                    <a:pt x="107" y="565"/>
                  </a:cubicBezTo>
                  <a:cubicBezTo>
                    <a:pt x="209" y="915"/>
                    <a:pt x="328" y="1314"/>
                    <a:pt x="162" y="1819"/>
                  </a:cubicBezTo>
                  <a:cubicBezTo>
                    <a:pt x="152" y="1848"/>
                    <a:pt x="167" y="1878"/>
                    <a:pt x="195" y="1886"/>
                  </a:cubicBezTo>
                  <a:cubicBezTo>
                    <a:pt x="201" y="1889"/>
                    <a:pt x="207" y="1889"/>
                    <a:pt x="212" y="1889"/>
                  </a:cubicBezTo>
                  <a:cubicBezTo>
                    <a:pt x="235" y="1889"/>
                    <a:pt x="255" y="1875"/>
                    <a:pt x="264" y="1851"/>
                  </a:cubicBezTo>
                  <a:cubicBezTo>
                    <a:pt x="441" y="1314"/>
                    <a:pt x="312" y="882"/>
                    <a:pt x="208" y="535"/>
                  </a:cubicBezTo>
                  <a:cubicBezTo>
                    <a:pt x="155" y="356"/>
                    <a:pt x="108" y="199"/>
                    <a:pt x="108" y="54"/>
                  </a:cubicBezTo>
                  <a:cubicBezTo>
                    <a:pt x="108" y="23"/>
                    <a:pt x="84" y="0"/>
                    <a:pt x="55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5" name="Google Shape;2064;p32">
              <a:extLst>
                <a:ext uri="{FF2B5EF4-FFF2-40B4-BE49-F238E27FC236}">
                  <a16:creationId xmlns:a16="http://schemas.microsoft.com/office/drawing/2014/main" id="{10285E06-838C-6E97-5E96-DFE24B695088}"/>
                </a:ext>
              </a:extLst>
            </p:cNvPr>
            <p:cNvSpPr/>
            <p:nvPr/>
          </p:nvSpPr>
          <p:spPr>
            <a:xfrm>
              <a:off x="2993358" y="1565533"/>
              <a:ext cx="1460406" cy="1524343"/>
            </a:xfrm>
            <a:custGeom>
              <a:avLst/>
              <a:gdLst/>
              <a:ahLst/>
              <a:cxnLst/>
              <a:rect l="l" t="t" r="r" b="b"/>
              <a:pathLst>
                <a:path w="16857" h="17595" extrusionOk="0">
                  <a:moveTo>
                    <a:pt x="8429" y="1"/>
                  </a:moveTo>
                  <a:cubicBezTo>
                    <a:pt x="6193" y="1"/>
                    <a:pt x="4050" y="927"/>
                    <a:pt x="2469" y="2577"/>
                  </a:cubicBezTo>
                  <a:cubicBezTo>
                    <a:pt x="889" y="4227"/>
                    <a:pt x="1" y="6465"/>
                    <a:pt x="1" y="8798"/>
                  </a:cubicBezTo>
                  <a:cubicBezTo>
                    <a:pt x="1" y="11131"/>
                    <a:pt x="889" y="13368"/>
                    <a:pt x="2469" y="15019"/>
                  </a:cubicBezTo>
                  <a:cubicBezTo>
                    <a:pt x="4050" y="16668"/>
                    <a:pt x="6193" y="17594"/>
                    <a:pt x="8429" y="17594"/>
                  </a:cubicBezTo>
                  <a:cubicBezTo>
                    <a:pt x="10664" y="17594"/>
                    <a:pt x="12807" y="16668"/>
                    <a:pt x="14388" y="15019"/>
                  </a:cubicBezTo>
                  <a:cubicBezTo>
                    <a:pt x="15968" y="13368"/>
                    <a:pt x="16856" y="11131"/>
                    <a:pt x="16856" y="8798"/>
                  </a:cubicBezTo>
                  <a:cubicBezTo>
                    <a:pt x="16856" y="6465"/>
                    <a:pt x="15968" y="4227"/>
                    <a:pt x="14388" y="2577"/>
                  </a:cubicBezTo>
                  <a:cubicBezTo>
                    <a:pt x="12807" y="927"/>
                    <a:pt x="10664" y="1"/>
                    <a:pt x="8429" y="1"/>
                  </a:cubicBezTo>
                  <a:close/>
                </a:path>
              </a:pathLst>
            </a:custGeom>
            <a:solidFill>
              <a:srgbClr val="83C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6" name="Google Shape;2065;p32">
              <a:extLst>
                <a:ext uri="{FF2B5EF4-FFF2-40B4-BE49-F238E27FC236}">
                  <a16:creationId xmlns:a16="http://schemas.microsoft.com/office/drawing/2014/main" id="{508E0315-87C9-6644-A29A-9F9E88E07A21}"/>
                </a:ext>
              </a:extLst>
            </p:cNvPr>
            <p:cNvSpPr/>
            <p:nvPr/>
          </p:nvSpPr>
          <p:spPr>
            <a:xfrm>
              <a:off x="3723332" y="1748849"/>
              <a:ext cx="628364" cy="578895"/>
            </a:xfrm>
            <a:custGeom>
              <a:avLst/>
              <a:gdLst/>
              <a:ahLst/>
              <a:cxnLst/>
              <a:rect l="l" t="t" r="r" b="b"/>
              <a:pathLst>
                <a:path w="7253" h="6682" extrusionOk="0">
                  <a:moveTo>
                    <a:pt x="5075" y="1"/>
                  </a:moveTo>
                  <a:lnTo>
                    <a:pt x="0" y="6682"/>
                  </a:lnTo>
                  <a:lnTo>
                    <a:pt x="7252" y="2764"/>
                  </a:lnTo>
                  <a:cubicBezTo>
                    <a:pt x="6721" y="1690"/>
                    <a:pt x="5979" y="749"/>
                    <a:pt x="5075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7" name="Google Shape;2066;p32">
              <a:extLst>
                <a:ext uri="{FF2B5EF4-FFF2-40B4-BE49-F238E27FC236}">
                  <a16:creationId xmlns:a16="http://schemas.microsoft.com/office/drawing/2014/main" id="{74968849-8FA3-FE6B-5D1D-DF432F5ADA0E}"/>
                </a:ext>
              </a:extLst>
            </p:cNvPr>
            <p:cNvSpPr/>
            <p:nvPr/>
          </p:nvSpPr>
          <p:spPr>
            <a:xfrm>
              <a:off x="3062058" y="2327648"/>
              <a:ext cx="661631" cy="527261"/>
            </a:xfrm>
            <a:custGeom>
              <a:avLst/>
              <a:gdLst/>
              <a:ahLst/>
              <a:cxnLst/>
              <a:rect l="l" t="t" r="r" b="b"/>
              <a:pathLst>
                <a:path w="7637" h="6086" extrusionOk="0">
                  <a:moveTo>
                    <a:pt x="7636" y="1"/>
                  </a:moveTo>
                  <a:lnTo>
                    <a:pt x="0" y="3102"/>
                  </a:lnTo>
                  <a:cubicBezTo>
                    <a:pt x="411" y="4228"/>
                    <a:pt x="1048" y="5246"/>
                    <a:pt x="1861" y="6086"/>
                  </a:cubicBezTo>
                  <a:lnTo>
                    <a:pt x="7636" y="1"/>
                  </a:ln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8" name="Google Shape;2067;p32">
              <a:extLst>
                <a:ext uri="{FF2B5EF4-FFF2-40B4-BE49-F238E27FC236}">
                  <a16:creationId xmlns:a16="http://schemas.microsoft.com/office/drawing/2014/main" id="{A22CDCB5-E7AA-86B7-9536-9CEDF204EFCA}"/>
                </a:ext>
              </a:extLst>
            </p:cNvPr>
            <p:cNvSpPr/>
            <p:nvPr/>
          </p:nvSpPr>
          <p:spPr>
            <a:xfrm>
              <a:off x="3323432" y="2327648"/>
              <a:ext cx="400254" cy="692907"/>
            </a:xfrm>
            <a:custGeom>
              <a:avLst/>
              <a:gdLst/>
              <a:ahLst/>
              <a:cxnLst/>
              <a:rect l="l" t="t" r="r" b="b"/>
              <a:pathLst>
                <a:path w="4620" h="7998" extrusionOk="0">
                  <a:moveTo>
                    <a:pt x="4619" y="1"/>
                  </a:moveTo>
                  <a:lnTo>
                    <a:pt x="0" y="7080"/>
                  </a:lnTo>
                  <a:cubicBezTo>
                    <a:pt x="526" y="7454"/>
                    <a:pt x="1100" y="7765"/>
                    <a:pt x="1711" y="7998"/>
                  </a:cubicBezTo>
                  <a:lnTo>
                    <a:pt x="4619" y="1"/>
                  </a:ln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9" name="Google Shape;2068;p32">
              <a:extLst>
                <a:ext uri="{FF2B5EF4-FFF2-40B4-BE49-F238E27FC236}">
                  <a16:creationId xmlns:a16="http://schemas.microsoft.com/office/drawing/2014/main" id="{A6D924C4-99D8-7AC4-73FA-51F140147123}"/>
                </a:ext>
              </a:extLst>
            </p:cNvPr>
            <p:cNvSpPr/>
            <p:nvPr/>
          </p:nvSpPr>
          <p:spPr>
            <a:xfrm>
              <a:off x="3291984" y="1895693"/>
              <a:ext cx="875273" cy="1058593"/>
            </a:xfrm>
            <a:custGeom>
              <a:avLst/>
              <a:gdLst/>
              <a:ahLst/>
              <a:cxnLst/>
              <a:rect l="l" t="t" r="r" b="b"/>
              <a:pathLst>
                <a:path w="10103" h="12219" extrusionOk="0">
                  <a:moveTo>
                    <a:pt x="5051" y="1"/>
                  </a:moveTo>
                  <a:cubicBezTo>
                    <a:pt x="615" y="1"/>
                    <a:pt x="1" y="2898"/>
                    <a:pt x="1" y="4501"/>
                  </a:cubicBezTo>
                  <a:cubicBezTo>
                    <a:pt x="1" y="6406"/>
                    <a:pt x="930" y="7769"/>
                    <a:pt x="1370" y="9237"/>
                  </a:cubicBezTo>
                  <a:cubicBezTo>
                    <a:pt x="1980" y="11282"/>
                    <a:pt x="3290" y="12219"/>
                    <a:pt x="5051" y="12219"/>
                  </a:cubicBezTo>
                  <a:cubicBezTo>
                    <a:pt x="6813" y="12219"/>
                    <a:pt x="8123" y="11282"/>
                    <a:pt x="8733" y="9237"/>
                  </a:cubicBezTo>
                  <a:cubicBezTo>
                    <a:pt x="9173" y="7769"/>
                    <a:pt x="10102" y="6406"/>
                    <a:pt x="10102" y="4501"/>
                  </a:cubicBezTo>
                  <a:cubicBezTo>
                    <a:pt x="10102" y="2899"/>
                    <a:pt x="9490" y="1"/>
                    <a:pt x="505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0" name="Google Shape;2069;p32">
              <a:extLst>
                <a:ext uri="{FF2B5EF4-FFF2-40B4-BE49-F238E27FC236}">
                  <a16:creationId xmlns:a16="http://schemas.microsoft.com/office/drawing/2014/main" id="{BE965000-C4AB-D2F8-B822-B221C988E385}"/>
                </a:ext>
              </a:extLst>
            </p:cNvPr>
            <p:cNvSpPr/>
            <p:nvPr/>
          </p:nvSpPr>
          <p:spPr>
            <a:xfrm>
              <a:off x="2970400" y="1542575"/>
              <a:ext cx="1506323" cy="1570433"/>
            </a:xfrm>
            <a:custGeom>
              <a:avLst/>
              <a:gdLst/>
              <a:ahLst/>
              <a:cxnLst/>
              <a:rect l="l" t="t" r="r" b="b"/>
              <a:pathLst>
                <a:path w="17387" h="18127" extrusionOk="0">
                  <a:moveTo>
                    <a:pt x="8694" y="531"/>
                  </a:moveTo>
                  <a:cubicBezTo>
                    <a:pt x="13202" y="531"/>
                    <a:pt x="16856" y="4351"/>
                    <a:pt x="16856" y="9063"/>
                  </a:cubicBezTo>
                  <a:cubicBezTo>
                    <a:pt x="16856" y="13774"/>
                    <a:pt x="13202" y="17594"/>
                    <a:pt x="8694" y="17594"/>
                  </a:cubicBezTo>
                  <a:cubicBezTo>
                    <a:pt x="4185" y="17594"/>
                    <a:pt x="531" y="13774"/>
                    <a:pt x="531" y="9063"/>
                  </a:cubicBezTo>
                  <a:cubicBezTo>
                    <a:pt x="531" y="4352"/>
                    <a:pt x="4185" y="531"/>
                    <a:pt x="8694" y="531"/>
                  </a:cubicBezTo>
                  <a:close/>
                  <a:moveTo>
                    <a:pt x="8694" y="0"/>
                  </a:moveTo>
                  <a:cubicBezTo>
                    <a:pt x="3900" y="0"/>
                    <a:pt x="0" y="4065"/>
                    <a:pt x="0" y="9063"/>
                  </a:cubicBezTo>
                  <a:cubicBezTo>
                    <a:pt x="0" y="14060"/>
                    <a:pt x="3900" y="18126"/>
                    <a:pt x="8694" y="18126"/>
                  </a:cubicBezTo>
                  <a:cubicBezTo>
                    <a:pt x="13487" y="18126"/>
                    <a:pt x="17387" y="14060"/>
                    <a:pt x="17387" y="9063"/>
                  </a:cubicBezTo>
                  <a:cubicBezTo>
                    <a:pt x="17387" y="4065"/>
                    <a:pt x="13487" y="0"/>
                    <a:pt x="8694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1" name="Google Shape;2070;p32">
              <a:extLst>
                <a:ext uri="{FF2B5EF4-FFF2-40B4-BE49-F238E27FC236}">
                  <a16:creationId xmlns:a16="http://schemas.microsoft.com/office/drawing/2014/main" id="{417FCADF-54F3-7A9E-C2F5-F5D7CAC0676C}"/>
                </a:ext>
              </a:extLst>
            </p:cNvPr>
            <p:cNvSpPr/>
            <p:nvPr/>
          </p:nvSpPr>
          <p:spPr>
            <a:xfrm>
              <a:off x="3011811" y="1583985"/>
              <a:ext cx="1423500" cy="748440"/>
            </a:xfrm>
            <a:custGeom>
              <a:avLst/>
              <a:gdLst/>
              <a:ahLst/>
              <a:cxnLst/>
              <a:rect l="l" t="t" r="r" b="b"/>
              <a:pathLst>
                <a:path w="16431" h="8639" extrusionOk="0">
                  <a:moveTo>
                    <a:pt x="8216" y="1"/>
                  </a:moveTo>
                  <a:cubicBezTo>
                    <a:pt x="3686" y="1"/>
                    <a:pt x="1" y="3851"/>
                    <a:pt x="1" y="8585"/>
                  </a:cubicBezTo>
                  <a:cubicBezTo>
                    <a:pt x="1" y="8615"/>
                    <a:pt x="23" y="8639"/>
                    <a:pt x="53" y="8639"/>
                  </a:cubicBezTo>
                  <a:cubicBezTo>
                    <a:pt x="83" y="8639"/>
                    <a:pt x="108" y="8613"/>
                    <a:pt x="108" y="8585"/>
                  </a:cubicBezTo>
                  <a:cubicBezTo>
                    <a:pt x="108" y="3910"/>
                    <a:pt x="3744" y="108"/>
                    <a:pt x="8216" y="108"/>
                  </a:cubicBezTo>
                  <a:cubicBezTo>
                    <a:pt x="12687" y="108"/>
                    <a:pt x="16323" y="3910"/>
                    <a:pt x="16323" y="8585"/>
                  </a:cubicBezTo>
                  <a:cubicBezTo>
                    <a:pt x="16323" y="8615"/>
                    <a:pt x="16349" y="8639"/>
                    <a:pt x="16378" y="8639"/>
                  </a:cubicBezTo>
                  <a:cubicBezTo>
                    <a:pt x="16406" y="8639"/>
                    <a:pt x="16430" y="8615"/>
                    <a:pt x="16430" y="8585"/>
                  </a:cubicBezTo>
                  <a:cubicBezTo>
                    <a:pt x="16430" y="3851"/>
                    <a:pt x="12745" y="1"/>
                    <a:pt x="8216" y="1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2" name="Google Shape;2071;p32">
              <a:extLst>
                <a:ext uri="{FF2B5EF4-FFF2-40B4-BE49-F238E27FC236}">
                  <a16:creationId xmlns:a16="http://schemas.microsoft.com/office/drawing/2014/main" id="{640771D3-4A1E-94C8-FF3A-B81DC22AA566}"/>
                </a:ext>
              </a:extLst>
            </p:cNvPr>
            <p:cNvSpPr/>
            <p:nvPr/>
          </p:nvSpPr>
          <p:spPr>
            <a:xfrm>
              <a:off x="3863592" y="1569691"/>
              <a:ext cx="364387" cy="536790"/>
            </a:xfrm>
            <a:custGeom>
              <a:avLst/>
              <a:gdLst/>
              <a:ahLst/>
              <a:cxnLst/>
              <a:rect l="l" t="t" r="r" b="b"/>
              <a:pathLst>
                <a:path w="4206" h="6196" extrusionOk="0">
                  <a:moveTo>
                    <a:pt x="3360" y="1"/>
                  </a:moveTo>
                  <a:cubicBezTo>
                    <a:pt x="3004" y="1"/>
                    <a:pt x="2666" y="405"/>
                    <a:pt x="2464" y="617"/>
                  </a:cubicBezTo>
                  <a:cubicBezTo>
                    <a:pt x="2019" y="1086"/>
                    <a:pt x="1571" y="1546"/>
                    <a:pt x="1171" y="2050"/>
                  </a:cubicBezTo>
                  <a:cubicBezTo>
                    <a:pt x="806" y="2511"/>
                    <a:pt x="445" y="2981"/>
                    <a:pt x="1" y="3388"/>
                  </a:cubicBezTo>
                  <a:lnTo>
                    <a:pt x="3240" y="6195"/>
                  </a:lnTo>
                  <a:cubicBezTo>
                    <a:pt x="3420" y="6100"/>
                    <a:pt x="3396" y="5853"/>
                    <a:pt x="3419" y="5657"/>
                  </a:cubicBezTo>
                  <a:cubicBezTo>
                    <a:pt x="3443" y="5448"/>
                    <a:pt x="3547" y="5250"/>
                    <a:pt x="3639" y="5059"/>
                  </a:cubicBezTo>
                  <a:cubicBezTo>
                    <a:pt x="3790" y="4746"/>
                    <a:pt x="3906" y="4408"/>
                    <a:pt x="3990" y="4075"/>
                  </a:cubicBezTo>
                  <a:cubicBezTo>
                    <a:pt x="4098" y="3647"/>
                    <a:pt x="4183" y="3210"/>
                    <a:pt x="4193" y="2767"/>
                  </a:cubicBezTo>
                  <a:cubicBezTo>
                    <a:pt x="4205" y="2302"/>
                    <a:pt x="4147" y="150"/>
                    <a:pt x="3450" y="10"/>
                  </a:cubicBezTo>
                  <a:cubicBezTo>
                    <a:pt x="3420" y="4"/>
                    <a:pt x="3390" y="1"/>
                    <a:pt x="3360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3" name="Google Shape;2072;p32">
              <a:extLst>
                <a:ext uri="{FF2B5EF4-FFF2-40B4-BE49-F238E27FC236}">
                  <a16:creationId xmlns:a16="http://schemas.microsoft.com/office/drawing/2014/main" id="{D0FAEE3E-689C-5302-EBDA-A83B7F689C60}"/>
                </a:ext>
              </a:extLst>
            </p:cNvPr>
            <p:cNvSpPr/>
            <p:nvPr/>
          </p:nvSpPr>
          <p:spPr>
            <a:xfrm>
              <a:off x="3934458" y="1650607"/>
              <a:ext cx="256786" cy="414635"/>
            </a:xfrm>
            <a:custGeom>
              <a:avLst/>
              <a:gdLst/>
              <a:ahLst/>
              <a:cxnLst/>
              <a:rect l="l" t="t" r="r" b="b"/>
              <a:pathLst>
                <a:path w="2964" h="4786" extrusionOk="0">
                  <a:moveTo>
                    <a:pt x="2651" y="0"/>
                  </a:moveTo>
                  <a:cubicBezTo>
                    <a:pt x="2626" y="0"/>
                    <a:pt x="2598" y="16"/>
                    <a:pt x="2568" y="53"/>
                  </a:cubicBezTo>
                  <a:cubicBezTo>
                    <a:pt x="2074" y="645"/>
                    <a:pt x="904" y="2051"/>
                    <a:pt x="1" y="3165"/>
                  </a:cubicBezTo>
                  <a:lnTo>
                    <a:pt x="1978" y="4786"/>
                  </a:lnTo>
                  <a:cubicBezTo>
                    <a:pt x="2745" y="3575"/>
                    <a:pt x="2918" y="2261"/>
                    <a:pt x="2943" y="1830"/>
                  </a:cubicBezTo>
                  <a:cubicBezTo>
                    <a:pt x="2963" y="1489"/>
                    <a:pt x="2946" y="1145"/>
                    <a:pt x="2903" y="805"/>
                  </a:cubicBezTo>
                  <a:cubicBezTo>
                    <a:pt x="2895" y="728"/>
                    <a:pt x="2824" y="0"/>
                    <a:pt x="265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" name="Google Shape;2073;p32">
              <a:extLst>
                <a:ext uri="{FF2B5EF4-FFF2-40B4-BE49-F238E27FC236}">
                  <a16:creationId xmlns:a16="http://schemas.microsoft.com/office/drawing/2014/main" id="{116824DF-1A4B-47E1-AC9D-57586CC9C31F}"/>
                </a:ext>
              </a:extLst>
            </p:cNvPr>
            <p:cNvSpPr/>
            <p:nvPr/>
          </p:nvSpPr>
          <p:spPr>
            <a:xfrm>
              <a:off x="3929173" y="1645842"/>
              <a:ext cx="261724" cy="283643"/>
            </a:xfrm>
            <a:custGeom>
              <a:avLst/>
              <a:gdLst/>
              <a:ahLst/>
              <a:cxnLst/>
              <a:rect l="l" t="t" r="r" b="b"/>
              <a:pathLst>
                <a:path w="3021" h="3274" extrusionOk="0">
                  <a:moveTo>
                    <a:pt x="2713" y="0"/>
                  </a:moveTo>
                  <a:cubicBezTo>
                    <a:pt x="2678" y="0"/>
                    <a:pt x="2635" y="16"/>
                    <a:pt x="2589" y="72"/>
                  </a:cubicBezTo>
                  <a:cubicBezTo>
                    <a:pt x="2229" y="503"/>
                    <a:pt x="983" y="1999"/>
                    <a:pt x="20" y="3186"/>
                  </a:cubicBezTo>
                  <a:cubicBezTo>
                    <a:pt x="0" y="3209"/>
                    <a:pt x="5" y="3243"/>
                    <a:pt x="27" y="3260"/>
                  </a:cubicBezTo>
                  <a:cubicBezTo>
                    <a:pt x="37" y="3270"/>
                    <a:pt x="49" y="3273"/>
                    <a:pt x="62" y="3273"/>
                  </a:cubicBezTo>
                  <a:cubicBezTo>
                    <a:pt x="77" y="3273"/>
                    <a:pt x="93" y="3266"/>
                    <a:pt x="100" y="3253"/>
                  </a:cubicBezTo>
                  <a:cubicBezTo>
                    <a:pt x="1063" y="2068"/>
                    <a:pt x="2310" y="572"/>
                    <a:pt x="2669" y="140"/>
                  </a:cubicBezTo>
                  <a:cubicBezTo>
                    <a:pt x="2688" y="119"/>
                    <a:pt x="2702" y="108"/>
                    <a:pt x="2710" y="108"/>
                  </a:cubicBezTo>
                  <a:cubicBezTo>
                    <a:pt x="2711" y="108"/>
                    <a:pt x="2712" y="109"/>
                    <a:pt x="2713" y="109"/>
                  </a:cubicBezTo>
                  <a:cubicBezTo>
                    <a:pt x="2726" y="112"/>
                    <a:pt x="2832" y="162"/>
                    <a:pt x="2907" y="843"/>
                  </a:cubicBezTo>
                  <a:lnTo>
                    <a:pt x="2912" y="866"/>
                  </a:lnTo>
                  <a:cubicBezTo>
                    <a:pt x="2914" y="892"/>
                    <a:pt x="2937" y="912"/>
                    <a:pt x="2963" y="912"/>
                  </a:cubicBezTo>
                  <a:cubicBezTo>
                    <a:pt x="2965" y="912"/>
                    <a:pt x="2968" y="912"/>
                    <a:pt x="2970" y="911"/>
                  </a:cubicBezTo>
                  <a:cubicBezTo>
                    <a:pt x="2999" y="909"/>
                    <a:pt x="3020" y="881"/>
                    <a:pt x="3017" y="853"/>
                  </a:cubicBezTo>
                  <a:lnTo>
                    <a:pt x="3014" y="830"/>
                  </a:lnTo>
                  <a:cubicBezTo>
                    <a:pt x="2936" y="139"/>
                    <a:pt x="2824" y="29"/>
                    <a:pt x="2746" y="5"/>
                  </a:cubicBezTo>
                  <a:cubicBezTo>
                    <a:pt x="2736" y="2"/>
                    <a:pt x="2725" y="0"/>
                    <a:pt x="271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5" name="Google Shape;2074;p32">
              <a:extLst>
                <a:ext uri="{FF2B5EF4-FFF2-40B4-BE49-F238E27FC236}">
                  <a16:creationId xmlns:a16="http://schemas.microsoft.com/office/drawing/2014/main" id="{13AEACAE-36FB-D2D2-926B-9BE0722EE5F2}"/>
                </a:ext>
              </a:extLst>
            </p:cNvPr>
            <p:cNvSpPr/>
            <p:nvPr/>
          </p:nvSpPr>
          <p:spPr>
            <a:xfrm>
              <a:off x="3231254" y="1569691"/>
              <a:ext cx="364387" cy="536790"/>
            </a:xfrm>
            <a:custGeom>
              <a:avLst/>
              <a:gdLst/>
              <a:ahLst/>
              <a:cxnLst/>
              <a:rect l="l" t="t" r="r" b="b"/>
              <a:pathLst>
                <a:path w="4206" h="6196" extrusionOk="0">
                  <a:moveTo>
                    <a:pt x="845" y="1"/>
                  </a:moveTo>
                  <a:cubicBezTo>
                    <a:pt x="815" y="1"/>
                    <a:pt x="785" y="4"/>
                    <a:pt x="754" y="10"/>
                  </a:cubicBezTo>
                  <a:cubicBezTo>
                    <a:pt x="59" y="150"/>
                    <a:pt x="0" y="2302"/>
                    <a:pt x="12" y="2767"/>
                  </a:cubicBezTo>
                  <a:cubicBezTo>
                    <a:pt x="23" y="3210"/>
                    <a:pt x="108" y="3647"/>
                    <a:pt x="216" y="4075"/>
                  </a:cubicBezTo>
                  <a:cubicBezTo>
                    <a:pt x="300" y="4408"/>
                    <a:pt x="416" y="4746"/>
                    <a:pt x="567" y="5059"/>
                  </a:cubicBezTo>
                  <a:cubicBezTo>
                    <a:pt x="659" y="5250"/>
                    <a:pt x="762" y="5448"/>
                    <a:pt x="787" y="5657"/>
                  </a:cubicBezTo>
                  <a:cubicBezTo>
                    <a:pt x="810" y="5853"/>
                    <a:pt x="786" y="6100"/>
                    <a:pt x="966" y="6195"/>
                  </a:cubicBezTo>
                  <a:lnTo>
                    <a:pt x="4205" y="3388"/>
                  </a:lnTo>
                  <a:cubicBezTo>
                    <a:pt x="3760" y="2981"/>
                    <a:pt x="3400" y="2511"/>
                    <a:pt x="3035" y="2050"/>
                  </a:cubicBezTo>
                  <a:cubicBezTo>
                    <a:pt x="2635" y="1546"/>
                    <a:pt x="2186" y="1086"/>
                    <a:pt x="1742" y="617"/>
                  </a:cubicBezTo>
                  <a:cubicBezTo>
                    <a:pt x="1540" y="405"/>
                    <a:pt x="1202" y="1"/>
                    <a:pt x="845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6" name="Google Shape;2075;p32">
              <a:extLst>
                <a:ext uri="{FF2B5EF4-FFF2-40B4-BE49-F238E27FC236}">
                  <a16:creationId xmlns:a16="http://schemas.microsoft.com/office/drawing/2014/main" id="{D774F124-C3DA-CCCE-3159-6A250A0E07E4}"/>
                </a:ext>
              </a:extLst>
            </p:cNvPr>
            <p:cNvSpPr/>
            <p:nvPr/>
          </p:nvSpPr>
          <p:spPr>
            <a:xfrm>
              <a:off x="3270500" y="1657434"/>
              <a:ext cx="256786" cy="414635"/>
            </a:xfrm>
            <a:custGeom>
              <a:avLst/>
              <a:gdLst/>
              <a:ahLst/>
              <a:cxnLst/>
              <a:rect l="l" t="t" r="r" b="b"/>
              <a:pathLst>
                <a:path w="2964" h="4786" extrusionOk="0">
                  <a:moveTo>
                    <a:pt x="311" y="0"/>
                  </a:moveTo>
                  <a:cubicBezTo>
                    <a:pt x="139" y="0"/>
                    <a:pt x="69" y="728"/>
                    <a:pt x="59" y="805"/>
                  </a:cubicBezTo>
                  <a:cubicBezTo>
                    <a:pt x="16" y="1145"/>
                    <a:pt x="1" y="1489"/>
                    <a:pt x="21" y="1830"/>
                  </a:cubicBezTo>
                  <a:cubicBezTo>
                    <a:pt x="45" y="2261"/>
                    <a:pt x="219" y="3575"/>
                    <a:pt x="986" y="4786"/>
                  </a:cubicBezTo>
                  <a:lnTo>
                    <a:pt x="2963" y="3165"/>
                  </a:lnTo>
                  <a:cubicBezTo>
                    <a:pt x="2058" y="2051"/>
                    <a:pt x="890" y="645"/>
                    <a:pt x="395" y="53"/>
                  </a:cubicBezTo>
                  <a:cubicBezTo>
                    <a:pt x="364" y="16"/>
                    <a:pt x="337" y="0"/>
                    <a:pt x="31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7" name="Google Shape;2076;p32">
              <a:extLst>
                <a:ext uri="{FF2B5EF4-FFF2-40B4-BE49-F238E27FC236}">
                  <a16:creationId xmlns:a16="http://schemas.microsoft.com/office/drawing/2014/main" id="{4A4C53F0-FF46-8340-9E7F-ED47F11AC218}"/>
                </a:ext>
              </a:extLst>
            </p:cNvPr>
            <p:cNvSpPr/>
            <p:nvPr/>
          </p:nvSpPr>
          <p:spPr>
            <a:xfrm>
              <a:off x="3268073" y="1645842"/>
              <a:ext cx="261638" cy="283643"/>
            </a:xfrm>
            <a:custGeom>
              <a:avLst/>
              <a:gdLst/>
              <a:ahLst/>
              <a:cxnLst/>
              <a:rect l="l" t="t" r="r" b="b"/>
              <a:pathLst>
                <a:path w="3020" h="3274" extrusionOk="0">
                  <a:moveTo>
                    <a:pt x="309" y="0"/>
                  </a:moveTo>
                  <a:cubicBezTo>
                    <a:pt x="297" y="0"/>
                    <a:pt x="286" y="2"/>
                    <a:pt x="277" y="5"/>
                  </a:cubicBezTo>
                  <a:cubicBezTo>
                    <a:pt x="198" y="29"/>
                    <a:pt x="85" y="140"/>
                    <a:pt x="7" y="830"/>
                  </a:cubicBezTo>
                  <a:lnTo>
                    <a:pt x="5" y="853"/>
                  </a:lnTo>
                  <a:cubicBezTo>
                    <a:pt x="1" y="881"/>
                    <a:pt x="22" y="909"/>
                    <a:pt x="51" y="911"/>
                  </a:cubicBezTo>
                  <a:cubicBezTo>
                    <a:pt x="53" y="912"/>
                    <a:pt x="56" y="912"/>
                    <a:pt x="58" y="912"/>
                  </a:cubicBezTo>
                  <a:cubicBezTo>
                    <a:pt x="83" y="912"/>
                    <a:pt x="107" y="892"/>
                    <a:pt x="111" y="866"/>
                  </a:cubicBezTo>
                  <a:lnTo>
                    <a:pt x="114" y="843"/>
                  </a:lnTo>
                  <a:cubicBezTo>
                    <a:pt x="191" y="162"/>
                    <a:pt x="297" y="112"/>
                    <a:pt x="308" y="109"/>
                  </a:cubicBezTo>
                  <a:cubicBezTo>
                    <a:pt x="308" y="109"/>
                    <a:pt x="309" y="109"/>
                    <a:pt x="310" y="109"/>
                  </a:cubicBezTo>
                  <a:cubicBezTo>
                    <a:pt x="318" y="109"/>
                    <a:pt x="334" y="118"/>
                    <a:pt x="354" y="140"/>
                  </a:cubicBezTo>
                  <a:cubicBezTo>
                    <a:pt x="712" y="570"/>
                    <a:pt x="1960" y="2068"/>
                    <a:pt x="2921" y="3253"/>
                  </a:cubicBezTo>
                  <a:cubicBezTo>
                    <a:pt x="2932" y="3266"/>
                    <a:pt x="2947" y="3273"/>
                    <a:pt x="2962" y="3273"/>
                  </a:cubicBezTo>
                  <a:cubicBezTo>
                    <a:pt x="2974" y="3273"/>
                    <a:pt x="2985" y="3270"/>
                    <a:pt x="2995" y="3260"/>
                  </a:cubicBezTo>
                  <a:cubicBezTo>
                    <a:pt x="3017" y="3243"/>
                    <a:pt x="3019" y="3209"/>
                    <a:pt x="3002" y="3186"/>
                  </a:cubicBezTo>
                  <a:cubicBezTo>
                    <a:pt x="2040" y="1999"/>
                    <a:pt x="792" y="502"/>
                    <a:pt x="434" y="72"/>
                  </a:cubicBezTo>
                  <a:cubicBezTo>
                    <a:pt x="387" y="16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8" name="Google Shape;2077;p32">
              <a:extLst>
                <a:ext uri="{FF2B5EF4-FFF2-40B4-BE49-F238E27FC236}">
                  <a16:creationId xmlns:a16="http://schemas.microsoft.com/office/drawing/2014/main" id="{DC583F76-D155-32E6-87F5-603413B8C023}"/>
                </a:ext>
              </a:extLst>
            </p:cNvPr>
            <p:cNvSpPr/>
            <p:nvPr/>
          </p:nvSpPr>
          <p:spPr>
            <a:xfrm>
              <a:off x="3291984" y="1825173"/>
              <a:ext cx="875273" cy="1058593"/>
            </a:xfrm>
            <a:custGeom>
              <a:avLst/>
              <a:gdLst/>
              <a:ahLst/>
              <a:cxnLst/>
              <a:rect l="l" t="t" r="r" b="b"/>
              <a:pathLst>
                <a:path w="10103" h="12219" extrusionOk="0">
                  <a:moveTo>
                    <a:pt x="5051" y="1"/>
                  </a:moveTo>
                  <a:cubicBezTo>
                    <a:pt x="615" y="1"/>
                    <a:pt x="1" y="2899"/>
                    <a:pt x="1" y="4501"/>
                  </a:cubicBezTo>
                  <a:cubicBezTo>
                    <a:pt x="1" y="6406"/>
                    <a:pt x="930" y="7770"/>
                    <a:pt x="1370" y="9239"/>
                  </a:cubicBezTo>
                  <a:cubicBezTo>
                    <a:pt x="1980" y="11282"/>
                    <a:pt x="3290" y="12219"/>
                    <a:pt x="5051" y="12219"/>
                  </a:cubicBezTo>
                  <a:cubicBezTo>
                    <a:pt x="6813" y="12219"/>
                    <a:pt x="8123" y="11282"/>
                    <a:pt x="8733" y="9239"/>
                  </a:cubicBezTo>
                  <a:cubicBezTo>
                    <a:pt x="9173" y="7770"/>
                    <a:pt x="10102" y="6406"/>
                    <a:pt x="10102" y="4501"/>
                  </a:cubicBezTo>
                  <a:cubicBezTo>
                    <a:pt x="10102" y="2899"/>
                    <a:pt x="9490" y="1"/>
                    <a:pt x="50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9" name="Google Shape;2078;p32">
              <a:extLst>
                <a:ext uri="{FF2B5EF4-FFF2-40B4-BE49-F238E27FC236}">
                  <a16:creationId xmlns:a16="http://schemas.microsoft.com/office/drawing/2014/main" id="{42F0DCCC-4313-F31E-BB5B-C2534DFF064E}"/>
                </a:ext>
              </a:extLst>
            </p:cNvPr>
            <p:cNvSpPr/>
            <p:nvPr/>
          </p:nvSpPr>
          <p:spPr>
            <a:xfrm>
              <a:off x="3285659" y="1820582"/>
              <a:ext cx="887922" cy="394622"/>
            </a:xfrm>
            <a:custGeom>
              <a:avLst/>
              <a:gdLst/>
              <a:ahLst/>
              <a:cxnLst/>
              <a:rect l="l" t="t" r="r" b="b"/>
              <a:pathLst>
                <a:path w="10249" h="4555" extrusionOk="0">
                  <a:moveTo>
                    <a:pt x="5124" y="1"/>
                  </a:moveTo>
                  <a:cubicBezTo>
                    <a:pt x="688" y="7"/>
                    <a:pt x="1" y="2775"/>
                    <a:pt x="75" y="4554"/>
                  </a:cubicBezTo>
                  <a:cubicBezTo>
                    <a:pt x="429" y="3202"/>
                    <a:pt x="1200" y="2424"/>
                    <a:pt x="2187" y="2424"/>
                  </a:cubicBezTo>
                  <a:cubicBezTo>
                    <a:pt x="3249" y="2424"/>
                    <a:pt x="4056" y="3288"/>
                    <a:pt x="4714" y="4023"/>
                  </a:cubicBezTo>
                  <a:cubicBezTo>
                    <a:pt x="4851" y="4176"/>
                    <a:pt x="4991" y="4270"/>
                    <a:pt x="5124" y="4270"/>
                  </a:cubicBezTo>
                  <a:cubicBezTo>
                    <a:pt x="5258" y="4270"/>
                    <a:pt x="5398" y="4177"/>
                    <a:pt x="5535" y="4023"/>
                  </a:cubicBezTo>
                  <a:cubicBezTo>
                    <a:pt x="6192" y="3288"/>
                    <a:pt x="6998" y="2424"/>
                    <a:pt x="8062" y="2424"/>
                  </a:cubicBezTo>
                  <a:cubicBezTo>
                    <a:pt x="9049" y="2424"/>
                    <a:pt x="9820" y="3202"/>
                    <a:pt x="10174" y="4554"/>
                  </a:cubicBezTo>
                  <a:cubicBezTo>
                    <a:pt x="10248" y="2775"/>
                    <a:pt x="9561" y="7"/>
                    <a:pt x="5124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0" name="Google Shape;2079;p32">
              <a:extLst>
                <a:ext uri="{FF2B5EF4-FFF2-40B4-BE49-F238E27FC236}">
                  <a16:creationId xmlns:a16="http://schemas.microsoft.com/office/drawing/2014/main" id="{12525386-8819-22FA-D778-4CC7DA9F5F5C}"/>
                </a:ext>
              </a:extLst>
            </p:cNvPr>
            <p:cNvSpPr/>
            <p:nvPr/>
          </p:nvSpPr>
          <p:spPr>
            <a:xfrm>
              <a:off x="3877193" y="1831238"/>
              <a:ext cx="177602" cy="87068"/>
            </a:xfrm>
            <a:custGeom>
              <a:avLst/>
              <a:gdLst/>
              <a:ahLst/>
              <a:cxnLst/>
              <a:rect l="l" t="t" r="r" b="b"/>
              <a:pathLst>
                <a:path w="2050" h="1005" extrusionOk="0">
                  <a:moveTo>
                    <a:pt x="61" y="0"/>
                  </a:moveTo>
                  <a:cubicBezTo>
                    <a:pt x="35" y="0"/>
                    <a:pt x="13" y="17"/>
                    <a:pt x="6" y="42"/>
                  </a:cubicBezTo>
                  <a:cubicBezTo>
                    <a:pt x="1" y="71"/>
                    <a:pt x="19" y="99"/>
                    <a:pt x="48" y="106"/>
                  </a:cubicBezTo>
                  <a:cubicBezTo>
                    <a:pt x="814" y="278"/>
                    <a:pt x="1457" y="576"/>
                    <a:pt x="1957" y="992"/>
                  </a:cubicBezTo>
                  <a:cubicBezTo>
                    <a:pt x="1965" y="1002"/>
                    <a:pt x="1978" y="1005"/>
                    <a:pt x="1991" y="1005"/>
                  </a:cubicBezTo>
                  <a:cubicBezTo>
                    <a:pt x="2007" y="1005"/>
                    <a:pt x="2021" y="999"/>
                    <a:pt x="2032" y="983"/>
                  </a:cubicBezTo>
                  <a:cubicBezTo>
                    <a:pt x="2049" y="960"/>
                    <a:pt x="2048" y="927"/>
                    <a:pt x="2025" y="907"/>
                  </a:cubicBezTo>
                  <a:cubicBezTo>
                    <a:pt x="1513" y="482"/>
                    <a:pt x="854" y="176"/>
                    <a:pt x="71" y="1"/>
                  </a:cubicBezTo>
                  <a:cubicBezTo>
                    <a:pt x="67" y="0"/>
                    <a:pt x="64" y="0"/>
                    <a:pt x="6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1" name="Google Shape;2080;p32">
              <a:extLst>
                <a:ext uri="{FF2B5EF4-FFF2-40B4-BE49-F238E27FC236}">
                  <a16:creationId xmlns:a16="http://schemas.microsoft.com/office/drawing/2014/main" id="{098035AB-8D9E-A677-EE7E-C3EF041B8539}"/>
                </a:ext>
              </a:extLst>
            </p:cNvPr>
            <p:cNvSpPr/>
            <p:nvPr/>
          </p:nvSpPr>
          <p:spPr>
            <a:xfrm>
              <a:off x="3404087" y="1831411"/>
              <a:ext cx="178035" cy="86895"/>
            </a:xfrm>
            <a:custGeom>
              <a:avLst/>
              <a:gdLst/>
              <a:ahLst/>
              <a:cxnLst/>
              <a:rect l="l" t="t" r="r" b="b"/>
              <a:pathLst>
                <a:path w="2055" h="1003" extrusionOk="0">
                  <a:moveTo>
                    <a:pt x="1994" y="1"/>
                  </a:moveTo>
                  <a:cubicBezTo>
                    <a:pt x="1991" y="1"/>
                    <a:pt x="1987" y="1"/>
                    <a:pt x="1983" y="2"/>
                  </a:cubicBezTo>
                  <a:cubicBezTo>
                    <a:pt x="1201" y="174"/>
                    <a:pt x="543" y="480"/>
                    <a:pt x="27" y="908"/>
                  </a:cubicBezTo>
                  <a:cubicBezTo>
                    <a:pt x="4" y="927"/>
                    <a:pt x="0" y="960"/>
                    <a:pt x="20" y="983"/>
                  </a:cubicBezTo>
                  <a:cubicBezTo>
                    <a:pt x="30" y="995"/>
                    <a:pt x="44" y="1003"/>
                    <a:pt x="62" y="1003"/>
                  </a:cubicBezTo>
                  <a:cubicBezTo>
                    <a:pt x="73" y="1003"/>
                    <a:pt x="86" y="1000"/>
                    <a:pt x="94" y="993"/>
                  </a:cubicBezTo>
                  <a:cubicBezTo>
                    <a:pt x="598" y="574"/>
                    <a:pt x="1241" y="276"/>
                    <a:pt x="2006" y="107"/>
                  </a:cubicBezTo>
                  <a:cubicBezTo>
                    <a:pt x="2035" y="100"/>
                    <a:pt x="2055" y="72"/>
                    <a:pt x="2048" y="43"/>
                  </a:cubicBezTo>
                  <a:cubicBezTo>
                    <a:pt x="2041" y="17"/>
                    <a:pt x="2019" y="1"/>
                    <a:pt x="1994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2" name="Google Shape;2081;p32">
              <a:extLst>
                <a:ext uri="{FF2B5EF4-FFF2-40B4-BE49-F238E27FC236}">
                  <a16:creationId xmlns:a16="http://schemas.microsoft.com/office/drawing/2014/main" id="{C26CCC41-8D36-83BB-B1C1-E56D17572C40}"/>
                </a:ext>
              </a:extLst>
            </p:cNvPr>
            <p:cNvSpPr/>
            <p:nvPr/>
          </p:nvSpPr>
          <p:spPr>
            <a:xfrm>
              <a:off x="3487516" y="2566410"/>
              <a:ext cx="484030" cy="129433"/>
            </a:xfrm>
            <a:custGeom>
              <a:avLst/>
              <a:gdLst/>
              <a:ahLst/>
              <a:cxnLst/>
              <a:rect l="l" t="t" r="r" b="b"/>
              <a:pathLst>
                <a:path w="5587" h="1494" extrusionOk="0">
                  <a:moveTo>
                    <a:pt x="2794" y="0"/>
                  </a:moveTo>
                  <a:lnTo>
                    <a:pt x="2742" y="302"/>
                  </a:lnTo>
                  <a:cubicBezTo>
                    <a:pt x="2671" y="707"/>
                    <a:pt x="2448" y="1385"/>
                    <a:pt x="1740" y="1385"/>
                  </a:cubicBezTo>
                  <a:cubicBezTo>
                    <a:pt x="1719" y="1386"/>
                    <a:pt x="1697" y="1387"/>
                    <a:pt x="1675" y="1387"/>
                  </a:cubicBezTo>
                  <a:cubicBezTo>
                    <a:pt x="1159" y="1387"/>
                    <a:pt x="520" y="1065"/>
                    <a:pt x="101" y="586"/>
                  </a:cubicBezTo>
                  <a:cubicBezTo>
                    <a:pt x="90" y="573"/>
                    <a:pt x="75" y="567"/>
                    <a:pt x="60" y="567"/>
                  </a:cubicBezTo>
                  <a:cubicBezTo>
                    <a:pt x="48" y="567"/>
                    <a:pt x="36" y="571"/>
                    <a:pt x="27" y="580"/>
                  </a:cubicBezTo>
                  <a:cubicBezTo>
                    <a:pt x="2" y="600"/>
                    <a:pt x="1" y="634"/>
                    <a:pt x="21" y="656"/>
                  </a:cubicBezTo>
                  <a:cubicBezTo>
                    <a:pt x="466" y="1164"/>
                    <a:pt x="1120" y="1494"/>
                    <a:pt x="1670" y="1494"/>
                  </a:cubicBezTo>
                  <a:cubicBezTo>
                    <a:pt x="1694" y="1494"/>
                    <a:pt x="1719" y="1492"/>
                    <a:pt x="1741" y="1491"/>
                  </a:cubicBezTo>
                  <a:cubicBezTo>
                    <a:pt x="2251" y="1491"/>
                    <a:pt x="2627" y="1154"/>
                    <a:pt x="2794" y="554"/>
                  </a:cubicBezTo>
                  <a:cubicBezTo>
                    <a:pt x="2962" y="1154"/>
                    <a:pt x="3336" y="1491"/>
                    <a:pt x="3843" y="1491"/>
                  </a:cubicBezTo>
                  <a:cubicBezTo>
                    <a:pt x="3868" y="1492"/>
                    <a:pt x="3893" y="1493"/>
                    <a:pt x="3918" y="1493"/>
                  </a:cubicBezTo>
                  <a:cubicBezTo>
                    <a:pt x="4471" y="1493"/>
                    <a:pt x="5124" y="1164"/>
                    <a:pt x="5568" y="656"/>
                  </a:cubicBezTo>
                  <a:cubicBezTo>
                    <a:pt x="5587" y="634"/>
                    <a:pt x="5584" y="600"/>
                    <a:pt x="5562" y="580"/>
                  </a:cubicBezTo>
                  <a:cubicBezTo>
                    <a:pt x="5553" y="572"/>
                    <a:pt x="5541" y="568"/>
                    <a:pt x="5528" y="568"/>
                  </a:cubicBezTo>
                  <a:cubicBezTo>
                    <a:pt x="5513" y="568"/>
                    <a:pt x="5498" y="574"/>
                    <a:pt x="5488" y="586"/>
                  </a:cubicBezTo>
                  <a:cubicBezTo>
                    <a:pt x="5067" y="1064"/>
                    <a:pt x="4432" y="1387"/>
                    <a:pt x="3914" y="1387"/>
                  </a:cubicBezTo>
                  <a:cubicBezTo>
                    <a:pt x="3891" y="1387"/>
                    <a:pt x="3868" y="1387"/>
                    <a:pt x="3846" y="1385"/>
                  </a:cubicBezTo>
                  <a:cubicBezTo>
                    <a:pt x="3138" y="1385"/>
                    <a:pt x="2915" y="707"/>
                    <a:pt x="2847" y="302"/>
                  </a:cubicBezTo>
                  <a:lnTo>
                    <a:pt x="2794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3" name="Google Shape;2082;p32">
              <a:extLst>
                <a:ext uri="{FF2B5EF4-FFF2-40B4-BE49-F238E27FC236}">
                  <a16:creationId xmlns:a16="http://schemas.microsoft.com/office/drawing/2014/main" id="{83024EE9-1E23-7FA6-DAB1-B90649DE2662}"/>
                </a:ext>
              </a:extLst>
            </p:cNvPr>
            <p:cNvSpPr/>
            <p:nvPr/>
          </p:nvSpPr>
          <p:spPr>
            <a:xfrm>
              <a:off x="3635139" y="2447809"/>
              <a:ext cx="188951" cy="136450"/>
            </a:xfrm>
            <a:custGeom>
              <a:avLst/>
              <a:gdLst/>
              <a:ahLst/>
              <a:cxnLst/>
              <a:rect l="l" t="t" r="r" b="b"/>
              <a:pathLst>
                <a:path w="2181" h="1575" extrusionOk="0">
                  <a:moveTo>
                    <a:pt x="1090" y="0"/>
                  </a:moveTo>
                  <a:cubicBezTo>
                    <a:pt x="707" y="0"/>
                    <a:pt x="150" y="24"/>
                    <a:pt x="55" y="311"/>
                  </a:cubicBezTo>
                  <a:cubicBezTo>
                    <a:pt x="0" y="478"/>
                    <a:pt x="86" y="653"/>
                    <a:pt x="166" y="772"/>
                  </a:cubicBezTo>
                  <a:cubicBezTo>
                    <a:pt x="373" y="1089"/>
                    <a:pt x="857" y="1575"/>
                    <a:pt x="1093" y="1575"/>
                  </a:cubicBezTo>
                  <a:cubicBezTo>
                    <a:pt x="1327" y="1575"/>
                    <a:pt x="1811" y="1089"/>
                    <a:pt x="2018" y="772"/>
                  </a:cubicBezTo>
                  <a:cubicBezTo>
                    <a:pt x="2095" y="653"/>
                    <a:pt x="2181" y="478"/>
                    <a:pt x="2125" y="311"/>
                  </a:cubicBezTo>
                  <a:cubicBezTo>
                    <a:pt x="2031" y="21"/>
                    <a:pt x="1474" y="0"/>
                    <a:pt x="109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4" name="Google Shape;2083;p32">
              <a:extLst>
                <a:ext uri="{FF2B5EF4-FFF2-40B4-BE49-F238E27FC236}">
                  <a16:creationId xmlns:a16="http://schemas.microsoft.com/office/drawing/2014/main" id="{304A5D3F-FA8D-E3B4-B032-CFDFA5EE61AF}"/>
                </a:ext>
              </a:extLst>
            </p:cNvPr>
            <p:cNvSpPr/>
            <p:nvPr/>
          </p:nvSpPr>
          <p:spPr>
            <a:xfrm>
              <a:off x="3581080" y="2593353"/>
              <a:ext cx="296985" cy="181674"/>
            </a:xfrm>
            <a:custGeom>
              <a:avLst/>
              <a:gdLst/>
              <a:ahLst/>
              <a:cxnLst/>
              <a:rect l="l" t="t" r="r" b="b"/>
              <a:pathLst>
                <a:path w="3428" h="2097" extrusionOk="0">
                  <a:moveTo>
                    <a:pt x="1714" y="1"/>
                  </a:moveTo>
                  <a:cubicBezTo>
                    <a:pt x="1604" y="640"/>
                    <a:pt x="1274" y="1129"/>
                    <a:pt x="663" y="1129"/>
                  </a:cubicBezTo>
                  <a:cubicBezTo>
                    <a:pt x="642" y="1130"/>
                    <a:pt x="621" y="1130"/>
                    <a:pt x="600" y="1130"/>
                  </a:cubicBezTo>
                  <a:cubicBezTo>
                    <a:pt x="406" y="1130"/>
                    <a:pt x="203" y="1089"/>
                    <a:pt x="0" y="1011"/>
                  </a:cubicBezTo>
                  <a:lnTo>
                    <a:pt x="0" y="1011"/>
                  </a:lnTo>
                  <a:cubicBezTo>
                    <a:pt x="317" y="1654"/>
                    <a:pt x="967" y="2097"/>
                    <a:pt x="1714" y="2097"/>
                  </a:cubicBezTo>
                  <a:cubicBezTo>
                    <a:pt x="2462" y="2097"/>
                    <a:pt x="3112" y="1657"/>
                    <a:pt x="3427" y="1011"/>
                  </a:cubicBezTo>
                  <a:lnTo>
                    <a:pt x="3427" y="1011"/>
                  </a:lnTo>
                  <a:cubicBezTo>
                    <a:pt x="3226" y="1089"/>
                    <a:pt x="3022" y="1130"/>
                    <a:pt x="2829" y="1130"/>
                  </a:cubicBezTo>
                  <a:cubicBezTo>
                    <a:pt x="2808" y="1130"/>
                    <a:pt x="2787" y="1130"/>
                    <a:pt x="2766" y="1129"/>
                  </a:cubicBezTo>
                  <a:cubicBezTo>
                    <a:pt x="2155" y="1129"/>
                    <a:pt x="1825" y="639"/>
                    <a:pt x="1714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5" name="Google Shape;2084;p32">
              <a:extLst>
                <a:ext uri="{FF2B5EF4-FFF2-40B4-BE49-F238E27FC236}">
                  <a16:creationId xmlns:a16="http://schemas.microsoft.com/office/drawing/2014/main" id="{DD291512-36B6-9EAF-6736-68E04DE85AEE}"/>
                </a:ext>
              </a:extLst>
            </p:cNvPr>
            <p:cNvSpPr/>
            <p:nvPr/>
          </p:nvSpPr>
          <p:spPr>
            <a:xfrm>
              <a:off x="3611835" y="2704764"/>
              <a:ext cx="235561" cy="213035"/>
            </a:xfrm>
            <a:custGeom>
              <a:avLst/>
              <a:gdLst/>
              <a:ahLst/>
              <a:cxnLst/>
              <a:rect l="l" t="t" r="r" b="b"/>
              <a:pathLst>
                <a:path w="2719" h="2459" extrusionOk="0">
                  <a:moveTo>
                    <a:pt x="322" y="1"/>
                  </a:moveTo>
                  <a:cubicBezTo>
                    <a:pt x="122" y="1"/>
                    <a:pt x="1" y="95"/>
                    <a:pt x="1" y="437"/>
                  </a:cubicBezTo>
                  <a:cubicBezTo>
                    <a:pt x="1" y="1620"/>
                    <a:pt x="278" y="2458"/>
                    <a:pt x="1359" y="2458"/>
                  </a:cubicBezTo>
                  <a:cubicBezTo>
                    <a:pt x="2440" y="2458"/>
                    <a:pt x="2718" y="1622"/>
                    <a:pt x="2718" y="437"/>
                  </a:cubicBezTo>
                  <a:cubicBezTo>
                    <a:pt x="2718" y="95"/>
                    <a:pt x="2597" y="1"/>
                    <a:pt x="2397" y="1"/>
                  </a:cubicBezTo>
                  <a:cubicBezTo>
                    <a:pt x="2148" y="1"/>
                    <a:pt x="1776" y="147"/>
                    <a:pt x="1359" y="147"/>
                  </a:cubicBezTo>
                  <a:cubicBezTo>
                    <a:pt x="943" y="147"/>
                    <a:pt x="571" y="1"/>
                    <a:pt x="322" y="1"/>
                  </a:cubicBezTo>
                  <a:close/>
                </a:path>
              </a:pathLst>
            </a:custGeom>
            <a:solidFill>
              <a:srgbClr val="A20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6" name="Google Shape;2085;p32">
              <a:extLst>
                <a:ext uri="{FF2B5EF4-FFF2-40B4-BE49-F238E27FC236}">
                  <a16:creationId xmlns:a16="http://schemas.microsoft.com/office/drawing/2014/main" id="{3DCF5A25-6DB6-BAA3-327D-11B85C97B2C2}"/>
                </a:ext>
              </a:extLst>
            </p:cNvPr>
            <p:cNvSpPr/>
            <p:nvPr/>
          </p:nvSpPr>
          <p:spPr>
            <a:xfrm>
              <a:off x="3723852" y="2732487"/>
              <a:ext cx="11696" cy="176649"/>
            </a:xfrm>
            <a:custGeom>
              <a:avLst/>
              <a:gdLst/>
              <a:ahLst/>
              <a:cxnLst/>
              <a:rect l="l" t="t" r="r" b="b"/>
              <a:pathLst>
                <a:path w="135" h="2039" extrusionOk="0">
                  <a:moveTo>
                    <a:pt x="66" y="1"/>
                  </a:moveTo>
                  <a:cubicBezTo>
                    <a:pt x="30" y="1"/>
                    <a:pt x="0" y="31"/>
                    <a:pt x="0" y="67"/>
                  </a:cubicBezTo>
                  <a:lnTo>
                    <a:pt x="0" y="1973"/>
                  </a:lnTo>
                  <a:cubicBezTo>
                    <a:pt x="0" y="2008"/>
                    <a:pt x="30" y="2038"/>
                    <a:pt x="66" y="2038"/>
                  </a:cubicBezTo>
                  <a:cubicBezTo>
                    <a:pt x="104" y="2038"/>
                    <a:pt x="134" y="2010"/>
                    <a:pt x="133" y="1973"/>
                  </a:cubicBezTo>
                  <a:lnTo>
                    <a:pt x="133" y="67"/>
                  </a:lnTo>
                  <a:cubicBezTo>
                    <a:pt x="133" y="31"/>
                    <a:pt x="10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7" name="Google Shape;2086;p32">
              <a:extLst>
                <a:ext uri="{FF2B5EF4-FFF2-40B4-BE49-F238E27FC236}">
                  <a16:creationId xmlns:a16="http://schemas.microsoft.com/office/drawing/2014/main" id="{0F8AD4B0-4F5C-E780-05C4-6D5C042B34EB}"/>
                </a:ext>
              </a:extLst>
            </p:cNvPr>
            <p:cNvSpPr/>
            <p:nvPr/>
          </p:nvSpPr>
          <p:spPr>
            <a:xfrm>
              <a:off x="3408159" y="2201596"/>
              <a:ext cx="173010" cy="145633"/>
            </a:xfrm>
            <a:custGeom>
              <a:avLst/>
              <a:gdLst/>
              <a:ahLst/>
              <a:cxnLst/>
              <a:rect l="l" t="t" r="r" b="b"/>
              <a:pathLst>
                <a:path w="1997" h="1681" extrusionOk="0">
                  <a:moveTo>
                    <a:pt x="920" y="0"/>
                  </a:moveTo>
                  <a:cubicBezTo>
                    <a:pt x="413" y="0"/>
                    <a:pt x="11" y="329"/>
                    <a:pt x="7" y="765"/>
                  </a:cubicBezTo>
                  <a:cubicBezTo>
                    <a:pt x="0" y="1227"/>
                    <a:pt x="440" y="1635"/>
                    <a:pt x="988" y="1677"/>
                  </a:cubicBezTo>
                  <a:cubicBezTo>
                    <a:pt x="1019" y="1679"/>
                    <a:pt x="1048" y="1680"/>
                    <a:pt x="1078" y="1680"/>
                  </a:cubicBezTo>
                  <a:cubicBezTo>
                    <a:pt x="1585" y="1680"/>
                    <a:pt x="1987" y="1352"/>
                    <a:pt x="1992" y="914"/>
                  </a:cubicBezTo>
                  <a:cubicBezTo>
                    <a:pt x="1996" y="452"/>
                    <a:pt x="1557" y="43"/>
                    <a:pt x="1010" y="3"/>
                  </a:cubicBezTo>
                  <a:cubicBezTo>
                    <a:pt x="979" y="1"/>
                    <a:pt x="950" y="0"/>
                    <a:pt x="92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8" name="Google Shape;2087;p32">
              <a:extLst>
                <a:ext uri="{FF2B5EF4-FFF2-40B4-BE49-F238E27FC236}">
                  <a16:creationId xmlns:a16="http://schemas.microsoft.com/office/drawing/2014/main" id="{FE76BE14-9191-124B-2367-DC8771EA2FA8}"/>
                </a:ext>
              </a:extLst>
            </p:cNvPr>
            <p:cNvSpPr/>
            <p:nvPr/>
          </p:nvSpPr>
          <p:spPr>
            <a:xfrm>
              <a:off x="3481278" y="2225334"/>
              <a:ext cx="61164" cy="48689"/>
            </a:xfrm>
            <a:custGeom>
              <a:avLst/>
              <a:gdLst/>
              <a:ahLst/>
              <a:cxnLst/>
              <a:rect l="l" t="t" r="r" b="b"/>
              <a:pathLst>
                <a:path w="706" h="562" extrusionOk="0">
                  <a:moveTo>
                    <a:pt x="254" y="1"/>
                  </a:moveTo>
                  <a:cubicBezTo>
                    <a:pt x="186" y="1"/>
                    <a:pt x="126" y="23"/>
                    <a:pt x="87" y="68"/>
                  </a:cubicBezTo>
                  <a:cubicBezTo>
                    <a:pt x="0" y="168"/>
                    <a:pt x="49" y="345"/>
                    <a:pt x="194" y="462"/>
                  </a:cubicBezTo>
                  <a:cubicBezTo>
                    <a:pt x="275" y="527"/>
                    <a:pt x="369" y="561"/>
                    <a:pt x="452" y="561"/>
                  </a:cubicBezTo>
                  <a:cubicBezTo>
                    <a:pt x="518" y="561"/>
                    <a:pt x="578" y="539"/>
                    <a:pt x="617" y="493"/>
                  </a:cubicBezTo>
                  <a:cubicBezTo>
                    <a:pt x="705" y="392"/>
                    <a:pt x="657" y="216"/>
                    <a:pt x="510" y="98"/>
                  </a:cubicBezTo>
                  <a:cubicBezTo>
                    <a:pt x="430" y="34"/>
                    <a:pt x="336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9" name="Google Shape;2088;p32">
              <a:extLst>
                <a:ext uri="{FF2B5EF4-FFF2-40B4-BE49-F238E27FC236}">
                  <a16:creationId xmlns:a16="http://schemas.microsoft.com/office/drawing/2014/main" id="{7A0CC1F0-6F04-4361-D10F-24D516759BAC}"/>
                </a:ext>
              </a:extLst>
            </p:cNvPr>
            <p:cNvSpPr/>
            <p:nvPr/>
          </p:nvSpPr>
          <p:spPr>
            <a:xfrm>
              <a:off x="3877973" y="2201596"/>
              <a:ext cx="173097" cy="145633"/>
            </a:xfrm>
            <a:custGeom>
              <a:avLst/>
              <a:gdLst/>
              <a:ahLst/>
              <a:cxnLst/>
              <a:rect l="l" t="t" r="r" b="b"/>
              <a:pathLst>
                <a:path w="1998" h="1681" extrusionOk="0">
                  <a:moveTo>
                    <a:pt x="1078" y="0"/>
                  </a:moveTo>
                  <a:cubicBezTo>
                    <a:pt x="1048" y="0"/>
                    <a:pt x="1018" y="1"/>
                    <a:pt x="988" y="3"/>
                  </a:cubicBezTo>
                  <a:cubicBezTo>
                    <a:pt x="441" y="43"/>
                    <a:pt x="0" y="452"/>
                    <a:pt x="6" y="914"/>
                  </a:cubicBezTo>
                  <a:cubicBezTo>
                    <a:pt x="11" y="1352"/>
                    <a:pt x="413" y="1680"/>
                    <a:pt x="920" y="1680"/>
                  </a:cubicBezTo>
                  <a:cubicBezTo>
                    <a:pt x="949" y="1680"/>
                    <a:pt x="979" y="1679"/>
                    <a:pt x="1010" y="1677"/>
                  </a:cubicBezTo>
                  <a:cubicBezTo>
                    <a:pt x="1556" y="1635"/>
                    <a:pt x="1998" y="1227"/>
                    <a:pt x="1991" y="765"/>
                  </a:cubicBezTo>
                  <a:cubicBezTo>
                    <a:pt x="1985" y="329"/>
                    <a:pt x="1583" y="0"/>
                    <a:pt x="1078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0" name="Google Shape;2089;p32">
              <a:extLst>
                <a:ext uri="{FF2B5EF4-FFF2-40B4-BE49-F238E27FC236}">
                  <a16:creationId xmlns:a16="http://schemas.microsoft.com/office/drawing/2014/main" id="{0A012C5C-C309-FD6C-1293-F64134321C06}"/>
                </a:ext>
              </a:extLst>
            </p:cNvPr>
            <p:cNvSpPr/>
            <p:nvPr/>
          </p:nvSpPr>
          <p:spPr>
            <a:xfrm>
              <a:off x="3968245" y="2225334"/>
              <a:ext cx="61164" cy="48689"/>
            </a:xfrm>
            <a:custGeom>
              <a:avLst/>
              <a:gdLst/>
              <a:ahLst/>
              <a:cxnLst/>
              <a:rect l="l" t="t" r="r" b="b"/>
              <a:pathLst>
                <a:path w="706" h="562" extrusionOk="0">
                  <a:moveTo>
                    <a:pt x="256" y="1"/>
                  </a:moveTo>
                  <a:cubicBezTo>
                    <a:pt x="189" y="1"/>
                    <a:pt x="128" y="23"/>
                    <a:pt x="89" y="68"/>
                  </a:cubicBezTo>
                  <a:cubicBezTo>
                    <a:pt x="0" y="168"/>
                    <a:pt x="49" y="345"/>
                    <a:pt x="196" y="462"/>
                  </a:cubicBezTo>
                  <a:cubicBezTo>
                    <a:pt x="276" y="527"/>
                    <a:pt x="370" y="561"/>
                    <a:pt x="453" y="561"/>
                  </a:cubicBezTo>
                  <a:cubicBezTo>
                    <a:pt x="520" y="561"/>
                    <a:pt x="580" y="539"/>
                    <a:pt x="619" y="493"/>
                  </a:cubicBezTo>
                  <a:cubicBezTo>
                    <a:pt x="706" y="392"/>
                    <a:pt x="657" y="216"/>
                    <a:pt x="512" y="98"/>
                  </a:cubicBezTo>
                  <a:cubicBezTo>
                    <a:pt x="432" y="34"/>
                    <a:pt x="339" y="1"/>
                    <a:pt x="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51" name="Google Shape;2090;p32">
            <a:extLst>
              <a:ext uri="{FF2B5EF4-FFF2-40B4-BE49-F238E27FC236}">
                <a16:creationId xmlns:a16="http://schemas.microsoft.com/office/drawing/2014/main" id="{273CE544-81B6-90B3-2526-1DEFD0A1E0AF}"/>
              </a:ext>
            </a:extLst>
          </p:cNvPr>
          <p:cNvGrpSpPr/>
          <p:nvPr/>
        </p:nvGrpSpPr>
        <p:grpSpPr>
          <a:xfrm>
            <a:off x="5465612" y="3604941"/>
            <a:ext cx="2268844" cy="1506830"/>
            <a:chOff x="1349975" y="666050"/>
            <a:chExt cx="6264064" cy="4160215"/>
          </a:xfrm>
        </p:grpSpPr>
        <p:sp>
          <p:nvSpPr>
            <p:cNvPr id="1352" name="Google Shape;2091;p32">
              <a:extLst>
                <a:ext uri="{FF2B5EF4-FFF2-40B4-BE49-F238E27FC236}">
                  <a16:creationId xmlns:a16="http://schemas.microsoft.com/office/drawing/2014/main" id="{23C9A0E9-F0C3-707D-3BD6-EBF5B89CCD39}"/>
                </a:ext>
              </a:extLst>
            </p:cNvPr>
            <p:cNvSpPr/>
            <p:nvPr/>
          </p:nvSpPr>
          <p:spPr>
            <a:xfrm>
              <a:off x="6102837" y="2561860"/>
              <a:ext cx="1511202" cy="1369353"/>
            </a:xfrm>
            <a:custGeom>
              <a:avLst/>
              <a:gdLst/>
              <a:ahLst/>
              <a:cxnLst/>
              <a:rect l="l" t="t" r="r" b="b"/>
              <a:pathLst>
                <a:path w="11508" h="10428" extrusionOk="0">
                  <a:moveTo>
                    <a:pt x="2810" y="0"/>
                  </a:moveTo>
                  <a:cubicBezTo>
                    <a:pt x="2124" y="0"/>
                    <a:pt x="1291" y="346"/>
                    <a:pt x="790" y="1055"/>
                  </a:cubicBezTo>
                  <a:cubicBezTo>
                    <a:pt x="0" y="2172"/>
                    <a:pt x="240" y="2967"/>
                    <a:pt x="306" y="4003"/>
                  </a:cubicBezTo>
                  <a:cubicBezTo>
                    <a:pt x="383" y="5197"/>
                    <a:pt x="614" y="6405"/>
                    <a:pt x="1104" y="7493"/>
                  </a:cubicBezTo>
                  <a:cubicBezTo>
                    <a:pt x="1258" y="7837"/>
                    <a:pt x="1441" y="8168"/>
                    <a:pt x="1655" y="8478"/>
                  </a:cubicBezTo>
                  <a:cubicBezTo>
                    <a:pt x="2421" y="9580"/>
                    <a:pt x="3714" y="9713"/>
                    <a:pt x="5026" y="9713"/>
                  </a:cubicBezTo>
                  <a:cubicBezTo>
                    <a:pt x="5443" y="9713"/>
                    <a:pt x="5863" y="9699"/>
                    <a:pt x="6268" y="9699"/>
                  </a:cubicBezTo>
                  <a:cubicBezTo>
                    <a:pt x="6730" y="9699"/>
                    <a:pt x="7173" y="9717"/>
                    <a:pt x="7573" y="9792"/>
                  </a:cubicBezTo>
                  <a:cubicBezTo>
                    <a:pt x="8222" y="9913"/>
                    <a:pt x="9196" y="10427"/>
                    <a:pt x="9994" y="10427"/>
                  </a:cubicBezTo>
                  <a:cubicBezTo>
                    <a:pt x="10440" y="10427"/>
                    <a:pt x="10830" y="10267"/>
                    <a:pt x="11079" y="9789"/>
                  </a:cubicBezTo>
                  <a:cubicBezTo>
                    <a:pt x="11507" y="8967"/>
                    <a:pt x="10903" y="8157"/>
                    <a:pt x="10225" y="7761"/>
                  </a:cubicBezTo>
                  <a:cubicBezTo>
                    <a:pt x="9480" y="7327"/>
                    <a:pt x="8546" y="6953"/>
                    <a:pt x="7723" y="6776"/>
                  </a:cubicBezTo>
                  <a:cubicBezTo>
                    <a:pt x="6667" y="6551"/>
                    <a:pt x="5226" y="6608"/>
                    <a:pt x="4604" y="6274"/>
                  </a:cubicBezTo>
                  <a:cubicBezTo>
                    <a:pt x="4271" y="5268"/>
                    <a:pt x="4398" y="4125"/>
                    <a:pt x="4428" y="3078"/>
                  </a:cubicBezTo>
                  <a:cubicBezTo>
                    <a:pt x="4459" y="2034"/>
                    <a:pt x="4192" y="578"/>
                    <a:pt x="3571" y="190"/>
                  </a:cubicBezTo>
                  <a:cubicBezTo>
                    <a:pt x="3370" y="64"/>
                    <a:pt x="3103" y="0"/>
                    <a:pt x="2810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3" name="Google Shape;2092;p32">
              <a:extLst>
                <a:ext uri="{FF2B5EF4-FFF2-40B4-BE49-F238E27FC236}">
                  <a16:creationId xmlns:a16="http://schemas.microsoft.com/office/drawing/2014/main" id="{6A3A91B9-5F80-541F-04A0-D153F1A3B5AB}"/>
                </a:ext>
              </a:extLst>
            </p:cNvPr>
            <p:cNvSpPr/>
            <p:nvPr/>
          </p:nvSpPr>
          <p:spPr>
            <a:xfrm>
              <a:off x="7303593" y="3678966"/>
              <a:ext cx="140904" cy="259084"/>
            </a:xfrm>
            <a:custGeom>
              <a:avLst/>
              <a:gdLst/>
              <a:ahLst/>
              <a:cxnLst/>
              <a:rect l="l" t="t" r="r" b="b"/>
              <a:pathLst>
                <a:path w="1073" h="1973" extrusionOk="0">
                  <a:moveTo>
                    <a:pt x="62" y="1"/>
                  </a:moveTo>
                  <a:cubicBezTo>
                    <a:pt x="40" y="1"/>
                    <a:pt x="19" y="14"/>
                    <a:pt x="10" y="35"/>
                  </a:cubicBezTo>
                  <a:cubicBezTo>
                    <a:pt x="0" y="63"/>
                    <a:pt x="14" y="94"/>
                    <a:pt x="41" y="105"/>
                  </a:cubicBezTo>
                  <a:cubicBezTo>
                    <a:pt x="49" y="108"/>
                    <a:pt x="694" y="374"/>
                    <a:pt x="824" y="828"/>
                  </a:cubicBezTo>
                  <a:cubicBezTo>
                    <a:pt x="962" y="1300"/>
                    <a:pt x="778" y="1900"/>
                    <a:pt x="777" y="1906"/>
                  </a:cubicBezTo>
                  <a:cubicBezTo>
                    <a:pt x="770" y="1932"/>
                    <a:pt x="784" y="1963"/>
                    <a:pt x="812" y="1972"/>
                  </a:cubicBezTo>
                  <a:cubicBezTo>
                    <a:pt x="817" y="1973"/>
                    <a:pt x="822" y="1973"/>
                    <a:pt x="828" y="1973"/>
                  </a:cubicBezTo>
                  <a:cubicBezTo>
                    <a:pt x="851" y="1973"/>
                    <a:pt x="872" y="1959"/>
                    <a:pt x="877" y="1934"/>
                  </a:cubicBezTo>
                  <a:cubicBezTo>
                    <a:pt x="885" y="1909"/>
                    <a:pt x="1072" y="1300"/>
                    <a:pt x="927" y="795"/>
                  </a:cubicBezTo>
                  <a:cubicBezTo>
                    <a:pt x="780" y="292"/>
                    <a:pt x="109" y="15"/>
                    <a:pt x="80" y="4"/>
                  </a:cubicBezTo>
                  <a:cubicBezTo>
                    <a:pt x="74" y="2"/>
                    <a:pt x="68" y="1"/>
                    <a:pt x="62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4" name="Google Shape;2093;p32">
              <a:extLst>
                <a:ext uri="{FF2B5EF4-FFF2-40B4-BE49-F238E27FC236}">
                  <a16:creationId xmlns:a16="http://schemas.microsoft.com/office/drawing/2014/main" id="{F6515E3B-8DBB-2EB8-0CB9-9CD8482BB1C3}"/>
                </a:ext>
              </a:extLst>
            </p:cNvPr>
            <p:cNvSpPr/>
            <p:nvPr/>
          </p:nvSpPr>
          <p:spPr>
            <a:xfrm>
              <a:off x="7423485" y="3622369"/>
              <a:ext cx="136176" cy="255539"/>
            </a:xfrm>
            <a:custGeom>
              <a:avLst/>
              <a:gdLst/>
              <a:ahLst/>
              <a:cxnLst/>
              <a:rect l="l" t="t" r="r" b="b"/>
              <a:pathLst>
                <a:path w="1037" h="1946" extrusionOk="0">
                  <a:moveTo>
                    <a:pt x="61" y="0"/>
                  </a:moveTo>
                  <a:cubicBezTo>
                    <a:pt x="40" y="0"/>
                    <a:pt x="20" y="12"/>
                    <a:pt x="11" y="32"/>
                  </a:cubicBezTo>
                  <a:cubicBezTo>
                    <a:pt x="1" y="60"/>
                    <a:pt x="14" y="91"/>
                    <a:pt x="39" y="102"/>
                  </a:cubicBezTo>
                  <a:cubicBezTo>
                    <a:pt x="45" y="105"/>
                    <a:pt x="673" y="375"/>
                    <a:pt x="823" y="826"/>
                  </a:cubicBezTo>
                  <a:cubicBezTo>
                    <a:pt x="915" y="1098"/>
                    <a:pt x="928" y="1464"/>
                    <a:pt x="859" y="1886"/>
                  </a:cubicBezTo>
                  <a:cubicBezTo>
                    <a:pt x="856" y="1914"/>
                    <a:pt x="875" y="1940"/>
                    <a:pt x="903" y="1946"/>
                  </a:cubicBezTo>
                  <a:lnTo>
                    <a:pt x="913" y="1946"/>
                  </a:lnTo>
                  <a:cubicBezTo>
                    <a:pt x="939" y="1946"/>
                    <a:pt x="960" y="1926"/>
                    <a:pt x="965" y="1901"/>
                  </a:cubicBezTo>
                  <a:cubicBezTo>
                    <a:pt x="1036" y="1464"/>
                    <a:pt x="1022" y="1080"/>
                    <a:pt x="925" y="793"/>
                  </a:cubicBezTo>
                  <a:cubicBezTo>
                    <a:pt x="759" y="297"/>
                    <a:pt x="108" y="17"/>
                    <a:pt x="81" y="4"/>
                  </a:cubicBezTo>
                  <a:cubicBezTo>
                    <a:pt x="74" y="1"/>
                    <a:pt x="67" y="0"/>
                    <a:pt x="6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5" name="Google Shape;2094;p32">
              <a:extLst>
                <a:ext uri="{FF2B5EF4-FFF2-40B4-BE49-F238E27FC236}">
                  <a16:creationId xmlns:a16="http://schemas.microsoft.com/office/drawing/2014/main" id="{FFA4E3B7-CB49-9A61-5271-B023D576ADBE}"/>
                </a:ext>
              </a:extLst>
            </p:cNvPr>
            <p:cNvSpPr/>
            <p:nvPr/>
          </p:nvSpPr>
          <p:spPr>
            <a:xfrm>
              <a:off x="6143151" y="3027507"/>
              <a:ext cx="501502" cy="771607"/>
            </a:xfrm>
            <a:custGeom>
              <a:avLst/>
              <a:gdLst/>
              <a:ahLst/>
              <a:cxnLst/>
              <a:rect l="l" t="t" r="r" b="b"/>
              <a:pathLst>
                <a:path w="3819" h="5876" extrusionOk="0">
                  <a:moveTo>
                    <a:pt x="3081" y="1"/>
                  </a:moveTo>
                  <a:lnTo>
                    <a:pt x="0" y="457"/>
                  </a:lnTo>
                  <a:cubicBezTo>
                    <a:pt x="77" y="1651"/>
                    <a:pt x="309" y="2860"/>
                    <a:pt x="798" y="3947"/>
                  </a:cubicBezTo>
                  <a:cubicBezTo>
                    <a:pt x="955" y="4291"/>
                    <a:pt x="1137" y="4624"/>
                    <a:pt x="1351" y="4932"/>
                  </a:cubicBezTo>
                  <a:cubicBezTo>
                    <a:pt x="1677" y="5402"/>
                    <a:pt x="2098" y="5695"/>
                    <a:pt x="2575" y="5876"/>
                  </a:cubicBezTo>
                  <a:cubicBezTo>
                    <a:pt x="3818" y="3696"/>
                    <a:pt x="3243" y="1043"/>
                    <a:pt x="308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6" name="Google Shape;2095;p32">
              <a:extLst>
                <a:ext uri="{FF2B5EF4-FFF2-40B4-BE49-F238E27FC236}">
                  <a16:creationId xmlns:a16="http://schemas.microsoft.com/office/drawing/2014/main" id="{FD80AB77-02A8-2C40-7D8A-9500725AB5DE}"/>
                </a:ext>
              </a:extLst>
            </p:cNvPr>
            <p:cNvSpPr/>
            <p:nvPr/>
          </p:nvSpPr>
          <p:spPr>
            <a:xfrm>
              <a:off x="1349975" y="1015876"/>
              <a:ext cx="1545082" cy="2497217"/>
            </a:xfrm>
            <a:custGeom>
              <a:avLst/>
              <a:gdLst/>
              <a:ahLst/>
              <a:cxnLst/>
              <a:rect l="l" t="t" r="r" b="b"/>
              <a:pathLst>
                <a:path w="11766" h="19017" extrusionOk="0">
                  <a:moveTo>
                    <a:pt x="8362" y="0"/>
                  </a:moveTo>
                  <a:cubicBezTo>
                    <a:pt x="8201" y="0"/>
                    <a:pt x="8038" y="39"/>
                    <a:pt x="7888" y="122"/>
                  </a:cubicBezTo>
                  <a:cubicBezTo>
                    <a:pt x="5912" y="1210"/>
                    <a:pt x="4197" y="2778"/>
                    <a:pt x="2937" y="4667"/>
                  </a:cubicBezTo>
                  <a:cubicBezTo>
                    <a:pt x="1034" y="7518"/>
                    <a:pt x="0" y="11364"/>
                    <a:pt x="1275" y="14677"/>
                  </a:cubicBezTo>
                  <a:cubicBezTo>
                    <a:pt x="2226" y="17160"/>
                    <a:pt x="4501" y="18682"/>
                    <a:pt x="7100" y="18973"/>
                  </a:cubicBezTo>
                  <a:cubicBezTo>
                    <a:pt x="7325" y="18998"/>
                    <a:pt x="7699" y="19016"/>
                    <a:pt x="8135" y="19016"/>
                  </a:cubicBezTo>
                  <a:cubicBezTo>
                    <a:pt x="9199" y="19016"/>
                    <a:pt x="10631" y="18909"/>
                    <a:pt x="11163" y="18538"/>
                  </a:cubicBezTo>
                  <a:cubicBezTo>
                    <a:pt x="11576" y="18248"/>
                    <a:pt x="11766" y="17718"/>
                    <a:pt x="11661" y="17221"/>
                  </a:cubicBezTo>
                  <a:cubicBezTo>
                    <a:pt x="11529" y="16605"/>
                    <a:pt x="10985" y="16181"/>
                    <a:pt x="10378" y="16181"/>
                  </a:cubicBezTo>
                  <a:cubicBezTo>
                    <a:pt x="10287" y="16181"/>
                    <a:pt x="10194" y="16190"/>
                    <a:pt x="10101" y="16210"/>
                  </a:cubicBezTo>
                  <a:lnTo>
                    <a:pt x="10087" y="16213"/>
                  </a:lnTo>
                  <a:cubicBezTo>
                    <a:pt x="9366" y="16366"/>
                    <a:pt x="8642" y="16464"/>
                    <a:pt x="7943" y="16464"/>
                  </a:cubicBezTo>
                  <a:cubicBezTo>
                    <a:pt x="7742" y="16464"/>
                    <a:pt x="7543" y="16456"/>
                    <a:pt x="7347" y="16439"/>
                  </a:cubicBezTo>
                  <a:cubicBezTo>
                    <a:pt x="5646" y="16298"/>
                    <a:pt x="4145" y="15377"/>
                    <a:pt x="3484" y="13790"/>
                  </a:cubicBezTo>
                  <a:cubicBezTo>
                    <a:pt x="2403" y="11199"/>
                    <a:pt x="3312" y="8075"/>
                    <a:pt x="4725" y="5830"/>
                  </a:cubicBezTo>
                  <a:cubicBezTo>
                    <a:pt x="5753" y="4198"/>
                    <a:pt x="7181" y="2818"/>
                    <a:pt x="8857" y="1838"/>
                  </a:cubicBezTo>
                  <a:lnTo>
                    <a:pt x="8863" y="1838"/>
                  </a:lnTo>
                  <a:cubicBezTo>
                    <a:pt x="9321" y="1568"/>
                    <a:pt x="9485" y="981"/>
                    <a:pt x="9227" y="512"/>
                  </a:cubicBezTo>
                  <a:cubicBezTo>
                    <a:pt x="9047" y="184"/>
                    <a:pt x="8710" y="0"/>
                    <a:pt x="8362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7" name="Google Shape;2096;p32">
              <a:extLst>
                <a:ext uri="{FF2B5EF4-FFF2-40B4-BE49-F238E27FC236}">
                  <a16:creationId xmlns:a16="http://schemas.microsoft.com/office/drawing/2014/main" id="{A9978F55-A296-D7E6-B3B3-A45E530ADCBB}"/>
                </a:ext>
              </a:extLst>
            </p:cNvPr>
            <p:cNvSpPr/>
            <p:nvPr/>
          </p:nvSpPr>
          <p:spPr>
            <a:xfrm>
              <a:off x="2380020" y="3140570"/>
              <a:ext cx="515027" cy="372541"/>
            </a:xfrm>
            <a:custGeom>
              <a:avLst/>
              <a:gdLst/>
              <a:ahLst/>
              <a:cxnLst/>
              <a:rect l="l" t="t" r="r" b="b"/>
              <a:pathLst>
                <a:path w="3922" h="2837" extrusionOk="0">
                  <a:moveTo>
                    <a:pt x="2531" y="0"/>
                  </a:moveTo>
                  <a:cubicBezTo>
                    <a:pt x="2441" y="0"/>
                    <a:pt x="2349" y="10"/>
                    <a:pt x="2257" y="29"/>
                  </a:cubicBezTo>
                  <a:lnTo>
                    <a:pt x="2243" y="32"/>
                  </a:lnTo>
                  <a:cubicBezTo>
                    <a:pt x="1739" y="139"/>
                    <a:pt x="1230" y="219"/>
                    <a:pt x="733" y="257"/>
                  </a:cubicBezTo>
                  <a:cubicBezTo>
                    <a:pt x="448" y="682"/>
                    <a:pt x="35" y="1511"/>
                    <a:pt x="1" y="2832"/>
                  </a:cubicBezTo>
                  <a:lnTo>
                    <a:pt x="1" y="2835"/>
                  </a:lnTo>
                  <a:cubicBezTo>
                    <a:pt x="87" y="2836"/>
                    <a:pt x="178" y="2837"/>
                    <a:pt x="271" y="2837"/>
                  </a:cubicBezTo>
                  <a:cubicBezTo>
                    <a:pt x="1337" y="2837"/>
                    <a:pt x="2782" y="2732"/>
                    <a:pt x="3318" y="2358"/>
                  </a:cubicBezTo>
                  <a:cubicBezTo>
                    <a:pt x="3732" y="2068"/>
                    <a:pt x="3922" y="1538"/>
                    <a:pt x="3817" y="1040"/>
                  </a:cubicBezTo>
                  <a:cubicBezTo>
                    <a:pt x="3684" y="422"/>
                    <a:pt x="3139" y="0"/>
                    <a:pt x="2531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8" name="Google Shape;2097;p32">
              <a:extLst>
                <a:ext uri="{FF2B5EF4-FFF2-40B4-BE49-F238E27FC236}">
                  <a16:creationId xmlns:a16="http://schemas.microsoft.com/office/drawing/2014/main" id="{CDD82D59-0EF6-E024-E743-0E028F1CAC19}"/>
                </a:ext>
              </a:extLst>
            </p:cNvPr>
            <p:cNvSpPr/>
            <p:nvPr/>
          </p:nvSpPr>
          <p:spPr>
            <a:xfrm>
              <a:off x="2408253" y="1944018"/>
              <a:ext cx="4284759" cy="2024877"/>
            </a:xfrm>
            <a:custGeom>
              <a:avLst/>
              <a:gdLst/>
              <a:ahLst/>
              <a:cxnLst/>
              <a:rect l="l" t="t" r="r" b="b"/>
              <a:pathLst>
                <a:path w="32629" h="15420" extrusionOk="0">
                  <a:moveTo>
                    <a:pt x="21379" y="0"/>
                  </a:moveTo>
                  <a:cubicBezTo>
                    <a:pt x="21130" y="753"/>
                    <a:pt x="21123" y="1945"/>
                    <a:pt x="20668" y="2349"/>
                  </a:cubicBezTo>
                  <a:cubicBezTo>
                    <a:pt x="20301" y="2677"/>
                    <a:pt x="19739" y="2747"/>
                    <a:pt x="19173" y="2747"/>
                  </a:cubicBezTo>
                  <a:cubicBezTo>
                    <a:pt x="18746" y="2747"/>
                    <a:pt x="18317" y="2708"/>
                    <a:pt x="17965" y="2708"/>
                  </a:cubicBezTo>
                  <a:cubicBezTo>
                    <a:pt x="17932" y="2708"/>
                    <a:pt x="17900" y="2708"/>
                    <a:pt x="17868" y="2709"/>
                  </a:cubicBezTo>
                  <a:cubicBezTo>
                    <a:pt x="15683" y="2762"/>
                    <a:pt x="13213" y="2899"/>
                    <a:pt x="11044" y="3176"/>
                  </a:cubicBezTo>
                  <a:cubicBezTo>
                    <a:pt x="9145" y="3418"/>
                    <a:pt x="7202" y="3772"/>
                    <a:pt x="5396" y="4454"/>
                  </a:cubicBezTo>
                  <a:cubicBezTo>
                    <a:pt x="4182" y="4912"/>
                    <a:pt x="2936" y="5546"/>
                    <a:pt x="2082" y="6564"/>
                  </a:cubicBezTo>
                  <a:cubicBezTo>
                    <a:pt x="0" y="9037"/>
                    <a:pt x="984" y="13172"/>
                    <a:pt x="4099" y="14228"/>
                  </a:cubicBezTo>
                  <a:lnTo>
                    <a:pt x="6401" y="14991"/>
                  </a:lnTo>
                  <a:cubicBezTo>
                    <a:pt x="7268" y="15277"/>
                    <a:pt x="8171" y="15420"/>
                    <a:pt x="9078" y="15420"/>
                  </a:cubicBezTo>
                  <a:cubicBezTo>
                    <a:pt x="9622" y="15420"/>
                    <a:pt x="10167" y="15369"/>
                    <a:pt x="10706" y="15266"/>
                  </a:cubicBezTo>
                  <a:cubicBezTo>
                    <a:pt x="13598" y="14717"/>
                    <a:pt x="16531" y="14334"/>
                    <a:pt x="19457" y="14334"/>
                  </a:cubicBezTo>
                  <a:cubicBezTo>
                    <a:pt x="20657" y="14334"/>
                    <a:pt x="21857" y="14399"/>
                    <a:pt x="23052" y="14542"/>
                  </a:cubicBezTo>
                  <a:cubicBezTo>
                    <a:pt x="23772" y="14629"/>
                    <a:pt x="24436" y="14670"/>
                    <a:pt x="25047" y="14670"/>
                  </a:cubicBezTo>
                  <a:cubicBezTo>
                    <a:pt x="32629" y="14670"/>
                    <a:pt x="32180" y="8440"/>
                    <a:pt x="32177" y="6699"/>
                  </a:cubicBezTo>
                  <a:cubicBezTo>
                    <a:pt x="32175" y="3917"/>
                    <a:pt x="30710" y="2275"/>
                    <a:pt x="30089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9" name="Google Shape;2098;p32">
              <a:extLst>
                <a:ext uri="{FF2B5EF4-FFF2-40B4-BE49-F238E27FC236}">
                  <a16:creationId xmlns:a16="http://schemas.microsoft.com/office/drawing/2014/main" id="{6FE2B370-7C9D-EE82-09A1-D0FAEE73D31D}"/>
                </a:ext>
              </a:extLst>
            </p:cNvPr>
            <p:cNvSpPr/>
            <p:nvPr/>
          </p:nvSpPr>
          <p:spPr>
            <a:xfrm>
              <a:off x="5115207" y="2097001"/>
              <a:ext cx="73669" cy="348510"/>
            </a:xfrm>
            <a:custGeom>
              <a:avLst/>
              <a:gdLst/>
              <a:ahLst/>
              <a:cxnLst/>
              <a:rect l="l" t="t" r="r" b="b"/>
              <a:pathLst>
                <a:path w="561" h="2654" extrusionOk="0">
                  <a:moveTo>
                    <a:pt x="499" y="0"/>
                  </a:moveTo>
                  <a:cubicBezTo>
                    <a:pt x="476" y="0"/>
                    <a:pt x="457" y="17"/>
                    <a:pt x="451" y="40"/>
                  </a:cubicBezTo>
                  <a:cubicBezTo>
                    <a:pt x="448" y="52"/>
                    <a:pt x="182" y="1093"/>
                    <a:pt x="4" y="2595"/>
                  </a:cubicBezTo>
                  <a:cubicBezTo>
                    <a:pt x="1" y="2623"/>
                    <a:pt x="22" y="2650"/>
                    <a:pt x="51" y="2653"/>
                  </a:cubicBezTo>
                  <a:lnTo>
                    <a:pt x="58" y="2653"/>
                  </a:lnTo>
                  <a:cubicBezTo>
                    <a:pt x="84" y="2653"/>
                    <a:pt x="108" y="2633"/>
                    <a:pt x="108" y="2607"/>
                  </a:cubicBezTo>
                  <a:cubicBezTo>
                    <a:pt x="284" y="1113"/>
                    <a:pt x="548" y="77"/>
                    <a:pt x="552" y="67"/>
                  </a:cubicBezTo>
                  <a:cubicBezTo>
                    <a:pt x="561" y="39"/>
                    <a:pt x="544" y="10"/>
                    <a:pt x="515" y="3"/>
                  </a:cubicBezTo>
                  <a:cubicBezTo>
                    <a:pt x="510" y="1"/>
                    <a:pt x="504" y="0"/>
                    <a:pt x="499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0" name="Google Shape;2099;p32">
              <a:extLst>
                <a:ext uri="{FF2B5EF4-FFF2-40B4-BE49-F238E27FC236}">
                  <a16:creationId xmlns:a16="http://schemas.microsoft.com/office/drawing/2014/main" id="{3864D509-0047-82A6-0B48-46D45BFFFCCC}"/>
                </a:ext>
              </a:extLst>
            </p:cNvPr>
            <p:cNvSpPr/>
            <p:nvPr/>
          </p:nvSpPr>
          <p:spPr>
            <a:xfrm>
              <a:off x="5221573" y="1944018"/>
              <a:ext cx="1242526" cy="481401"/>
            </a:xfrm>
            <a:custGeom>
              <a:avLst/>
              <a:gdLst/>
              <a:ahLst/>
              <a:cxnLst/>
              <a:rect l="l" t="t" r="r" b="b"/>
              <a:pathLst>
                <a:path w="9462" h="3666" extrusionOk="0">
                  <a:moveTo>
                    <a:pt x="1" y="0"/>
                  </a:moveTo>
                  <a:cubicBezTo>
                    <a:pt x="350" y="1730"/>
                    <a:pt x="2713" y="3665"/>
                    <a:pt x="5446" y="3665"/>
                  </a:cubicBezTo>
                  <a:cubicBezTo>
                    <a:pt x="6760" y="3665"/>
                    <a:pt x="8159" y="3218"/>
                    <a:pt x="9461" y="2085"/>
                  </a:cubicBezTo>
                  <a:cubicBezTo>
                    <a:pt x="9159" y="1418"/>
                    <a:pt x="8866" y="743"/>
                    <a:pt x="8663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1" name="Google Shape;2100;p32">
              <a:extLst>
                <a:ext uri="{FF2B5EF4-FFF2-40B4-BE49-F238E27FC236}">
                  <a16:creationId xmlns:a16="http://schemas.microsoft.com/office/drawing/2014/main" id="{78FA023C-1796-D7F9-A13B-319FC77C5600}"/>
                </a:ext>
              </a:extLst>
            </p:cNvPr>
            <p:cNvSpPr/>
            <p:nvPr/>
          </p:nvSpPr>
          <p:spPr>
            <a:xfrm>
              <a:off x="6103756" y="2816614"/>
              <a:ext cx="546543" cy="999307"/>
            </a:xfrm>
            <a:custGeom>
              <a:avLst/>
              <a:gdLst/>
              <a:ahLst/>
              <a:cxnLst/>
              <a:rect l="l" t="t" r="r" b="b"/>
              <a:pathLst>
                <a:path w="4162" h="7610" extrusionOk="0">
                  <a:moveTo>
                    <a:pt x="4035" y="0"/>
                  </a:moveTo>
                  <a:cubicBezTo>
                    <a:pt x="4005" y="0"/>
                    <a:pt x="3983" y="26"/>
                    <a:pt x="3983" y="54"/>
                  </a:cubicBezTo>
                  <a:cubicBezTo>
                    <a:pt x="3983" y="136"/>
                    <a:pt x="3983" y="227"/>
                    <a:pt x="3984" y="329"/>
                  </a:cubicBezTo>
                  <a:cubicBezTo>
                    <a:pt x="4005" y="2062"/>
                    <a:pt x="4054" y="6123"/>
                    <a:pt x="42" y="7505"/>
                  </a:cubicBezTo>
                  <a:cubicBezTo>
                    <a:pt x="15" y="7515"/>
                    <a:pt x="0" y="7545"/>
                    <a:pt x="9" y="7573"/>
                  </a:cubicBezTo>
                  <a:cubicBezTo>
                    <a:pt x="16" y="7595"/>
                    <a:pt x="38" y="7609"/>
                    <a:pt x="59" y="7609"/>
                  </a:cubicBezTo>
                  <a:cubicBezTo>
                    <a:pt x="65" y="7609"/>
                    <a:pt x="72" y="7609"/>
                    <a:pt x="78" y="7605"/>
                  </a:cubicBezTo>
                  <a:cubicBezTo>
                    <a:pt x="4161" y="6197"/>
                    <a:pt x="4113" y="2083"/>
                    <a:pt x="4091" y="327"/>
                  </a:cubicBezTo>
                  <a:cubicBezTo>
                    <a:pt x="4091" y="227"/>
                    <a:pt x="4090" y="136"/>
                    <a:pt x="4090" y="54"/>
                  </a:cubicBezTo>
                  <a:cubicBezTo>
                    <a:pt x="4090" y="23"/>
                    <a:pt x="4064" y="0"/>
                    <a:pt x="403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2" name="Google Shape;2101;p32">
              <a:extLst>
                <a:ext uri="{FF2B5EF4-FFF2-40B4-BE49-F238E27FC236}">
                  <a16:creationId xmlns:a16="http://schemas.microsoft.com/office/drawing/2014/main" id="{30B7C7BD-E779-8A28-EB41-D1F6559CA77A}"/>
                </a:ext>
              </a:extLst>
            </p:cNvPr>
            <p:cNvSpPr/>
            <p:nvPr/>
          </p:nvSpPr>
          <p:spPr>
            <a:xfrm>
              <a:off x="3797579" y="2938212"/>
              <a:ext cx="1194070" cy="737859"/>
            </a:xfrm>
            <a:custGeom>
              <a:avLst/>
              <a:gdLst/>
              <a:ahLst/>
              <a:cxnLst/>
              <a:rect l="l" t="t" r="r" b="b"/>
              <a:pathLst>
                <a:path w="9093" h="5619" extrusionOk="0">
                  <a:moveTo>
                    <a:pt x="6890" y="0"/>
                  </a:moveTo>
                  <a:cubicBezTo>
                    <a:pt x="6706" y="0"/>
                    <a:pt x="6543" y="15"/>
                    <a:pt x="6351" y="68"/>
                  </a:cubicBezTo>
                  <a:cubicBezTo>
                    <a:pt x="6137" y="129"/>
                    <a:pt x="5883" y="161"/>
                    <a:pt x="5662" y="178"/>
                  </a:cubicBezTo>
                  <a:cubicBezTo>
                    <a:pt x="5547" y="186"/>
                    <a:pt x="5418" y="197"/>
                    <a:pt x="5292" y="197"/>
                  </a:cubicBezTo>
                  <a:cubicBezTo>
                    <a:pt x="5187" y="197"/>
                    <a:pt x="5083" y="189"/>
                    <a:pt x="4990" y="166"/>
                  </a:cubicBezTo>
                  <a:cubicBezTo>
                    <a:pt x="4880" y="139"/>
                    <a:pt x="4781" y="95"/>
                    <a:pt x="4664" y="95"/>
                  </a:cubicBezTo>
                  <a:cubicBezTo>
                    <a:pt x="4661" y="95"/>
                    <a:pt x="4657" y="95"/>
                    <a:pt x="4653" y="95"/>
                  </a:cubicBezTo>
                  <a:cubicBezTo>
                    <a:pt x="4534" y="99"/>
                    <a:pt x="4412" y="131"/>
                    <a:pt x="4295" y="149"/>
                  </a:cubicBezTo>
                  <a:cubicBezTo>
                    <a:pt x="4084" y="181"/>
                    <a:pt x="3942" y="275"/>
                    <a:pt x="3745" y="336"/>
                  </a:cubicBezTo>
                  <a:cubicBezTo>
                    <a:pt x="3704" y="349"/>
                    <a:pt x="3665" y="354"/>
                    <a:pt x="3626" y="354"/>
                  </a:cubicBezTo>
                  <a:cubicBezTo>
                    <a:pt x="3481" y="354"/>
                    <a:pt x="3348" y="284"/>
                    <a:pt x="3201" y="284"/>
                  </a:cubicBezTo>
                  <a:cubicBezTo>
                    <a:pt x="3183" y="284"/>
                    <a:pt x="3164" y="285"/>
                    <a:pt x="3146" y="288"/>
                  </a:cubicBezTo>
                  <a:cubicBezTo>
                    <a:pt x="2940" y="315"/>
                    <a:pt x="2722" y="438"/>
                    <a:pt x="2519" y="493"/>
                  </a:cubicBezTo>
                  <a:cubicBezTo>
                    <a:pt x="2291" y="555"/>
                    <a:pt x="2118" y="597"/>
                    <a:pt x="1892" y="597"/>
                  </a:cubicBezTo>
                  <a:cubicBezTo>
                    <a:pt x="1877" y="597"/>
                    <a:pt x="1863" y="597"/>
                    <a:pt x="1848" y="596"/>
                  </a:cubicBezTo>
                  <a:cubicBezTo>
                    <a:pt x="1842" y="596"/>
                    <a:pt x="1837" y="596"/>
                    <a:pt x="1832" y="596"/>
                  </a:cubicBezTo>
                  <a:cubicBezTo>
                    <a:pt x="1604" y="596"/>
                    <a:pt x="1380" y="684"/>
                    <a:pt x="1164" y="752"/>
                  </a:cubicBezTo>
                  <a:cubicBezTo>
                    <a:pt x="965" y="816"/>
                    <a:pt x="811" y="950"/>
                    <a:pt x="628" y="1049"/>
                  </a:cubicBezTo>
                  <a:cubicBezTo>
                    <a:pt x="486" y="1125"/>
                    <a:pt x="313" y="1186"/>
                    <a:pt x="214" y="1323"/>
                  </a:cubicBezTo>
                  <a:cubicBezTo>
                    <a:pt x="94" y="1493"/>
                    <a:pt x="77" y="1788"/>
                    <a:pt x="69" y="1987"/>
                  </a:cubicBezTo>
                  <a:cubicBezTo>
                    <a:pt x="59" y="2207"/>
                    <a:pt x="97" y="2407"/>
                    <a:pt x="49" y="2627"/>
                  </a:cubicBezTo>
                  <a:cubicBezTo>
                    <a:pt x="0" y="2849"/>
                    <a:pt x="6" y="2986"/>
                    <a:pt x="100" y="3188"/>
                  </a:cubicBezTo>
                  <a:cubicBezTo>
                    <a:pt x="190" y="3381"/>
                    <a:pt x="212" y="3576"/>
                    <a:pt x="240" y="3787"/>
                  </a:cubicBezTo>
                  <a:cubicBezTo>
                    <a:pt x="297" y="4204"/>
                    <a:pt x="244" y="4704"/>
                    <a:pt x="493" y="5058"/>
                  </a:cubicBezTo>
                  <a:cubicBezTo>
                    <a:pt x="717" y="5380"/>
                    <a:pt x="1026" y="5618"/>
                    <a:pt x="1439" y="5618"/>
                  </a:cubicBezTo>
                  <a:cubicBezTo>
                    <a:pt x="1446" y="5618"/>
                    <a:pt x="1454" y="5618"/>
                    <a:pt x="1461" y="5618"/>
                  </a:cubicBezTo>
                  <a:cubicBezTo>
                    <a:pt x="1905" y="5609"/>
                    <a:pt x="2315" y="5522"/>
                    <a:pt x="2743" y="5377"/>
                  </a:cubicBezTo>
                  <a:cubicBezTo>
                    <a:pt x="2811" y="5353"/>
                    <a:pt x="2873" y="5345"/>
                    <a:pt x="2931" y="5345"/>
                  </a:cubicBezTo>
                  <a:cubicBezTo>
                    <a:pt x="3091" y="5345"/>
                    <a:pt x="3225" y="5409"/>
                    <a:pt x="3401" y="5409"/>
                  </a:cubicBezTo>
                  <a:cubicBezTo>
                    <a:pt x="3414" y="5409"/>
                    <a:pt x="3427" y="5409"/>
                    <a:pt x="3440" y="5408"/>
                  </a:cubicBezTo>
                  <a:cubicBezTo>
                    <a:pt x="3691" y="5395"/>
                    <a:pt x="3962" y="5324"/>
                    <a:pt x="4209" y="5267"/>
                  </a:cubicBezTo>
                  <a:cubicBezTo>
                    <a:pt x="4755" y="5141"/>
                    <a:pt x="5283" y="5151"/>
                    <a:pt x="5834" y="5134"/>
                  </a:cubicBezTo>
                  <a:cubicBezTo>
                    <a:pt x="6076" y="5127"/>
                    <a:pt x="6348" y="5085"/>
                    <a:pt x="6584" y="5028"/>
                  </a:cubicBezTo>
                  <a:cubicBezTo>
                    <a:pt x="6696" y="5001"/>
                    <a:pt x="6803" y="4964"/>
                    <a:pt x="6915" y="4964"/>
                  </a:cubicBezTo>
                  <a:cubicBezTo>
                    <a:pt x="6928" y="4964"/>
                    <a:pt x="6941" y="4964"/>
                    <a:pt x="6954" y="4965"/>
                  </a:cubicBezTo>
                  <a:cubicBezTo>
                    <a:pt x="7069" y="4974"/>
                    <a:pt x="7179" y="5025"/>
                    <a:pt x="7294" y="5041"/>
                  </a:cubicBezTo>
                  <a:cubicBezTo>
                    <a:pt x="7322" y="5045"/>
                    <a:pt x="7350" y="5047"/>
                    <a:pt x="7379" y="5047"/>
                  </a:cubicBezTo>
                  <a:cubicBezTo>
                    <a:pt x="7545" y="5047"/>
                    <a:pt x="7710" y="4986"/>
                    <a:pt x="7876" y="4986"/>
                  </a:cubicBezTo>
                  <a:cubicBezTo>
                    <a:pt x="7897" y="4986"/>
                    <a:pt x="7919" y="4987"/>
                    <a:pt x="7940" y="4990"/>
                  </a:cubicBezTo>
                  <a:cubicBezTo>
                    <a:pt x="8073" y="5002"/>
                    <a:pt x="8190" y="5041"/>
                    <a:pt x="8313" y="5041"/>
                  </a:cubicBezTo>
                  <a:cubicBezTo>
                    <a:pt x="8371" y="5041"/>
                    <a:pt x="8431" y="5033"/>
                    <a:pt x="8494" y="5008"/>
                  </a:cubicBezTo>
                  <a:cubicBezTo>
                    <a:pt x="8897" y="4854"/>
                    <a:pt x="9093" y="4479"/>
                    <a:pt x="9085" y="4072"/>
                  </a:cubicBezTo>
                  <a:cubicBezTo>
                    <a:pt x="9075" y="3629"/>
                    <a:pt x="8828" y="3192"/>
                    <a:pt x="8897" y="2745"/>
                  </a:cubicBezTo>
                  <a:cubicBezTo>
                    <a:pt x="8931" y="2521"/>
                    <a:pt x="8968" y="2295"/>
                    <a:pt x="9004" y="2071"/>
                  </a:cubicBezTo>
                  <a:cubicBezTo>
                    <a:pt x="9038" y="1858"/>
                    <a:pt x="8954" y="1680"/>
                    <a:pt x="8958" y="1473"/>
                  </a:cubicBezTo>
                  <a:cubicBezTo>
                    <a:pt x="8961" y="1244"/>
                    <a:pt x="9054" y="1050"/>
                    <a:pt x="8974" y="825"/>
                  </a:cubicBezTo>
                  <a:cubicBezTo>
                    <a:pt x="8917" y="668"/>
                    <a:pt x="8837" y="499"/>
                    <a:pt x="8761" y="349"/>
                  </a:cubicBezTo>
                  <a:cubicBezTo>
                    <a:pt x="8653" y="131"/>
                    <a:pt x="8487" y="137"/>
                    <a:pt x="8266" y="128"/>
                  </a:cubicBezTo>
                  <a:cubicBezTo>
                    <a:pt x="8060" y="118"/>
                    <a:pt x="7846" y="128"/>
                    <a:pt x="7643" y="111"/>
                  </a:cubicBezTo>
                  <a:cubicBezTo>
                    <a:pt x="7533" y="102"/>
                    <a:pt x="7439" y="59"/>
                    <a:pt x="7336" y="31"/>
                  </a:cubicBezTo>
                  <a:cubicBezTo>
                    <a:pt x="7232" y="2"/>
                    <a:pt x="7132" y="4"/>
                    <a:pt x="7025" y="2"/>
                  </a:cubicBezTo>
                  <a:cubicBezTo>
                    <a:pt x="6978" y="1"/>
                    <a:pt x="6933" y="0"/>
                    <a:pt x="6890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3" name="Google Shape;2102;p32">
              <a:extLst>
                <a:ext uri="{FF2B5EF4-FFF2-40B4-BE49-F238E27FC236}">
                  <a16:creationId xmlns:a16="http://schemas.microsoft.com/office/drawing/2014/main" id="{7B57BA20-389E-41BE-2C4F-E82F531324F5}"/>
                </a:ext>
              </a:extLst>
            </p:cNvPr>
            <p:cNvSpPr/>
            <p:nvPr/>
          </p:nvSpPr>
          <p:spPr>
            <a:xfrm>
              <a:off x="3789832" y="2930859"/>
              <a:ext cx="1208384" cy="752304"/>
            </a:xfrm>
            <a:custGeom>
              <a:avLst/>
              <a:gdLst/>
              <a:ahLst/>
              <a:cxnLst/>
              <a:rect l="l" t="t" r="r" b="b"/>
              <a:pathLst>
                <a:path w="9202" h="5729" extrusionOk="0">
                  <a:moveTo>
                    <a:pt x="6955" y="1"/>
                  </a:moveTo>
                  <a:cubicBezTo>
                    <a:pt x="6756" y="1"/>
                    <a:pt x="6588" y="17"/>
                    <a:pt x="6396" y="71"/>
                  </a:cubicBezTo>
                  <a:cubicBezTo>
                    <a:pt x="6167" y="135"/>
                    <a:pt x="5900" y="164"/>
                    <a:pt x="5718" y="178"/>
                  </a:cubicBezTo>
                  <a:lnTo>
                    <a:pt x="5676" y="181"/>
                  </a:lnTo>
                  <a:cubicBezTo>
                    <a:pt x="5568" y="189"/>
                    <a:pt x="5453" y="197"/>
                    <a:pt x="5342" y="197"/>
                  </a:cubicBezTo>
                  <a:cubicBezTo>
                    <a:pt x="5243" y="197"/>
                    <a:pt x="5148" y="190"/>
                    <a:pt x="5062" y="170"/>
                  </a:cubicBezTo>
                  <a:cubicBezTo>
                    <a:pt x="5029" y="160"/>
                    <a:pt x="4999" y="151"/>
                    <a:pt x="4969" y="143"/>
                  </a:cubicBezTo>
                  <a:cubicBezTo>
                    <a:pt x="4893" y="121"/>
                    <a:pt x="4814" y="95"/>
                    <a:pt x="4722" y="95"/>
                  </a:cubicBezTo>
                  <a:cubicBezTo>
                    <a:pt x="4718" y="95"/>
                    <a:pt x="4713" y="95"/>
                    <a:pt x="4708" y="95"/>
                  </a:cubicBezTo>
                  <a:cubicBezTo>
                    <a:pt x="4623" y="100"/>
                    <a:pt x="4537" y="115"/>
                    <a:pt x="4454" y="131"/>
                  </a:cubicBezTo>
                  <a:cubicBezTo>
                    <a:pt x="4415" y="138"/>
                    <a:pt x="4378" y="145"/>
                    <a:pt x="4343" y="151"/>
                  </a:cubicBezTo>
                  <a:cubicBezTo>
                    <a:pt x="4208" y="173"/>
                    <a:pt x="4100" y="217"/>
                    <a:pt x="3994" y="262"/>
                  </a:cubicBezTo>
                  <a:cubicBezTo>
                    <a:pt x="3930" y="288"/>
                    <a:pt x="3863" y="317"/>
                    <a:pt x="3787" y="341"/>
                  </a:cubicBezTo>
                  <a:cubicBezTo>
                    <a:pt x="3753" y="352"/>
                    <a:pt x="3719" y="356"/>
                    <a:pt x="3686" y="356"/>
                  </a:cubicBezTo>
                  <a:cubicBezTo>
                    <a:pt x="3620" y="356"/>
                    <a:pt x="3555" y="339"/>
                    <a:pt x="3487" y="322"/>
                  </a:cubicBezTo>
                  <a:cubicBezTo>
                    <a:pt x="3416" y="305"/>
                    <a:pt x="3341" y="287"/>
                    <a:pt x="3262" y="287"/>
                  </a:cubicBezTo>
                  <a:cubicBezTo>
                    <a:pt x="3241" y="287"/>
                    <a:pt x="3219" y="288"/>
                    <a:pt x="3198" y="291"/>
                  </a:cubicBezTo>
                  <a:cubicBezTo>
                    <a:pt x="3069" y="308"/>
                    <a:pt x="2936" y="360"/>
                    <a:pt x="2808" y="410"/>
                  </a:cubicBezTo>
                  <a:cubicBezTo>
                    <a:pt x="2722" y="444"/>
                    <a:pt x="2642" y="477"/>
                    <a:pt x="2564" y="498"/>
                  </a:cubicBezTo>
                  <a:cubicBezTo>
                    <a:pt x="2342" y="558"/>
                    <a:pt x="2168" y="600"/>
                    <a:pt x="1930" y="600"/>
                  </a:cubicBezTo>
                  <a:cubicBezTo>
                    <a:pt x="1922" y="600"/>
                    <a:pt x="1915" y="600"/>
                    <a:pt x="1907" y="599"/>
                  </a:cubicBezTo>
                  <a:cubicBezTo>
                    <a:pt x="1900" y="599"/>
                    <a:pt x="1894" y="599"/>
                    <a:pt x="1887" y="599"/>
                  </a:cubicBezTo>
                  <a:cubicBezTo>
                    <a:pt x="1690" y="599"/>
                    <a:pt x="1495" y="661"/>
                    <a:pt x="1307" y="724"/>
                  </a:cubicBezTo>
                  <a:cubicBezTo>
                    <a:pt x="1273" y="735"/>
                    <a:pt x="1241" y="745"/>
                    <a:pt x="1207" y="756"/>
                  </a:cubicBezTo>
                  <a:cubicBezTo>
                    <a:pt x="1070" y="801"/>
                    <a:pt x="953" y="876"/>
                    <a:pt x="842" y="948"/>
                  </a:cubicBezTo>
                  <a:cubicBezTo>
                    <a:pt x="782" y="985"/>
                    <a:pt x="723" y="1022"/>
                    <a:pt x="660" y="1056"/>
                  </a:cubicBezTo>
                  <a:cubicBezTo>
                    <a:pt x="630" y="1072"/>
                    <a:pt x="599" y="1088"/>
                    <a:pt x="566" y="1105"/>
                  </a:cubicBezTo>
                  <a:cubicBezTo>
                    <a:pt x="442" y="1166"/>
                    <a:pt x="313" y="1229"/>
                    <a:pt x="228" y="1349"/>
                  </a:cubicBezTo>
                  <a:cubicBezTo>
                    <a:pt x="95" y="1536"/>
                    <a:pt x="79" y="1864"/>
                    <a:pt x="72" y="2042"/>
                  </a:cubicBezTo>
                  <a:cubicBezTo>
                    <a:pt x="68" y="2123"/>
                    <a:pt x="72" y="2201"/>
                    <a:pt x="73" y="2277"/>
                  </a:cubicBezTo>
                  <a:cubicBezTo>
                    <a:pt x="79" y="2411"/>
                    <a:pt x="82" y="2537"/>
                    <a:pt x="53" y="2671"/>
                  </a:cubicBezTo>
                  <a:cubicBezTo>
                    <a:pt x="1" y="2914"/>
                    <a:pt x="15" y="3064"/>
                    <a:pt x="109" y="3268"/>
                  </a:cubicBezTo>
                  <a:cubicBezTo>
                    <a:pt x="188" y="3439"/>
                    <a:pt x="213" y="3615"/>
                    <a:pt x="238" y="3803"/>
                  </a:cubicBezTo>
                  <a:lnTo>
                    <a:pt x="245" y="3852"/>
                  </a:lnTo>
                  <a:cubicBezTo>
                    <a:pt x="261" y="3962"/>
                    <a:pt x="268" y="4076"/>
                    <a:pt x="275" y="4198"/>
                  </a:cubicBezTo>
                  <a:cubicBezTo>
                    <a:pt x="295" y="4530"/>
                    <a:pt x="318" y="4876"/>
                    <a:pt x="508" y="5147"/>
                  </a:cubicBezTo>
                  <a:cubicBezTo>
                    <a:pt x="777" y="5533"/>
                    <a:pt x="1110" y="5728"/>
                    <a:pt x="1498" y="5728"/>
                  </a:cubicBezTo>
                  <a:cubicBezTo>
                    <a:pt x="1506" y="5728"/>
                    <a:pt x="1513" y="5728"/>
                    <a:pt x="1523" y="5724"/>
                  </a:cubicBezTo>
                  <a:cubicBezTo>
                    <a:pt x="1553" y="5724"/>
                    <a:pt x="1577" y="5698"/>
                    <a:pt x="1577" y="5668"/>
                  </a:cubicBezTo>
                  <a:cubicBezTo>
                    <a:pt x="1577" y="5638"/>
                    <a:pt x="1556" y="5614"/>
                    <a:pt x="1521" y="5614"/>
                  </a:cubicBezTo>
                  <a:lnTo>
                    <a:pt x="1501" y="5614"/>
                  </a:lnTo>
                  <a:cubicBezTo>
                    <a:pt x="1151" y="5614"/>
                    <a:pt x="849" y="5434"/>
                    <a:pt x="600" y="5079"/>
                  </a:cubicBezTo>
                  <a:cubicBezTo>
                    <a:pt x="428" y="4831"/>
                    <a:pt x="406" y="4503"/>
                    <a:pt x="386" y="4185"/>
                  </a:cubicBezTo>
                  <a:cubicBezTo>
                    <a:pt x="379" y="4068"/>
                    <a:pt x="372" y="3946"/>
                    <a:pt x="356" y="3832"/>
                  </a:cubicBezTo>
                  <a:lnTo>
                    <a:pt x="349" y="3782"/>
                  </a:lnTo>
                  <a:cubicBezTo>
                    <a:pt x="323" y="3586"/>
                    <a:pt x="299" y="3401"/>
                    <a:pt x="211" y="3215"/>
                  </a:cubicBezTo>
                  <a:cubicBezTo>
                    <a:pt x="125" y="3034"/>
                    <a:pt x="115" y="2911"/>
                    <a:pt x="163" y="2690"/>
                  </a:cubicBezTo>
                  <a:cubicBezTo>
                    <a:pt x="195" y="2543"/>
                    <a:pt x="192" y="2404"/>
                    <a:pt x="186" y="2269"/>
                  </a:cubicBezTo>
                  <a:cubicBezTo>
                    <a:pt x="182" y="2194"/>
                    <a:pt x="181" y="2119"/>
                    <a:pt x="185" y="2042"/>
                  </a:cubicBezTo>
                  <a:cubicBezTo>
                    <a:pt x="192" y="1877"/>
                    <a:pt x="206" y="1569"/>
                    <a:pt x="320" y="1408"/>
                  </a:cubicBezTo>
                  <a:cubicBezTo>
                    <a:pt x="389" y="1312"/>
                    <a:pt x="506" y="1255"/>
                    <a:pt x="617" y="1199"/>
                  </a:cubicBezTo>
                  <a:cubicBezTo>
                    <a:pt x="652" y="1183"/>
                    <a:pt x="685" y="1165"/>
                    <a:pt x="716" y="1149"/>
                  </a:cubicBezTo>
                  <a:cubicBezTo>
                    <a:pt x="782" y="1113"/>
                    <a:pt x="843" y="1073"/>
                    <a:pt x="903" y="1035"/>
                  </a:cubicBezTo>
                  <a:cubicBezTo>
                    <a:pt x="1014" y="964"/>
                    <a:pt x="1120" y="895"/>
                    <a:pt x="1243" y="856"/>
                  </a:cubicBezTo>
                  <a:cubicBezTo>
                    <a:pt x="1277" y="845"/>
                    <a:pt x="1310" y="834"/>
                    <a:pt x="1344" y="822"/>
                  </a:cubicBezTo>
                  <a:cubicBezTo>
                    <a:pt x="1526" y="764"/>
                    <a:pt x="1718" y="702"/>
                    <a:pt x="1896" y="702"/>
                  </a:cubicBezTo>
                  <a:cubicBezTo>
                    <a:pt x="1900" y="702"/>
                    <a:pt x="1904" y="702"/>
                    <a:pt x="1908" y="702"/>
                  </a:cubicBezTo>
                  <a:cubicBezTo>
                    <a:pt x="1920" y="702"/>
                    <a:pt x="1932" y="703"/>
                    <a:pt x="1943" y="703"/>
                  </a:cubicBezTo>
                  <a:cubicBezTo>
                    <a:pt x="2190" y="703"/>
                    <a:pt x="2370" y="659"/>
                    <a:pt x="2595" y="598"/>
                  </a:cubicBezTo>
                  <a:cubicBezTo>
                    <a:pt x="2679" y="574"/>
                    <a:pt x="2766" y="541"/>
                    <a:pt x="2851" y="507"/>
                  </a:cubicBezTo>
                  <a:cubicBezTo>
                    <a:pt x="2972" y="458"/>
                    <a:pt x="3099" y="408"/>
                    <a:pt x="3215" y="394"/>
                  </a:cubicBezTo>
                  <a:cubicBezTo>
                    <a:pt x="3231" y="392"/>
                    <a:pt x="3247" y="391"/>
                    <a:pt x="3263" y="391"/>
                  </a:cubicBezTo>
                  <a:cubicBezTo>
                    <a:pt x="3330" y="391"/>
                    <a:pt x="3395" y="406"/>
                    <a:pt x="3465" y="424"/>
                  </a:cubicBezTo>
                  <a:cubicBezTo>
                    <a:pt x="3538" y="441"/>
                    <a:pt x="3612" y="460"/>
                    <a:pt x="3691" y="460"/>
                  </a:cubicBezTo>
                  <a:cubicBezTo>
                    <a:pt x="3733" y="460"/>
                    <a:pt x="3777" y="455"/>
                    <a:pt x="3823" y="441"/>
                  </a:cubicBezTo>
                  <a:cubicBezTo>
                    <a:pt x="3901" y="417"/>
                    <a:pt x="3973" y="387"/>
                    <a:pt x="4041" y="358"/>
                  </a:cubicBezTo>
                  <a:cubicBezTo>
                    <a:pt x="4144" y="315"/>
                    <a:pt x="4243" y="274"/>
                    <a:pt x="4364" y="255"/>
                  </a:cubicBezTo>
                  <a:cubicBezTo>
                    <a:pt x="4401" y="250"/>
                    <a:pt x="4441" y="242"/>
                    <a:pt x="4478" y="235"/>
                  </a:cubicBezTo>
                  <a:cubicBezTo>
                    <a:pt x="4558" y="221"/>
                    <a:pt x="4641" y="205"/>
                    <a:pt x="4718" y="203"/>
                  </a:cubicBezTo>
                  <a:cubicBezTo>
                    <a:pt x="4721" y="202"/>
                    <a:pt x="4723" y="202"/>
                    <a:pt x="4726" y="202"/>
                  </a:cubicBezTo>
                  <a:cubicBezTo>
                    <a:pt x="4801" y="202"/>
                    <a:pt x="4870" y="223"/>
                    <a:pt x="4942" y="245"/>
                  </a:cubicBezTo>
                  <a:cubicBezTo>
                    <a:pt x="4975" y="257"/>
                    <a:pt x="5007" y="265"/>
                    <a:pt x="5041" y="274"/>
                  </a:cubicBezTo>
                  <a:cubicBezTo>
                    <a:pt x="5138" y="298"/>
                    <a:pt x="5245" y="306"/>
                    <a:pt x="5353" y="306"/>
                  </a:cubicBezTo>
                  <a:cubicBezTo>
                    <a:pt x="5466" y="306"/>
                    <a:pt x="5581" y="297"/>
                    <a:pt x="5689" y="288"/>
                  </a:cubicBezTo>
                  <a:lnTo>
                    <a:pt x="5729" y="285"/>
                  </a:lnTo>
                  <a:cubicBezTo>
                    <a:pt x="5919" y="271"/>
                    <a:pt x="6193" y="241"/>
                    <a:pt x="6429" y="174"/>
                  </a:cubicBezTo>
                  <a:cubicBezTo>
                    <a:pt x="6617" y="122"/>
                    <a:pt x="6778" y="109"/>
                    <a:pt x="6980" y="109"/>
                  </a:cubicBezTo>
                  <a:cubicBezTo>
                    <a:pt x="7015" y="109"/>
                    <a:pt x="7051" y="109"/>
                    <a:pt x="7088" y="110"/>
                  </a:cubicBezTo>
                  <a:lnTo>
                    <a:pt x="7127" y="110"/>
                  </a:lnTo>
                  <a:cubicBezTo>
                    <a:pt x="7217" y="113"/>
                    <a:pt x="7303" y="114"/>
                    <a:pt x="7385" y="137"/>
                  </a:cubicBezTo>
                  <a:cubicBezTo>
                    <a:pt x="7418" y="145"/>
                    <a:pt x="7448" y="155"/>
                    <a:pt x="7478" y="165"/>
                  </a:cubicBezTo>
                  <a:cubicBezTo>
                    <a:pt x="7548" y="188"/>
                    <a:pt x="7621" y="212"/>
                    <a:pt x="7704" y="220"/>
                  </a:cubicBezTo>
                  <a:cubicBezTo>
                    <a:pt x="7825" y="228"/>
                    <a:pt x="7952" y="230"/>
                    <a:pt x="8075" y="230"/>
                  </a:cubicBezTo>
                  <a:cubicBezTo>
                    <a:pt x="8161" y="231"/>
                    <a:pt x="8245" y="231"/>
                    <a:pt x="8328" y="235"/>
                  </a:cubicBezTo>
                  <a:lnTo>
                    <a:pt x="8362" y="237"/>
                  </a:lnTo>
                  <a:cubicBezTo>
                    <a:pt x="8566" y="244"/>
                    <a:pt x="8689" y="250"/>
                    <a:pt x="8777" y="427"/>
                  </a:cubicBezTo>
                  <a:cubicBezTo>
                    <a:pt x="8839" y="548"/>
                    <a:pt x="8926" y="728"/>
                    <a:pt x="8987" y="898"/>
                  </a:cubicBezTo>
                  <a:cubicBezTo>
                    <a:pt x="9033" y="1031"/>
                    <a:pt x="9013" y="1158"/>
                    <a:pt x="8992" y="1292"/>
                  </a:cubicBezTo>
                  <a:cubicBezTo>
                    <a:pt x="8980" y="1366"/>
                    <a:pt x="8967" y="1445"/>
                    <a:pt x="8966" y="1528"/>
                  </a:cubicBezTo>
                  <a:cubicBezTo>
                    <a:pt x="8963" y="1622"/>
                    <a:pt x="8980" y="1709"/>
                    <a:pt x="8995" y="1793"/>
                  </a:cubicBezTo>
                  <a:cubicBezTo>
                    <a:pt x="9012" y="1902"/>
                    <a:pt x="9030" y="2006"/>
                    <a:pt x="9012" y="2119"/>
                  </a:cubicBezTo>
                  <a:lnTo>
                    <a:pt x="8997" y="2206"/>
                  </a:lnTo>
                  <a:cubicBezTo>
                    <a:pt x="8967" y="2401"/>
                    <a:pt x="8935" y="2597"/>
                    <a:pt x="8905" y="2793"/>
                  </a:cubicBezTo>
                  <a:cubicBezTo>
                    <a:pt x="8863" y="3058"/>
                    <a:pt x="8930" y="3319"/>
                    <a:pt x="8995" y="3571"/>
                  </a:cubicBezTo>
                  <a:cubicBezTo>
                    <a:pt x="9040" y="3755"/>
                    <a:pt x="9089" y="3943"/>
                    <a:pt x="9092" y="4128"/>
                  </a:cubicBezTo>
                  <a:cubicBezTo>
                    <a:pt x="9092" y="4156"/>
                    <a:pt x="9116" y="4182"/>
                    <a:pt x="9143" y="4182"/>
                  </a:cubicBezTo>
                  <a:cubicBezTo>
                    <a:pt x="9145" y="4182"/>
                    <a:pt x="9146" y="4182"/>
                    <a:pt x="9147" y="4182"/>
                  </a:cubicBezTo>
                  <a:cubicBezTo>
                    <a:pt x="9177" y="4182"/>
                    <a:pt x="9202" y="4156"/>
                    <a:pt x="9202" y="4126"/>
                  </a:cubicBezTo>
                  <a:cubicBezTo>
                    <a:pt x="9197" y="3928"/>
                    <a:pt x="9147" y="3734"/>
                    <a:pt x="9099" y="3544"/>
                  </a:cubicBezTo>
                  <a:cubicBezTo>
                    <a:pt x="9034" y="3291"/>
                    <a:pt x="8975" y="3054"/>
                    <a:pt x="9012" y="2808"/>
                  </a:cubicBezTo>
                  <a:cubicBezTo>
                    <a:pt x="9042" y="2613"/>
                    <a:pt x="9073" y="2418"/>
                    <a:pt x="9104" y="2221"/>
                  </a:cubicBezTo>
                  <a:lnTo>
                    <a:pt x="9119" y="2134"/>
                  </a:lnTo>
                  <a:cubicBezTo>
                    <a:pt x="9139" y="2004"/>
                    <a:pt x="9119" y="1886"/>
                    <a:pt x="9099" y="1773"/>
                  </a:cubicBezTo>
                  <a:cubicBezTo>
                    <a:pt x="9084" y="1692"/>
                    <a:pt x="9070" y="1613"/>
                    <a:pt x="9073" y="1529"/>
                  </a:cubicBezTo>
                  <a:cubicBezTo>
                    <a:pt x="9074" y="1455"/>
                    <a:pt x="9087" y="1380"/>
                    <a:pt x="9097" y="1309"/>
                  </a:cubicBezTo>
                  <a:cubicBezTo>
                    <a:pt x="9120" y="1169"/>
                    <a:pt x="9144" y="1022"/>
                    <a:pt x="9087" y="862"/>
                  </a:cubicBezTo>
                  <a:cubicBezTo>
                    <a:pt x="9024" y="687"/>
                    <a:pt x="8935" y="502"/>
                    <a:pt x="8873" y="380"/>
                  </a:cubicBezTo>
                  <a:cubicBezTo>
                    <a:pt x="8755" y="144"/>
                    <a:pt x="8573" y="138"/>
                    <a:pt x="8363" y="130"/>
                  </a:cubicBezTo>
                  <a:lnTo>
                    <a:pt x="8331" y="128"/>
                  </a:lnTo>
                  <a:cubicBezTo>
                    <a:pt x="8246" y="124"/>
                    <a:pt x="8159" y="123"/>
                    <a:pt x="8074" y="123"/>
                  </a:cubicBezTo>
                  <a:cubicBezTo>
                    <a:pt x="7952" y="123"/>
                    <a:pt x="7827" y="121"/>
                    <a:pt x="7709" y="113"/>
                  </a:cubicBezTo>
                  <a:cubicBezTo>
                    <a:pt x="7641" y="107"/>
                    <a:pt x="7577" y="85"/>
                    <a:pt x="7510" y="64"/>
                  </a:cubicBezTo>
                  <a:cubicBezTo>
                    <a:pt x="7477" y="53"/>
                    <a:pt x="7445" y="43"/>
                    <a:pt x="7411" y="34"/>
                  </a:cubicBezTo>
                  <a:cubicBezTo>
                    <a:pt x="7313" y="7"/>
                    <a:pt x="7221" y="5"/>
                    <a:pt x="7125" y="3"/>
                  </a:cubicBezTo>
                  <a:lnTo>
                    <a:pt x="7086" y="3"/>
                  </a:lnTo>
                  <a:cubicBezTo>
                    <a:pt x="7040" y="1"/>
                    <a:pt x="6997" y="1"/>
                    <a:pt x="6955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64" name="Google Shape;2103;p32">
              <a:extLst>
                <a:ext uri="{FF2B5EF4-FFF2-40B4-BE49-F238E27FC236}">
                  <a16:creationId xmlns:a16="http://schemas.microsoft.com/office/drawing/2014/main" id="{BE32525F-C119-4739-23BA-34FC01C0875F}"/>
                </a:ext>
              </a:extLst>
            </p:cNvPr>
            <p:cNvGrpSpPr/>
            <p:nvPr/>
          </p:nvGrpSpPr>
          <p:grpSpPr>
            <a:xfrm>
              <a:off x="3926138" y="3092509"/>
              <a:ext cx="931041" cy="457502"/>
              <a:chOff x="3926138" y="3092509"/>
              <a:chExt cx="931041" cy="457502"/>
            </a:xfrm>
          </p:grpSpPr>
          <p:sp>
            <p:nvSpPr>
              <p:cNvPr id="1414" name="Google Shape;2104;p32">
                <a:extLst>
                  <a:ext uri="{FF2B5EF4-FFF2-40B4-BE49-F238E27FC236}">
                    <a16:creationId xmlns:a16="http://schemas.microsoft.com/office/drawing/2014/main" id="{8D17AC68-A2D9-7DA4-1571-7272EB5AC6A7}"/>
                  </a:ext>
                </a:extLst>
              </p:cNvPr>
              <p:cNvSpPr/>
              <p:nvPr/>
            </p:nvSpPr>
            <p:spPr>
              <a:xfrm>
                <a:off x="3926138" y="3255997"/>
                <a:ext cx="931041" cy="152194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1159" extrusionOk="0">
                    <a:moveTo>
                      <a:pt x="6840" y="1"/>
                    </a:moveTo>
                    <a:cubicBezTo>
                      <a:pt x="3757" y="1"/>
                      <a:pt x="177" y="846"/>
                      <a:pt x="141" y="853"/>
                    </a:cubicBezTo>
                    <a:cubicBezTo>
                      <a:pt x="65" y="871"/>
                      <a:pt x="15" y="906"/>
                      <a:pt x="11" y="982"/>
                    </a:cubicBezTo>
                    <a:cubicBezTo>
                      <a:pt x="0" y="1112"/>
                      <a:pt x="81" y="1159"/>
                      <a:pt x="157" y="1159"/>
                    </a:cubicBezTo>
                    <a:cubicBezTo>
                      <a:pt x="173" y="1159"/>
                      <a:pt x="189" y="1157"/>
                      <a:pt x="203" y="1153"/>
                    </a:cubicBezTo>
                    <a:cubicBezTo>
                      <a:pt x="239" y="1143"/>
                      <a:pt x="3785" y="266"/>
                      <a:pt x="6837" y="266"/>
                    </a:cubicBezTo>
                    <a:cubicBezTo>
                      <a:pt x="6873" y="266"/>
                      <a:pt x="6909" y="266"/>
                      <a:pt x="6946" y="267"/>
                    </a:cubicBezTo>
                    <a:cubicBezTo>
                      <a:pt x="7023" y="267"/>
                      <a:pt x="7090" y="225"/>
                      <a:pt x="7090" y="150"/>
                    </a:cubicBezTo>
                    <a:cubicBezTo>
                      <a:pt x="7090" y="72"/>
                      <a:pt x="7024" y="1"/>
                      <a:pt x="6947" y="1"/>
                    </a:cubicBezTo>
                    <a:cubicBezTo>
                      <a:pt x="6912" y="1"/>
                      <a:pt x="6876" y="1"/>
                      <a:pt x="6840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Google Shape;2105;p32">
                <a:extLst>
                  <a:ext uri="{FF2B5EF4-FFF2-40B4-BE49-F238E27FC236}">
                    <a16:creationId xmlns:a16="http://schemas.microsoft.com/office/drawing/2014/main" id="{F09BE9C2-DC7B-BD7C-E045-496326B5F0DE}"/>
                  </a:ext>
                </a:extLst>
              </p:cNvPr>
              <p:cNvSpPr/>
              <p:nvPr/>
            </p:nvSpPr>
            <p:spPr>
              <a:xfrm>
                <a:off x="4351340" y="3104065"/>
                <a:ext cx="78134" cy="402612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066" extrusionOk="0">
                    <a:moveTo>
                      <a:pt x="150" y="1"/>
                    </a:moveTo>
                    <a:cubicBezTo>
                      <a:pt x="143" y="1"/>
                      <a:pt x="135" y="1"/>
                      <a:pt x="128" y="3"/>
                    </a:cubicBezTo>
                    <a:cubicBezTo>
                      <a:pt x="52" y="19"/>
                      <a:pt x="1" y="121"/>
                      <a:pt x="17" y="196"/>
                    </a:cubicBezTo>
                    <a:cubicBezTo>
                      <a:pt x="21" y="210"/>
                      <a:pt x="347" y="1686"/>
                      <a:pt x="339" y="2930"/>
                    </a:cubicBezTo>
                    <a:cubicBezTo>
                      <a:pt x="338" y="3004"/>
                      <a:pt x="394" y="3061"/>
                      <a:pt x="471" y="3061"/>
                    </a:cubicBezTo>
                    <a:lnTo>
                      <a:pt x="471" y="3066"/>
                    </a:lnTo>
                    <a:cubicBezTo>
                      <a:pt x="545" y="3066"/>
                      <a:pt x="585" y="3007"/>
                      <a:pt x="586" y="2931"/>
                    </a:cubicBezTo>
                    <a:cubicBezTo>
                      <a:pt x="595" y="1658"/>
                      <a:pt x="331" y="191"/>
                      <a:pt x="318" y="131"/>
                    </a:cubicBezTo>
                    <a:cubicBezTo>
                      <a:pt x="304" y="64"/>
                      <a:pt x="221" y="1"/>
                      <a:pt x="150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Google Shape;2106;p32">
                <a:extLst>
                  <a:ext uri="{FF2B5EF4-FFF2-40B4-BE49-F238E27FC236}">
                    <a16:creationId xmlns:a16="http://schemas.microsoft.com/office/drawing/2014/main" id="{B740E482-1FEC-4C37-FD9A-3CCFEFB3B55A}"/>
                  </a:ext>
                </a:extLst>
              </p:cNvPr>
              <p:cNvSpPr/>
              <p:nvPr/>
            </p:nvSpPr>
            <p:spPr>
              <a:xfrm>
                <a:off x="4623690" y="3092509"/>
                <a:ext cx="60406" cy="399198"/>
              </a:xfrm>
              <a:custGeom>
                <a:avLst/>
                <a:gdLst/>
                <a:ahLst/>
                <a:cxnLst/>
                <a:rect l="l" t="t" r="r" b="b"/>
                <a:pathLst>
                  <a:path w="460" h="3040" extrusionOk="0">
                    <a:moveTo>
                      <a:pt x="169" y="1"/>
                    </a:moveTo>
                    <a:cubicBezTo>
                      <a:pt x="162" y="1"/>
                      <a:pt x="154" y="1"/>
                      <a:pt x="147" y="2"/>
                    </a:cubicBezTo>
                    <a:cubicBezTo>
                      <a:pt x="70" y="11"/>
                      <a:pt x="0" y="74"/>
                      <a:pt x="10" y="148"/>
                    </a:cubicBezTo>
                    <a:cubicBezTo>
                      <a:pt x="12" y="162"/>
                      <a:pt x="186" y="1659"/>
                      <a:pt x="72" y="2897"/>
                    </a:cubicBezTo>
                    <a:cubicBezTo>
                      <a:pt x="64" y="2974"/>
                      <a:pt x="146" y="3032"/>
                      <a:pt x="221" y="3039"/>
                    </a:cubicBezTo>
                    <a:lnTo>
                      <a:pt x="234" y="3039"/>
                    </a:lnTo>
                    <a:cubicBezTo>
                      <a:pt x="306" y="3039"/>
                      <a:pt x="336" y="2994"/>
                      <a:pt x="341" y="2922"/>
                    </a:cubicBezTo>
                    <a:cubicBezTo>
                      <a:pt x="460" y="1653"/>
                      <a:pt x="320" y="174"/>
                      <a:pt x="313" y="111"/>
                    </a:cubicBezTo>
                    <a:cubicBezTo>
                      <a:pt x="305" y="43"/>
                      <a:pt x="237" y="1"/>
                      <a:pt x="169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Google Shape;2107;p32">
                <a:extLst>
                  <a:ext uri="{FF2B5EF4-FFF2-40B4-BE49-F238E27FC236}">
                    <a16:creationId xmlns:a16="http://schemas.microsoft.com/office/drawing/2014/main" id="{4279F6CD-3EA6-5BAB-4CB8-74DF5CA30800}"/>
                  </a:ext>
                </a:extLst>
              </p:cNvPr>
              <p:cNvSpPr/>
              <p:nvPr/>
            </p:nvSpPr>
            <p:spPr>
              <a:xfrm>
                <a:off x="4103284" y="3153571"/>
                <a:ext cx="100064" cy="39644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3019" extrusionOk="0">
                    <a:moveTo>
                      <a:pt x="117" y="0"/>
                    </a:moveTo>
                    <a:cubicBezTo>
                      <a:pt x="109" y="0"/>
                      <a:pt x="100" y="2"/>
                      <a:pt x="91" y="4"/>
                    </a:cubicBezTo>
                    <a:cubicBezTo>
                      <a:pt x="18" y="26"/>
                      <a:pt x="1" y="120"/>
                      <a:pt x="22" y="194"/>
                    </a:cubicBezTo>
                    <a:cubicBezTo>
                      <a:pt x="28" y="208"/>
                      <a:pt x="385" y="1669"/>
                      <a:pt x="458" y="2911"/>
                    </a:cubicBezTo>
                    <a:cubicBezTo>
                      <a:pt x="462" y="2986"/>
                      <a:pt x="549" y="3018"/>
                      <a:pt x="622" y="3018"/>
                    </a:cubicBezTo>
                    <a:cubicBezTo>
                      <a:pt x="625" y="3018"/>
                      <a:pt x="626" y="3014"/>
                      <a:pt x="629" y="3011"/>
                    </a:cubicBezTo>
                    <a:cubicBezTo>
                      <a:pt x="706" y="3008"/>
                      <a:pt x="762" y="2970"/>
                      <a:pt x="756" y="2894"/>
                    </a:cubicBezTo>
                    <a:cubicBezTo>
                      <a:pt x="682" y="1623"/>
                      <a:pt x="271" y="190"/>
                      <a:pt x="254" y="130"/>
                    </a:cubicBezTo>
                    <a:cubicBezTo>
                      <a:pt x="235" y="64"/>
                      <a:pt x="180" y="0"/>
                      <a:pt x="117" y="0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65" name="Google Shape;2108;p32">
              <a:extLst>
                <a:ext uri="{FF2B5EF4-FFF2-40B4-BE49-F238E27FC236}">
                  <a16:creationId xmlns:a16="http://schemas.microsoft.com/office/drawing/2014/main" id="{6A7D7E86-27FF-1796-E495-AFD0DA56306E}"/>
                </a:ext>
              </a:extLst>
            </p:cNvPr>
            <p:cNvSpPr/>
            <p:nvPr/>
          </p:nvSpPr>
          <p:spPr>
            <a:xfrm>
              <a:off x="2813364" y="3265846"/>
              <a:ext cx="896767" cy="649221"/>
            </a:xfrm>
            <a:custGeom>
              <a:avLst/>
              <a:gdLst/>
              <a:ahLst/>
              <a:cxnLst/>
              <a:rect l="l" t="t" r="r" b="b"/>
              <a:pathLst>
                <a:path w="6829" h="4944" extrusionOk="0">
                  <a:moveTo>
                    <a:pt x="6828" y="0"/>
                  </a:moveTo>
                  <a:lnTo>
                    <a:pt x="1" y="3667"/>
                  </a:lnTo>
                  <a:cubicBezTo>
                    <a:pt x="308" y="3870"/>
                    <a:pt x="646" y="4038"/>
                    <a:pt x="1013" y="4162"/>
                  </a:cubicBezTo>
                  <a:lnTo>
                    <a:pt x="3316" y="4925"/>
                  </a:lnTo>
                  <a:cubicBezTo>
                    <a:pt x="3335" y="4931"/>
                    <a:pt x="3353" y="4938"/>
                    <a:pt x="3373" y="4943"/>
                  </a:cubicBezTo>
                  <a:cubicBezTo>
                    <a:pt x="6590" y="3124"/>
                    <a:pt x="6828" y="0"/>
                    <a:pt x="6828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6" name="Google Shape;2109;p32">
              <a:extLst>
                <a:ext uri="{FF2B5EF4-FFF2-40B4-BE49-F238E27FC236}">
                  <a16:creationId xmlns:a16="http://schemas.microsoft.com/office/drawing/2014/main" id="{230BF6B3-86B7-94FF-AB0E-4DDC4799A1F5}"/>
                </a:ext>
              </a:extLst>
            </p:cNvPr>
            <p:cNvSpPr/>
            <p:nvPr/>
          </p:nvSpPr>
          <p:spPr>
            <a:xfrm>
              <a:off x="3543614" y="2393251"/>
              <a:ext cx="257120" cy="244377"/>
            </a:xfrm>
            <a:custGeom>
              <a:avLst/>
              <a:gdLst/>
              <a:ahLst/>
              <a:cxnLst/>
              <a:rect l="l" t="t" r="r" b="b"/>
              <a:pathLst>
                <a:path w="1958" h="1861" extrusionOk="0">
                  <a:moveTo>
                    <a:pt x="728" y="0"/>
                  </a:moveTo>
                  <a:cubicBezTo>
                    <a:pt x="485" y="43"/>
                    <a:pt x="242" y="86"/>
                    <a:pt x="1" y="134"/>
                  </a:cubicBezTo>
                  <a:cubicBezTo>
                    <a:pt x="164" y="219"/>
                    <a:pt x="369" y="276"/>
                    <a:pt x="499" y="351"/>
                  </a:cubicBezTo>
                  <a:cubicBezTo>
                    <a:pt x="755" y="497"/>
                    <a:pt x="992" y="676"/>
                    <a:pt x="1212" y="874"/>
                  </a:cubicBezTo>
                  <a:cubicBezTo>
                    <a:pt x="1462" y="1101"/>
                    <a:pt x="1881" y="1504"/>
                    <a:pt x="1957" y="1861"/>
                  </a:cubicBezTo>
                  <a:cubicBezTo>
                    <a:pt x="1831" y="1110"/>
                    <a:pt x="1336" y="461"/>
                    <a:pt x="728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7" name="Google Shape;2110;p32">
              <a:extLst>
                <a:ext uri="{FF2B5EF4-FFF2-40B4-BE49-F238E27FC236}">
                  <a16:creationId xmlns:a16="http://schemas.microsoft.com/office/drawing/2014/main" id="{8A2518BB-FEA1-EBB2-EFFD-25161D57C5E4}"/>
                </a:ext>
              </a:extLst>
            </p:cNvPr>
            <p:cNvSpPr/>
            <p:nvPr/>
          </p:nvSpPr>
          <p:spPr>
            <a:xfrm>
              <a:off x="3979190" y="2338492"/>
              <a:ext cx="141560" cy="274974"/>
            </a:xfrm>
            <a:custGeom>
              <a:avLst/>
              <a:gdLst/>
              <a:ahLst/>
              <a:cxnLst/>
              <a:rect l="l" t="t" r="r" b="b"/>
              <a:pathLst>
                <a:path w="1078" h="2094" extrusionOk="0">
                  <a:moveTo>
                    <a:pt x="635" y="0"/>
                  </a:moveTo>
                  <a:cubicBezTo>
                    <a:pt x="422" y="20"/>
                    <a:pt x="209" y="39"/>
                    <a:pt x="1" y="63"/>
                  </a:cubicBezTo>
                  <a:cubicBezTo>
                    <a:pt x="86" y="169"/>
                    <a:pt x="192" y="266"/>
                    <a:pt x="239" y="336"/>
                  </a:cubicBezTo>
                  <a:cubicBezTo>
                    <a:pt x="616" y="871"/>
                    <a:pt x="895" y="1457"/>
                    <a:pt x="1046" y="2093"/>
                  </a:cubicBezTo>
                  <a:cubicBezTo>
                    <a:pt x="1077" y="1380"/>
                    <a:pt x="937" y="650"/>
                    <a:pt x="63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8" name="Google Shape;2111;p32">
              <a:extLst>
                <a:ext uri="{FF2B5EF4-FFF2-40B4-BE49-F238E27FC236}">
                  <a16:creationId xmlns:a16="http://schemas.microsoft.com/office/drawing/2014/main" id="{015CB2AA-D6C4-7EC7-BD0B-A948CEAD064C}"/>
                </a:ext>
              </a:extLst>
            </p:cNvPr>
            <p:cNvSpPr/>
            <p:nvPr/>
          </p:nvSpPr>
          <p:spPr>
            <a:xfrm>
              <a:off x="4428029" y="2308026"/>
              <a:ext cx="103347" cy="288499"/>
            </a:xfrm>
            <a:custGeom>
              <a:avLst/>
              <a:gdLst/>
              <a:ahLst/>
              <a:cxnLst/>
              <a:rect l="l" t="t" r="r" b="b"/>
              <a:pathLst>
                <a:path w="787" h="2197" extrusionOk="0">
                  <a:moveTo>
                    <a:pt x="639" y="1"/>
                  </a:moveTo>
                  <a:lnTo>
                    <a:pt x="639" y="1"/>
                  </a:lnTo>
                  <a:cubicBezTo>
                    <a:pt x="426" y="10"/>
                    <a:pt x="215" y="20"/>
                    <a:pt x="1" y="31"/>
                  </a:cubicBezTo>
                  <a:cubicBezTo>
                    <a:pt x="47" y="145"/>
                    <a:pt x="125" y="258"/>
                    <a:pt x="161" y="345"/>
                  </a:cubicBezTo>
                  <a:cubicBezTo>
                    <a:pt x="396" y="938"/>
                    <a:pt x="504" y="1560"/>
                    <a:pt x="474" y="2197"/>
                  </a:cubicBezTo>
                  <a:cubicBezTo>
                    <a:pt x="705" y="1497"/>
                    <a:pt x="786" y="729"/>
                    <a:pt x="639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9" name="Google Shape;2112;p32">
              <a:extLst>
                <a:ext uri="{FF2B5EF4-FFF2-40B4-BE49-F238E27FC236}">
                  <a16:creationId xmlns:a16="http://schemas.microsoft.com/office/drawing/2014/main" id="{9647506C-5F97-7493-5939-D775240533C7}"/>
                </a:ext>
              </a:extLst>
            </p:cNvPr>
            <p:cNvSpPr/>
            <p:nvPr/>
          </p:nvSpPr>
          <p:spPr>
            <a:xfrm>
              <a:off x="4794270" y="2300016"/>
              <a:ext cx="103216" cy="276943"/>
            </a:xfrm>
            <a:custGeom>
              <a:avLst/>
              <a:gdLst/>
              <a:ahLst/>
              <a:cxnLst/>
              <a:rect l="l" t="t" r="r" b="b"/>
              <a:pathLst>
                <a:path w="786" h="2109" extrusionOk="0">
                  <a:moveTo>
                    <a:pt x="0" y="1"/>
                  </a:moveTo>
                  <a:lnTo>
                    <a:pt x="0" y="1"/>
                  </a:lnTo>
                  <a:cubicBezTo>
                    <a:pt x="60" y="109"/>
                    <a:pt x="135" y="215"/>
                    <a:pt x="165" y="286"/>
                  </a:cubicBezTo>
                  <a:cubicBezTo>
                    <a:pt x="413" y="866"/>
                    <a:pt x="540" y="1480"/>
                    <a:pt x="533" y="2108"/>
                  </a:cubicBezTo>
                  <a:cubicBezTo>
                    <a:pt x="733" y="1441"/>
                    <a:pt x="786" y="714"/>
                    <a:pt x="643" y="28"/>
                  </a:cubicBezTo>
                  <a:cubicBezTo>
                    <a:pt x="420" y="21"/>
                    <a:pt x="200" y="6"/>
                    <a:pt x="0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0" name="Google Shape;2113;p32">
              <a:extLst>
                <a:ext uri="{FF2B5EF4-FFF2-40B4-BE49-F238E27FC236}">
                  <a16:creationId xmlns:a16="http://schemas.microsoft.com/office/drawing/2014/main" id="{C47A8CAB-A901-4A7F-789F-1B1FC1B32930}"/>
                </a:ext>
              </a:extLst>
            </p:cNvPr>
            <p:cNvSpPr/>
            <p:nvPr/>
          </p:nvSpPr>
          <p:spPr>
            <a:xfrm>
              <a:off x="3443945" y="4327799"/>
              <a:ext cx="2758" cy="2232"/>
            </a:xfrm>
            <a:custGeom>
              <a:avLst/>
              <a:gdLst/>
              <a:ahLst/>
              <a:cxnLst/>
              <a:rect l="l" t="t" r="r" b="b"/>
              <a:pathLst>
                <a:path w="21" h="17" extrusionOk="0">
                  <a:moveTo>
                    <a:pt x="0" y="0"/>
                  </a:moveTo>
                  <a:cubicBezTo>
                    <a:pt x="10" y="9"/>
                    <a:pt x="21" y="17"/>
                    <a:pt x="21" y="17"/>
                  </a:cubicBezTo>
                  <a:cubicBezTo>
                    <a:pt x="21" y="17"/>
                    <a:pt x="15" y="13"/>
                    <a:pt x="0" y="0"/>
                  </a:cubicBezTo>
                  <a:close/>
                </a:path>
              </a:pathLst>
            </a:custGeom>
            <a:solidFill>
              <a:srgbClr val="599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1" name="Google Shape;2114;p32">
              <a:extLst>
                <a:ext uri="{FF2B5EF4-FFF2-40B4-BE49-F238E27FC236}">
                  <a16:creationId xmlns:a16="http://schemas.microsoft.com/office/drawing/2014/main" id="{B8ED9076-0BEB-335F-2BA2-1F607C904898}"/>
                </a:ext>
              </a:extLst>
            </p:cNvPr>
            <p:cNvSpPr/>
            <p:nvPr/>
          </p:nvSpPr>
          <p:spPr>
            <a:xfrm>
              <a:off x="2648562" y="3638127"/>
              <a:ext cx="1522364" cy="1188138"/>
            </a:xfrm>
            <a:custGeom>
              <a:avLst/>
              <a:gdLst/>
              <a:ahLst/>
              <a:cxnLst/>
              <a:rect l="l" t="t" r="r" b="b"/>
              <a:pathLst>
                <a:path w="11593" h="9048" extrusionOk="0">
                  <a:moveTo>
                    <a:pt x="9123" y="0"/>
                  </a:moveTo>
                  <a:cubicBezTo>
                    <a:pt x="8332" y="0"/>
                    <a:pt x="7664" y="260"/>
                    <a:pt x="7020" y="568"/>
                  </a:cubicBezTo>
                  <a:cubicBezTo>
                    <a:pt x="6164" y="976"/>
                    <a:pt x="5545" y="1690"/>
                    <a:pt x="4649" y="2064"/>
                  </a:cubicBezTo>
                  <a:cubicBezTo>
                    <a:pt x="3666" y="2474"/>
                    <a:pt x="2669" y="2641"/>
                    <a:pt x="1627" y="2797"/>
                  </a:cubicBezTo>
                  <a:cubicBezTo>
                    <a:pt x="803" y="2919"/>
                    <a:pt x="50" y="3461"/>
                    <a:pt x="30" y="4363"/>
                  </a:cubicBezTo>
                  <a:cubicBezTo>
                    <a:pt x="1" y="5629"/>
                    <a:pt x="1274" y="6259"/>
                    <a:pt x="2225" y="6766"/>
                  </a:cubicBezTo>
                  <a:cubicBezTo>
                    <a:pt x="2725" y="7033"/>
                    <a:pt x="3192" y="7286"/>
                    <a:pt x="3589" y="7544"/>
                  </a:cubicBezTo>
                  <a:cubicBezTo>
                    <a:pt x="3804" y="7685"/>
                    <a:pt x="4103" y="7865"/>
                    <a:pt x="4220" y="8108"/>
                  </a:cubicBezTo>
                  <a:cubicBezTo>
                    <a:pt x="4503" y="8701"/>
                    <a:pt x="5094" y="9048"/>
                    <a:pt x="5711" y="9048"/>
                  </a:cubicBezTo>
                  <a:cubicBezTo>
                    <a:pt x="5949" y="9048"/>
                    <a:pt x="6192" y="8996"/>
                    <a:pt x="6421" y="8886"/>
                  </a:cubicBezTo>
                  <a:cubicBezTo>
                    <a:pt x="7244" y="8494"/>
                    <a:pt x="7594" y="7507"/>
                    <a:pt x="7201" y="6685"/>
                  </a:cubicBezTo>
                  <a:cubicBezTo>
                    <a:pt x="6988" y="6209"/>
                    <a:pt x="6437" y="5602"/>
                    <a:pt x="6057" y="5252"/>
                  </a:cubicBezTo>
                  <a:cubicBezTo>
                    <a:pt x="6314" y="5201"/>
                    <a:pt x="6574" y="5158"/>
                    <a:pt x="6830" y="5151"/>
                  </a:cubicBezTo>
                  <a:cubicBezTo>
                    <a:pt x="7915" y="5118"/>
                    <a:pt x="8964" y="4844"/>
                    <a:pt x="9934" y="4356"/>
                  </a:cubicBezTo>
                  <a:cubicBezTo>
                    <a:pt x="11112" y="3766"/>
                    <a:pt x="11593" y="2374"/>
                    <a:pt x="11236" y="1323"/>
                  </a:cubicBezTo>
                  <a:cubicBezTo>
                    <a:pt x="11008" y="645"/>
                    <a:pt x="10429" y="107"/>
                    <a:pt x="9466" y="17"/>
                  </a:cubicBezTo>
                  <a:cubicBezTo>
                    <a:pt x="9349" y="6"/>
                    <a:pt x="9235" y="0"/>
                    <a:pt x="9123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2" name="Google Shape;2115;p32">
              <a:extLst>
                <a:ext uri="{FF2B5EF4-FFF2-40B4-BE49-F238E27FC236}">
                  <a16:creationId xmlns:a16="http://schemas.microsoft.com/office/drawing/2014/main" id="{97E101A5-9701-5F13-C8A6-ACA1E4F3F21F}"/>
                </a:ext>
              </a:extLst>
            </p:cNvPr>
            <p:cNvSpPr/>
            <p:nvPr/>
          </p:nvSpPr>
          <p:spPr>
            <a:xfrm>
              <a:off x="3190110" y="4184533"/>
              <a:ext cx="261978" cy="150487"/>
            </a:xfrm>
            <a:custGeom>
              <a:avLst/>
              <a:gdLst/>
              <a:ahLst/>
              <a:cxnLst/>
              <a:rect l="l" t="t" r="r" b="b"/>
              <a:pathLst>
                <a:path w="1995" h="1146" extrusionOk="0">
                  <a:moveTo>
                    <a:pt x="62" y="0"/>
                  </a:moveTo>
                  <a:cubicBezTo>
                    <a:pt x="41" y="0"/>
                    <a:pt x="20" y="13"/>
                    <a:pt x="13" y="33"/>
                  </a:cubicBezTo>
                  <a:cubicBezTo>
                    <a:pt x="0" y="61"/>
                    <a:pt x="14" y="92"/>
                    <a:pt x="41" y="103"/>
                  </a:cubicBezTo>
                  <a:cubicBezTo>
                    <a:pt x="585" y="325"/>
                    <a:pt x="1282" y="710"/>
                    <a:pt x="1903" y="1136"/>
                  </a:cubicBezTo>
                  <a:cubicBezTo>
                    <a:pt x="1912" y="1141"/>
                    <a:pt x="1922" y="1146"/>
                    <a:pt x="1933" y="1146"/>
                  </a:cubicBezTo>
                  <a:cubicBezTo>
                    <a:pt x="1950" y="1146"/>
                    <a:pt x="1968" y="1136"/>
                    <a:pt x="1979" y="1121"/>
                  </a:cubicBezTo>
                  <a:cubicBezTo>
                    <a:pt x="1995" y="1099"/>
                    <a:pt x="1990" y="1064"/>
                    <a:pt x="1965" y="1049"/>
                  </a:cubicBezTo>
                  <a:cubicBezTo>
                    <a:pt x="1338" y="619"/>
                    <a:pt x="634" y="229"/>
                    <a:pt x="83" y="5"/>
                  </a:cubicBezTo>
                  <a:cubicBezTo>
                    <a:pt x="76" y="2"/>
                    <a:pt x="69" y="0"/>
                    <a:pt x="62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3" name="Google Shape;2116;p32">
              <a:extLst>
                <a:ext uri="{FF2B5EF4-FFF2-40B4-BE49-F238E27FC236}">
                  <a16:creationId xmlns:a16="http://schemas.microsoft.com/office/drawing/2014/main" id="{BD79B1D4-6B30-FB92-06D5-70ABB7C97B36}"/>
                </a:ext>
              </a:extLst>
            </p:cNvPr>
            <p:cNvSpPr/>
            <p:nvPr/>
          </p:nvSpPr>
          <p:spPr>
            <a:xfrm>
              <a:off x="3405863" y="4549198"/>
              <a:ext cx="212603" cy="57122"/>
            </a:xfrm>
            <a:custGeom>
              <a:avLst/>
              <a:gdLst/>
              <a:ahLst/>
              <a:cxnLst/>
              <a:rect l="l" t="t" r="r" b="b"/>
              <a:pathLst>
                <a:path w="1619" h="435" extrusionOk="0">
                  <a:moveTo>
                    <a:pt x="61" y="1"/>
                  </a:moveTo>
                  <a:cubicBezTo>
                    <a:pt x="50" y="1"/>
                    <a:pt x="39" y="4"/>
                    <a:pt x="29" y="11"/>
                  </a:cubicBezTo>
                  <a:cubicBezTo>
                    <a:pt x="6" y="28"/>
                    <a:pt x="0" y="62"/>
                    <a:pt x="18" y="85"/>
                  </a:cubicBezTo>
                  <a:cubicBezTo>
                    <a:pt x="192" y="333"/>
                    <a:pt x="450" y="435"/>
                    <a:pt x="733" y="435"/>
                  </a:cubicBezTo>
                  <a:cubicBezTo>
                    <a:pt x="1014" y="435"/>
                    <a:pt x="1320" y="333"/>
                    <a:pt x="1585" y="175"/>
                  </a:cubicBezTo>
                  <a:cubicBezTo>
                    <a:pt x="1611" y="158"/>
                    <a:pt x="1618" y="126"/>
                    <a:pt x="1604" y="101"/>
                  </a:cubicBezTo>
                  <a:cubicBezTo>
                    <a:pt x="1593" y="85"/>
                    <a:pt x="1575" y="76"/>
                    <a:pt x="1558" y="76"/>
                  </a:cubicBezTo>
                  <a:cubicBezTo>
                    <a:pt x="1548" y="76"/>
                    <a:pt x="1539" y="79"/>
                    <a:pt x="1530" y="84"/>
                  </a:cubicBezTo>
                  <a:cubicBezTo>
                    <a:pt x="1281" y="230"/>
                    <a:pt x="995" y="326"/>
                    <a:pt x="734" y="326"/>
                  </a:cubicBezTo>
                  <a:cubicBezTo>
                    <a:pt x="483" y="326"/>
                    <a:pt x="256" y="238"/>
                    <a:pt x="105" y="22"/>
                  </a:cubicBezTo>
                  <a:cubicBezTo>
                    <a:pt x="93" y="8"/>
                    <a:pt x="78" y="1"/>
                    <a:pt x="61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4" name="Google Shape;2117;p32">
              <a:extLst>
                <a:ext uri="{FF2B5EF4-FFF2-40B4-BE49-F238E27FC236}">
                  <a16:creationId xmlns:a16="http://schemas.microsoft.com/office/drawing/2014/main" id="{5F25DB34-4C2C-DB57-4C06-598DA6B1C3E8}"/>
                </a:ext>
              </a:extLst>
            </p:cNvPr>
            <p:cNvSpPr/>
            <p:nvPr/>
          </p:nvSpPr>
          <p:spPr>
            <a:xfrm>
              <a:off x="3340599" y="4719778"/>
              <a:ext cx="229806" cy="64344"/>
            </a:xfrm>
            <a:custGeom>
              <a:avLst/>
              <a:gdLst/>
              <a:ahLst/>
              <a:cxnLst/>
              <a:rect l="l" t="t" r="r" b="b"/>
              <a:pathLst>
                <a:path w="1750" h="490" extrusionOk="0">
                  <a:moveTo>
                    <a:pt x="61" y="0"/>
                  </a:moveTo>
                  <a:cubicBezTo>
                    <a:pt x="54" y="0"/>
                    <a:pt x="46" y="2"/>
                    <a:pt x="39" y="5"/>
                  </a:cubicBezTo>
                  <a:cubicBezTo>
                    <a:pt x="12" y="18"/>
                    <a:pt x="1" y="50"/>
                    <a:pt x="12" y="77"/>
                  </a:cubicBezTo>
                  <a:cubicBezTo>
                    <a:pt x="138" y="347"/>
                    <a:pt x="448" y="489"/>
                    <a:pt x="840" y="489"/>
                  </a:cubicBezTo>
                  <a:cubicBezTo>
                    <a:pt x="1103" y="489"/>
                    <a:pt x="1403" y="425"/>
                    <a:pt x="1708" y="294"/>
                  </a:cubicBezTo>
                  <a:cubicBezTo>
                    <a:pt x="1737" y="284"/>
                    <a:pt x="1750" y="251"/>
                    <a:pt x="1737" y="225"/>
                  </a:cubicBezTo>
                  <a:cubicBezTo>
                    <a:pt x="1728" y="204"/>
                    <a:pt x="1709" y="192"/>
                    <a:pt x="1688" y="192"/>
                  </a:cubicBezTo>
                  <a:cubicBezTo>
                    <a:pt x="1681" y="192"/>
                    <a:pt x="1674" y="194"/>
                    <a:pt x="1667" y="197"/>
                  </a:cubicBezTo>
                  <a:cubicBezTo>
                    <a:pt x="1367" y="326"/>
                    <a:pt x="1089" y="381"/>
                    <a:pt x="852" y="381"/>
                  </a:cubicBezTo>
                  <a:cubicBezTo>
                    <a:pt x="478" y="381"/>
                    <a:pt x="207" y="242"/>
                    <a:pt x="111" y="32"/>
                  </a:cubicBezTo>
                  <a:cubicBezTo>
                    <a:pt x="101" y="13"/>
                    <a:pt x="82" y="0"/>
                    <a:pt x="6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5" name="Google Shape;2118;p32">
              <a:extLst>
                <a:ext uri="{FF2B5EF4-FFF2-40B4-BE49-F238E27FC236}">
                  <a16:creationId xmlns:a16="http://schemas.microsoft.com/office/drawing/2014/main" id="{10C894BC-AB8E-D26C-907F-A9552A4F7632}"/>
                </a:ext>
              </a:extLst>
            </p:cNvPr>
            <p:cNvSpPr/>
            <p:nvPr/>
          </p:nvSpPr>
          <p:spPr>
            <a:xfrm>
              <a:off x="3992322" y="3662421"/>
              <a:ext cx="158238" cy="315681"/>
            </a:xfrm>
            <a:custGeom>
              <a:avLst/>
              <a:gdLst/>
              <a:ahLst/>
              <a:cxnLst/>
              <a:rect l="l" t="t" r="r" b="b"/>
              <a:pathLst>
                <a:path w="1205" h="2404" extrusionOk="0">
                  <a:moveTo>
                    <a:pt x="61" y="1"/>
                  </a:moveTo>
                  <a:cubicBezTo>
                    <a:pt x="41" y="1"/>
                    <a:pt x="21" y="12"/>
                    <a:pt x="12" y="32"/>
                  </a:cubicBezTo>
                  <a:cubicBezTo>
                    <a:pt x="1" y="57"/>
                    <a:pt x="11" y="90"/>
                    <a:pt x="38" y="103"/>
                  </a:cubicBezTo>
                  <a:cubicBezTo>
                    <a:pt x="479" y="320"/>
                    <a:pt x="795" y="683"/>
                    <a:pt x="953" y="1154"/>
                  </a:cubicBezTo>
                  <a:cubicBezTo>
                    <a:pt x="1077" y="1518"/>
                    <a:pt x="1097" y="1928"/>
                    <a:pt x="1017" y="2339"/>
                  </a:cubicBezTo>
                  <a:cubicBezTo>
                    <a:pt x="1010" y="2367"/>
                    <a:pt x="1030" y="2396"/>
                    <a:pt x="1059" y="2402"/>
                  </a:cubicBezTo>
                  <a:cubicBezTo>
                    <a:pt x="1063" y="2403"/>
                    <a:pt x="1066" y="2403"/>
                    <a:pt x="1070" y="2403"/>
                  </a:cubicBezTo>
                  <a:cubicBezTo>
                    <a:pt x="1094" y="2403"/>
                    <a:pt x="1117" y="2385"/>
                    <a:pt x="1122" y="2356"/>
                  </a:cubicBezTo>
                  <a:cubicBezTo>
                    <a:pt x="1204" y="1928"/>
                    <a:pt x="1182" y="1499"/>
                    <a:pt x="1053" y="1118"/>
                  </a:cubicBezTo>
                  <a:cubicBezTo>
                    <a:pt x="883" y="620"/>
                    <a:pt x="550" y="236"/>
                    <a:pt x="84" y="6"/>
                  </a:cubicBezTo>
                  <a:cubicBezTo>
                    <a:pt x="76" y="2"/>
                    <a:pt x="69" y="1"/>
                    <a:pt x="61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6" name="Google Shape;2119;p32">
              <a:extLst>
                <a:ext uri="{FF2B5EF4-FFF2-40B4-BE49-F238E27FC236}">
                  <a16:creationId xmlns:a16="http://schemas.microsoft.com/office/drawing/2014/main" id="{FAA45627-1562-5061-5B63-5F6DA3E3BB4C}"/>
                </a:ext>
              </a:extLst>
            </p:cNvPr>
            <p:cNvSpPr/>
            <p:nvPr/>
          </p:nvSpPr>
          <p:spPr>
            <a:xfrm>
              <a:off x="3251041" y="3705755"/>
              <a:ext cx="327243" cy="210629"/>
            </a:xfrm>
            <a:custGeom>
              <a:avLst/>
              <a:gdLst/>
              <a:ahLst/>
              <a:cxnLst/>
              <a:rect l="l" t="t" r="r" b="b"/>
              <a:pathLst>
                <a:path w="2492" h="1604" extrusionOk="0">
                  <a:moveTo>
                    <a:pt x="2430" y="1"/>
                  </a:moveTo>
                  <a:cubicBezTo>
                    <a:pt x="2423" y="1"/>
                    <a:pt x="2415" y="3"/>
                    <a:pt x="2407" y="6"/>
                  </a:cubicBezTo>
                  <a:cubicBezTo>
                    <a:pt x="2005" y="198"/>
                    <a:pt x="1648" y="463"/>
                    <a:pt x="1304" y="718"/>
                  </a:cubicBezTo>
                  <a:cubicBezTo>
                    <a:pt x="914" y="1008"/>
                    <a:pt x="511" y="1305"/>
                    <a:pt x="40" y="1502"/>
                  </a:cubicBezTo>
                  <a:cubicBezTo>
                    <a:pt x="13" y="1512"/>
                    <a:pt x="0" y="1545"/>
                    <a:pt x="12" y="1572"/>
                  </a:cubicBezTo>
                  <a:cubicBezTo>
                    <a:pt x="20" y="1591"/>
                    <a:pt x="40" y="1603"/>
                    <a:pt x="61" y="1603"/>
                  </a:cubicBezTo>
                  <a:cubicBezTo>
                    <a:pt x="69" y="1603"/>
                    <a:pt x="76" y="1602"/>
                    <a:pt x="80" y="1601"/>
                  </a:cubicBezTo>
                  <a:cubicBezTo>
                    <a:pt x="564" y="1398"/>
                    <a:pt x="972" y="1096"/>
                    <a:pt x="1368" y="804"/>
                  </a:cubicBezTo>
                  <a:cubicBezTo>
                    <a:pt x="1708" y="552"/>
                    <a:pt x="2060" y="291"/>
                    <a:pt x="2455" y="103"/>
                  </a:cubicBezTo>
                  <a:cubicBezTo>
                    <a:pt x="2482" y="90"/>
                    <a:pt x="2492" y="58"/>
                    <a:pt x="2479" y="31"/>
                  </a:cubicBezTo>
                  <a:cubicBezTo>
                    <a:pt x="2471" y="12"/>
                    <a:pt x="2451" y="1"/>
                    <a:pt x="2430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7" name="Google Shape;2120;p32">
              <a:extLst>
                <a:ext uri="{FF2B5EF4-FFF2-40B4-BE49-F238E27FC236}">
                  <a16:creationId xmlns:a16="http://schemas.microsoft.com/office/drawing/2014/main" id="{83ADFDE4-96AF-FA91-0E27-970DCEE28F9A}"/>
                </a:ext>
              </a:extLst>
            </p:cNvPr>
            <p:cNvSpPr/>
            <p:nvPr/>
          </p:nvSpPr>
          <p:spPr>
            <a:xfrm>
              <a:off x="2020213" y="2578931"/>
              <a:ext cx="1760574" cy="2080817"/>
            </a:xfrm>
            <a:custGeom>
              <a:avLst/>
              <a:gdLst/>
              <a:ahLst/>
              <a:cxnLst/>
              <a:rect l="l" t="t" r="r" b="b"/>
              <a:pathLst>
                <a:path w="13407" h="15846" extrusionOk="0">
                  <a:moveTo>
                    <a:pt x="9975" y="0"/>
                  </a:moveTo>
                  <a:cubicBezTo>
                    <a:pt x="9069" y="0"/>
                    <a:pt x="8104" y="208"/>
                    <a:pt x="7260" y="561"/>
                  </a:cubicBezTo>
                  <a:cubicBezTo>
                    <a:pt x="5391" y="1343"/>
                    <a:pt x="3699" y="2788"/>
                    <a:pt x="3699" y="4312"/>
                  </a:cubicBezTo>
                  <a:cubicBezTo>
                    <a:pt x="3699" y="4489"/>
                    <a:pt x="3732" y="4724"/>
                    <a:pt x="3796" y="4986"/>
                  </a:cubicBezTo>
                  <a:cubicBezTo>
                    <a:pt x="4102" y="6206"/>
                    <a:pt x="3673" y="7499"/>
                    <a:pt x="2654" y="8237"/>
                  </a:cubicBezTo>
                  <a:cubicBezTo>
                    <a:pt x="2164" y="8591"/>
                    <a:pt x="1620" y="8884"/>
                    <a:pt x="1203" y="9323"/>
                  </a:cubicBezTo>
                  <a:cubicBezTo>
                    <a:pt x="1" y="10587"/>
                    <a:pt x="775" y="12817"/>
                    <a:pt x="1372" y="14181"/>
                  </a:cubicBezTo>
                  <a:cubicBezTo>
                    <a:pt x="1784" y="15117"/>
                    <a:pt x="2310" y="15216"/>
                    <a:pt x="3348" y="15706"/>
                  </a:cubicBezTo>
                  <a:cubicBezTo>
                    <a:pt x="3552" y="15802"/>
                    <a:pt x="3737" y="15845"/>
                    <a:pt x="3902" y="15845"/>
                  </a:cubicBezTo>
                  <a:cubicBezTo>
                    <a:pt x="4783" y="15845"/>
                    <a:pt x="5111" y="14630"/>
                    <a:pt x="4798" y="13804"/>
                  </a:cubicBezTo>
                  <a:cubicBezTo>
                    <a:pt x="4594" y="13261"/>
                    <a:pt x="4366" y="12732"/>
                    <a:pt x="4132" y="12200"/>
                  </a:cubicBezTo>
                  <a:cubicBezTo>
                    <a:pt x="4132" y="12199"/>
                    <a:pt x="4130" y="12198"/>
                    <a:pt x="4130" y="12196"/>
                  </a:cubicBezTo>
                  <a:cubicBezTo>
                    <a:pt x="3969" y="11821"/>
                    <a:pt x="4127" y="11385"/>
                    <a:pt x="4491" y="11200"/>
                  </a:cubicBezTo>
                  <a:cubicBezTo>
                    <a:pt x="4830" y="11028"/>
                    <a:pt x="5182" y="10854"/>
                    <a:pt x="5512" y="10690"/>
                  </a:cubicBezTo>
                  <a:cubicBezTo>
                    <a:pt x="9463" y="8715"/>
                    <a:pt x="13407" y="7426"/>
                    <a:pt x="13275" y="2695"/>
                  </a:cubicBezTo>
                  <a:cubicBezTo>
                    <a:pt x="13221" y="755"/>
                    <a:pt x="11705" y="0"/>
                    <a:pt x="9975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8" name="Google Shape;2121;p32">
              <a:extLst>
                <a:ext uri="{FF2B5EF4-FFF2-40B4-BE49-F238E27FC236}">
                  <a16:creationId xmlns:a16="http://schemas.microsoft.com/office/drawing/2014/main" id="{548E927D-2F00-7860-A685-BB9B8D8ED314}"/>
                </a:ext>
              </a:extLst>
            </p:cNvPr>
            <p:cNvSpPr/>
            <p:nvPr/>
          </p:nvSpPr>
          <p:spPr>
            <a:xfrm>
              <a:off x="2735625" y="2572234"/>
              <a:ext cx="1050409" cy="1417414"/>
            </a:xfrm>
            <a:custGeom>
              <a:avLst/>
              <a:gdLst/>
              <a:ahLst/>
              <a:cxnLst/>
              <a:rect l="l" t="t" r="r" b="b"/>
              <a:pathLst>
                <a:path w="7999" h="10794" extrusionOk="0">
                  <a:moveTo>
                    <a:pt x="4527" y="1"/>
                  </a:moveTo>
                  <a:cubicBezTo>
                    <a:pt x="4337" y="1"/>
                    <a:pt x="4141" y="10"/>
                    <a:pt x="3941" y="28"/>
                  </a:cubicBezTo>
                  <a:cubicBezTo>
                    <a:pt x="3912" y="29"/>
                    <a:pt x="3889" y="56"/>
                    <a:pt x="3894" y="85"/>
                  </a:cubicBezTo>
                  <a:cubicBezTo>
                    <a:pt x="3895" y="112"/>
                    <a:pt x="3919" y="134"/>
                    <a:pt x="3946" y="134"/>
                  </a:cubicBezTo>
                  <a:cubicBezTo>
                    <a:pt x="3948" y="134"/>
                    <a:pt x="3949" y="134"/>
                    <a:pt x="3951" y="134"/>
                  </a:cubicBezTo>
                  <a:cubicBezTo>
                    <a:pt x="4151" y="115"/>
                    <a:pt x="4347" y="106"/>
                    <a:pt x="4537" y="106"/>
                  </a:cubicBezTo>
                  <a:cubicBezTo>
                    <a:pt x="5555" y="106"/>
                    <a:pt x="6406" y="371"/>
                    <a:pt x="6972" y="875"/>
                  </a:cubicBezTo>
                  <a:cubicBezTo>
                    <a:pt x="7482" y="1327"/>
                    <a:pt x="7752" y="1958"/>
                    <a:pt x="7773" y="2751"/>
                  </a:cubicBezTo>
                  <a:cubicBezTo>
                    <a:pt x="7887" y="6916"/>
                    <a:pt x="4862" y="8369"/>
                    <a:pt x="1359" y="10051"/>
                  </a:cubicBezTo>
                  <a:cubicBezTo>
                    <a:pt x="925" y="10258"/>
                    <a:pt x="478" y="10472"/>
                    <a:pt x="36" y="10694"/>
                  </a:cubicBezTo>
                  <a:cubicBezTo>
                    <a:pt x="11" y="10707"/>
                    <a:pt x="0" y="10739"/>
                    <a:pt x="13" y="10765"/>
                  </a:cubicBezTo>
                  <a:cubicBezTo>
                    <a:pt x="24" y="10784"/>
                    <a:pt x="41" y="10794"/>
                    <a:pt x="61" y="10794"/>
                  </a:cubicBezTo>
                  <a:cubicBezTo>
                    <a:pt x="70" y="10794"/>
                    <a:pt x="77" y="10792"/>
                    <a:pt x="86" y="10791"/>
                  </a:cubicBezTo>
                  <a:cubicBezTo>
                    <a:pt x="528" y="10569"/>
                    <a:pt x="975" y="10355"/>
                    <a:pt x="1406" y="10148"/>
                  </a:cubicBezTo>
                  <a:cubicBezTo>
                    <a:pt x="4943" y="8451"/>
                    <a:pt x="7999" y="6983"/>
                    <a:pt x="7880" y="2748"/>
                  </a:cubicBezTo>
                  <a:cubicBezTo>
                    <a:pt x="7857" y="1925"/>
                    <a:pt x="7575" y="1269"/>
                    <a:pt x="7043" y="796"/>
                  </a:cubicBezTo>
                  <a:cubicBezTo>
                    <a:pt x="6457" y="275"/>
                    <a:pt x="5576" y="1"/>
                    <a:pt x="452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9" name="Google Shape;2122;p32">
              <a:extLst>
                <a:ext uri="{FF2B5EF4-FFF2-40B4-BE49-F238E27FC236}">
                  <a16:creationId xmlns:a16="http://schemas.microsoft.com/office/drawing/2014/main" id="{92AE0B08-5A1A-AD86-79DD-C8C724E9A01E}"/>
                </a:ext>
              </a:extLst>
            </p:cNvPr>
            <p:cNvSpPr/>
            <p:nvPr/>
          </p:nvSpPr>
          <p:spPr>
            <a:xfrm>
              <a:off x="2372141" y="4302455"/>
              <a:ext cx="107418" cy="212205"/>
            </a:xfrm>
            <a:custGeom>
              <a:avLst/>
              <a:gdLst/>
              <a:ahLst/>
              <a:cxnLst/>
              <a:rect l="l" t="t" r="r" b="b"/>
              <a:pathLst>
                <a:path w="818" h="1616" extrusionOk="0">
                  <a:moveTo>
                    <a:pt x="408" y="1"/>
                  </a:moveTo>
                  <a:cubicBezTo>
                    <a:pt x="400" y="1"/>
                    <a:pt x="391" y="3"/>
                    <a:pt x="384" y="6"/>
                  </a:cubicBezTo>
                  <a:cubicBezTo>
                    <a:pt x="358" y="19"/>
                    <a:pt x="346" y="51"/>
                    <a:pt x="359" y="78"/>
                  </a:cubicBezTo>
                  <a:cubicBezTo>
                    <a:pt x="689" y="772"/>
                    <a:pt x="341" y="1159"/>
                    <a:pt x="134" y="1391"/>
                  </a:cubicBezTo>
                  <a:cubicBezTo>
                    <a:pt x="84" y="1444"/>
                    <a:pt x="41" y="1493"/>
                    <a:pt x="17" y="1536"/>
                  </a:cubicBezTo>
                  <a:cubicBezTo>
                    <a:pt x="1" y="1561"/>
                    <a:pt x="9" y="1593"/>
                    <a:pt x="34" y="1608"/>
                  </a:cubicBezTo>
                  <a:cubicBezTo>
                    <a:pt x="41" y="1614"/>
                    <a:pt x="52" y="1616"/>
                    <a:pt x="61" y="1616"/>
                  </a:cubicBezTo>
                  <a:cubicBezTo>
                    <a:pt x="79" y="1616"/>
                    <a:pt x="97" y="1607"/>
                    <a:pt x="109" y="1590"/>
                  </a:cubicBezTo>
                  <a:cubicBezTo>
                    <a:pt x="129" y="1556"/>
                    <a:pt x="168" y="1513"/>
                    <a:pt x="215" y="1461"/>
                  </a:cubicBezTo>
                  <a:cubicBezTo>
                    <a:pt x="425" y="1227"/>
                    <a:pt x="818" y="787"/>
                    <a:pt x="455" y="31"/>
                  </a:cubicBezTo>
                  <a:cubicBezTo>
                    <a:pt x="447" y="11"/>
                    <a:pt x="428" y="1"/>
                    <a:pt x="408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0" name="Google Shape;2123;p32">
              <a:extLst>
                <a:ext uri="{FF2B5EF4-FFF2-40B4-BE49-F238E27FC236}">
                  <a16:creationId xmlns:a16="http://schemas.microsoft.com/office/drawing/2014/main" id="{6DD147D4-BCD1-987A-7FF4-BACBE1FF13A5}"/>
                </a:ext>
              </a:extLst>
            </p:cNvPr>
            <p:cNvSpPr/>
            <p:nvPr/>
          </p:nvSpPr>
          <p:spPr>
            <a:xfrm>
              <a:off x="2548761" y="4408296"/>
              <a:ext cx="109256" cy="207478"/>
            </a:xfrm>
            <a:custGeom>
              <a:avLst/>
              <a:gdLst/>
              <a:ahLst/>
              <a:cxnLst/>
              <a:rect l="l" t="t" r="r" b="b"/>
              <a:pathLst>
                <a:path w="832" h="1580" extrusionOk="0">
                  <a:moveTo>
                    <a:pt x="387" y="1"/>
                  </a:moveTo>
                  <a:cubicBezTo>
                    <a:pt x="380" y="1"/>
                    <a:pt x="372" y="2"/>
                    <a:pt x="365" y="6"/>
                  </a:cubicBezTo>
                  <a:cubicBezTo>
                    <a:pt x="338" y="16"/>
                    <a:pt x="326" y="49"/>
                    <a:pt x="338" y="74"/>
                  </a:cubicBezTo>
                  <a:cubicBezTo>
                    <a:pt x="352" y="108"/>
                    <a:pt x="702" y="914"/>
                    <a:pt x="28" y="1485"/>
                  </a:cubicBezTo>
                  <a:cubicBezTo>
                    <a:pt x="5" y="1505"/>
                    <a:pt x="1" y="1536"/>
                    <a:pt x="21" y="1559"/>
                  </a:cubicBezTo>
                  <a:cubicBezTo>
                    <a:pt x="31" y="1572"/>
                    <a:pt x="48" y="1579"/>
                    <a:pt x="62" y="1579"/>
                  </a:cubicBezTo>
                  <a:cubicBezTo>
                    <a:pt x="74" y="1579"/>
                    <a:pt x="87" y="1576"/>
                    <a:pt x="95" y="1566"/>
                  </a:cubicBezTo>
                  <a:cubicBezTo>
                    <a:pt x="832" y="944"/>
                    <a:pt x="438" y="41"/>
                    <a:pt x="435" y="31"/>
                  </a:cubicBezTo>
                  <a:cubicBezTo>
                    <a:pt x="427" y="13"/>
                    <a:pt x="408" y="1"/>
                    <a:pt x="38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1" name="Google Shape;2124;p32">
              <a:extLst>
                <a:ext uri="{FF2B5EF4-FFF2-40B4-BE49-F238E27FC236}">
                  <a16:creationId xmlns:a16="http://schemas.microsoft.com/office/drawing/2014/main" id="{32A4DE42-982E-9956-E516-9FC0A3CCFA8D}"/>
                </a:ext>
              </a:extLst>
            </p:cNvPr>
            <p:cNvSpPr/>
            <p:nvPr/>
          </p:nvSpPr>
          <p:spPr>
            <a:xfrm>
              <a:off x="5882094" y="666050"/>
              <a:ext cx="682326" cy="601948"/>
            </a:xfrm>
            <a:custGeom>
              <a:avLst/>
              <a:gdLst/>
              <a:ahLst/>
              <a:cxnLst/>
              <a:rect l="l" t="t" r="r" b="b"/>
              <a:pathLst>
                <a:path w="5196" h="4584" extrusionOk="0">
                  <a:moveTo>
                    <a:pt x="3744" y="0"/>
                  </a:moveTo>
                  <a:cubicBezTo>
                    <a:pt x="3744" y="0"/>
                    <a:pt x="875" y="693"/>
                    <a:pt x="1" y="2706"/>
                  </a:cubicBezTo>
                  <a:lnTo>
                    <a:pt x="4321" y="4583"/>
                  </a:lnTo>
                  <a:cubicBezTo>
                    <a:pt x="5195" y="2570"/>
                    <a:pt x="3744" y="0"/>
                    <a:pt x="3744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2" name="Google Shape;2125;p32">
              <a:extLst>
                <a:ext uri="{FF2B5EF4-FFF2-40B4-BE49-F238E27FC236}">
                  <a16:creationId xmlns:a16="http://schemas.microsoft.com/office/drawing/2014/main" id="{E1AA284F-BE66-8A58-7ABD-2CF553EBEF97}"/>
                </a:ext>
              </a:extLst>
            </p:cNvPr>
            <p:cNvSpPr/>
            <p:nvPr/>
          </p:nvSpPr>
          <p:spPr>
            <a:xfrm>
              <a:off x="5953793" y="767032"/>
              <a:ext cx="514896" cy="469845"/>
            </a:xfrm>
            <a:custGeom>
              <a:avLst/>
              <a:gdLst/>
              <a:ahLst/>
              <a:cxnLst/>
              <a:rect l="l" t="t" r="r" b="b"/>
              <a:pathLst>
                <a:path w="3921" h="3578" extrusionOk="0">
                  <a:moveTo>
                    <a:pt x="2864" y="1"/>
                  </a:moveTo>
                  <a:cubicBezTo>
                    <a:pt x="2864" y="1"/>
                    <a:pt x="690" y="585"/>
                    <a:pt x="0" y="2172"/>
                  </a:cubicBezTo>
                  <a:lnTo>
                    <a:pt x="3231" y="3577"/>
                  </a:lnTo>
                  <a:cubicBezTo>
                    <a:pt x="3921" y="1991"/>
                    <a:pt x="2864" y="1"/>
                    <a:pt x="2864" y="1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3" name="Google Shape;2126;p32">
              <a:extLst>
                <a:ext uri="{FF2B5EF4-FFF2-40B4-BE49-F238E27FC236}">
                  <a16:creationId xmlns:a16="http://schemas.microsoft.com/office/drawing/2014/main" id="{206D3EC4-E6B3-0008-18BF-A13148C84846}"/>
                </a:ext>
              </a:extLst>
            </p:cNvPr>
            <p:cNvSpPr/>
            <p:nvPr/>
          </p:nvSpPr>
          <p:spPr>
            <a:xfrm>
              <a:off x="4916657" y="863943"/>
              <a:ext cx="659476" cy="599059"/>
            </a:xfrm>
            <a:custGeom>
              <a:avLst/>
              <a:gdLst/>
              <a:ahLst/>
              <a:cxnLst/>
              <a:rect l="l" t="t" r="r" b="b"/>
              <a:pathLst>
                <a:path w="5022" h="4562" extrusionOk="0">
                  <a:moveTo>
                    <a:pt x="851" y="0"/>
                  </a:moveTo>
                  <a:cubicBezTo>
                    <a:pt x="731" y="0"/>
                    <a:pt x="663" y="4"/>
                    <a:pt x="663" y="4"/>
                  </a:cubicBezTo>
                  <a:cubicBezTo>
                    <a:pt x="663" y="4"/>
                    <a:pt x="1" y="2881"/>
                    <a:pt x="1410" y="4561"/>
                  </a:cubicBezTo>
                  <a:lnTo>
                    <a:pt x="5021" y="1534"/>
                  </a:lnTo>
                  <a:cubicBezTo>
                    <a:pt x="3825" y="108"/>
                    <a:pt x="1521" y="0"/>
                    <a:pt x="851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4" name="Google Shape;2127;p32">
              <a:extLst>
                <a:ext uri="{FF2B5EF4-FFF2-40B4-BE49-F238E27FC236}">
                  <a16:creationId xmlns:a16="http://schemas.microsoft.com/office/drawing/2014/main" id="{327EBFCD-68F2-6615-8DCE-DAABE720FDAB}"/>
                </a:ext>
              </a:extLst>
            </p:cNvPr>
            <p:cNvSpPr/>
            <p:nvPr/>
          </p:nvSpPr>
          <p:spPr>
            <a:xfrm>
              <a:off x="5015538" y="948905"/>
              <a:ext cx="500714" cy="464199"/>
            </a:xfrm>
            <a:custGeom>
              <a:avLst/>
              <a:gdLst/>
              <a:ahLst/>
              <a:cxnLst/>
              <a:rect l="l" t="t" r="r" b="b"/>
              <a:pathLst>
                <a:path w="3813" h="3535" extrusionOk="0">
                  <a:moveTo>
                    <a:pt x="489" y="0"/>
                  </a:moveTo>
                  <a:cubicBezTo>
                    <a:pt x="463" y="0"/>
                    <a:pt x="449" y="1"/>
                    <a:pt x="449" y="1"/>
                  </a:cubicBezTo>
                  <a:cubicBezTo>
                    <a:pt x="449" y="1"/>
                    <a:pt x="0" y="2208"/>
                    <a:pt x="1113" y="3535"/>
                  </a:cubicBezTo>
                  <a:lnTo>
                    <a:pt x="3813" y="1270"/>
                  </a:lnTo>
                  <a:cubicBezTo>
                    <a:pt x="2790" y="49"/>
                    <a:pt x="799" y="0"/>
                    <a:pt x="489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85" name="Google Shape;2128;p32">
              <a:extLst>
                <a:ext uri="{FF2B5EF4-FFF2-40B4-BE49-F238E27FC236}">
                  <a16:creationId xmlns:a16="http://schemas.microsoft.com/office/drawing/2014/main" id="{F89B6488-4D47-47BE-1765-6628C08DA7C7}"/>
                </a:ext>
              </a:extLst>
            </p:cNvPr>
            <p:cNvGrpSpPr/>
            <p:nvPr/>
          </p:nvGrpSpPr>
          <p:grpSpPr>
            <a:xfrm>
              <a:off x="4872666" y="995259"/>
              <a:ext cx="1914595" cy="1340201"/>
              <a:chOff x="4872666" y="995259"/>
              <a:chExt cx="1914595" cy="1340201"/>
            </a:xfrm>
          </p:grpSpPr>
          <p:sp>
            <p:nvSpPr>
              <p:cNvPr id="1406" name="Google Shape;2129;p32">
                <a:extLst>
                  <a:ext uri="{FF2B5EF4-FFF2-40B4-BE49-F238E27FC236}">
                    <a16:creationId xmlns:a16="http://schemas.microsoft.com/office/drawing/2014/main" id="{19766412-0EC9-4823-58C8-500BDB29982C}"/>
                  </a:ext>
                </a:extLst>
              </p:cNvPr>
              <p:cNvSpPr/>
              <p:nvPr/>
            </p:nvSpPr>
            <p:spPr>
              <a:xfrm>
                <a:off x="4973123" y="995259"/>
                <a:ext cx="1715007" cy="1340201"/>
              </a:xfrm>
              <a:custGeom>
                <a:avLst/>
                <a:gdLst/>
                <a:ahLst/>
                <a:cxnLst/>
                <a:rect l="l" t="t" r="r" b="b"/>
                <a:pathLst>
                  <a:path w="13060" h="10206" extrusionOk="0">
                    <a:moveTo>
                      <a:pt x="6589" y="0"/>
                    </a:moveTo>
                    <a:cubicBezTo>
                      <a:pt x="6300" y="0"/>
                      <a:pt x="6007" y="21"/>
                      <a:pt x="5713" y="63"/>
                    </a:cubicBezTo>
                    <a:cubicBezTo>
                      <a:pt x="2329" y="554"/>
                      <a:pt x="1" y="3797"/>
                      <a:pt x="399" y="6568"/>
                    </a:cubicBezTo>
                    <a:cubicBezTo>
                      <a:pt x="741" y="8947"/>
                      <a:pt x="2986" y="10205"/>
                      <a:pt x="5753" y="10205"/>
                    </a:cubicBezTo>
                    <a:cubicBezTo>
                      <a:pt x="6212" y="10205"/>
                      <a:pt x="6685" y="10171"/>
                      <a:pt x="7167" y="10101"/>
                    </a:cubicBezTo>
                    <a:cubicBezTo>
                      <a:pt x="10551" y="9610"/>
                      <a:pt x="13060" y="7565"/>
                      <a:pt x="12654" y="4794"/>
                    </a:cubicBezTo>
                    <a:cubicBezTo>
                      <a:pt x="12285" y="2262"/>
                      <a:pt x="9624" y="0"/>
                      <a:pt x="6589" y="0"/>
                    </a:cubicBezTo>
                    <a:close/>
                  </a:path>
                </a:pathLst>
              </a:custGeom>
              <a:solidFill>
                <a:srgbClr val="FFD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07" name="Google Shape;2130;p32">
                <a:extLst>
                  <a:ext uri="{FF2B5EF4-FFF2-40B4-BE49-F238E27FC236}">
                    <a16:creationId xmlns:a16="http://schemas.microsoft.com/office/drawing/2014/main" id="{E6C97740-A408-52FB-EA60-8BB5596DD6BE}"/>
                  </a:ext>
                </a:extLst>
              </p:cNvPr>
              <p:cNvGrpSpPr/>
              <p:nvPr/>
            </p:nvGrpSpPr>
            <p:grpSpPr>
              <a:xfrm>
                <a:off x="4872666" y="1527484"/>
                <a:ext cx="1914595" cy="719084"/>
                <a:chOff x="4872666" y="1527484"/>
                <a:chExt cx="1914595" cy="719084"/>
              </a:xfrm>
            </p:grpSpPr>
            <p:sp>
              <p:nvSpPr>
                <p:cNvPr id="1408" name="Google Shape;2131;p32">
                  <a:extLst>
                    <a:ext uri="{FF2B5EF4-FFF2-40B4-BE49-F238E27FC236}">
                      <a16:creationId xmlns:a16="http://schemas.microsoft.com/office/drawing/2014/main" id="{DD080CBC-7391-F0D6-C800-0F1133D0D29D}"/>
                    </a:ext>
                  </a:extLst>
                </p:cNvPr>
                <p:cNvSpPr/>
                <p:nvPr/>
              </p:nvSpPr>
              <p:spPr>
                <a:xfrm>
                  <a:off x="4935304" y="1810338"/>
                  <a:ext cx="281676" cy="263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5" h="2007" extrusionOk="0">
                      <a:moveTo>
                        <a:pt x="1938" y="0"/>
                      </a:moveTo>
                      <a:cubicBezTo>
                        <a:pt x="860" y="254"/>
                        <a:pt x="76" y="1072"/>
                        <a:pt x="0" y="2006"/>
                      </a:cubicBezTo>
                      <a:cubicBezTo>
                        <a:pt x="664" y="1736"/>
                        <a:pt x="1385" y="1539"/>
                        <a:pt x="2145" y="1429"/>
                      </a:cubicBezTo>
                      <a:lnTo>
                        <a:pt x="1938" y="0"/>
                      </a:ln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09" name="Google Shape;2132;p32">
                  <a:extLst>
                    <a:ext uri="{FF2B5EF4-FFF2-40B4-BE49-F238E27FC236}">
                      <a16:creationId xmlns:a16="http://schemas.microsoft.com/office/drawing/2014/main" id="{D8BF8208-D6DA-2011-749E-D50756FE85C8}"/>
                    </a:ext>
                  </a:extLst>
                </p:cNvPr>
                <p:cNvSpPr/>
                <p:nvPr/>
              </p:nvSpPr>
              <p:spPr>
                <a:xfrm>
                  <a:off x="5001487" y="1914866"/>
                  <a:ext cx="272352" cy="33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2526" extrusionOk="0">
                      <a:moveTo>
                        <a:pt x="1414" y="1"/>
                      </a:moveTo>
                      <a:cubicBezTo>
                        <a:pt x="477" y="591"/>
                        <a:pt x="0" y="1619"/>
                        <a:pt x="229" y="2525"/>
                      </a:cubicBezTo>
                      <a:cubicBezTo>
                        <a:pt x="770" y="2055"/>
                        <a:pt x="1390" y="1636"/>
                        <a:pt x="2073" y="1286"/>
                      </a:cubicBezTo>
                      <a:lnTo>
                        <a:pt x="1414" y="1"/>
                      </a:ln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0" name="Google Shape;2133;p32">
                  <a:extLst>
                    <a:ext uri="{FF2B5EF4-FFF2-40B4-BE49-F238E27FC236}">
                      <a16:creationId xmlns:a16="http://schemas.microsoft.com/office/drawing/2014/main" id="{64933A02-A9BD-D0B2-5BD2-FCAD984A1976}"/>
                    </a:ext>
                  </a:extLst>
                </p:cNvPr>
                <p:cNvSpPr/>
                <p:nvPr/>
              </p:nvSpPr>
              <p:spPr>
                <a:xfrm>
                  <a:off x="4872666" y="1739034"/>
                  <a:ext cx="342345" cy="18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1445" extrusionOk="0">
                      <a:moveTo>
                        <a:pt x="2013" y="0"/>
                      </a:moveTo>
                      <a:cubicBezTo>
                        <a:pt x="1153" y="0"/>
                        <a:pt x="380" y="393"/>
                        <a:pt x="0" y="1053"/>
                      </a:cubicBezTo>
                      <a:cubicBezTo>
                        <a:pt x="716" y="1093"/>
                        <a:pt x="1451" y="1221"/>
                        <a:pt x="2186" y="1444"/>
                      </a:cubicBezTo>
                      <a:lnTo>
                        <a:pt x="2606" y="62"/>
                      </a:lnTo>
                      <a:cubicBezTo>
                        <a:pt x="2406" y="20"/>
                        <a:pt x="2207" y="0"/>
                        <a:pt x="2013" y="0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1" name="Google Shape;2134;p32">
                  <a:extLst>
                    <a:ext uri="{FF2B5EF4-FFF2-40B4-BE49-F238E27FC236}">
                      <a16:creationId xmlns:a16="http://schemas.microsoft.com/office/drawing/2014/main" id="{1A37EA40-2190-5953-0B29-B113C9092246}"/>
                    </a:ext>
                  </a:extLst>
                </p:cNvPr>
                <p:cNvSpPr/>
                <p:nvPr/>
              </p:nvSpPr>
              <p:spPr>
                <a:xfrm>
                  <a:off x="6463957" y="1625183"/>
                  <a:ext cx="318839" cy="1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1435" extrusionOk="0">
                      <a:moveTo>
                        <a:pt x="165" y="1"/>
                      </a:moveTo>
                      <a:cubicBezTo>
                        <a:pt x="110" y="1"/>
                        <a:pt x="55" y="2"/>
                        <a:pt x="0" y="5"/>
                      </a:cubicBezTo>
                      <a:lnTo>
                        <a:pt x="207" y="1434"/>
                      </a:lnTo>
                      <a:cubicBezTo>
                        <a:pt x="665" y="1368"/>
                        <a:pt x="1118" y="1337"/>
                        <a:pt x="1562" y="1337"/>
                      </a:cubicBezTo>
                      <a:cubicBezTo>
                        <a:pt x="1855" y="1337"/>
                        <a:pt x="2144" y="1351"/>
                        <a:pt x="2428" y="1377"/>
                      </a:cubicBezTo>
                      <a:cubicBezTo>
                        <a:pt x="2106" y="548"/>
                        <a:pt x="1202" y="1"/>
                        <a:pt x="165" y="1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2" name="Google Shape;2135;p32">
                  <a:extLst>
                    <a:ext uri="{FF2B5EF4-FFF2-40B4-BE49-F238E27FC236}">
                      <a16:creationId xmlns:a16="http://schemas.microsoft.com/office/drawing/2014/main" id="{A096ECDD-CD66-9ABE-E205-E2965901C91B}"/>
                    </a:ext>
                  </a:extLst>
                </p:cNvPr>
                <p:cNvSpPr/>
                <p:nvPr/>
              </p:nvSpPr>
              <p:spPr>
                <a:xfrm>
                  <a:off x="6461068" y="1725377"/>
                  <a:ext cx="278656" cy="27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" h="2085" extrusionOk="0">
                      <a:moveTo>
                        <a:pt x="268" y="0"/>
                      </a:moveTo>
                      <a:lnTo>
                        <a:pt x="1" y="1420"/>
                      </a:lnTo>
                      <a:cubicBezTo>
                        <a:pt x="756" y="1561"/>
                        <a:pt x="1469" y="1789"/>
                        <a:pt x="2121" y="2085"/>
                      </a:cubicBezTo>
                      <a:cubicBezTo>
                        <a:pt x="2081" y="1150"/>
                        <a:pt x="1333" y="300"/>
                        <a:pt x="268" y="0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3" name="Google Shape;2136;p32">
                  <a:extLst>
                    <a:ext uri="{FF2B5EF4-FFF2-40B4-BE49-F238E27FC236}">
                      <a16:creationId xmlns:a16="http://schemas.microsoft.com/office/drawing/2014/main" id="{E4639CC9-A091-CD87-8035-FA511AB83561}"/>
                    </a:ext>
                  </a:extLst>
                </p:cNvPr>
                <p:cNvSpPr/>
                <p:nvPr/>
              </p:nvSpPr>
              <p:spPr>
                <a:xfrm>
                  <a:off x="6422067" y="1527484"/>
                  <a:ext cx="365194" cy="203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1549" extrusionOk="0">
                      <a:moveTo>
                        <a:pt x="1313" y="1"/>
                      </a:moveTo>
                      <a:cubicBezTo>
                        <a:pt x="880" y="1"/>
                        <a:pt x="426" y="113"/>
                        <a:pt x="1" y="342"/>
                      </a:cubicBezTo>
                      <a:lnTo>
                        <a:pt x="795" y="1549"/>
                      </a:lnTo>
                      <a:cubicBezTo>
                        <a:pt x="1436" y="1126"/>
                        <a:pt x="2107" y="793"/>
                        <a:pt x="2781" y="552"/>
                      </a:cubicBezTo>
                      <a:cubicBezTo>
                        <a:pt x="2398" y="188"/>
                        <a:pt x="1873" y="1"/>
                        <a:pt x="1313" y="1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86" name="Google Shape;2137;p32">
              <a:extLst>
                <a:ext uri="{FF2B5EF4-FFF2-40B4-BE49-F238E27FC236}">
                  <a16:creationId xmlns:a16="http://schemas.microsoft.com/office/drawing/2014/main" id="{4E941796-CC75-6EA5-8719-D1FA3E204D76}"/>
                </a:ext>
              </a:extLst>
            </p:cNvPr>
            <p:cNvSpPr/>
            <p:nvPr/>
          </p:nvSpPr>
          <p:spPr>
            <a:xfrm>
              <a:off x="5471074" y="1852885"/>
              <a:ext cx="768733" cy="228094"/>
            </a:xfrm>
            <a:custGeom>
              <a:avLst/>
              <a:gdLst/>
              <a:ahLst/>
              <a:cxnLst/>
              <a:rect l="l" t="t" r="r" b="b"/>
              <a:pathLst>
                <a:path w="5854" h="1737" extrusionOk="0">
                  <a:moveTo>
                    <a:pt x="5797" y="1"/>
                  </a:moveTo>
                  <a:cubicBezTo>
                    <a:pt x="5770" y="1"/>
                    <a:pt x="5750" y="18"/>
                    <a:pt x="5744" y="43"/>
                  </a:cubicBezTo>
                  <a:cubicBezTo>
                    <a:pt x="5605" y="658"/>
                    <a:pt x="5117" y="1115"/>
                    <a:pt x="4494" y="1205"/>
                  </a:cubicBezTo>
                  <a:cubicBezTo>
                    <a:pt x="4424" y="1215"/>
                    <a:pt x="4354" y="1220"/>
                    <a:pt x="4285" y="1220"/>
                  </a:cubicBezTo>
                  <a:cubicBezTo>
                    <a:pt x="3746" y="1220"/>
                    <a:pt x="3237" y="923"/>
                    <a:pt x="2975" y="441"/>
                  </a:cubicBezTo>
                  <a:cubicBezTo>
                    <a:pt x="2965" y="424"/>
                    <a:pt x="2949" y="414"/>
                    <a:pt x="2929" y="414"/>
                  </a:cubicBezTo>
                  <a:cubicBezTo>
                    <a:pt x="2926" y="414"/>
                    <a:pt x="2924" y="414"/>
                    <a:pt x="2921" y="414"/>
                  </a:cubicBezTo>
                  <a:cubicBezTo>
                    <a:pt x="2899" y="417"/>
                    <a:pt x="2882" y="434"/>
                    <a:pt x="2877" y="456"/>
                  </a:cubicBezTo>
                  <a:cubicBezTo>
                    <a:pt x="2745" y="1063"/>
                    <a:pt x="2247" y="1529"/>
                    <a:pt x="1634" y="1618"/>
                  </a:cubicBezTo>
                  <a:cubicBezTo>
                    <a:pt x="1562" y="1628"/>
                    <a:pt x="1490" y="1633"/>
                    <a:pt x="1419" y="1633"/>
                  </a:cubicBezTo>
                  <a:cubicBezTo>
                    <a:pt x="878" y="1633"/>
                    <a:pt x="378" y="1342"/>
                    <a:pt x="108" y="854"/>
                  </a:cubicBezTo>
                  <a:cubicBezTo>
                    <a:pt x="100" y="836"/>
                    <a:pt x="82" y="826"/>
                    <a:pt x="63" y="826"/>
                  </a:cubicBezTo>
                  <a:cubicBezTo>
                    <a:pt x="54" y="826"/>
                    <a:pt x="45" y="828"/>
                    <a:pt x="37" y="833"/>
                  </a:cubicBezTo>
                  <a:cubicBezTo>
                    <a:pt x="11" y="844"/>
                    <a:pt x="1" y="878"/>
                    <a:pt x="15" y="904"/>
                  </a:cubicBezTo>
                  <a:cubicBezTo>
                    <a:pt x="299" y="1419"/>
                    <a:pt x="848" y="1736"/>
                    <a:pt x="1426" y="1736"/>
                  </a:cubicBezTo>
                  <a:cubicBezTo>
                    <a:pt x="1499" y="1736"/>
                    <a:pt x="1574" y="1732"/>
                    <a:pt x="1649" y="1721"/>
                  </a:cubicBezTo>
                  <a:cubicBezTo>
                    <a:pt x="2263" y="1634"/>
                    <a:pt x="2769" y="1191"/>
                    <a:pt x="2948" y="601"/>
                  </a:cubicBezTo>
                  <a:cubicBezTo>
                    <a:pt x="3244" y="1053"/>
                    <a:pt x="3752" y="1326"/>
                    <a:pt x="4286" y="1326"/>
                  </a:cubicBezTo>
                  <a:cubicBezTo>
                    <a:pt x="4360" y="1326"/>
                    <a:pt x="4435" y="1320"/>
                    <a:pt x="4510" y="1310"/>
                  </a:cubicBezTo>
                  <a:cubicBezTo>
                    <a:pt x="5167" y="1218"/>
                    <a:pt x="5704" y="716"/>
                    <a:pt x="5848" y="66"/>
                  </a:cubicBezTo>
                  <a:cubicBezTo>
                    <a:pt x="5854" y="36"/>
                    <a:pt x="5836" y="9"/>
                    <a:pt x="5808" y="2"/>
                  </a:cubicBezTo>
                  <a:cubicBezTo>
                    <a:pt x="5804" y="1"/>
                    <a:pt x="5800" y="1"/>
                    <a:pt x="579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7" name="Google Shape;2138;p32">
              <a:extLst>
                <a:ext uri="{FF2B5EF4-FFF2-40B4-BE49-F238E27FC236}">
                  <a16:creationId xmlns:a16="http://schemas.microsoft.com/office/drawing/2014/main" id="{C8E7E302-6011-4B92-6C66-FD1342DFBB81}"/>
                </a:ext>
              </a:extLst>
            </p:cNvPr>
            <p:cNvSpPr/>
            <p:nvPr/>
          </p:nvSpPr>
          <p:spPr>
            <a:xfrm>
              <a:off x="5843093" y="1870350"/>
              <a:ext cx="20092" cy="50819"/>
            </a:xfrm>
            <a:custGeom>
              <a:avLst/>
              <a:gdLst/>
              <a:ahLst/>
              <a:cxnLst/>
              <a:rect l="l" t="t" r="r" b="b"/>
              <a:pathLst>
                <a:path w="153" h="387" extrusionOk="0">
                  <a:moveTo>
                    <a:pt x="57" y="1"/>
                  </a:moveTo>
                  <a:cubicBezTo>
                    <a:pt x="54" y="1"/>
                    <a:pt x="52" y="1"/>
                    <a:pt x="49" y="1"/>
                  </a:cubicBezTo>
                  <a:cubicBezTo>
                    <a:pt x="21" y="6"/>
                    <a:pt x="1" y="33"/>
                    <a:pt x="5" y="61"/>
                  </a:cubicBezTo>
                  <a:lnTo>
                    <a:pt x="44" y="340"/>
                  </a:lnTo>
                  <a:cubicBezTo>
                    <a:pt x="48" y="367"/>
                    <a:pt x="69" y="387"/>
                    <a:pt x="95" y="387"/>
                  </a:cubicBezTo>
                  <a:cubicBezTo>
                    <a:pt x="98" y="387"/>
                    <a:pt x="101" y="386"/>
                    <a:pt x="105" y="386"/>
                  </a:cubicBezTo>
                  <a:cubicBezTo>
                    <a:pt x="134" y="380"/>
                    <a:pt x="152" y="353"/>
                    <a:pt x="149" y="324"/>
                  </a:cubicBezTo>
                  <a:lnTo>
                    <a:pt x="109" y="46"/>
                  </a:lnTo>
                  <a:cubicBezTo>
                    <a:pt x="105" y="20"/>
                    <a:pt x="83" y="1"/>
                    <a:pt x="5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8" name="Google Shape;2139;p32">
              <a:extLst>
                <a:ext uri="{FF2B5EF4-FFF2-40B4-BE49-F238E27FC236}">
                  <a16:creationId xmlns:a16="http://schemas.microsoft.com/office/drawing/2014/main" id="{229E6C0F-3F05-E88C-CC8E-F6F92CB320FD}"/>
                </a:ext>
              </a:extLst>
            </p:cNvPr>
            <p:cNvSpPr/>
            <p:nvPr/>
          </p:nvSpPr>
          <p:spPr>
            <a:xfrm>
              <a:off x="5701141" y="1719468"/>
              <a:ext cx="265130" cy="159679"/>
            </a:xfrm>
            <a:custGeom>
              <a:avLst/>
              <a:gdLst/>
              <a:ahLst/>
              <a:cxnLst/>
              <a:rect l="l" t="t" r="r" b="b"/>
              <a:pathLst>
                <a:path w="2019" h="1216" extrusionOk="0">
                  <a:moveTo>
                    <a:pt x="1854" y="1"/>
                  </a:moveTo>
                  <a:cubicBezTo>
                    <a:pt x="1668" y="1"/>
                    <a:pt x="1309" y="342"/>
                    <a:pt x="1017" y="385"/>
                  </a:cubicBezTo>
                  <a:cubicBezTo>
                    <a:pt x="992" y="389"/>
                    <a:pt x="966" y="390"/>
                    <a:pt x="939" y="390"/>
                  </a:cubicBezTo>
                  <a:cubicBezTo>
                    <a:pt x="685" y="390"/>
                    <a:pt x="358" y="246"/>
                    <a:pt x="172" y="246"/>
                  </a:cubicBezTo>
                  <a:cubicBezTo>
                    <a:pt x="98" y="246"/>
                    <a:pt x="46" y="270"/>
                    <a:pt x="31" y="335"/>
                  </a:cubicBezTo>
                  <a:cubicBezTo>
                    <a:pt x="1" y="478"/>
                    <a:pt x="98" y="604"/>
                    <a:pt x="186" y="692"/>
                  </a:cubicBezTo>
                  <a:cubicBezTo>
                    <a:pt x="405" y="908"/>
                    <a:pt x="873" y="1215"/>
                    <a:pt x="1106" y="1215"/>
                  </a:cubicBezTo>
                  <a:cubicBezTo>
                    <a:pt x="1117" y="1215"/>
                    <a:pt x="1128" y="1215"/>
                    <a:pt x="1137" y="1213"/>
                  </a:cubicBezTo>
                  <a:cubicBezTo>
                    <a:pt x="1354" y="1180"/>
                    <a:pt x="1746" y="725"/>
                    <a:pt x="1901" y="444"/>
                  </a:cubicBezTo>
                  <a:cubicBezTo>
                    <a:pt x="1960" y="332"/>
                    <a:pt x="2018" y="182"/>
                    <a:pt x="1950" y="57"/>
                  </a:cubicBezTo>
                  <a:cubicBezTo>
                    <a:pt x="1928" y="17"/>
                    <a:pt x="1895" y="1"/>
                    <a:pt x="1854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9" name="Google Shape;2140;p32">
              <a:extLst>
                <a:ext uri="{FF2B5EF4-FFF2-40B4-BE49-F238E27FC236}">
                  <a16:creationId xmlns:a16="http://schemas.microsoft.com/office/drawing/2014/main" id="{94E8B2E0-ADD3-E9D7-78F2-DFA03A4E40CF}"/>
                </a:ext>
              </a:extLst>
            </p:cNvPr>
            <p:cNvSpPr/>
            <p:nvPr/>
          </p:nvSpPr>
          <p:spPr>
            <a:xfrm>
              <a:off x="5970864" y="1665365"/>
              <a:ext cx="526714" cy="221528"/>
            </a:xfrm>
            <a:custGeom>
              <a:avLst/>
              <a:gdLst/>
              <a:ahLst/>
              <a:cxnLst/>
              <a:rect l="l" t="t" r="r" b="b"/>
              <a:pathLst>
                <a:path w="4011" h="1687" extrusionOk="0">
                  <a:moveTo>
                    <a:pt x="3958" y="0"/>
                  </a:moveTo>
                  <a:cubicBezTo>
                    <a:pt x="2339" y="28"/>
                    <a:pt x="865" y="626"/>
                    <a:pt x="20" y="1600"/>
                  </a:cubicBezTo>
                  <a:cubicBezTo>
                    <a:pt x="0" y="1621"/>
                    <a:pt x="4" y="1655"/>
                    <a:pt x="26" y="1675"/>
                  </a:cubicBezTo>
                  <a:cubicBezTo>
                    <a:pt x="36" y="1684"/>
                    <a:pt x="49" y="1687"/>
                    <a:pt x="61" y="1687"/>
                  </a:cubicBezTo>
                  <a:cubicBezTo>
                    <a:pt x="76" y="1687"/>
                    <a:pt x="91" y="1682"/>
                    <a:pt x="100" y="1667"/>
                  </a:cubicBezTo>
                  <a:cubicBezTo>
                    <a:pt x="928" y="716"/>
                    <a:pt x="2370" y="132"/>
                    <a:pt x="3959" y="106"/>
                  </a:cubicBezTo>
                  <a:cubicBezTo>
                    <a:pt x="3988" y="106"/>
                    <a:pt x="4011" y="80"/>
                    <a:pt x="4011" y="52"/>
                  </a:cubicBezTo>
                  <a:cubicBezTo>
                    <a:pt x="4011" y="23"/>
                    <a:pt x="3987" y="0"/>
                    <a:pt x="3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0" name="Google Shape;2141;p32">
              <a:extLst>
                <a:ext uri="{FF2B5EF4-FFF2-40B4-BE49-F238E27FC236}">
                  <a16:creationId xmlns:a16="http://schemas.microsoft.com/office/drawing/2014/main" id="{DC1CE102-4754-482E-5D5C-84239560D54C}"/>
                </a:ext>
              </a:extLst>
            </p:cNvPr>
            <p:cNvSpPr/>
            <p:nvPr/>
          </p:nvSpPr>
          <p:spPr>
            <a:xfrm>
              <a:off x="6026936" y="1867198"/>
              <a:ext cx="471824" cy="78789"/>
            </a:xfrm>
            <a:custGeom>
              <a:avLst/>
              <a:gdLst/>
              <a:ahLst/>
              <a:cxnLst/>
              <a:rect l="l" t="t" r="r" b="b"/>
              <a:pathLst>
                <a:path w="3593" h="600" extrusionOk="0">
                  <a:moveTo>
                    <a:pt x="2187" y="1"/>
                  </a:moveTo>
                  <a:cubicBezTo>
                    <a:pt x="1386" y="1"/>
                    <a:pt x="639" y="170"/>
                    <a:pt x="36" y="499"/>
                  </a:cubicBezTo>
                  <a:cubicBezTo>
                    <a:pt x="9" y="512"/>
                    <a:pt x="0" y="547"/>
                    <a:pt x="14" y="571"/>
                  </a:cubicBezTo>
                  <a:cubicBezTo>
                    <a:pt x="23" y="589"/>
                    <a:pt x="41" y="599"/>
                    <a:pt x="61" y="599"/>
                  </a:cubicBezTo>
                  <a:cubicBezTo>
                    <a:pt x="69" y="599"/>
                    <a:pt x="77" y="598"/>
                    <a:pt x="86" y="595"/>
                  </a:cubicBezTo>
                  <a:cubicBezTo>
                    <a:pt x="674" y="272"/>
                    <a:pt x="1402" y="106"/>
                    <a:pt x="2184" y="106"/>
                  </a:cubicBezTo>
                  <a:cubicBezTo>
                    <a:pt x="2618" y="106"/>
                    <a:pt x="3069" y="158"/>
                    <a:pt x="3521" y="261"/>
                  </a:cubicBezTo>
                  <a:cubicBezTo>
                    <a:pt x="3526" y="262"/>
                    <a:pt x="3530" y="263"/>
                    <a:pt x="3534" y="263"/>
                  </a:cubicBezTo>
                  <a:cubicBezTo>
                    <a:pt x="3560" y="263"/>
                    <a:pt x="3579" y="245"/>
                    <a:pt x="3585" y="221"/>
                  </a:cubicBezTo>
                  <a:cubicBezTo>
                    <a:pt x="3592" y="192"/>
                    <a:pt x="3575" y="164"/>
                    <a:pt x="3547" y="157"/>
                  </a:cubicBezTo>
                  <a:cubicBezTo>
                    <a:pt x="3087" y="52"/>
                    <a:pt x="2629" y="1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1" name="Google Shape;2142;p32">
              <a:extLst>
                <a:ext uri="{FF2B5EF4-FFF2-40B4-BE49-F238E27FC236}">
                  <a16:creationId xmlns:a16="http://schemas.microsoft.com/office/drawing/2014/main" id="{CC5355A8-BEC9-8373-2BCB-7A6FE5E97779}"/>
                </a:ext>
              </a:extLst>
            </p:cNvPr>
            <p:cNvSpPr/>
            <p:nvPr/>
          </p:nvSpPr>
          <p:spPr>
            <a:xfrm>
              <a:off x="5170229" y="1823864"/>
              <a:ext cx="565453" cy="99668"/>
            </a:xfrm>
            <a:custGeom>
              <a:avLst/>
              <a:gdLst/>
              <a:ahLst/>
              <a:cxnLst/>
              <a:rect l="l" t="t" r="r" b="b"/>
              <a:pathLst>
                <a:path w="4306" h="759" extrusionOk="0">
                  <a:moveTo>
                    <a:pt x="1778" y="0"/>
                  </a:moveTo>
                  <a:cubicBezTo>
                    <a:pt x="1216" y="0"/>
                    <a:pt x="629" y="80"/>
                    <a:pt x="46" y="243"/>
                  </a:cubicBezTo>
                  <a:cubicBezTo>
                    <a:pt x="16" y="251"/>
                    <a:pt x="0" y="280"/>
                    <a:pt x="7" y="308"/>
                  </a:cubicBezTo>
                  <a:cubicBezTo>
                    <a:pt x="15" y="333"/>
                    <a:pt x="37" y="348"/>
                    <a:pt x="61" y="348"/>
                  </a:cubicBezTo>
                  <a:cubicBezTo>
                    <a:pt x="65" y="348"/>
                    <a:pt x="69" y="348"/>
                    <a:pt x="73" y="347"/>
                  </a:cubicBezTo>
                  <a:cubicBezTo>
                    <a:pt x="648" y="187"/>
                    <a:pt x="1225" y="108"/>
                    <a:pt x="1778" y="108"/>
                  </a:cubicBezTo>
                  <a:cubicBezTo>
                    <a:pt x="2698" y="108"/>
                    <a:pt x="3552" y="326"/>
                    <a:pt x="4217" y="750"/>
                  </a:cubicBezTo>
                  <a:cubicBezTo>
                    <a:pt x="4225" y="755"/>
                    <a:pt x="4234" y="758"/>
                    <a:pt x="4245" y="758"/>
                  </a:cubicBezTo>
                  <a:cubicBezTo>
                    <a:pt x="4262" y="758"/>
                    <a:pt x="4281" y="750"/>
                    <a:pt x="4289" y="732"/>
                  </a:cubicBezTo>
                  <a:cubicBezTo>
                    <a:pt x="4305" y="707"/>
                    <a:pt x="4298" y="674"/>
                    <a:pt x="4274" y="658"/>
                  </a:cubicBezTo>
                  <a:cubicBezTo>
                    <a:pt x="3594" y="224"/>
                    <a:pt x="2720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2" name="Google Shape;2143;p32">
              <a:extLst>
                <a:ext uri="{FF2B5EF4-FFF2-40B4-BE49-F238E27FC236}">
                  <a16:creationId xmlns:a16="http://schemas.microsoft.com/office/drawing/2014/main" id="{F29B56CE-CB4B-3ADE-81EE-12892B029492}"/>
                </a:ext>
              </a:extLst>
            </p:cNvPr>
            <p:cNvSpPr/>
            <p:nvPr/>
          </p:nvSpPr>
          <p:spPr>
            <a:xfrm>
              <a:off x="5232867" y="1971069"/>
              <a:ext cx="465652" cy="111618"/>
            </a:xfrm>
            <a:custGeom>
              <a:avLst/>
              <a:gdLst/>
              <a:ahLst/>
              <a:cxnLst/>
              <a:rect l="l" t="t" r="r" b="b"/>
              <a:pathLst>
                <a:path w="3546" h="850" extrusionOk="0">
                  <a:moveTo>
                    <a:pt x="2697" y="0"/>
                  </a:moveTo>
                  <a:cubicBezTo>
                    <a:pt x="1842" y="0"/>
                    <a:pt x="908" y="259"/>
                    <a:pt x="34" y="749"/>
                  </a:cubicBezTo>
                  <a:cubicBezTo>
                    <a:pt x="9" y="764"/>
                    <a:pt x="0" y="798"/>
                    <a:pt x="14" y="822"/>
                  </a:cubicBezTo>
                  <a:cubicBezTo>
                    <a:pt x="23" y="841"/>
                    <a:pt x="43" y="849"/>
                    <a:pt x="62" y="849"/>
                  </a:cubicBezTo>
                  <a:cubicBezTo>
                    <a:pt x="70" y="849"/>
                    <a:pt x="79" y="848"/>
                    <a:pt x="87" y="841"/>
                  </a:cubicBezTo>
                  <a:cubicBezTo>
                    <a:pt x="946" y="360"/>
                    <a:pt x="1862" y="106"/>
                    <a:pt x="2699" y="106"/>
                  </a:cubicBezTo>
                  <a:cubicBezTo>
                    <a:pt x="2968" y="106"/>
                    <a:pt x="3229" y="132"/>
                    <a:pt x="3477" y="185"/>
                  </a:cubicBezTo>
                  <a:cubicBezTo>
                    <a:pt x="3480" y="186"/>
                    <a:pt x="3484" y="186"/>
                    <a:pt x="3487" y="186"/>
                  </a:cubicBezTo>
                  <a:cubicBezTo>
                    <a:pt x="3512" y="186"/>
                    <a:pt x="3535" y="169"/>
                    <a:pt x="3540" y="144"/>
                  </a:cubicBezTo>
                  <a:cubicBezTo>
                    <a:pt x="3545" y="115"/>
                    <a:pt x="3527" y="87"/>
                    <a:pt x="3498" y="83"/>
                  </a:cubicBezTo>
                  <a:cubicBezTo>
                    <a:pt x="3243" y="27"/>
                    <a:pt x="2974" y="0"/>
                    <a:pt x="2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3" name="Google Shape;2144;p32">
              <a:extLst>
                <a:ext uri="{FF2B5EF4-FFF2-40B4-BE49-F238E27FC236}">
                  <a16:creationId xmlns:a16="http://schemas.microsoft.com/office/drawing/2014/main" id="{CA8E9276-67F3-AE0D-47BC-3B7209F6B00D}"/>
                </a:ext>
              </a:extLst>
            </p:cNvPr>
            <p:cNvSpPr/>
            <p:nvPr/>
          </p:nvSpPr>
          <p:spPr>
            <a:xfrm>
              <a:off x="6016694" y="1402996"/>
              <a:ext cx="289292" cy="223892"/>
            </a:xfrm>
            <a:custGeom>
              <a:avLst/>
              <a:gdLst/>
              <a:ahLst/>
              <a:cxnLst/>
              <a:rect l="l" t="t" r="r" b="b"/>
              <a:pathLst>
                <a:path w="2203" h="1705" extrusionOk="0">
                  <a:moveTo>
                    <a:pt x="1673" y="0"/>
                  </a:moveTo>
                  <a:cubicBezTo>
                    <a:pt x="881" y="0"/>
                    <a:pt x="41" y="435"/>
                    <a:pt x="11" y="1217"/>
                  </a:cubicBezTo>
                  <a:cubicBezTo>
                    <a:pt x="1" y="1436"/>
                    <a:pt x="79" y="1569"/>
                    <a:pt x="207" y="1640"/>
                  </a:cubicBezTo>
                  <a:cubicBezTo>
                    <a:pt x="289" y="1685"/>
                    <a:pt x="391" y="1705"/>
                    <a:pt x="504" y="1705"/>
                  </a:cubicBezTo>
                  <a:cubicBezTo>
                    <a:pt x="873" y="1705"/>
                    <a:pt x="1351" y="1497"/>
                    <a:pt x="1586" y="1306"/>
                  </a:cubicBezTo>
                  <a:cubicBezTo>
                    <a:pt x="1971" y="993"/>
                    <a:pt x="2188" y="532"/>
                    <a:pt x="2203" y="71"/>
                  </a:cubicBezTo>
                  <a:cubicBezTo>
                    <a:pt x="2036" y="23"/>
                    <a:pt x="1856" y="0"/>
                    <a:pt x="1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4" name="Google Shape;2145;p32">
              <a:extLst>
                <a:ext uri="{FF2B5EF4-FFF2-40B4-BE49-F238E27FC236}">
                  <a16:creationId xmlns:a16="http://schemas.microsoft.com/office/drawing/2014/main" id="{B7A1CA5F-DF3E-A87E-B83F-A617D126DCDA}"/>
                </a:ext>
              </a:extLst>
            </p:cNvPr>
            <p:cNvSpPr/>
            <p:nvPr/>
          </p:nvSpPr>
          <p:spPr>
            <a:xfrm>
              <a:off x="6085897" y="1414420"/>
              <a:ext cx="146419" cy="183184"/>
            </a:xfrm>
            <a:custGeom>
              <a:avLst/>
              <a:gdLst/>
              <a:ahLst/>
              <a:cxnLst/>
              <a:rect l="l" t="t" r="r" b="b"/>
              <a:pathLst>
                <a:path w="1115" h="1395" extrusionOk="0">
                  <a:moveTo>
                    <a:pt x="522" y="1"/>
                  </a:moveTo>
                  <a:cubicBezTo>
                    <a:pt x="519" y="1"/>
                    <a:pt x="516" y="1"/>
                    <a:pt x="513" y="1"/>
                  </a:cubicBezTo>
                  <a:cubicBezTo>
                    <a:pt x="319" y="5"/>
                    <a:pt x="156" y="158"/>
                    <a:pt x="99" y="327"/>
                  </a:cubicBezTo>
                  <a:cubicBezTo>
                    <a:pt x="1" y="611"/>
                    <a:pt x="84" y="996"/>
                    <a:pt x="295" y="1225"/>
                  </a:cubicBezTo>
                  <a:cubicBezTo>
                    <a:pt x="397" y="1333"/>
                    <a:pt x="538" y="1394"/>
                    <a:pt x="674" y="1394"/>
                  </a:cubicBezTo>
                  <a:cubicBezTo>
                    <a:pt x="817" y="1394"/>
                    <a:pt x="955" y="1328"/>
                    <a:pt x="1040" y="1180"/>
                  </a:cubicBezTo>
                  <a:cubicBezTo>
                    <a:pt x="1092" y="1089"/>
                    <a:pt x="1107" y="985"/>
                    <a:pt x="1109" y="883"/>
                  </a:cubicBezTo>
                  <a:cubicBezTo>
                    <a:pt x="1114" y="675"/>
                    <a:pt x="1069" y="464"/>
                    <a:pt x="956" y="284"/>
                  </a:cubicBezTo>
                  <a:cubicBezTo>
                    <a:pt x="866" y="136"/>
                    <a:pt x="708" y="1"/>
                    <a:pt x="522" y="1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5" name="Google Shape;2146;p32">
              <a:extLst>
                <a:ext uri="{FF2B5EF4-FFF2-40B4-BE49-F238E27FC236}">
                  <a16:creationId xmlns:a16="http://schemas.microsoft.com/office/drawing/2014/main" id="{1AEFEB1B-1F52-9AD8-1EC7-3FCE99DBEC3F}"/>
                </a:ext>
              </a:extLst>
            </p:cNvPr>
            <p:cNvSpPr/>
            <p:nvPr/>
          </p:nvSpPr>
          <p:spPr>
            <a:xfrm>
              <a:off x="5284999" y="1535888"/>
              <a:ext cx="331577" cy="187387"/>
            </a:xfrm>
            <a:custGeom>
              <a:avLst/>
              <a:gdLst/>
              <a:ahLst/>
              <a:cxnLst/>
              <a:rect l="l" t="t" r="r" b="b"/>
              <a:pathLst>
                <a:path w="2525" h="1427" extrusionOk="0">
                  <a:moveTo>
                    <a:pt x="1188" y="0"/>
                  </a:moveTo>
                  <a:cubicBezTo>
                    <a:pt x="768" y="0"/>
                    <a:pt x="330" y="131"/>
                    <a:pt x="0" y="362"/>
                  </a:cubicBezTo>
                  <a:cubicBezTo>
                    <a:pt x="164" y="792"/>
                    <a:pt x="518" y="1158"/>
                    <a:pt x="982" y="1328"/>
                  </a:cubicBezTo>
                  <a:cubicBezTo>
                    <a:pt x="1146" y="1387"/>
                    <a:pt x="1386" y="1426"/>
                    <a:pt x="1625" y="1426"/>
                  </a:cubicBezTo>
                  <a:cubicBezTo>
                    <a:pt x="1935" y="1426"/>
                    <a:pt x="2246" y="1362"/>
                    <a:pt x="2396" y="1193"/>
                  </a:cubicBezTo>
                  <a:cubicBezTo>
                    <a:pt x="2495" y="1085"/>
                    <a:pt x="2524" y="935"/>
                    <a:pt x="2445" y="729"/>
                  </a:cubicBezTo>
                  <a:cubicBezTo>
                    <a:pt x="2248" y="222"/>
                    <a:pt x="1734" y="0"/>
                    <a:pt x="1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6" name="Google Shape;2147;p32">
              <a:extLst>
                <a:ext uri="{FF2B5EF4-FFF2-40B4-BE49-F238E27FC236}">
                  <a16:creationId xmlns:a16="http://schemas.microsoft.com/office/drawing/2014/main" id="{E69F19F2-87DB-FCED-8CD0-DBDC55DA1584}"/>
                </a:ext>
              </a:extLst>
            </p:cNvPr>
            <p:cNvSpPr/>
            <p:nvPr/>
          </p:nvSpPr>
          <p:spPr>
            <a:xfrm>
              <a:off x="5380729" y="1533393"/>
              <a:ext cx="145237" cy="185417"/>
            </a:xfrm>
            <a:custGeom>
              <a:avLst/>
              <a:gdLst/>
              <a:ahLst/>
              <a:cxnLst/>
              <a:rect l="l" t="t" r="r" b="b"/>
              <a:pathLst>
                <a:path w="1106" h="1412" extrusionOk="0">
                  <a:moveTo>
                    <a:pt x="494" y="0"/>
                  </a:moveTo>
                  <a:cubicBezTo>
                    <a:pt x="454" y="0"/>
                    <a:pt x="413" y="6"/>
                    <a:pt x="373" y="19"/>
                  </a:cubicBezTo>
                  <a:cubicBezTo>
                    <a:pt x="192" y="76"/>
                    <a:pt x="85" y="257"/>
                    <a:pt x="46" y="429"/>
                  </a:cubicBezTo>
                  <a:cubicBezTo>
                    <a:pt x="1" y="638"/>
                    <a:pt x="25" y="853"/>
                    <a:pt x="99" y="1047"/>
                  </a:cubicBezTo>
                  <a:cubicBezTo>
                    <a:pt x="135" y="1141"/>
                    <a:pt x="182" y="1234"/>
                    <a:pt x="261" y="1304"/>
                  </a:cubicBezTo>
                  <a:cubicBezTo>
                    <a:pt x="346" y="1379"/>
                    <a:pt x="441" y="1412"/>
                    <a:pt x="536" y="1412"/>
                  </a:cubicBezTo>
                  <a:cubicBezTo>
                    <a:pt x="719" y="1412"/>
                    <a:pt x="896" y="1288"/>
                    <a:pt x="979" y="1104"/>
                  </a:cubicBezTo>
                  <a:cubicBezTo>
                    <a:pt x="1106" y="820"/>
                    <a:pt x="1059" y="427"/>
                    <a:pt x="872" y="190"/>
                  </a:cubicBezTo>
                  <a:cubicBezTo>
                    <a:pt x="786" y="80"/>
                    <a:pt x="642" y="0"/>
                    <a:pt x="494" y="0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7" name="Google Shape;2148;p32">
              <a:extLst>
                <a:ext uri="{FF2B5EF4-FFF2-40B4-BE49-F238E27FC236}">
                  <a16:creationId xmlns:a16="http://schemas.microsoft.com/office/drawing/2014/main" id="{986F203E-DED2-CCE2-9912-6F8C78DC204E}"/>
                </a:ext>
              </a:extLst>
            </p:cNvPr>
            <p:cNvSpPr/>
            <p:nvPr/>
          </p:nvSpPr>
          <p:spPr>
            <a:xfrm>
              <a:off x="5365890" y="1101757"/>
              <a:ext cx="298879" cy="337086"/>
            </a:xfrm>
            <a:custGeom>
              <a:avLst/>
              <a:gdLst/>
              <a:ahLst/>
              <a:cxnLst/>
              <a:rect l="l" t="t" r="r" b="b"/>
              <a:pathLst>
                <a:path w="2276" h="2567" extrusionOk="0">
                  <a:moveTo>
                    <a:pt x="555" y="0"/>
                  </a:moveTo>
                  <a:cubicBezTo>
                    <a:pt x="364" y="110"/>
                    <a:pt x="179" y="229"/>
                    <a:pt x="1" y="354"/>
                  </a:cubicBezTo>
                  <a:cubicBezTo>
                    <a:pt x="188" y="487"/>
                    <a:pt x="409" y="609"/>
                    <a:pt x="531" y="706"/>
                  </a:cubicBezTo>
                  <a:cubicBezTo>
                    <a:pt x="1197" y="1243"/>
                    <a:pt x="1777" y="1869"/>
                    <a:pt x="2275" y="2566"/>
                  </a:cubicBezTo>
                  <a:cubicBezTo>
                    <a:pt x="1844" y="1634"/>
                    <a:pt x="1270" y="744"/>
                    <a:pt x="55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8" name="Google Shape;2149;p32">
              <a:extLst>
                <a:ext uri="{FF2B5EF4-FFF2-40B4-BE49-F238E27FC236}">
                  <a16:creationId xmlns:a16="http://schemas.microsoft.com/office/drawing/2014/main" id="{0148DD4F-D38D-781C-4DD8-78A88922918F}"/>
                </a:ext>
              </a:extLst>
            </p:cNvPr>
            <p:cNvSpPr/>
            <p:nvPr/>
          </p:nvSpPr>
          <p:spPr>
            <a:xfrm>
              <a:off x="5682100" y="998674"/>
              <a:ext cx="119105" cy="389874"/>
            </a:xfrm>
            <a:custGeom>
              <a:avLst/>
              <a:gdLst/>
              <a:ahLst/>
              <a:cxnLst/>
              <a:rect l="l" t="t" r="r" b="b"/>
              <a:pathLst>
                <a:path w="907" h="2969" extrusionOk="0">
                  <a:moveTo>
                    <a:pt x="606" y="0"/>
                  </a:moveTo>
                  <a:cubicBezTo>
                    <a:pt x="507" y="9"/>
                    <a:pt x="411" y="21"/>
                    <a:pt x="313" y="36"/>
                  </a:cubicBezTo>
                  <a:cubicBezTo>
                    <a:pt x="207" y="51"/>
                    <a:pt x="103" y="67"/>
                    <a:pt x="0" y="89"/>
                  </a:cubicBezTo>
                  <a:cubicBezTo>
                    <a:pt x="83" y="241"/>
                    <a:pt x="170" y="386"/>
                    <a:pt x="213" y="493"/>
                  </a:cubicBezTo>
                  <a:cubicBezTo>
                    <a:pt x="534" y="1288"/>
                    <a:pt x="738" y="2119"/>
                    <a:pt x="834" y="2969"/>
                  </a:cubicBezTo>
                  <a:cubicBezTo>
                    <a:pt x="907" y="1983"/>
                    <a:pt x="846" y="967"/>
                    <a:pt x="606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9" name="Google Shape;2150;p32">
              <a:extLst>
                <a:ext uri="{FF2B5EF4-FFF2-40B4-BE49-F238E27FC236}">
                  <a16:creationId xmlns:a16="http://schemas.microsoft.com/office/drawing/2014/main" id="{0A403BC2-709B-DE9B-8F53-E23CE3653BDC}"/>
                </a:ext>
              </a:extLst>
            </p:cNvPr>
            <p:cNvSpPr/>
            <p:nvPr/>
          </p:nvSpPr>
          <p:spPr>
            <a:xfrm>
              <a:off x="5920964" y="1013118"/>
              <a:ext cx="160995" cy="381470"/>
            </a:xfrm>
            <a:custGeom>
              <a:avLst/>
              <a:gdLst/>
              <a:ahLst/>
              <a:cxnLst/>
              <a:rect l="l" t="t" r="r" b="b"/>
              <a:pathLst>
                <a:path w="1226" h="2905" extrusionOk="0">
                  <a:moveTo>
                    <a:pt x="651" y="0"/>
                  </a:moveTo>
                  <a:cubicBezTo>
                    <a:pt x="613" y="123"/>
                    <a:pt x="579" y="240"/>
                    <a:pt x="550" y="316"/>
                  </a:cubicBezTo>
                  <a:cubicBezTo>
                    <a:pt x="249" y="1152"/>
                    <a:pt x="66" y="2019"/>
                    <a:pt x="0" y="2904"/>
                  </a:cubicBezTo>
                  <a:cubicBezTo>
                    <a:pt x="259" y="1939"/>
                    <a:pt x="657" y="982"/>
                    <a:pt x="1225" y="149"/>
                  </a:cubicBezTo>
                  <a:cubicBezTo>
                    <a:pt x="1037" y="90"/>
                    <a:pt x="847" y="40"/>
                    <a:pt x="65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0" name="Google Shape;2151;p32">
              <a:extLst>
                <a:ext uri="{FF2B5EF4-FFF2-40B4-BE49-F238E27FC236}">
                  <a16:creationId xmlns:a16="http://schemas.microsoft.com/office/drawing/2014/main" id="{64C7CADC-5373-8019-3A96-966CD613F2B1}"/>
                </a:ext>
              </a:extLst>
            </p:cNvPr>
            <p:cNvSpPr/>
            <p:nvPr/>
          </p:nvSpPr>
          <p:spPr>
            <a:xfrm>
              <a:off x="5265433" y="2128649"/>
              <a:ext cx="1142331" cy="213650"/>
            </a:xfrm>
            <a:custGeom>
              <a:avLst/>
              <a:gdLst/>
              <a:ahLst/>
              <a:cxnLst/>
              <a:rect l="l" t="t" r="r" b="b"/>
              <a:pathLst>
                <a:path w="8699" h="1627" extrusionOk="0">
                  <a:moveTo>
                    <a:pt x="8638" y="1"/>
                  </a:moveTo>
                  <a:cubicBezTo>
                    <a:pt x="8627" y="1"/>
                    <a:pt x="8616" y="4"/>
                    <a:pt x="8606" y="12"/>
                  </a:cubicBezTo>
                  <a:cubicBezTo>
                    <a:pt x="7642" y="722"/>
                    <a:pt x="6372" y="1207"/>
                    <a:pt x="4934" y="1416"/>
                  </a:cubicBezTo>
                  <a:cubicBezTo>
                    <a:pt x="4448" y="1486"/>
                    <a:pt x="3973" y="1521"/>
                    <a:pt x="3514" y="1521"/>
                  </a:cubicBezTo>
                  <a:cubicBezTo>
                    <a:pt x="2198" y="1521"/>
                    <a:pt x="1014" y="1233"/>
                    <a:pt x="89" y="677"/>
                  </a:cubicBezTo>
                  <a:cubicBezTo>
                    <a:pt x="81" y="672"/>
                    <a:pt x="71" y="669"/>
                    <a:pt x="62" y="669"/>
                  </a:cubicBezTo>
                  <a:cubicBezTo>
                    <a:pt x="44" y="669"/>
                    <a:pt x="27" y="679"/>
                    <a:pt x="16" y="694"/>
                  </a:cubicBezTo>
                  <a:cubicBezTo>
                    <a:pt x="1" y="720"/>
                    <a:pt x="9" y="754"/>
                    <a:pt x="35" y="769"/>
                  </a:cubicBezTo>
                  <a:cubicBezTo>
                    <a:pt x="977" y="1334"/>
                    <a:pt x="2181" y="1627"/>
                    <a:pt x="3520" y="1627"/>
                  </a:cubicBezTo>
                  <a:cubicBezTo>
                    <a:pt x="3983" y="1627"/>
                    <a:pt x="4461" y="1593"/>
                    <a:pt x="4949" y="1521"/>
                  </a:cubicBezTo>
                  <a:cubicBezTo>
                    <a:pt x="6404" y="1311"/>
                    <a:pt x="7691" y="819"/>
                    <a:pt x="8670" y="98"/>
                  </a:cubicBezTo>
                  <a:cubicBezTo>
                    <a:pt x="8695" y="79"/>
                    <a:pt x="8699" y="46"/>
                    <a:pt x="8682" y="22"/>
                  </a:cubicBezTo>
                  <a:cubicBezTo>
                    <a:pt x="8671" y="8"/>
                    <a:pt x="8655" y="1"/>
                    <a:pt x="8638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1" name="Google Shape;2152;p32">
              <a:extLst>
                <a:ext uri="{FF2B5EF4-FFF2-40B4-BE49-F238E27FC236}">
                  <a16:creationId xmlns:a16="http://schemas.microsoft.com/office/drawing/2014/main" id="{FA8682D3-0932-357F-BA71-E820AE993354}"/>
                </a:ext>
              </a:extLst>
            </p:cNvPr>
            <p:cNvSpPr/>
            <p:nvPr/>
          </p:nvSpPr>
          <p:spPr>
            <a:xfrm>
              <a:off x="5101550" y="2586942"/>
              <a:ext cx="1706208" cy="1680175"/>
            </a:xfrm>
            <a:custGeom>
              <a:avLst/>
              <a:gdLst/>
              <a:ahLst/>
              <a:cxnLst/>
              <a:rect l="l" t="t" r="r" b="b"/>
              <a:pathLst>
                <a:path w="12993" h="12795" extrusionOk="0">
                  <a:moveTo>
                    <a:pt x="3358" y="0"/>
                  </a:moveTo>
                  <a:cubicBezTo>
                    <a:pt x="3308" y="0"/>
                    <a:pt x="3258" y="1"/>
                    <a:pt x="3206" y="4"/>
                  </a:cubicBezTo>
                  <a:cubicBezTo>
                    <a:pt x="2394" y="50"/>
                    <a:pt x="1623" y="516"/>
                    <a:pt x="1166" y="1237"/>
                  </a:cubicBezTo>
                  <a:cubicBezTo>
                    <a:pt x="1" y="3070"/>
                    <a:pt x="1052" y="5746"/>
                    <a:pt x="1787" y="7436"/>
                  </a:cubicBezTo>
                  <a:cubicBezTo>
                    <a:pt x="2111" y="8174"/>
                    <a:pt x="2418" y="8944"/>
                    <a:pt x="2918" y="9571"/>
                  </a:cubicBezTo>
                  <a:cubicBezTo>
                    <a:pt x="3482" y="10278"/>
                    <a:pt x="4228" y="10589"/>
                    <a:pt x="5092" y="10743"/>
                  </a:cubicBezTo>
                  <a:cubicBezTo>
                    <a:pt x="6512" y="10994"/>
                    <a:pt x="7004" y="10996"/>
                    <a:pt x="8348" y="11541"/>
                  </a:cubicBezTo>
                  <a:cubicBezTo>
                    <a:pt x="9062" y="11828"/>
                    <a:pt x="9858" y="12064"/>
                    <a:pt x="10481" y="12529"/>
                  </a:cubicBezTo>
                  <a:cubicBezTo>
                    <a:pt x="10715" y="12704"/>
                    <a:pt x="11002" y="12794"/>
                    <a:pt x="11287" y="12794"/>
                  </a:cubicBezTo>
                  <a:cubicBezTo>
                    <a:pt x="11696" y="12794"/>
                    <a:pt x="12098" y="12608"/>
                    <a:pt x="12323" y="12221"/>
                  </a:cubicBezTo>
                  <a:cubicBezTo>
                    <a:pt x="12992" y="11074"/>
                    <a:pt x="11844" y="9926"/>
                    <a:pt x="10968" y="9354"/>
                  </a:cubicBezTo>
                  <a:cubicBezTo>
                    <a:pt x="10392" y="8978"/>
                    <a:pt x="8636" y="8219"/>
                    <a:pt x="7203" y="7693"/>
                  </a:cubicBezTo>
                  <a:cubicBezTo>
                    <a:pt x="6449" y="7415"/>
                    <a:pt x="5878" y="6705"/>
                    <a:pt x="5848" y="5870"/>
                  </a:cubicBezTo>
                  <a:cubicBezTo>
                    <a:pt x="5825" y="5220"/>
                    <a:pt x="5792" y="3510"/>
                    <a:pt x="5752" y="2739"/>
                  </a:cubicBezTo>
                  <a:cubicBezTo>
                    <a:pt x="5672" y="1277"/>
                    <a:pt x="4846" y="0"/>
                    <a:pt x="3358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2" name="Google Shape;2153;p32">
              <a:extLst>
                <a:ext uri="{FF2B5EF4-FFF2-40B4-BE49-F238E27FC236}">
                  <a16:creationId xmlns:a16="http://schemas.microsoft.com/office/drawing/2014/main" id="{6B91C439-237F-06B1-2C43-D5819103A15F}"/>
                </a:ext>
              </a:extLst>
            </p:cNvPr>
            <p:cNvSpPr/>
            <p:nvPr/>
          </p:nvSpPr>
          <p:spPr>
            <a:xfrm>
              <a:off x="5186118" y="3103933"/>
              <a:ext cx="592111" cy="900558"/>
            </a:xfrm>
            <a:custGeom>
              <a:avLst/>
              <a:gdLst/>
              <a:ahLst/>
              <a:cxnLst/>
              <a:rect l="l" t="t" r="r" b="b"/>
              <a:pathLst>
                <a:path w="4509" h="6858" extrusionOk="0">
                  <a:moveTo>
                    <a:pt x="58" y="0"/>
                  </a:moveTo>
                  <a:cubicBezTo>
                    <a:pt x="56" y="0"/>
                    <a:pt x="53" y="1"/>
                    <a:pt x="51" y="1"/>
                  </a:cubicBezTo>
                  <a:cubicBezTo>
                    <a:pt x="21" y="4"/>
                    <a:pt x="1" y="31"/>
                    <a:pt x="5" y="60"/>
                  </a:cubicBezTo>
                  <a:cubicBezTo>
                    <a:pt x="165" y="1268"/>
                    <a:pt x="647" y="2487"/>
                    <a:pt x="1097" y="3521"/>
                  </a:cubicBezTo>
                  <a:lnTo>
                    <a:pt x="1189" y="3731"/>
                  </a:lnTo>
                  <a:cubicBezTo>
                    <a:pt x="1477" y="4400"/>
                    <a:pt x="1777" y="5093"/>
                    <a:pt x="2234" y="5665"/>
                  </a:cubicBezTo>
                  <a:cubicBezTo>
                    <a:pt x="2748" y="6309"/>
                    <a:pt x="3430" y="6678"/>
                    <a:pt x="4441" y="6857"/>
                  </a:cubicBezTo>
                  <a:lnTo>
                    <a:pt x="4451" y="6857"/>
                  </a:lnTo>
                  <a:cubicBezTo>
                    <a:pt x="4475" y="6857"/>
                    <a:pt x="4498" y="6840"/>
                    <a:pt x="4503" y="6819"/>
                  </a:cubicBezTo>
                  <a:cubicBezTo>
                    <a:pt x="4508" y="6787"/>
                    <a:pt x="4488" y="6762"/>
                    <a:pt x="4460" y="6756"/>
                  </a:cubicBezTo>
                  <a:cubicBezTo>
                    <a:pt x="3475" y="6580"/>
                    <a:pt x="2812" y="6226"/>
                    <a:pt x="2317" y="5602"/>
                  </a:cubicBezTo>
                  <a:cubicBezTo>
                    <a:pt x="1868" y="5041"/>
                    <a:pt x="1571" y="4356"/>
                    <a:pt x="1284" y="3692"/>
                  </a:cubicBezTo>
                  <a:lnTo>
                    <a:pt x="1193" y="3479"/>
                  </a:lnTo>
                  <a:cubicBezTo>
                    <a:pt x="747" y="2453"/>
                    <a:pt x="269" y="1243"/>
                    <a:pt x="111" y="47"/>
                  </a:cubicBezTo>
                  <a:cubicBezTo>
                    <a:pt x="107" y="19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3" name="Google Shape;2154;p32">
              <a:extLst>
                <a:ext uri="{FF2B5EF4-FFF2-40B4-BE49-F238E27FC236}">
                  <a16:creationId xmlns:a16="http://schemas.microsoft.com/office/drawing/2014/main" id="{8B1CA397-23E6-7DC6-B91E-76AA3FFAEDDC}"/>
                </a:ext>
              </a:extLst>
            </p:cNvPr>
            <p:cNvSpPr/>
            <p:nvPr/>
          </p:nvSpPr>
          <p:spPr>
            <a:xfrm>
              <a:off x="5849659" y="2939131"/>
              <a:ext cx="700316" cy="883093"/>
            </a:xfrm>
            <a:custGeom>
              <a:avLst/>
              <a:gdLst/>
              <a:ahLst/>
              <a:cxnLst/>
              <a:rect l="l" t="t" r="r" b="b"/>
              <a:pathLst>
                <a:path w="5333" h="6725" extrusionOk="0">
                  <a:moveTo>
                    <a:pt x="55" y="1"/>
                  </a:moveTo>
                  <a:cubicBezTo>
                    <a:pt x="54" y="1"/>
                    <a:pt x="53" y="1"/>
                    <a:pt x="52" y="1"/>
                  </a:cubicBezTo>
                  <a:cubicBezTo>
                    <a:pt x="24" y="2"/>
                    <a:pt x="1" y="28"/>
                    <a:pt x="2" y="57"/>
                  </a:cubicBezTo>
                  <a:cubicBezTo>
                    <a:pt x="29" y="549"/>
                    <a:pt x="52" y="1445"/>
                    <a:pt x="71" y="2166"/>
                  </a:cubicBezTo>
                  <a:cubicBezTo>
                    <a:pt x="81" y="2584"/>
                    <a:pt x="91" y="2955"/>
                    <a:pt x="99" y="3188"/>
                  </a:cubicBezTo>
                  <a:cubicBezTo>
                    <a:pt x="129" y="4013"/>
                    <a:pt x="686" y="4764"/>
                    <a:pt x="1487" y="5058"/>
                  </a:cubicBezTo>
                  <a:cubicBezTo>
                    <a:pt x="2834" y="5554"/>
                    <a:pt x="4653" y="6328"/>
                    <a:pt x="5242" y="6715"/>
                  </a:cubicBezTo>
                  <a:cubicBezTo>
                    <a:pt x="5252" y="6720"/>
                    <a:pt x="5261" y="6725"/>
                    <a:pt x="5271" y="6725"/>
                  </a:cubicBezTo>
                  <a:cubicBezTo>
                    <a:pt x="5289" y="6725"/>
                    <a:pt x="5305" y="6717"/>
                    <a:pt x="5316" y="6699"/>
                  </a:cubicBezTo>
                  <a:cubicBezTo>
                    <a:pt x="5332" y="6676"/>
                    <a:pt x="5325" y="6642"/>
                    <a:pt x="5299" y="6626"/>
                  </a:cubicBezTo>
                  <a:cubicBezTo>
                    <a:pt x="4695" y="6229"/>
                    <a:pt x="2905" y="5468"/>
                    <a:pt x="1523" y="4958"/>
                  </a:cubicBezTo>
                  <a:cubicBezTo>
                    <a:pt x="763" y="4679"/>
                    <a:pt x="233" y="3966"/>
                    <a:pt x="205" y="3185"/>
                  </a:cubicBezTo>
                  <a:cubicBezTo>
                    <a:pt x="195" y="2951"/>
                    <a:pt x="186" y="2580"/>
                    <a:pt x="176" y="2164"/>
                  </a:cubicBezTo>
                  <a:cubicBezTo>
                    <a:pt x="158" y="1443"/>
                    <a:pt x="135" y="545"/>
                    <a:pt x="108" y="51"/>
                  </a:cubicBezTo>
                  <a:cubicBezTo>
                    <a:pt x="108" y="23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4" name="Google Shape;2155;p32">
              <a:extLst>
                <a:ext uri="{FF2B5EF4-FFF2-40B4-BE49-F238E27FC236}">
                  <a16:creationId xmlns:a16="http://schemas.microsoft.com/office/drawing/2014/main" id="{4EC56DBD-ECE9-4C59-BD18-C90FE75F4E21}"/>
                </a:ext>
              </a:extLst>
            </p:cNvPr>
            <p:cNvSpPr/>
            <p:nvPr/>
          </p:nvSpPr>
          <p:spPr>
            <a:xfrm>
              <a:off x="6482079" y="4014479"/>
              <a:ext cx="140772" cy="259084"/>
            </a:xfrm>
            <a:custGeom>
              <a:avLst/>
              <a:gdLst/>
              <a:ahLst/>
              <a:cxnLst/>
              <a:rect l="l" t="t" r="r" b="b"/>
              <a:pathLst>
                <a:path w="1072" h="1973" extrusionOk="0">
                  <a:moveTo>
                    <a:pt x="63" y="0"/>
                  </a:moveTo>
                  <a:cubicBezTo>
                    <a:pt x="41" y="0"/>
                    <a:pt x="20" y="14"/>
                    <a:pt x="11" y="35"/>
                  </a:cubicBezTo>
                  <a:cubicBezTo>
                    <a:pt x="1" y="61"/>
                    <a:pt x="15" y="93"/>
                    <a:pt x="41" y="103"/>
                  </a:cubicBezTo>
                  <a:cubicBezTo>
                    <a:pt x="48" y="108"/>
                    <a:pt x="693" y="372"/>
                    <a:pt x="825" y="827"/>
                  </a:cubicBezTo>
                  <a:cubicBezTo>
                    <a:pt x="962" y="1301"/>
                    <a:pt x="807" y="1901"/>
                    <a:pt x="805" y="1907"/>
                  </a:cubicBezTo>
                  <a:cubicBezTo>
                    <a:pt x="797" y="1934"/>
                    <a:pt x="815" y="1964"/>
                    <a:pt x="843" y="1971"/>
                  </a:cubicBezTo>
                  <a:cubicBezTo>
                    <a:pt x="847" y="1972"/>
                    <a:pt x="852" y="1972"/>
                    <a:pt x="857" y="1972"/>
                  </a:cubicBezTo>
                  <a:cubicBezTo>
                    <a:pt x="880" y="1972"/>
                    <a:pt x="902" y="1957"/>
                    <a:pt x="907" y="1931"/>
                  </a:cubicBezTo>
                  <a:cubicBezTo>
                    <a:pt x="915" y="1907"/>
                    <a:pt x="1072" y="1298"/>
                    <a:pt x="926" y="794"/>
                  </a:cubicBezTo>
                  <a:cubicBezTo>
                    <a:pt x="780" y="292"/>
                    <a:pt x="109" y="15"/>
                    <a:pt x="81" y="3"/>
                  </a:cubicBezTo>
                  <a:cubicBezTo>
                    <a:pt x="75" y="1"/>
                    <a:pt x="69" y="0"/>
                    <a:pt x="63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5" name="Google Shape;2156;p32">
              <a:extLst>
                <a:ext uri="{FF2B5EF4-FFF2-40B4-BE49-F238E27FC236}">
                  <a16:creationId xmlns:a16="http://schemas.microsoft.com/office/drawing/2014/main" id="{1770EBE9-015D-9019-DC63-86419430C782}"/>
                </a:ext>
              </a:extLst>
            </p:cNvPr>
            <p:cNvSpPr/>
            <p:nvPr/>
          </p:nvSpPr>
          <p:spPr>
            <a:xfrm>
              <a:off x="6602102" y="3956962"/>
              <a:ext cx="137358" cy="216407"/>
            </a:xfrm>
            <a:custGeom>
              <a:avLst/>
              <a:gdLst/>
              <a:ahLst/>
              <a:cxnLst/>
              <a:rect l="l" t="t" r="r" b="b"/>
              <a:pathLst>
                <a:path w="1046" h="1648" extrusionOk="0">
                  <a:moveTo>
                    <a:pt x="60" y="0"/>
                  </a:moveTo>
                  <a:cubicBezTo>
                    <a:pt x="39" y="0"/>
                    <a:pt x="19" y="13"/>
                    <a:pt x="11" y="33"/>
                  </a:cubicBezTo>
                  <a:cubicBezTo>
                    <a:pt x="1" y="60"/>
                    <a:pt x="12" y="92"/>
                    <a:pt x="39" y="103"/>
                  </a:cubicBezTo>
                  <a:cubicBezTo>
                    <a:pt x="45" y="106"/>
                    <a:pt x="673" y="377"/>
                    <a:pt x="823" y="827"/>
                  </a:cubicBezTo>
                  <a:cubicBezTo>
                    <a:pt x="897" y="1053"/>
                    <a:pt x="937" y="1311"/>
                    <a:pt x="939" y="1595"/>
                  </a:cubicBezTo>
                  <a:cubicBezTo>
                    <a:pt x="939" y="1625"/>
                    <a:pt x="963" y="1648"/>
                    <a:pt x="993" y="1648"/>
                  </a:cubicBezTo>
                  <a:cubicBezTo>
                    <a:pt x="1021" y="1648"/>
                    <a:pt x="1046" y="1625"/>
                    <a:pt x="1046" y="1594"/>
                  </a:cubicBezTo>
                  <a:cubicBezTo>
                    <a:pt x="1044" y="1298"/>
                    <a:pt x="1003" y="1030"/>
                    <a:pt x="924" y="794"/>
                  </a:cubicBezTo>
                  <a:cubicBezTo>
                    <a:pt x="759" y="297"/>
                    <a:pt x="106" y="17"/>
                    <a:pt x="81" y="4"/>
                  </a:cubicBezTo>
                  <a:cubicBezTo>
                    <a:pt x="74" y="2"/>
                    <a:pt x="67" y="0"/>
                    <a:pt x="60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18" name="Google Shape;2164;p32">
            <a:extLst>
              <a:ext uri="{FF2B5EF4-FFF2-40B4-BE49-F238E27FC236}">
                <a16:creationId xmlns:a16="http://schemas.microsoft.com/office/drawing/2014/main" id="{E1D11811-9C3C-7DF4-95AA-4C822E0BDF7E}"/>
              </a:ext>
            </a:extLst>
          </p:cNvPr>
          <p:cNvSpPr/>
          <p:nvPr/>
        </p:nvSpPr>
        <p:spPr>
          <a:xfrm>
            <a:off x="8537115" y="2395235"/>
            <a:ext cx="185100" cy="185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grpSp>
        <p:nvGrpSpPr>
          <p:cNvPr id="1419" name="Google Shape;2173;p32">
            <a:extLst>
              <a:ext uri="{FF2B5EF4-FFF2-40B4-BE49-F238E27FC236}">
                <a16:creationId xmlns:a16="http://schemas.microsoft.com/office/drawing/2014/main" id="{47EFD04D-0070-9F36-685C-BAC0FC5CC282}"/>
              </a:ext>
            </a:extLst>
          </p:cNvPr>
          <p:cNvGrpSpPr/>
          <p:nvPr/>
        </p:nvGrpSpPr>
        <p:grpSpPr>
          <a:xfrm>
            <a:off x="7867534" y="4743959"/>
            <a:ext cx="392582" cy="240021"/>
            <a:chOff x="4596061" y="4300930"/>
            <a:chExt cx="280917" cy="171762"/>
          </a:xfrm>
        </p:grpSpPr>
        <p:sp>
          <p:nvSpPr>
            <p:cNvPr id="1420" name="Google Shape;2174;p32">
              <a:extLst>
                <a:ext uri="{FF2B5EF4-FFF2-40B4-BE49-F238E27FC236}">
                  <a16:creationId xmlns:a16="http://schemas.microsoft.com/office/drawing/2014/main" id="{D68F29DB-1EE7-4215-DBA9-BC578CDC5429}"/>
                </a:ext>
              </a:extLst>
            </p:cNvPr>
            <p:cNvSpPr/>
            <p:nvPr/>
          </p:nvSpPr>
          <p:spPr>
            <a:xfrm>
              <a:off x="4624573" y="4300930"/>
              <a:ext cx="217963" cy="167208"/>
            </a:xfrm>
            <a:custGeom>
              <a:avLst/>
              <a:gdLst/>
              <a:ahLst/>
              <a:cxnLst/>
              <a:rect l="l" t="t" r="r" b="b"/>
              <a:pathLst>
                <a:path w="2538" h="1947" extrusionOk="0">
                  <a:moveTo>
                    <a:pt x="1268" y="0"/>
                  </a:moveTo>
                  <a:cubicBezTo>
                    <a:pt x="567" y="0"/>
                    <a:pt x="0" y="568"/>
                    <a:pt x="0" y="1269"/>
                  </a:cubicBezTo>
                  <a:cubicBezTo>
                    <a:pt x="0" y="1518"/>
                    <a:pt x="73" y="1749"/>
                    <a:pt x="196" y="1946"/>
                  </a:cubicBezTo>
                  <a:lnTo>
                    <a:pt x="2342" y="1946"/>
                  </a:lnTo>
                  <a:cubicBezTo>
                    <a:pt x="2465" y="1749"/>
                    <a:pt x="2537" y="1519"/>
                    <a:pt x="2537" y="1269"/>
                  </a:cubicBezTo>
                  <a:cubicBezTo>
                    <a:pt x="2537" y="568"/>
                    <a:pt x="1971" y="0"/>
                    <a:pt x="1268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1" name="Google Shape;2175;p32">
              <a:extLst>
                <a:ext uri="{FF2B5EF4-FFF2-40B4-BE49-F238E27FC236}">
                  <a16:creationId xmlns:a16="http://schemas.microsoft.com/office/drawing/2014/main" id="{0079C4F0-B026-7291-D7AF-02340DFBE5E9}"/>
                </a:ext>
              </a:extLst>
            </p:cNvPr>
            <p:cNvSpPr/>
            <p:nvPr/>
          </p:nvSpPr>
          <p:spPr>
            <a:xfrm>
              <a:off x="4806127" y="4463332"/>
              <a:ext cx="70851" cy="9361"/>
            </a:xfrm>
            <a:custGeom>
              <a:avLst/>
              <a:gdLst/>
              <a:ahLst/>
              <a:cxnLst/>
              <a:rect l="l" t="t" r="r" b="b"/>
              <a:pathLst>
                <a:path w="825" h="109" extrusionOk="0">
                  <a:moveTo>
                    <a:pt x="1" y="1"/>
                  </a:moveTo>
                  <a:lnTo>
                    <a:pt x="1" y="108"/>
                  </a:lnTo>
                  <a:lnTo>
                    <a:pt x="825" y="108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2" name="Google Shape;2176;p32">
              <a:extLst>
                <a:ext uri="{FF2B5EF4-FFF2-40B4-BE49-F238E27FC236}">
                  <a16:creationId xmlns:a16="http://schemas.microsoft.com/office/drawing/2014/main" id="{F6465297-9032-41D0-C51A-F30541876941}"/>
                </a:ext>
              </a:extLst>
            </p:cNvPr>
            <p:cNvSpPr/>
            <p:nvPr/>
          </p:nvSpPr>
          <p:spPr>
            <a:xfrm>
              <a:off x="4596061" y="4463332"/>
              <a:ext cx="168840" cy="9361"/>
            </a:xfrm>
            <a:custGeom>
              <a:avLst/>
              <a:gdLst/>
              <a:ahLst/>
              <a:cxnLst/>
              <a:rect l="l" t="t" r="r" b="b"/>
              <a:pathLst>
                <a:path w="1966" h="109" extrusionOk="0">
                  <a:moveTo>
                    <a:pt x="1" y="1"/>
                  </a:moveTo>
                  <a:lnTo>
                    <a:pt x="1" y="108"/>
                  </a:lnTo>
                  <a:lnTo>
                    <a:pt x="1966" y="108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23" name="Google Shape;2177;p32">
            <a:extLst>
              <a:ext uri="{FF2B5EF4-FFF2-40B4-BE49-F238E27FC236}">
                <a16:creationId xmlns:a16="http://schemas.microsoft.com/office/drawing/2014/main" id="{C47C98C7-6DA8-FBB1-2514-0F8AC954A25A}"/>
              </a:ext>
            </a:extLst>
          </p:cNvPr>
          <p:cNvGrpSpPr/>
          <p:nvPr/>
        </p:nvGrpSpPr>
        <p:grpSpPr>
          <a:xfrm>
            <a:off x="7447611" y="4937945"/>
            <a:ext cx="286842" cy="204498"/>
            <a:chOff x="7330360" y="4550845"/>
            <a:chExt cx="205254" cy="146342"/>
          </a:xfrm>
        </p:grpSpPr>
        <p:sp>
          <p:nvSpPr>
            <p:cNvPr id="1424" name="Google Shape;2178;p32">
              <a:extLst>
                <a:ext uri="{FF2B5EF4-FFF2-40B4-BE49-F238E27FC236}">
                  <a16:creationId xmlns:a16="http://schemas.microsoft.com/office/drawing/2014/main" id="{3241E17F-7263-CDDB-CCD1-B554BF58F7A0}"/>
                </a:ext>
              </a:extLst>
            </p:cNvPr>
            <p:cNvSpPr/>
            <p:nvPr/>
          </p:nvSpPr>
          <p:spPr>
            <a:xfrm>
              <a:off x="7330360" y="4550845"/>
              <a:ext cx="141702" cy="141702"/>
            </a:xfrm>
            <a:custGeom>
              <a:avLst/>
              <a:gdLst/>
              <a:ahLst/>
              <a:cxnLst/>
              <a:rect l="l" t="t" r="r" b="b"/>
              <a:pathLst>
                <a:path w="1650" h="1650" extrusionOk="0">
                  <a:moveTo>
                    <a:pt x="824" y="0"/>
                  </a:moveTo>
                  <a:cubicBezTo>
                    <a:pt x="369" y="0"/>
                    <a:pt x="0" y="368"/>
                    <a:pt x="0" y="824"/>
                  </a:cubicBezTo>
                  <a:cubicBezTo>
                    <a:pt x="0" y="1279"/>
                    <a:pt x="369" y="1649"/>
                    <a:pt x="824" y="1649"/>
                  </a:cubicBezTo>
                  <a:cubicBezTo>
                    <a:pt x="1280" y="1649"/>
                    <a:pt x="1650" y="1279"/>
                    <a:pt x="1650" y="824"/>
                  </a:cubicBezTo>
                  <a:cubicBezTo>
                    <a:pt x="1650" y="368"/>
                    <a:pt x="1280" y="0"/>
                    <a:pt x="824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5" name="Google Shape;2179;p32">
              <a:extLst>
                <a:ext uri="{FF2B5EF4-FFF2-40B4-BE49-F238E27FC236}">
                  <a16:creationId xmlns:a16="http://schemas.microsoft.com/office/drawing/2014/main" id="{EA999F63-A2D3-34A6-EEA4-FD83E4D4D7E3}"/>
                </a:ext>
              </a:extLst>
            </p:cNvPr>
            <p:cNvSpPr/>
            <p:nvPr/>
          </p:nvSpPr>
          <p:spPr>
            <a:xfrm>
              <a:off x="7355609" y="4687911"/>
              <a:ext cx="180004" cy="9275"/>
            </a:xfrm>
            <a:custGeom>
              <a:avLst/>
              <a:gdLst/>
              <a:ahLst/>
              <a:cxnLst/>
              <a:rect l="l" t="t" r="r" b="b"/>
              <a:pathLst>
                <a:path w="2096" h="108" extrusionOk="0">
                  <a:moveTo>
                    <a:pt x="1" y="0"/>
                  </a:moveTo>
                  <a:lnTo>
                    <a:pt x="1" y="107"/>
                  </a:lnTo>
                  <a:lnTo>
                    <a:pt x="2095" y="107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" grpId="0"/>
      <p:bldP spid="10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758;p38">
            <a:extLst>
              <a:ext uri="{FF2B5EF4-FFF2-40B4-BE49-F238E27FC236}">
                <a16:creationId xmlns:a16="http://schemas.microsoft.com/office/drawing/2014/main" id="{610B017B-8037-9B7F-4AAF-C878B27B3227}"/>
              </a:ext>
            </a:extLst>
          </p:cNvPr>
          <p:cNvGrpSpPr/>
          <p:nvPr/>
        </p:nvGrpSpPr>
        <p:grpSpPr>
          <a:xfrm>
            <a:off x="5933570" y="2306643"/>
            <a:ext cx="3226110" cy="2745566"/>
            <a:chOff x="856225" y="238125"/>
            <a:chExt cx="5907550" cy="5238750"/>
          </a:xfrm>
        </p:grpSpPr>
        <p:sp>
          <p:nvSpPr>
            <p:cNvPr id="4" name="Google Shape;1759;p38">
              <a:extLst>
                <a:ext uri="{FF2B5EF4-FFF2-40B4-BE49-F238E27FC236}">
                  <a16:creationId xmlns:a16="http://schemas.microsoft.com/office/drawing/2014/main" id="{E2AD195E-A252-C002-341F-2E3D821152CB}"/>
                </a:ext>
              </a:extLst>
            </p:cNvPr>
            <p:cNvSpPr/>
            <p:nvPr/>
          </p:nvSpPr>
          <p:spPr>
            <a:xfrm>
              <a:off x="856225" y="4632825"/>
              <a:ext cx="5907550" cy="844050"/>
            </a:xfrm>
            <a:custGeom>
              <a:avLst/>
              <a:gdLst/>
              <a:ahLst/>
              <a:cxnLst/>
              <a:rect l="l" t="t" r="r" b="b"/>
              <a:pathLst>
                <a:path w="236302" h="33762" extrusionOk="0">
                  <a:moveTo>
                    <a:pt x="115104" y="1"/>
                  </a:moveTo>
                  <a:lnTo>
                    <a:pt x="112071" y="27"/>
                  </a:lnTo>
                  <a:lnTo>
                    <a:pt x="109063" y="53"/>
                  </a:lnTo>
                  <a:lnTo>
                    <a:pt x="106069" y="92"/>
                  </a:lnTo>
                  <a:lnTo>
                    <a:pt x="103101" y="131"/>
                  </a:lnTo>
                  <a:lnTo>
                    <a:pt x="100159" y="197"/>
                  </a:lnTo>
                  <a:lnTo>
                    <a:pt x="97230" y="262"/>
                  </a:lnTo>
                  <a:lnTo>
                    <a:pt x="94340" y="341"/>
                  </a:lnTo>
                  <a:lnTo>
                    <a:pt x="91464" y="432"/>
                  </a:lnTo>
                  <a:lnTo>
                    <a:pt x="88626" y="537"/>
                  </a:lnTo>
                  <a:lnTo>
                    <a:pt x="85802" y="641"/>
                  </a:lnTo>
                  <a:lnTo>
                    <a:pt x="83017" y="759"/>
                  </a:lnTo>
                  <a:lnTo>
                    <a:pt x="80258" y="890"/>
                  </a:lnTo>
                  <a:lnTo>
                    <a:pt x="77525" y="1021"/>
                  </a:lnTo>
                  <a:lnTo>
                    <a:pt x="74832" y="1178"/>
                  </a:lnTo>
                  <a:lnTo>
                    <a:pt x="72164" y="1321"/>
                  </a:lnTo>
                  <a:lnTo>
                    <a:pt x="69523" y="1491"/>
                  </a:lnTo>
                  <a:lnTo>
                    <a:pt x="66921" y="1661"/>
                  </a:lnTo>
                  <a:lnTo>
                    <a:pt x="64358" y="1844"/>
                  </a:lnTo>
                  <a:lnTo>
                    <a:pt x="61834" y="2041"/>
                  </a:lnTo>
                  <a:lnTo>
                    <a:pt x="59337" y="2237"/>
                  </a:lnTo>
                  <a:lnTo>
                    <a:pt x="56879" y="2446"/>
                  </a:lnTo>
                  <a:lnTo>
                    <a:pt x="54473" y="2655"/>
                  </a:lnTo>
                  <a:lnTo>
                    <a:pt x="52093" y="2877"/>
                  </a:lnTo>
                  <a:lnTo>
                    <a:pt x="49753" y="3113"/>
                  </a:lnTo>
                  <a:lnTo>
                    <a:pt x="47451" y="3348"/>
                  </a:lnTo>
                  <a:lnTo>
                    <a:pt x="45202" y="3597"/>
                  </a:lnTo>
                  <a:lnTo>
                    <a:pt x="42993" y="3858"/>
                  </a:lnTo>
                  <a:lnTo>
                    <a:pt x="40822" y="4120"/>
                  </a:lnTo>
                  <a:lnTo>
                    <a:pt x="38704" y="4381"/>
                  </a:lnTo>
                  <a:lnTo>
                    <a:pt x="36638" y="4656"/>
                  </a:lnTo>
                  <a:lnTo>
                    <a:pt x="34598" y="4943"/>
                  </a:lnTo>
                  <a:lnTo>
                    <a:pt x="32624" y="5231"/>
                  </a:lnTo>
                  <a:lnTo>
                    <a:pt x="30688" y="5532"/>
                  </a:lnTo>
                  <a:lnTo>
                    <a:pt x="28806" y="5832"/>
                  </a:lnTo>
                  <a:lnTo>
                    <a:pt x="26975" y="6146"/>
                  </a:lnTo>
                  <a:lnTo>
                    <a:pt x="25197" y="6460"/>
                  </a:lnTo>
                  <a:lnTo>
                    <a:pt x="23471" y="6787"/>
                  </a:lnTo>
                  <a:lnTo>
                    <a:pt x="21797" y="7114"/>
                  </a:lnTo>
                  <a:lnTo>
                    <a:pt x="20176" y="7441"/>
                  </a:lnTo>
                  <a:lnTo>
                    <a:pt x="18607" y="7781"/>
                  </a:lnTo>
                  <a:lnTo>
                    <a:pt x="17103" y="8134"/>
                  </a:lnTo>
                  <a:lnTo>
                    <a:pt x="15651" y="8474"/>
                  </a:lnTo>
                  <a:lnTo>
                    <a:pt x="14252" y="8840"/>
                  </a:lnTo>
                  <a:lnTo>
                    <a:pt x="12919" y="9193"/>
                  </a:lnTo>
                  <a:lnTo>
                    <a:pt x="11650" y="9559"/>
                  </a:lnTo>
                  <a:lnTo>
                    <a:pt x="10434" y="9938"/>
                  </a:lnTo>
                  <a:lnTo>
                    <a:pt x="9284" y="10304"/>
                  </a:lnTo>
                  <a:lnTo>
                    <a:pt x="8185" y="10697"/>
                  </a:lnTo>
                  <a:lnTo>
                    <a:pt x="7165" y="11076"/>
                  </a:lnTo>
                  <a:lnTo>
                    <a:pt x="6198" y="11468"/>
                  </a:lnTo>
                  <a:lnTo>
                    <a:pt x="5309" y="11860"/>
                  </a:lnTo>
                  <a:lnTo>
                    <a:pt x="4890" y="12056"/>
                  </a:lnTo>
                  <a:lnTo>
                    <a:pt x="4485" y="12266"/>
                  </a:lnTo>
                  <a:lnTo>
                    <a:pt x="4093" y="12462"/>
                  </a:lnTo>
                  <a:lnTo>
                    <a:pt x="3713" y="12658"/>
                  </a:lnTo>
                  <a:lnTo>
                    <a:pt x="3360" y="12867"/>
                  </a:lnTo>
                  <a:lnTo>
                    <a:pt x="3020" y="13063"/>
                  </a:lnTo>
                  <a:lnTo>
                    <a:pt x="2707" y="13273"/>
                  </a:lnTo>
                  <a:lnTo>
                    <a:pt x="2393" y="13482"/>
                  </a:lnTo>
                  <a:lnTo>
                    <a:pt x="2105" y="13691"/>
                  </a:lnTo>
                  <a:lnTo>
                    <a:pt x="1844" y="13887"/>
                  </a:lnTo>
                  <a:lnTo>
                    <a:pt x="1595" y="14096"/>
                  </a:lnTo>
                  <a:lnTo>
                    <a:pt x="1360" y="14305"/>
                  </a:lnTo>
                  <a:lnTo>
                    <a:pt x="1138" y="14515"/>
                  </a:lnTo>
                  <a:lnTo>
                    <a:pt x="941" y="14737"/>
                  </a:lnTo>
                  <a:lnTo>
                    <a:pt x="771" y="14946"/>
                  </a:lnTo>
                  <a:lnTo>
                    <a:pt x="601" y="15155"/>
                  </a:lnTo>
                  <a:lnTo>
                    <a:pt x="458" y="15365"/>
                  </a:lnTo>
                  <a:lnTo>
                    <a:pt x="340" y="15587"/>
                  </a:lnTo>
                  <a:lnTo>
                    <a:pt x="235" y="15796"/>
                  </a:lnTo>
                  <a:lnTo>
                    <a:pt x="144" y="16018"/>
                  </a:lnTo>
                  <a:lnTo>
                    <a:pt x="78" y="16228"/>
                  </a:lnTo>
                  <a:lnTo>
                    <a:pt x="39" y="16450"/>
                  </a:lnTo>
                  <a:lnTo>
                    <a:pt x="0" y="16659"/>
                  </a:lnTo>
                  <a:lnTo>
                    <a:pt x="0" y="16881"/>
                  </a:lnTo>
                  <a:lnTo>
                    <a:pt x="0" y="17104"/>
                  </a:lnTo>
                  <a:lnTo>
                    <a:pt x="39" y="17313"/>
                  </a:lnTo>
                  <a:lnTo>
                    <a:pt x="78" y="17535"/>
                  </a:lnTo>
                  <a:lnTo>
                    <a:pt x="144" y="17744"/>
                  </a:lnTo>
                  <a:lnTo>
                    <a:pt x="235" y="17967"/>
                  </a:lnTo>
                  <a:lnTo>
                    <a:pt x="340" y="18176"/>
                  </a:lnTo>
                  <a:lnTo>
                    <a:pt x="458" y="18398"/>
                  </a:lnTo>
                  <a:lnTo>
                    <a:pt x="601" y="18607"/>
                  </a:lnTo>
                  <a:lnTo>
                    <a:pt x="771" y="18817"/>
                  </a:lnTo>
                  <a:lnTo>
                    <a:pt x="941" y="19026"/>
                  </a:lnTo>
                  <a:lnTo>
                    <a:pt x="1138" y="19248"/>
                  </a:lnTo>
                  <a:lnTo>
                    <a:pt x="1360" y="19457"/>
                  </a:lnTo>
                  <a:lnTo>
                    <a:pt x="1595" y="19666"/>
                  </a:lnTo>
                  <a:lnTo>
                    <a:pt x="1844" y="19863"/>
                  </a:lnTo>
                  <a:lnTo>
                    <a:pt x="2105" y="20072"/>
                  </a:lnTo>
                  <a:lnTo>
                    <a:pt x="2393" y="20281"/>
                  </a:lnTo>
                  <a:lnTo>
                    <a:pt x="2707" y="20490"/>
                  </a:lnTo>
                  <a:lnTo>
                    <a:pt x="3020" y="20686"/>
                  </a:lnTo>
                  <a:lnTo>
                    <a:pt x="3360" y="20896"/>
                  </a:lnTo>
                  <a:lnTo>
                    <a:pt x="3713" y="21105"/>
                  </a:lnTo>
                  <a:lnTo>
                    <a:pt x="4093" y="21301"/>
                  </a:lnTo>
                  <a:lnTo>
                    <a:pt x="4485" y="21497"/>
                  </a:lnTo>
                  <a:lnTo>
                    <a:pt x="4890" y="21706"/>
                  </a:lnTo>
                  <a:lnTo>
                    <a:pt x="5309" y="21902"/>
                  </a:lnTo>
                  <a:lnTo>
                    <a:pt x="6198" y="22295"/>
                  </a:lnTo>
                  <a:lnTo>
                    <a:pt x="7165" y="22687"/>
                  </a:lnTo>
                  <a:lnTo>
                    <a:pt x="8185" y="23066"/>
                  </a:lnTo>
                  <a:lnTo>
                    <a:pt x="9284" y="23445"/>
                  </a:lnTo>
                  <a:lnTo>
                    <a:pt x="10434" y="23825"/>
                  </a:lnTo>
                  <a:lnTo>
                    <a:pt x="11650" y="24204"/>
                  </a:lnTo>
                  <a:lnTo>
                    <a:pt x="12919" y="24570"/>
                  </a:lnTo>
                  <a:lnTo>
                    <a:pt x="14252" y="24923"/>
                  </a:lnTo>
                  <a:lnTo>
                    <a:pt x="15651" y="25276"/>
                  </a:lnTo>
                  <a:lnTo>
                    <a:pt x="17103" y="25629"/>
                  </a:lnTo>
                  <a:lnTo>
                    <a:pt x="18607" y="25982"/>
                  </a:lnTo>
                  <a:lnTo>
                    <a:pt x="20176" y="26322"/>
                  </a:lnTo>
                  <a:lnTo>
                    <a:pt x="21797" y="26649"/>
                  </a:lnTo>
                  <a:lnTo>
                    <a:pt x="23471" y="26976"/>
                  </a:lnTo>
                  <a:lnTo>
                    <a:pt x="25197" y="27303"/>
                  </a:lnTo>
                  <a:lnTo>
                    <a:pt x="26975" y="27616"/>
                  </a:lnTo>
                  <a:lnTo>
                    <a:pt x="28806" y="27930"/>
                  </a:lnTo>
                  <a:lnTo>
                    <a:pt x="30688" y="28231"/>
                  </a:lnTo>
                  <a:lnTo>
                    <a:pt x="32624" y="28532"/>
                  </a:lnTo>
                  <a:lnTo>
                    <a:pt x="34598" y="28819"/>
                  </a:lnTo>
                  <a:lnTo>
                    <a:pt x="36638" y="29094"/>
                  </a:lnTo>
                  <a:lnTo>
                    <a:pt x="38704" y="29369"/>
                  </a:lnTo>
                  <a:lnTo>
                    <a:pt x="40822" y="29643"/>
                  </a:lnTo>
                  <a:lnTo>
                    <a:pt x="42993" y="29905"/>
                  </a:lnTo>
                  <a:lnTo>
                    <a:pt x="45202" y="30153"/>
                  </a:lnTo>
                  <a:lnTo>
                    <a:pt x="47451" y="30402"/>
                  </a:lnTo>
                  <a:lnTo>
                    <a:pt x="49753" y="30650"/>
                  </a:lnTo>
                  <a:lnTo>
                    <a:pt x="52093" y="30872"/>
                  </a:lnTo>
                  <a:lnTo>
                    <a:pt x="54473" y="31095"/>
                  </a:lnTo>
                  <a:lnTo>
                    <a:pt x="56879" y="31317"/>
                  </a:lnTo>
                  <a:lnTo>
                    <a:pt x="59337" y="31526"/>
                  </a:lnTo>
                  <a:lnTo>
                    <a:pt x="61834" y="31722"/>
                  </a:lnTo>
                  <a:lnTo>
                    <a:pt x="64358" y="31918"/>
                  </a:lnTo>
                  <a:lnTo>
                    <a:pt x="66921" y="32101"/>
                  </a:lnTo>
                  <a:lnTo>
                    <a:pt x="69523" y="32271"/>
                  </a:lnTo>
                  <a:lnTo>
                    <a:pt x="72164" y="32428"/>
                  </a:lnTo>
                  <a:lnTo>
                    <a:pt x="74832" y="32585"/>
                  </a:lnTo>
                  <a:lnTo>
                    <a:pt x="77525" y="32729"/>
                  </a:lnTo>
                  <a:lnTo>
                    <a:pt x="80258" y="32873"/>
                  </a:lnTo>
                  <a:lnTo>
                    <a:pt x="83017" y="33004"/>
                  </a:lnTo>
                  <a:lnTo>
                    <a:pt x="85802" y="33121"/>
                  </a:lnTo>
                  <a:lnTo>
                    <a:pt x="88626" y="33226"/>
                  </a:lnTo>
                  <a:lnTo>
                    <a:pt x="91464" y="33331"/>
                  </a:lnTo>
                  <a:lnTo>
                    <a:pt x="94340" y="33422"/>
                  </a:lnTo>
                  <a:lnTo>
                    <a:pt x="97230" y="33500"/>
                  </a:lnTo>
                  <a:lnTo>
                    <a:pt x="100159" y="33566"/>
                  </a:lnTo>
                  <a:lnTo>
                    <a:pt x="103101" y="33618"/>
                  </a:lnTo>
                  <a:lnTo>
                    <a:pt x="106069" y="33670"/>
                  </a:lnTo>
                  <a:lnTo>
                    <a:pt x="109063" y="33710"/>
                  </a:lnTo>
                  <a:lnTo>
                    <a:pt x="112071" y="33736"/>
                  </a:lnTo>
                  <a:lnTo>
                    <a:pt x="115104" y="33749"/>
                  </a:lnTo>
                  <a:lnTo>
                    <a:pt x="118151" y="33762"/>
                  </a:lnTo>
                  <a:lnTo>
                    <a:pt x="121198" y="33749"/>
                  </a:lnTo>
                  <a:lnTo>
                    <a:pt x="124231" y="33736"/>
                  </a:lnTo>
                  <a:lnTo>
                    <a:pt x="127239" y="33710"/>
                  </a:lnTo>
                  <a:lnTo>
                    <a:pt x="130233" y="33670"/>
                  </a:lnTo>
                  <a:lnTo>
                    <a:pt x="133201" y="33618"/>
                  </a:lnTo>
                  <a:lnTo>
                    <a:pt x="136143" y="33566"/>
                  </a:lnTo>
                  <a:lnTo>
                    <a:pt x="139072" y="33500"/>
                  </a:lnTo>
                  <a:lnTo>
                    <a:pt x="141962" y="33422"/>
                  </a:lnTo>
                  <a:lnTo>
                    <a:pt x="144838" y="33331"/>
                  </a:lnTo>
                  <a:lnTo>
                    <a:pt x="147676" y="33226"/>
                  </a:lnTo>
                  <a:lnTo>
                    <a:pt x="150500" y="33121"/>
                  </a:lnTo>
                  <a:lnTo>
                    <a:pt x="153285" y="33004"/>
                  </a:lnTo>
                  <a:lnTo>
                    <a:pt x="156044" y="32873"/>
                  </a:lnTo>
                  <a:lnTo>
                    <a:pt x="158777" y="32729"/>
                  </a:lnTo>
                  <a:lnTo>
                    <a:pt x="161470" y="32585"/>
                  </a:lnTo>
                  <a:lnTo>
                    <a:pt x="164138" y="32428"/>
                  </a:lnTo>
                  <a:lnTo>
                    <a:pt x="166779" y="32271"/>
                  </a:lnTo>
                  <a:lnTo>
                    <a:pt x="169381" y="32101"/>
                  </a:lnTo>
                  <a:lnTo>
                    <a:pt x="171944" y="31918"/>
                  </a:lnTo>
                  <a:lnTo>
                    <a:pt x="174468" y="31722"/>
                  </a:lnTo>
                  <a:lnTo>
                    <a:pt x="176965" y="31526"/>
                  </a:lnTo>
                  <a:lnTo>
                    <a:pt x="179423" y="31317"/>
                  </a:lnTo>
                  <a:lnTo>
                    <a:pt x="181842" y="31095"/>
                  </a:lnTo>
                  <a:lnTo>
                    <a:pt x="184209" y="30872"/>
                  </a:lnTo>
                  <a:lnTo>
                    <a:pt x="186549" y="30650"/>
                  </a:lnTo>
                  <a:lnTo>
                    <a:pt x="188851" y="30402"/>
                  </a:lnTo>
                  <a:lnTo>
                    <a:pt x="191100" y="30153"/>
                  </a:lnTo>
                  <a:lnTo>
                    <a:pt x="193309" y="29905"/>
                  </a:lnTo>
                  <a:lnTo>
                    <a:pt x="195480" y="29643"/>
                  </a:lnTo>
                  <a:lnTo>
                    <a:pt x="197598" y="29369"/>
                  </a:lnTo>
                  <a:lnTo>
                    <a:pt x="199677" y="29094"/>
                  </a:lnTo>
                  <a:lnTo>
                    <a:pt x="201704" y="28819"/>
                  </a:lnTo>
                  <a:lnTo>
                    <a:pt x="203678" y="28532"/>
                  </a:lnTo>
                  <a:lnTo>
                    <a:pt x="205614" y="28231"/>
                  </a:lnTo>
                  <a:lnTo>
                    <a:pt x="207496" y="27930"/>
                  </a:lnTo>
                  <a:lnTo>
                    <a:pt x="209327" y="27616"/>
                  </a:lnTo>
                  <a:lnTo>
                    <a:pt x="211105" y="27303"/>
                  </a:lnTo>
                  <a:lnTo>
                    <a:pt x="212831" y="26976"/>
                  </a:lnTo>
                  <a:lnTo>
                    <a:pt x="214505" y="26649"/>
                  </a:lnTo>
                  <a:lnTo>
                    <a:pt x="216126" y="26322"/>
                  </a:lnTo>
                  <a:lnTo>
                    <a:pt x="217695" y="25982"/>
                  </a:lnTo>
                  <a:lnTo>
                    <a:pt x="219199" y="25629"/>
                  </a:lnTo>
                  <a:lnTo>
                    <a:pt x="220651" y="25276"/>
                  </a:lnTo>
                  <a:lnTo>
                    <a:pt x="222050" y="24923"/>
                  </a:lnTo>
                  <a:lnTo>
                    <a:pt x="223383" y="24570"/>
                  </a:lnTo>
                  <a:lnTo>
                    <a:pt x="224652" y="24204"/>
                  </a:lnTo>
                  <a:lnTo>
                    <a:pt x="225868" y="23825"/>
                  </a:lnTo>
                  <a:lnTo>
                    <a:pt x="227018" y="23445"/>
                  </a:lnTo>
                  <a:lnTo>
                    <a:pt x="228117" y="23066"/>
                  </a:lnTo>
                  <a:lnTo>
                    <a:pt x="229137" y="22687"/>
                  </a:lnTo>
                  <a:lnTo>
                    <a:pt x="230104" y="22295"/>
                  </a:lnTo>
                  <a:lnTo>
                    <a:pt x="230993" y="21902"/>
                  </a:lnTo>
                  <a:lnTo>
                    <a:pt x="231425" y="21706"/>
                  </a:lnTo>
                  <a:lnTo>
                    <a:pt x="231830" y="21497"/>
                  </a:lnTo>
                  <a:lnTo>
                    <a:pt x="232209" y="21301"/>
                  </a:lnTo>
                  <a:lnTo>
                    <a:pt x="232589" y="21105"/>
                  </a:lnTo>
                  <a:lnTo>
                    <a:pt x="232942" y="20896"/>
                  </a:lnTo>
                  <a:lnTo>
                    <a:pt x="233282" y="20686"/>
                  </a:lnTo>
                  <a:lnTo>
                    <a:pt x="233608" y="20490"/>
                  </a:lnTo>
                  <a:lnTo>
                    <a:pt x="233909" y="20281"/>
                  </a:lnTo>
                  <a:lnTo>
                    <a:pt x="234197" y="20072"/>
                  </a:lnTo>
                  <a:lnTo>
                    <a:pt x="234458" y="19863"/>
                  </a:lnTo>
                  <a:lnTo>
                    <a:pt x="234720" y="19666"/>
                  </a:lnTo>
                  <a:lnTo>
                    <a:pt x="234942" y="19457"/>
                  </a:lnTo>
                  <a:lnTo>
                    <a:pt x="235164" y="19248"/>
                  </a:lnTo>
                  <a:lnTo>
                    <a:pt x="235361" y="19026"/>
                  </a:lnTo>
                  <a:lnTo>
                    <a:pt x="235544" y="18817"/>
                  </a:lnTo>
                  <a:lnTo>
                    <a:pt x="235701" y="18607"/>
                  </a:lnTo>
                  <a:lnTo>
                    <a:pt x="235844" y="18398"/>
                  </a:lnTo>
                  <a:lnTo>
                    <a:pt x="235962" y="18176"/>
                  </a:lnTo>
                  <a:lnTo>
                    <a:pt x="236067" y="17967"/>
                  </a:lnTo>
                  <a:lnTo>
                    <a:pt x="236158" y="17744"/>
                  </a:lnTo>
                  <a:lnTo>
                    <a:pt x="236224" y="17535"/>
                  </a:lnTo>
                  <a:lnTo>
                    <a:pt x="236276" y="17313"/>
                  </a:lnTo>
                  <a:lnTo>
                    <a:pt x="236302" y="17104"/>
                  </a:lnTo>
                  <a:lnTo>
                    <a:pt x="236302" y="16881"/>
                  </a:lnTo>
                  <a:lnTo>
                    <a:pt x="236302" y="16659"/>
                  </a:lnTo>
                  <a:lnTo>
                    <a:pt x="236276" y="16450"/>
                  </a:lnTo>
                  <a:lnTo>
                    <a:pt x="236224" y="16228"/>
                  </a:lnTo>
                  <a:lnTo>
                    <a:pt x="236158" y="16018"/>
                  </a:lnTo>
                  <a:lnTo>
                    <a:pt x="236067" y="15796"/>
                  </a:lnTo>
                  <a:lnTo>
                    <a:pt x="235962" y="15587"/>
                  </a:lnTo>
                  <a:lnTo>
                    <a:pt x="235844" y="15365"/>
                  </a:lnTo>
                  <a:lnTo>
                    <a:pt x="235701" y="15155"/>
                  </a:lnTo>
                  <a:lnTo>
                    <a:pt x="235544" y="14946"/>
                  </a:lnTo>
                  <a:lnTo>
                    <a:pt x="235361" y="14737"/>
                  </a:lnTo>
                  <a:lnTo>
                    <a:pt x="235164" y="14515"/>
                  </a:lnTo>
                  <a:lnTo>
                    <a:pt x="234942" y="14305"/>
                  </a:lnTo>
                  <a:lnTo>
                    <a:pt x="234720" y="14096"/>
                  </a:lnTo>
                  <a:lnTo>
                    <a:pt x="234458" y="13887"/>
                  </a:lnTo>
                  <a:lnTo>
                    <a:pt x="234197" y="13691"/>
                  </a:lnTo>
                  <a:lnTo>
                    <a:pt x="233909" y="13482"/>
                  </a:lnTo>
                  <a:lnTo>
                    <a:pt x="233608" y="13273"/>
                  </a:lnTo>
                  <a:lnTo>
                    <a:pt x="233282" y="13063"/>
                  </a:lnTo>
                  <a:lnTo>
                    <a:pt x="232942" y="12867"/>
                  </a:lnTo>
                  <a:lnTo>
                    <a:pt x="232589" y="12658"/>
                  </a:lnTo>
                  <a:lnTo>
                    <a:pt x="232209" y="12462"/>
                  </a:lnTo>
                  <a:lnTo>
                    <a:pt x="231830" y="12266"/>
                  </a:lnTo>
                  <a:lnTo>
                    <a:pt x="231425" y="12056"/>
                  </a:lnTo>
                  <a:lnTo>
                    <a:pt x="230993" y="11860"/>
                  </a:lnTo>
                  <a:lnTo>
                    <a:pt x="230104" y="11468"/>
                  </a:lnTo>
                  <a:lnTo>
                    <a:pt x="229137" y="11076"/>
                  </a:lnTo>
                  <a:lnTo>
                    <a:pt x="228117" y="10697"/>
                  </a:lnTo>
                  <a:lnTo>
                    <a:pt x="227018" y="10304"/>
                  </a:lnTo>
                  <a:lnTo>
                    <a:pt x="225868" y="9938"/>
                  </a:lnTo>
                  <a:lnTo>
                    <a:pt x="224652" y="9559"/>
                  </a:lnTo>
                  <a:lnTo>
                    <a:pt x="223383" y="9193"/>
                  </a:lnTo>
                  <a:lnTo>
                    <a:pt x="222050" y="8840"/>
                  </a:lnTo>
                  <a:lnTo>
                    <a:pt x="220651" y="8474"/>
                  </a:lnTo>
                  <a:lnTo>
                    <a:pt x="219199" y="8134"/>
                  </a:lnTo>
                  <a:lnTo>
                    <a:pt x="217695" y="7781"/>
                  </a:lnTo>
                  <a:lnTo>
                    <a:pt x="216126" y="7441"/>
                  </a:lnTo>
                  <a:lnTo>
                    <a:pt x="214505" y="7114"/>
                  </a:lnTo>
                  <a:lnTo>
                    <a:pt x="212831" y="6787"/>
                  </a:lnTo>
                  <a:lnTo>
                    <a:pt x="211105" y="6460"/>
                  </a:lnTo>
                  <a:lnTo>
                    <a:pt x="209327" y="6146"/>
                  </a:lnTo>
                  <a:lnTo>
                    <a:pt x="207496" y="5832"/>
                  </a:lnTo>
                  <a:lnTo>
                    <a:pt x="205614" y="5532"/>
                  </a:lnTo>
                  <a:lnTo>
                    <a:pt x="203678" y="5231"/>
                  </a:lnTo>
                  <a:lnTo>
                    <a:pt x="201704" y="4943"/>
                  </a:lnTo>
                  <a:lnTo>
                    <a:pt x="199677" y="4656"/>
                  </a:lnTo>
                  <a:lnTo>
                    <a:pt x="197598" y="4381"/>
                  </a:lnTo>
                  <a:lnTo>
                    <a:pt x="195480" y="4120"/>
                  </a:lnTo>
                  <a:lnTo>
                    <a:pt x="193309" y="3858"/>
                  </a:lnTo>
                  <a:lnTo>
                    <a:pt x="191100" y="3597"/>
                  </a:lnTo>
                  <a:lnTo>
                    <a:pt x="188851" y="3348"/>
                  </a:lnTo>
                  <a:lnTo>
                    <a:pt x="186549" y="3113"/>
                  </a:lnTo>
                  <a:lnTo>
                    <a:pt x="184209" y="2877"/>
                  </a:lnTo>
                  <a:lnTo>
                    <a:pt x="181842" y="2655"/>
                  </a:lnTo>
                  <a:lnTo>
                    <a:pt x="179423" y="2446"/>
                  </a:lnTo>
                  <a:lnTo>
                    <a:pt x="176965" y="2237"/>
                  </a:lnTo>
                  <a:lnTo>
                    <a:pt x="174468" y="2041"/>
                  </a:lnTo>
                  <a:lnTo>
                    <a:pt x="171944" y="1844"/>
                  </a:lnTo>
                  <a:lnTo>
                    <a:pt x="169381" y="1661"/>
                  </a:lnTo>
                  <a:lnTo>
                    <a:pt x="166779" y="1491"/>
                  </a:lnTo>
                  <a:lnTo>
                    <a:pt x="164138" y="1321"/>
                  </a:lnTo>
                  <a:lnTo>
                    <a:pt x="161470" y="1178"/>
                  </a:lnTo>
                  <a:lnTo>
                    <a:pt x="158777" y="1021"/>
                  </a:lnTo>
                  <a:lnTo>
                    <a:pt x="156044" y="890"/>
                  </a:lnTo>
                  <a:lnTo>
                    <a:pt x="153285" y="759"/>
                  </a:lnTo>
                  <a:lnTo>
                    <a:pt x="150500" y="641"/>
                  </a:lnTo>
                  <a:lnTo>
                    <a:pt x="147676" y="537"/>
                  </a:lnTo>
                  <a:lnTo>
                    <a:pt x="144838" y="432"/>
                  </a:lnTo>
                  <a:lnTo>
                    <a:pt x="141962" y="341"/>
                  </a:lnTo>
                  <a:lnTo>
                    <a:pt x="139072" y="262"/>
                  </a:lnTo>
                  <a:lnTo>
                    <a:pt x="136143" y="197"/>
                  </a:lnTo>
                  <a:lnTo>
                    <a:pt x="133201" y="131"/>
                  </a:lnTo>
                  <a:lnTo>
                    <a:pt x="130233" y="92"/>
                  </a:lnTo>
                  <a:lnTo>
                    <a:pt x="127239" y="53"/>
                  </a:lnTo>
                  <a:lnTo>
                    <a:pt x="124231" y="27"/>
                  </a:lnTo>
                  <a:lnTo>
                    <a:pt x="121198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Google Shape;1760;p38">
              <a:extLst>
                <a:ext uri="{FF2B5EF4-FFF2-40B4-BE49-F238E27FC236}">
                  <a16:creationId xmlns:a16="http://schemas.microsoft.com/office/drawing/2014/main" id="{080D579B-D925-4E11-4516-9DE77D3FEE0E}"/>
                </a:ext>
              </a:extLst>
            </p:cNvPr>
            <p:cNvSpPr/>
            <p:nvPr/>
          </p:nvSpPr>
          <p:spPr>
            <a:xfrm>
              <a:off x="4930575" y="3183725"/>
              <a:ext cx="1177800" cy="1356625"/>
            </a:xfrm>
            <a:custGeom>
              <a:avLst/>
              <a:gdLst/>
              <a:ahLst/>
              <a:cxnLst/>
              <a:rect l="l" t="t" r="r" b="b"/>
              <a:pathLst>
                <a:path w="47112" h="54265" extrusionOk="0">
                  <a:moveTo>
                    <a:pt x="44483" y="0"/>
                  </a:moveTo>
                  <a:lnTo>
                    <a:pt x="44300" y="14"/>
                  </a:lnTo>
                  <a:lnTo>
                    <a:pt x="44130" y="40"/>
                  </a:lnTo>
                  <a:lnTo>
                    <a:pt x="43960" y="105"/>
                  </a:lnTo>
                  <a:lnTo>
                    <a:pt x="43803" y="197"/>
                  </a:lnTo>
                  <a:lnTo>
                    <a:pt x="43738" y="249"/>
                  </a:lnTo>
                  <a:lnTo>
                    <a:pt x="43660" y="314"/>
                  </a:lnTo>
                  <a:lnTo>
                    <a:pt x="43594" y="393"/>
                  </a:lnTo>
                  <a:lnTo>
                    <a:pt x="43542" y="471"/>
                  </a:lnTo>
                  <a:lnTo>
                    <a:pt x="43476" y="550"/>
                  </a:lnTo>
                  <a:lnTo>
                    <a:pt x="43424" y="654"/>
                  </a:lnTo>
                  <a:lnTo>
                    <a:pt x="43385" y="746"/>
                  </a:lnTo>
                  <a:lnTo>
                    <a:pt x="43346" y="863"/>
                  </a:lnTo>
                  <a:lnTo>
                    <a:pt x="42718" y="2746"/>
                  </a:lnTo>
                  <a:lnTo>
                    <a:pt x="42064" y="4655"/>
                  </a:lnTo>
                  <a:lnTo>
                    <a:pt x="41371" y="6564"/>
                  </a:lnTo>
                  <a:lnTo>
                    <a:pt x="41005" y="7519"/>
                  </a:lnTo>
                  <a:lnTo>
                    <a:pt x="40639" y="8473"/>
                  </a:lnTo>
                  <a:lnTo>
                    <a:pt x="40273" y="9428"/>
                  </a:lnTo>
                  <a:lnTo>
                    <a:pt x="39881" y="10383"/>
                  </a:lnTo>
                  <a:lnTo>
                    <a:pt x="39488" y="11337"/>
                  </a:lnTo>
                  <a:lnTo>
                    <a:pt x="39083" y="12278"/>
                  </a:lnTo>
                  <a:lnTo>
                    <a:pt x="38665" y="13233"/>
                  </a:lnTo>
                  <a:lnTo>
                    <a:pt x="38246" y="14174"/>
                  </a:lnTo>
                  <a:lnTo>
                    <a:pt x="37815" y="15116"/>
                  </a:lnTo>
                  <a:lnTo>
                    <a:pt x="37370" y="16057"/>
                  </a:lnTo>
                  <a:lnTo>
                    <a:pt x="36912" y="16986"/>
                  </a:lnTo>
                  <a:lnTo>
                    <a:pt x="36442" y="17914"/>
                  </a:lnTo>
                  <a:lnTo>
                    <a:pt x="35971" y="18829"/>
                  </a:lnTo>
                  <a:lnTo>
                    <a:pt x="35487" y="19745"/>
                  </a:lnTo>
                  <a:lnTo>
                    <a:pt x="34990" y="20660"/>
                  </a:lnTo>
                  <a:lnTo>
                    <a:pt x="34480" y="21549"/>
                  </a:lnTo>
                  <a:lnTo>
                    <a:pt x="33957" y="22438"/>
                  </a:lnTo>
                  <a:lnTo>
                    <a:pt x="33434" y="23327"/>
                  </a:lnTo>
                  <a:lnTo>
                    <a:pt x="32885" y="24203"/>
                  </a:lnTo>
                  <a:lnTo>
                    <a:pt x="32336" y="25066"/>
                  </a:lnTo>
                  <a:lnTo>
                    <a:pt x="31774" y="25916"/>
                  </a:lnTo>
                  <a:lnTo>
                    <a:pt x="31185" y="26753"/>
                  </a:lnTo>
                  <a:lnTo>
                    <a:pt x="30597" y="27590"/>
                  </a:lnTo>
                  <a:lnTo>
                    <a:pt x="29996" y="28401"/>
                  </a:lnTo>
                  <a:lnTo>
                    <a:pt x="29381" y="29211"/>
                  </a:lnTo>
                  <a:lnTo>
                    <a:pt x="28753" y="29996"/>
                  </a:lnTo>
                  <a:lnTo>
                    <a:pt x="28126" y="30767"/>
                  </a:lnTo>
                  <a:lnTo>
                    <a:pt x="27472" y="31539"/>
                  </a:lnTo>
                  <a:lnTo>
                    <a:pt x="26805" y="32284"/>
                  </a:lnTo>
                  <a:lnTo>
                    <a:pt x="26125" y="33016"/>
                  </a:lnTo>
                  <a:lnTo>
                    <a:pt x="25432" y="33736"/>
                  </a:lnTo>
                  <a:lnTo>
                    <a:pt x="24726" y="34429"/>
                  </a:lnTo>
                  <a:lnTo>
                    <a:pt x="24007" y="35109"/>
                  </a:lnTo>
                  <a:lnTo>
                    <a:pt x="23275" y="35775"/>
                  </a:lnTo>
                  <a:lnTo>
                    <a:pt x="22529" y="36429"/>
                  </a:lnTo>
                  <a:lnTo>
                    <a:pt x="21771" y="37057"/>
                  </a:lnTo>
                  <a:lnTo>
                    <a:pt x="21000" y="37658"/>
                  </a:lnTo>
                  <a:lnTo>
                    <a:pt x="20202" y="38247"/>
                  </a:lnTo>
                  <a:lnTo>
                    <a:pt x="19404" y="38809"/>
                  </a:lnTo>
                  <a:lnTo>
                    <a:pt x="18581" y="39358"/>
                  </a:lnTo>
                  <a:lnTo>
                    <a:pt x="17744" y="39881"/>
                  </a:lnTo>
                  <a:lnTo>
                    <a:pt x="16907" y="40378"/>
                  </a:lnTo>
                  <a:lnTo>
                    <a:pt x="16031" y="40862"/>
                  </a:lnTo>
                  <a:lnTo>
                    <a:pt x="15155" y="41319"/>
                  </a:lnTo>
                  <a:lnTo>
                    <a:pt x="14266" y="41751"/>
                  </a:lnTo>
                  <a:lnTo>
                    <a:pt x="13350" y="42156"/>
                  </a:lnTo>
                  <a:lnTo>
                    <a:pt x="12435" y="42535"/>
                  </a:lnTo>
                  <a:lnTo>
                    <a:pt x="11494" y="42889"/>
                  </a:lnTo>
                  <a:lnTo>
                    <a:pt x="10526" y="43229"/>
                  </a:lnTo>
                  <a:lnTo>
                    <a:pt x="9558" y="43529"/>
                  </a:lnTo>
                  <a:lnTo>
                    <a:pt x="8565" y="43804"/>
                  </a:lnTo>
                  <a:lnTo>
                    <a:pt x="8068" y="43922"/>
                  </a:lnTo>
                  <a:lnTo>
                    <a:pt x="7558" y="44052"/>
                  </a:lnTo>
                  <a:lnTo>
                    <a:pt x="7048" y="44157"/>
                  </a:lnTo>
                  <a:lnTo>
                    <a:pt x="6538" y="44261"/>
                  </a:lnTo>
                  <a:lnTo>
                    <a:pt x="6015" y="44366"/>
                  </a:lnTo>
                  <a:lnTo>
                    <a:pt x="5505" y="44458"/>
                  </a:lnTo>
                  <a:lnTo>
                    <a:pt x="4969" y="44536"/>
                  </a:lnTo>
                  <a:lnTo>
                    <a:pt x="4446" y="44615"/>
                  </a:lnTo>
                  <a:lnTo>
                    <a:pt x="3910" y="44693"/>
                  </a:lnTo>
                  <a:lnTo>
                    <a:pt x="3374" y="44745"/>
                  </a:lnTo>
                  <a:lnTo>
                    <a:pt x="2824" y="44798"/>
                  </a:lnTo>
                  <a:lnTo>
                    <a:pt x="2275" y="44850"/>
                  </a:lnTo>
                  <a:lnTo>
                    <a:pt x="1726" y="44889"/>
                  </a:lnTo>
                  <a:lnTo>
                    <a:pt x="1164" y="44915"/>
                  </a:lnTo>
                  <a:lnTo>
                    <a:pt x="1033" y="44928"/>
                  </a:lnTo>
                  <a:lnTo>
                    <a:pt x="902" y="44954"/>
                  </a:lnTo>
                  <a:lnTo>
                    <a:pt x="772" y="44994"/>
                  </a:lnTo>
                  <a:lnTo>
                    <a:pt x="667" y="45046"/>
                  </a:lnTo>
                  <a:lnTo>
                    <a:pt x="562" y="45098"/>
                  </a:lnTo>
                  <a:lnTo>
                    <a:pt x="458" y="45177"/>
                  </a:lnTo>
                  <a:lnTo>
                    <a:pt x="379" y="45242"/>
                  </a:lnTo>
                  <a:lnTo>
                    <a:pt x="301" y="45334"/>
                  </a:lnTo>
                  <a:lnTo>
                    <a:pt x="235" y="45425"/>
                  </a:lnTo>
                  <a:lnTo>
                    <a:pt x="170" y="45517"/>
                  </a:lnTo>
                  <a:lnTo>
                    <a:pt x="118" y="45621"/>
                  </a:lnTo>
                  <a:lnTo>
                    <a:pt x="79" y="45726"/>
                  </a:lnTo>
                  <a:lnTo>
                    <a:pt x="52" y="45844"/>
                  </a:lnTo>
                  <a:lnTo>
                    <a:pt x="26" y="45948"/>
                  </a:lnTo>
                  <a:lnTo>
                    <a:pt x="13" y="46066"/>
                  </a:lnTo>
                  <a:lnTo>
                    <a:pt x="0" y="46171"/>
                  </a:lnTo>
                  <a:lnTo>
                    <a:pt x="13" y="46288"/>
                  </a:lnTo>
                  <a:lnTo>
                    <a:pt x="26" y="46393"/>
                  </a:lnTo>
                  <a:lnTo>
                    <a:pt x="52" y="46510"/>
                  </a:lnTo>
                  <a:lnTo>
                    <a:pt x="79" y="46615"/>
                  </a:lnTo>
                  <a:lnTo>
                    <a:pt x="118" y="46720"/>
                  </a:lnTo>
                  <a:lnTo>
                    <a:pt x="170" y="46811"/>
                  </a:lnTo>
                  <a:lnTo>
                    <a:pt x="222" y="46903"/>
                  </a:lnTo>
                  <a:lnTo>
                    <a:pt x="301" y="46994"/>
                  </a:lnTo>
                  <a:lnTo>
                    <a:pt x="379" y="47060"/>
                  </a:lnTo>
                  <a:lnTo>
                    <a:pt x="458" y="47138"/>
                  </a:lnTo>
                  <a:lnTo>
                    <a:pt x="549" y="47190"/>
                  </a:lnTo>
                  <a:lnTo>
                    <a:pt x="654" y="47243"/>
                  </a:lnTo>
                  <a:lnTo>
                    <a:pt x="772" y="47282"/>
                  </a:lnTo>
                  <a:lnTo>
                    <a:pt x="889" y="47308"/>
                  </a:lnTo>
                  <a:lnTo>
                    <a:pt x="1033" y="47321"/>
                  </a:lnTo>
                  <a:lnTo>
                    <a:pt x="1164" y="47321"/>
                  </a:lnTo>
                  <a:lnTo>
                    <a:pt x="1399" y="47308"/>
                  </a:lnTo>
                  <a:lnTo>
                    <a:pt x="1896" y="47883"/>
                  </a:lnTo>
                  <a:lnTo>
                    <a:pt x="2393" y="48446"/>
                  </a:lnTo>
                  <a:lnTo>
                    <a:pt x="2903" y="48969"/>
                  </a:lnTo>
                  <a:lnTo>
                    <a:pt x="3413" y="49479"/>
                  </a:lnTo>
                  <a:lnTo>
                    <a:pt x="3910" y="49949"/>
                  </a:lnTo>
                  <a:lnTo>
                    <a:pt x="4433" y="50394"/>
                  </a:lnTo>
                  <a:lnTo>
                    <a:pt x="4943" y="50812"/>
                  </a:lnTo>
                  <a:lnTo>
                    <a:pt x="5466" y="51218"/>
                  </a:lnTo>
                  <a:lnTo>
                    <a:pt x="5989" y="51584"/>
                  </a:lnTo>
                  <a:lnTo>
                    <a:pt x="6512" y="51924"/>
                  </a:lnTo>
                  <a:lnTo>
                    <a:pt x="7035" y="52251"/>
                  </a:lnTo>
                  <a:lnTo>
                    <a:pt x="7571" y="52538"/>
                  </a:lnTo>
                  <a:lnTo>
                    <a:pt x="8094" y="52813"/>
                  </a:lnTo>
                  <a:lnTo>
                    <a:pt x="8630" y="53061"/>
                  </a:lnTo>
                  <a:lnTo>
                    <a:pt x="9166" y="53284"/>
                  </a:lnTo>
                  <a:lnTo>
                    <a:pt x="9702" y="53480"/>
                  </a:lnTo>
                  <a:lnTo>
                    <a:pt x="10238" y="53650"/>
                  </a:lnTo>
                  <a:lnTo>
                    <a:pt x="10774" y="53807"/>
                  </a:lnTo>
                  <a:lnTo>
                    <a:pt x="11324" y="53937"/>
                  </a:lnTo>
                  <a:lnTo>
                    <a:pt x="11860" y="54042"/>
                  </a:lnTo>
                  <a:lnTo>
                    <a:pt x="12409" y="54134"/>
                  </a:lnTo>
                  <a:lnTo>
                    <a:pt x="12945" y="54199"/>
                  </a:lnTo>
                  <a:lnTo>
                    <a:pt x="13494" y="54238"/>
                  </a:lnTo>
                  <a:lnTo>
                    <a:pt x="14043" y="54264"/>
                  </a:lnTo>
                  <a:lnTo>
                    <a:pt x="14592" y="54264"/>
                  </a:lnTo>
                  <a:lnTo>
                    <a:pt x="15129" y="54238"/>
                  </a:lnTo>
                  <a:lnTo>
                    <a:pt x="15678" y="54199"/>
                  </a:lnTo>
                  <a:lnTo>
                    <a:pt x="16227" y="54147"/>
                  </a:lnTo>
                  <a:lnTo>
                    <a:pt x="16776" y="54068"/>
                  </a:lnTo>
                  <a:lnTo>
                    <a:pt x="17325" y="53964"/>
                  </a:lnTo>
                  <a:lnTo>
                    <a:pt x="17861" y="53846"/>
                  </a:lnTo>
                  <a:lnTo>
                    <a:pt x="18411" y="53715"/>
                  </a:lnTo>
                  <a:lnTo>
                    <a:pt x="18960" y="53558"/>
                  </a:lnTo>
                  <a:lnTo>
                    <a:pt x="19496" y="53388"/>
                  </a:lnTo>
                  <a:lnTo>
                    <a:pt x="20045" y="53205"/>
                  </a:lnTo>
                  <a:lnTo>
                    <a:pt x="20581" y="52996"/>
                  </a:lnTo>
                  <a:lnTo>
                    <a:pt x="21117" y="52774"/>
                  </a:lnTo>
                  <a:lnTo>
                    <a:pt x="21653" y="52525"/>
                  </a:lnTo>
                  <a:lnTo>
                    <a:pt x="22202" y="52277"/>
                  </a:lnTo>
                  <a:lnTo>
                    <a:pt x="22725" y="52002"/>
                  </a:lnTo>
                  <a:lnTo>
                    <a:pt x="23262" y="51715"/>
                  </a:lnTo>
                  <a:lnTo>
                    <a:pt x="23798" y="51401"/>
                  </a:lnTo>
                  <a:lnTo>
                    <a:pt x="24321" y="51087"/>
                  </a:lnTo>
                  <a:lnTo>
                    <a:pt x="24844" y="50747"/>
                  </a:lnTo>
                  <a:lnTo>
                    <a:pt x="25380" y="50407"/>
                  </a:lnTo>
                  <a:lnTo>
                    <a:pt x="25890" y="50041"/>
                  </a:lnTo>
                  <a:lnTo>
                    <a:pt x="26413" y="49662"/>
                  </a:lnTo>
                  <a:lnTo>
                    <a:pt x="26936" y="49269"/>
                  </a:lnTo>
                  <a:lnTo>
                    <a:pt x="27446" y="48864"/>
                  </a:lnTo>
                  <a:lnTo>
                    <a:pt x="27956" y="48446"/>
                  </a:lnTo>
                  <a:lnTo>
                    <a:pt x="28453" y="48014"/>
                  </a:lnTo>
                  <a:lnTo>
                    <a:pt x="28963" y="47583"/>
                  </a:lnTo>
                  <a:lnTo>
                    <a:pt x="29459" y="47125"/>
                  </a:lnTo>
                  <a:lnTo>
                    <a:pt x="29956" y="46654"/>
                  </a:lnTo>
                  <a:lnTo>
                    <a:pt x="30440" y="46184"/>
                  </a:lnTo>
                  <a:lnTo>
                    <a:pt x="30924" y="45687"/>
                  </a:lnTo>
                  <a:lnTo>
                    <a:pt x="31408" y="45190"/>
                  </a:lnTo>
                  <a:lnTo>
                    <a:pt x="31891" y="44680"/>
                  </a:lnTo>
                  <a:lnTo>
                    <a:pt x="32362" y="44157"/>
                  </a:lnTo>
                  <a:lnTo>
                    <a:pt x="32833" y="43621"/>
                  </a:lnTo>
                  <a:lnTo>
                    <a:pt x="33291" y="43085"/>
                  </a:lnTo>
                  <a:lnTo>
                    <a:pt x="33761" y="42535"/>
                  </a:lnTo>
                  <a:lnTo>
                    <a:pt x="34206" y="41973"/>
                  </a:lnTo>
                  <a:lnTo>
                    <a:pt x="34663" y="41411"/>
                  </a:lnTo>
                  <a:lnTo>
                    <a:pt x="35108" y="40836"/>
                  </a:lnTo>
                  <a:lnTo>
                    <a:pt x="35540" y="40247"/>
                  </a:lnTo>
                  <a:lnTo>
                    <a:pt x="35971" y="39659"/>
                  </a:lnTo>
                  <a:lnTo>
                    <a:pt x="36403" y="39057"/>
                  </a:lnTo>
                  <a:lnTo>
                    <a:pt x="36821" y="38443"/>
                  </a:lnTo>
                  <a:lnTo>
                    <a:pt x="37226" y="37828"/>
                  </a:lnTo>
                  <a:lnTo>
                    <a:pt x="37632" y="37214"/>
                  </a:lnTo>
                  <a:lnTo>
                    <a:pt x="38037" y="36586"/>
                  </a:lnTo>
                  <a:lnTo>
                    <a:pt x="38429" y="35958"/>
                  </a:lnTo>
                  <a:lnTo>
                    <a:pt x="38822" y="35318"/>
                  </a:lnTo>
                  <a:lnTo>
                    <a:pt x="39201" y="34664"/>
                  </a:lnTo>
                  <a:lnTo>
                    <a:pt x="39580" y="34023"/>
                  </a:lnTo>
                  <a:lnTo>
                    <a:pt x="39946" y="33369"/>
                  </a:lnTo>
                  <a:lnTo>
                    <a:pt x="40299" y="32703"/>
                  </a:lnTo>
                  <a:lnTo>
                    <a:pt x="40652" y="32049"/>
                  </a:lnTo>
                  <a:lnTo>
                    <a:pt x="40992" y="31382"/>
                  </a:lnTo>
                  <a:lnTo>
                    <a:pt x="41332" y="30702"/>
                  </a:lnTo>
                  <a:lnTo>
                    <a:pt x="41659" y="30035"/>
                  </a:lnTo>
                  <a:lnTo>
                    <a:pt x="41986" y="29355"/>
                  </a:lnTo>
                  <a:lnTo>
                    <a:pt x="42300" y="28675"/>
                  </a:lnTo>
                  <a:lnTo>
                    <a:pt x="42600" y="27995"/>
                  </a:lnTo>
                  <a:lnTo>
                    <a:pt x="42888" y="27315"/>
                  </a:lnTo>
                  <a:lnTo>
                    <a:pt x="43176" y="26636"/>
                  </a:lnTo>
                  <a:lnTo>
                    <a:pt x="43463" y="25943"/>
                  </a:lnTo>
                  <a:lnTo>
                    <a:pt x="43725" y="25263"/>
                  </a:lnTo>
                  <a:lnTo>
                    <a:pt x="43986" y="24570"/>
                  </a:lnTo>
                  <a:lnTo>
                    <a:pt x="44235" y="23877"/>
                  </a:lnTo>
                  <a:lnTo>
                    <a:pt x="44483" y="23197"/>
                  </a:lnTo>
                  <a:lnTo>
                    <a:pt x="44706" y="22504"/>
                  </a:lnTo>
                  <a:lnTo>
                    <a:pt x="44928" y="21811"/>
                  </a:lnTo>
                  <a:lnTo>
                    <a:pt x="45137" y="21131"/>
                  </a:lnTo>
                  <a:lnTo>
                    <a:pt x="45346" y="20438"/>
                  </a:lnTo>
                  <a:lnTo>
                    <a:pt x="45542" y="19758"/>
                  </a:lnTo>
                  <a:lnTo>
                    <a:pt x="45712" y="19065"/>
                  </a:lnTo>
                  <a:lnTo>
                    <a:pt x="45882" y="18385"/>
                  </a:lnTo>
                  <a:lnTo>
                    <a:pt x="46052" y="17705"/>
                  </a:lnTo>
                  <a:lnTo>
                    <a:pt x="46196" y="17038"/>
                  </a:lnTo>
                  <a:lnTo>
                    <a:pt x="46340" y="16358"/>
                  </a:lnTo>
                  <a:lnTo>
                    <a:pt x="46471" y="15691"/>
                  </a:lnTo>
                  <a:lnTo>
                    <a:pt x="46588" y="15024"/>
                  </a:lnTo>
                  <a:lnTo>
                    <a:pt x="46693" y="14358"/>
                  </a:lnTo>
                  <a:lnTo>
                    <a:pt x="46785" y="13704"/>
                  </a:lnTo>
                  <a:lnTo>
                    <a:pt x="46863" y="13050"/>
                  </a:lnTo>
                  <a:lnTo>
                    <a:pt x="46941" y="12396"/>
                  </a:lnTo>
                  <a:lnTo>
                    <a:pt x="46994" y="11755"/>
                  </a:lnTo>
                  <a:lnTo>
                    <a:pt x="47046" y="11115"/>
                  </a:lnTo>
                  <a:lnTo>
                    <a:pt x="47072" y="10474"/>
                  </a:lnTo>
                  <a:lnTo>
                    <a:pt x="47098" y="9846"/>
                  </a:lnTo>
                  <a:lnTo>
                    <a:pt x="47111" y="9232"/>
                  </a:lnTo>
                  <a:lnTo>
                    <a:pt x="47111" y="8617"/>
                  </a:lnTo>
                  <a:lnTo>
                    <a:pt x="47085" y="8003"/>
                  </a:lnTo>
                  <a:lnTo>
                    <a:pt x="47059" y="7401"/>
                  </a:lnTo>
                  <a:lnTo>
                    <a:pt x="47020" y="6813"/>
                  </a:lnTo>
                  <a:lnTo>
                    <a:pt x="46968" y="6224"/>
                  </a:lnTo>
                  <a:lnTo>
                    <a:pt x="46902" y="5649"/>
                  </a:lnTo>
                  <a:lnTo>
                    <a:pt x="46824" y="5074"/>
                  </a:lnTo>
                  <a:lnTo>
                    <a:pt x="46719" y="4512"/>
                  </a:lnTo>
                  <a:lnTo>
                    <a:pt x="46615" y="3962"/>
                  </a:lnTo>
                  <a:lnTo>
                    <a:pt x="46497" y="3426"/>
                  </a:lnTo>
                  <a:lnTo>
                    <a:pt x="46353" y="2890"/>
                  </a:lnTo>
                  <a:lnTo>
                    <a:pt x="46209" y="2367"/>
                  </a:lnTo>
                  <a:lnTo>
                    <a:pt x="46039" y="1857"/>
                  </a:lnTo>
                  <a:lnTo>
                    <a:pt x="45856" y="1347"/>
                  </a:lnTo>
                  <a:lnTo>
                    <a:pt x="45660" y="863"/>
                  </a:lnTo>
                  <a:lnTo>
                    <a:pt x="45569" y="667"/>
                  </a:lnTo>
                  <a:lnTo>
                    <a:pt x="45451" y="497"/>
                  </a:lnTo>
                  <a:lnTo>
                    <a:pt x="45320" y="354"/>
                  </a:lnTo>
                  <a:lnTo>
                    <a:pt x="45163" y="236"/>
                  </a:lnTo>
                  <a:lnTo>
                    <a:pt x="45006" y="144"/>
                  </a:lnTo>
                  <a:lnTo>
                    <a:pt x="44836" y="66"/>
                  </a:lnTo>
                  <a:lnTo>
                    <a:pt x="44666" y="27"/>
                  </a:lnTo>
                  <a:lnTo>
                    <a:pt x="44483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Google Shape;1761;p38">
              <a:extLst>
                <a:ext uri="{FF2B5EF4-FFF2-40B4-BE49-F238E27FC236}">
                  <a16:creationId xmlns:a16="http://schemas.microsoft.com/office/drawing/2014/main" id="{44ECFFF9-EBC6-AABA-C478-631FA07712FD}"/>
                </a:ext>
              </a:extLst>
            </p:cNvPr>
            <p:cNvSpPr/>
            <p:nvPr/>
          </p:nvSpPr>
          <p:spPr>
            <a:xfrm>
              <a:off x="3421975" y="2002025"/>
              <a:ext cx="2468375" cy="3059050"/>
            </a:xfrm>
            <a:custGeom>
              <a:avLst/>
              <a:gdLst/>
              <a:ahLst/>
              <a:cxnLst/>
              <a:rect l="l" t="t" r="r" b="b"/>
              <a:pathLst>
                <a:path w="98735" h="122362" extrusionOk="0">
                  <a:moveTo>
                    <a:pt x="41398" y="0"/>
                  </a:moveTo>
                  <a:lnTo>
                    <a:pt x="40875" y="13"/>
                  </a:lnTo>
                  <a:lnTo>
                    <a:pt x="40338" y="52"/>
                  </a:lnTo>
                  <a:lnTo>
                    <a:pt x="39815" y="105"/>
                  </a:lnTo>
                  <a:lnTo>
                    <a:pt x="39292" y="170"/>
                  </a:lnTo>
                  <a:lnTo>
                    <a:pt x="38769" y="249"/>
                  </a:lnTo>
                  <a:lnTo>
                    <a:pt x="38246" y="353"/>
                  </a:lnTo>
                  <a:lnTo>
                    <a:pt x="37736" y="484"/>
                  </a:lnTo>
                  <a:lnTo>
                    <a:pt x="37226" y="628"/>
                  </a:lnTo>
                  <a:lnTo>
                    <a:pt x="36703" y="785"/>
                  </a:lnTo>
                  <a:lnTo>
                    <a:pt x="36207" y="968"/>
                  </a:lnTo>
                  <a:lnTo>
                    <a:pt x="35697" y="1164"/>
                  </a:lnTo>
                  <a:lnTo>
                    <a:pt x="35200" y="1386"/>
                  </a:lnTo>
                  <a:lnTo>
                    <a:pt x="34703" y="1621"/>
                  </a:lnTo>
                  <a:lnTo>
                    <a:pt x="34206" y="1896"/>
                  </a:lnTo>
                  <a:lnTo>
                    <a:pt x="33709" y="2171"/>
                  </a:lnTo>
                  <a:lnTo>
                    <a:pt x="33225" y="2484"/>
                  </a:lnTo>
                  <a:lnTo>
                    <a:pt x="32742" y="2811"/>
                  </a:lnTo>
                  <a:lnTo>
                    <a:pt x="32271" y="3164"/>
                  </a:lnTo>
                  <a:lnTo>
                    <a:pt x="31800" y="3531"/>
                  </a:lnTo>
                  <a:lnTo>
                    <a:pt x="31329" y="3923"/>
                  </a:lnTo>
                  <a:lnTo>
                    <a:pt x="30872" y="4354"/>
                  </a:lnTo>
                  <a:lnTo>
                    <a:pt x="30414" y="4799"/>
                  </a:lnTo>
                  <a:lnTo>
                    <a:pt x="29943" y="5270"/>
                  </a:lnTo>
                  <a:lnTo>
                    <a:pt x="29499" y="5766"/>
                  </a:lnTo>
                  <a:lnTo>
                    <a:pt x="29067" y="6263"/>
                  </a:lnTo>
                  <a:lnTo>
                    <a:pt x="28636" y="6760"/>
                  </a:lnTo>
                  <a:lnTo>
                    <a:pt x="28230" y="7270"/>
                  </a:lnTo>
                  <a:lnTo>
                    <a:pt x="27838" y="7780"/>
                  </a:lnTo>
                  <a:lnTo>
                    <a:pt x="27459" y="8303"/>
                  </a:lnTo>
                  <a:lnTo>
                    <a:pt x="27093" y="8839"/>
                  </a:lnTo>
                  <a:lnTo>
                    <a:pt x="26740" y="9362"/>
                  </a:lnTo>
                  <a:lnTo>
                    <a:pt x="26400" y="9911"/>
                  </a:lnTo>
                  <a:lnTo>
                    <a:pt x="26073" y="10448"/>
                  </a:lnTo>
                  <a:lnTo>
                    <a:pt x="25759" y="10997"/>
                  </a:lnTo>
                  <a:lnTo>
                    <a:pt x="25445" y="11559"/>
                  </a:lnTo>
                  <a:lnTo>
                    <a:pt x="25158" y="12121"/>
                  </a:lnTo>
                  <a:lnTo>
                    <a:pt x="24870" y="12683"/>
                  </a:lnTo>
                  <a:lnTo>
                    <a:pt x="24595" y="13246"/>
                  </a:lnTo>
                  <a:lnTo>
                    <a:pt x="24321" y="13821"/>
                  </a:lnTo>
                  <a:lnTo>
                    <a:pt x="24072" y="14409"/>
                  </a:lnTo>
                  <a:lnTo>
                    <a:pt x="23811" y="14998"/>
                  </a:lnTo>
                  <a:lnTo>
                    <a:pt x="23576" y="15586"/>
                  </a:lnTo>
                  <a:lnTo>
                    <a:pt x="23340" y="16175"/>
                  </a:lnTo>
                  <a:lnTo>
                    <a:pt x="23105" y="16776"/>
                  </a:lnTo>
                  <a:lnTo>
                    <a:pt x="22673" y="17992"/>
                  </a:lnTo>
                  <a:lnTo>
                    <a:pt x="22255" y="19208"/>
                  </a:lnTo>
                  <a:lnTo>
                    <a:pt x="21863" y="20450"/>
                  </a:lnTo>
                  <a:lnTo>
                    <a:pt x="21483" y="21706"/>
                  </a:lnTo>
                  <a:lnTo>
                    <a:pt x="21104" y="22974"/>
                  </a:lnTo>
                  <a:lnTo>
                    <a:pt x="20542" y="24909"/>
                  </a:lnTo>
                  <a:lnTo>
                    <a:pt x="19967" y="26844"/>
                  </a:lnTo>
                  <a:lnTo>
                    <a:pt x="19391" y="28780"/>
                  </a:lnTo>
                  <a:lnTo>
                    <a:pt x="18790" y="30702"/>
                  </a:lnTo>
                  <a:lnTo>
                    <a:pt x="17587" y="34546"/>
                  </a:lnTo>
                  <a:lnTo>
                    <a:pt x="16358" y="38390"/>
                  </a:lnTo>
                  <a:lnTo>
                    <a:pt x="15116" y="42221"/>
                  </a:lnTo>
                  <a:lnTo>
                    <a:pt x="13900" y="46066"/>
                  </a:lnTo>
                  <a:lnTo>
                    <a:pt x="13298" y="47988"/>
                  </a:lnTo>
                  <a:lnTo>
                    <a:pt x="12697" y="49910"/>
                  </a:lnTo>
                  <a:lnTo>
                    <a:pt x="12108" y="51832"/>
                  </a:lnTo>
                  <a:lnTo>
                    <a:pt x="11520" y="53767"/>
                  </a:lnTo>
                  <a:lnTo>
                    <a:pt x="11088" y="55166"/>
                  </a:lnTo>
                  <a:lnTo>
                    <a:pt x="10631" y="56618"/>
                  </a:lnTo>
                  <a:lnTo>
                    <a:pt x="10121" y="58095"/>
                  </a:lnTo>
                  <a:lnTo>
                    <a:pt x="9598" y="59599"/>
                  </a:lnTo>
                  <a:lnTo>
                    <a:pt x="9049" y="61142"/>
                  </a:lnTo>
                  <a:lnTo>
                    <a:pt x="8473" y="62698"/>
                  </a:lnTo>
                  <a:lnTo>
                    <a:pt x="7296" y="65914"/>
                  </a:lnTo>
                  <a:lnTo>
                    <a:pt x="6094" y="69196"/>
                  </a:lnTo>
                  <a:lnTo>
                    <a:pt x="5505" y="70870"/>
                  </a:lnTo>
                  <a:lnTo>
                    <a:pt x="4917" y="72544"/>
                  </a:lnTo>
                  <a:lnTo>
                    <a:pt x="4328" y="74244"/>
                  </a:lnTo>
                  <a:lnTo>
                    <a:pt x="3779" y="75943"/>
                  </a:lnTo>
                  <a:lnTo>
                    <a:pt x="3230" y="77656"/>
                  </a:lnTo>
                  <a:lnTo>
                    <a:pt x="2720" y="79369"/>
                  </a:lnTo>
                  <a:lnTo>
                    <a:pt x="2472" y="80219"/>
                  </a:lnTo>
                  <a:lnTo>
                    <a:pt x="2236" y="81082"/>
                  </a:lnTo>
                  <a:lnTo>
                    <a:pt x="2014" y="81932"/>
                  </a:lnTo>
                  <a:lnTo>
                    <a:pt x="1792" y="82795"/>
                  </a:lnTo>
                  <a:lnTo>
                    <a:pt x="1582" y="83645"/>
                  </a:lnTo>
                  <a:lnTo>
                    <a:pt x="1386" y="84495"/>
                  </a:lnTo>
                  <a:lnTo>
                    <a:pt x="1203" y="85358"/>
                  </a:lnTo>
                  <a:lnTo>
                    <a:pt x="1020" y="86208"/>
                  </a:lnTo>
                  <a:lnTo>
                    <a:pt x="863" y="87058"/>
                  </a:lnTo>
                  <a:lnTo>
                    <a:pt x="706" y="87894"/>
                  </a:lnTo>
                  <a:lnTo>
                    <a:pt x="563" y="88744"/>
                  </a:lnTo>
                  <a:lnTo>
                    <a:pt x="445" y="89581"/>
                  </a:lnTo>
                  <a:lnTo>
                    <a:pt x="327" y="90418"/>
                  </a:lnTo>
                  <a:lnTo>
                    <a:pt x="236" y="91255"/>
                  </a:lnTo>
                  <a:lnTo>
                    <a:pt x="157" y="92092"/>
                  </a:lnTo>
                  <a:lnTo>
                    <a:pt x="92" y="92915"/>
                  </a:lnTo>
                  <a:lnTo>
                    <a:pt x="40" y="93739"/>
                  </a:lnTo>
                  <a:lnTo>
                    <a:pt x="13" y="94550"/>
                  </a:lnTo>
                  <a:lnTo>
                    <a:pt x="0" y="95361"/>
                  </a:lnTo>
                  <a:lnTo>
                    <a:pt x="13" y="96171"/>
                  </a:lnTo>
                  <a:lnTo>
                    <a:pt x="26" y="96969"/>
                  </a:lnTo>
                  <a:lnTo>
                    <a:pt x="79" y="97767"/>
                  </a:lnTo>
                  <a:lnTo>
                    <a:pt x="144" y="98551"/>
                  </a:lnTo>
                  <a:lnTo>
                    <a:pt x="223" y="99336"/>
                  </a:lnTo>
                  <a:lnTo>
                    <a:pt x="327" y="100120"/>
                  </a:lnTo>
                  <a:lnTo>
                    <a:pt x="458" y="100879"/>
                  </a:lnTo>
                  <a:lnTo>
                    <a:pt x="602" y="101650"/>
                  </a:lnTo>
                  <a:lnTo>
                    <a:pt x="772" y="102395"/>
                  </a:lnTo>
                  <a:lnTo>
                    <a:pt x="968" y="103141"/>
                  </a:lnTo>
                  <a:lnTo>
                    <a:pt x="1190" y="103886"/>
                  </a:lnTo>
                  <a:lnTo>
                    <a:pt x="1426" y="104605"/>
                  </a:lnTo>
                  <a:lnTo>
                    <a:pt x="1700" y="105324"/>
                  </a:lnTo>
                  <a:lnTo>
                    <a:pt x="1883" y="105795"/>
                  </a:lnTo>
                  <a:lnTo>
                    <a:pt x="2105" y="106240"/>
                  </a:lnTo>
                  <a:lnTo>
                    <a:pt x="2328" y="106684"/>
                  </a:lnTo>
                  <a:lnTo>
                    <a:pt x="2576" y="107116"/>
                  </a:lnTo>
                  <a:lnTo>
                    <a:pt x="2838" y="107547"/>
                  </a:lnTo>
                  <a:lnTo>
                    <a:pt x="3125" y="107952"/>
                  </a:lnTo>
                  <a:lnTo>
                    <a:pt x="3426" y="108358"/>
                  </a:lnTo>
                  <a:lnTo>
                    <a:pt x="3740" y="108763"/>
                  </a:lnTo>
                  <a:lnTo>
                    <a:pt x="4067" y="109155"/>
                  </a:lnTo>
                  <a:lnTo>
                    <a:pt x="4407" y="109535"/>
                  </a:lnTo>
                  <a:lnTo>
                    <a:pt x="4773" y="109901"/>
                  </a:lnTo>
                  <a:lnTo>
                    <a:pt x="5139" y="110267"/>
                  </a:lnTo>
                  <a:lnTo>
                    <a:pt x="5531" y="110620"/>
                  </a:lnTo>
                  <a:lnTo>
                    <a:pt x="5924" y="110973"/>
                  </a:lnTo>
                  <a:lnTo>
                    <a:pt x="6342" y="111313"/>
                  </a:lnTo>
                  <a:lnTo>
                    <a:pt x="6760" y="111640"/>
                  </a:lnTo>
                  <a:lnTo>
                    <a:pt x="7205" y="111967"/>
                  </a:lnTo>
                  <a:lnTo>
                    <a:pt x="7650" y="112281"/>
                  </a:lnTo>
                  <a:lnTo>
                    <a:pt x="8107" y="112594"/>
                  </a:lnTo>
                  <a:lnTo>
                    <a:pt x="8578" y="112895"/>
                  </a:lnTo>
                  <a:lnTo>
                    <a:pt x="9049" y="113183"/>
                  </a:lnTo>
                  <a:lnTo>
                    <a:pt x="9532" y="113470"/>
                  </a:lnTo>
                  <a:lnTo>
                    <a:pt x="10029" y="113758"/>
                  </a:lnTo>
                  <a:lnTo>
                    <a:pt x="10539" y="114033"/>
                  </a:lnTo>
                  <a:lnTo>
                    <a:pt x="11049" y="114294"/>
                  </a:lnTo>
                  <a:lnTo>
                    <a:pt x="11572" y="114556"/>
                  </a:lnTo>
                  <a:lnTo>
                    <a:pt x="12095" y="114804"/>
                  </a:lnTo>
                  <a:lnTo>
                    <a:pt x="12631" y="115053"/>
                  </a:lnTo>
                  <a:lnTo>
                    <a:pt x="13167" y="115288"/>
                  </a:lnTo>
                  <a:lnTo>
                    <a:pt x="13717" y="115523"/>
                  </a:lnTo>
                  <a:lnTo>
                    <a:pt x="14815" y="115981"/>
                  </a:lnTo>
                  <a:lnTo>
                    <a:pt x="15939" y="116399"/>
                  </a:lnTo>
                  <a:lnTo>
                    <a:pt x="17064" y="116805"/>
                  </a:lnTo>
                  <a:lnTo>
                    <a:pt x="18202" y="117197"/>
                  </a:lnTo>
                  <a:lnTo>
                    <a:pt x="19352" y="117550"/>
                  </a:lnTo>
                  <a:lnTo>
                    <a:pt x="20503" y="117890"/>
                  </a:lnTo>
                  <a:lnTo>
                    <a:pt x="21640" y="118217"/>
                  </a:lnTo>
                  <a:lnTo>
                    <a:pt x="22778" y="118518"/>
                  </a:lnTo>
                  <a:lnTo>
                    <a:pt x="23902" y="118818"/>
                  </a:lnTo>
                  <a:lnTo>
                    <a:pt x="25014" y="119080"/>
                  </a:lnTo>
                  <a:lnTo>
                    <a:pt x="26099" y="119341"/>
                  </a:lnTo>
                  <a:lnTo>
                    <a:pt x="27171" y="119577"/>
                  </a:lnTo>
                  <a:lnTo>
                    <a:pt x="28217" y="119812"/>
                  </a:lnTo>
                  <a:lnTo>
                    <a:pt x="30218" y="120230"/>
                  </a:lnTo>
                  <a:lnTo>
                    <a:pt x="32062" y="120610"/>
                  </a:lnTo>
                  <a:lnTo>
                    <a:pt x="32977" y="120780"/>
                  </a:lnTo>
                  <a:lnTo>
                    <a:pt x="33918" y="120963"/>
                  </a:lnTo>
                  <a:lnTo>
                    <a:pt x="34886" y="121120"/>
                  </a:lnTo>
                  <a:lnTo>
                    <a:pt x="35867" y="121277"/>
                  </a:lnTo>
                  <a:lnTo>
                    <a:pt x="36887" y="121420"/>
                  </a:lnTo>
                  <a:lnTo>
                    <a:pt x="37919" y="121564"/>
                  </a:lnTo>
                  <a:lnTo>
                    <a:pt x="38966" y="121682"/>
                  </a:lnTo>
                  <a:lnTo>
                    <a:pt x="40051" y="121800"/>
                  </a:lnTo>
                  <a:lnTo>
                    <a:pt x="41136" y="121917"/>
                  </a:lnTo>
                  <a:lnTo>
                    <a:pt x="42248" y="122009"/>
                  </a:lnTo>
                  <a:lnTo>
                    <a:pt x="43372" y="122100"/>
                  </a:lnTo>
                  <a:lnTo>
                    <a:pt x="44523" y="122166"/>
                  </a:lnTo>
                  <a:lnTo>
                    <a:pt x="45673" y="122231"/>
                  </a:lnTo>
                  <a:lnTo>
                    <a:pt x="46850" y="122283"/>
                  </a:lnTo>
                  <a:lnTo>
                    <a:pt x="48027" y="122323"/>
                  </a:lnTo>
                  <a:lnTo>
                    <a:pt x="49217" y="122349"/>
                  </a:lnTo>
                  <a:lnTo>
                    <a:pt x="50420" y="122362"/>
                  </a:lnTo>
                  <a:lnTo>
                    <a:pt x="51636" y="122349"/>
                  </a:lnTo>
                  <a:lnTo>
                    <a:pt x="52852" y="122336"/>
                  </a:lnTo>
                  <a:lnTo>
                    <a:pt x="54068" y="122310"/>
                  </a:lnTo>
                  <a:lnTo>
                    <a:pt x="55297" y="122257"/>
                  </a:lnTo>
                  <a:lnTo>
                    <a:pt x="56539" y="122192"/>
                  </a:lnTo>
                  <a:lnTo>
                    <a:pt x="57768" y="122113"/>
                  </a:lnTo>
                  <a:lnTo>
                    <a:pt x="59010" y="122022"/>
                  </a:lnTo>
                  <a:lnTo>
                    <a:pt x="60240" y="121917"/>
                  </a:lnTo>
                  <a:lnTo>
                    <a:pt x="61482" y="121786"/>
                  </a:lnTo>
                  <a:lnTo>
                    <a:pt x="62711" y="121643"/>
                  </a:lnTo>
                  <a:lnTo>
                    <a:pt x="63953" y="121473"/>
                  </a:lnTo>
                  <a:lnTo>
                    <a:pt x="65169" y="121290"/>
                  </a:lnTo>
                  <a:lnTo>
                    <a:pt x="66398" y="121093"/>
                  </a:lnTo>
                  <a:lnTo>
                    <a:pt x="67614" y="120871"/>
                  </a:lnTo>
                  <a:lnTo>
                    <a:pt x="68817" y="120636"/>
                  </a:lnTo>
                  <a:lnTo>
                    <a:pt x="70020" y="120374"/>
                  </a:lnTo>
                  <a:lnTo>
                    <a:pt x="71210" y="120100"/>
                  </a:lnTo>
                  <a:lnTo>
                    <a:pt x="72387" y="119799"/>
                  </a:lnTo>
                  <a:lnTo>
                    <a:pt x="73564" y="119485"/>
                  </a:lnTo>
                  <a:lnTo>
                    <a:pt x="74714" y="119145"/>
                  </a:lnTo>
                  <a:lnTo>
                    <a:pt x="75852" y="118779"/>
                  </a:lnTo>
                  <a:lnTo>
                    <a:pt x="76976" y="118387"/>
                  </a:lnTo>
                  <a:lnTo>
                    <a:pt x="78088" y="117981"/>
                  </a:lnTo>
                  <a:lnTo>
                    <a:pt x="79173" y="117550"/>
                  </a:lnTo>
                  <a:lnTo>
                    <a:pt x="80245" y="117092"/>
                  </a:lnTo>
                  <a:lnTo>
                    <a:pt x="81291" y="116622"/>
                  </a:lnTo>
                  <a:lnTo>
                    <a:pt x="81814" y="116373"/>
                  </a:lnTo>
                  <a:lnTo>
                    <a:pt x="82324" y="116112"/>
                  </a:lnTo>
                  <a:lnTo>
                    <a:pt x="82834" y="115850"/>
                  </a:lnTo>
                  <a:lnTo>
                    <a:pt x="83331" y="115589"/>
                  </a:lnTo>
                  <a:lnTo>
                    <a:pt x="83828" y="115314"/>
                  </a:lnTo>
                  <a:lnTo>
                    <a:pt x="84312" y="115026"/>
                  </a:lnTo>
                  <a:lnTo>
                    <a:pt x="84795" y="114752"/>
                  </a:lnTo>
                  <a:lnTo>
                    <a:pt x="85266" y="114451"/>
                  </a:lnTo>
                  <a:lnTo>
                    <a:pt x="85737" y="114150"/>
                  </a:lnTo>
                  <a:lnTo>
                    <a:pt x="86208" y="113850"/>
                  </a:lnTo>
                  <a:lnTo>
                    <a:pt x="86665" y="113536"/>
                  </a:lnTo>
                  <a:lnTo>
                    <a:pt x="87110" y="113222"/>
                  </a:lnTo>
                  <a:lnTo>
                    <a:pt x="87554" y="112895"/>
                  </a:lnTo>
                  <a:lnTo>
                    <a:pt x="87986" y="112568"/>
                  </a:lnTo>
                  <a:lnTo>
                    <a:pt x="88417" y="112228"/>
                  </a:lnTo>
                  <a:lnTo>
                    <a:pt x="88836" y="111875"/>
                  </a:lnTo>
                  <a:lnTo>
                    <a:pt x="89254" y="111522"/>
                  </a:lnTo>
                  <a:lnTo>
                    <a:pt x="89660" y="111169"/>
                  </a:lnTo>
                  <a:lnTo>
                    <a:pt x="90052" y="110803"/>
                  </a:lnTo>
                  <a:lnTo>
                    <a:pt x="90444" y="110437"/>
                  </a:lnTo>
                  <a:lnTo>
                    <a:pt x="90823" y="110045"/>
                  </a:lnTo>
                  <a:lnTo>
                    <a:pt x="91203" y="109665"/>
                  </a:lnTo>
                  <a:lnTo>
                    <a:pt x="91569" y="109273"/>
                  </a:lnTo>
                  <a:lnTo>
                    <a:pt x="91922" y="108868"/>
                  </a:lnTo>
                  <a:lnTo>
                    <a:pt x="92275" y="108462"/>
                  </a:lnTo>
                  <a:lnTo>
                    <a:pt x="92602" y="108044"/>
                  </a:lnTo>
                  <a:lnTo>
                    <a:pt x="92942" y="107626"/>
                  </a:lnTo>
                  <a:lnTo>
                    <a:pt x="93255" y="107194"/>
                  </a:lnTo>
                  <a:lnTo>
                    <a:pt x="93569" y="106750"/>
                  </a:lnTo>
                  <a:lnTo>
                    <a:pt x="93870" y="106305"/>
                  </a:lnTo>
                  <a:lnTo>
                    <a:pt x="94158" y="105847"/>
                  </a:lnTo>
                  <a:lnTo>
                    <a:pt x="94445" y="105390"/>
                  </a:lnTo>
                  <a:lnTo>
                    <a:pt x="94720" y="104919"/>
                  </a:lnTo>
                  <a:lnTo>
                    <a:pt x="94981" y="104448"/>
                  </a:lnTo>
                  <a:lnTo>
                    <a:pt x="95230" y="103964"/>
                  </a:lnTo>
                  <a:lnTo>
                    <a:pt x="95478" y="103468"/>
                  </a:lnTo>
                  <a:lnTo>
                    <a:pt x="95714" y="102971"/>
                  </a:lnTo>
                  <a:lnTo>
                    <a:pt x="95936" y="102461"/>
                  </a:lnTo>
                  <a:lnTo>
                    <a:pt x="96145" y="101951"/>
                  </a:lnTo>
                  <a:lnTo>
                    <a:pt x="96341" y="101428"/>
                  </a:lnTo>
                  <a:lnTo>
                    <a:pt x="96524" y="100892"/>
                  </a:lnTo>
                  <a:lnTo>
                    <a:pt x="96707" y="100356"/>
                  </a:lnTo>
                  <a:lnTo>
                    <a:pt x="96930" y="99610"/>
                  </a:lnTo>
                  <a:lnTo>
                    <a:pt x="97152" y="98865"/>
                  </a:lnTo>
                  <a:lnTo>
                    <a:pt x="97348" y="98120"/>
                  </a:lnTo>
                  <a:lnTo>
                    <a:pt x="97531" y="97374"/>
                  </a:lnTo>
                  <a:lnTo>
                    <a:pt x="97701" y="96629"/>
                  </a:lnTo>
                  <a:lnTo>
                    <a:pt x="97858" y="95884"/>
                  </a:lnTo>
                  <a:lnTo>
                    <a:pt x="98002" y="95151"/>
                  </a:lnTo>
                  <a:lnTo>
                    <a:pt x="98133" y="94406"/>
                  </a:lnTo>
                  <a:lnTo>
                    <a:pt x="98250" y="93661"/>
                  </a:lnTo>
                  <a:lnTo>
                    <a:pt x="98355" y="92915"/>
                  </a:lnTo>
                  <a:lnTo>
                    <a:pt x="98446" y="92183"/>
                  </a:lnTo>
                  <a:lnTo>
                    <a:pt x="98525" y="91438"/>
                  </a:lnTo>
                  <a:lnTo>
                    <a:pt x="98590" y="90706"/>
                  </a:lnTo>
                  <a:lnTo>
                    <a:pt x="98643" y="89960"/>
                  </a:lnTo>
                  <a:lnTo>
                    <a:pt x="98682" y="89215"/>
                  </a:lnTo>
                  <a:lnTo>
                    <a:pt x="98708" y="88483"/>
                  </a:lnTo>
                  <a:lnTo>
                    <a:pt x="98721" y="87738"/>
                  </a:lnTo>
                  <a:lnTo>
                    <a:pt x="98734" y="87005"/>
                  </a:lnTo>
                  <a:lnTo>
                    <a:pt x="98721" y="86273"/>
                  </a:lnTo>
                  <a:lnTo>
                    <a:pt x="98708" y="85528"/>
                  </a:lnTo>
                  <a:lnTo>
                    <a:pt x="98669" y="84796"/>
                  </a:lnTo>
                  <a:lnTo>
                    <a:pt x="98629" y="84063"/>
                  </a:lnTo>
                  <a:lnTo>
                    <a:pt x="98577" y="83318"/>
                  </a:lnTo>
                  <a:lnTo>
                    <a:pt x="98512" y="82586"/>
                  </a:lnTo>
                  <a:lnTo>
                    <a:pt x="98433" y="81854"/>
                  </a:lnTo>
                  <a:lnTo>
                    <a:pt x="98355" y="81121"/>
                  </a:lnTo>
                  <a:lnTo>
                    <a:pt x="98263" y="80389"/>
                  </a:lnTo>
                  <a:lnTo>
                    <a:pt x="98146" y="79657"/>
                  </a:lnTo>
                  <a:lnTo>
                    <a:pt x="98041" y="78925"/>
                  </a:lnTo>
                  <a:lnTo>
                    <a:pt x="97910" y="78192"/>
                  </a:lnTo>
                  <a:lnTo>
                    <a:pt x="97780" y="77460"/>
                  </a:lnTo>
                  <a:lnTo>
                    <a:pt x="97623" y="76728"/>
                  </a:lnTo>
                  <a:lnTo>
                    <a:pt x="97479" y="75996"/>
                  </a:lnTo>
                  <a:lnTo>
                    <a:pt x="97309" y="75276"/>
                  </a:lnTo>
                  <a:lnTo>
                    <a:pt x="97139" y="74544"/>
                  </a:lnTo>
                  <a:lnTo>
                    <a:pt x="96956" y="73812"/>
                  </a:lnTo>
                  <a:lnTo>
                    <a:pt x="96760" y="73093"/>
                  </a:lnTo>
                  <a:lnTo>
                    <a:pt x="96563" y="72361"/>
                  </a:lnTo>
                  <a:lnTo>
                    <a:pt x="96354" y="71641"/>
                  </a:lnTo>
                  <a:lnTo>
                    <a:pt x="96145" y="70909"/>
                  </a:lnTo>
                  <a:lnTo>
                    <a:pt x="95923" y="70190"/>
                  </a:lnTo>
                  <a:lnTo>
                    <a:pt x="95687" y="69471"/>
                  </a:lnTo>
                  <a:lnTo>
                    <a:pt x="95191" y="68020"/>
                  </a:lnTo>
                  <a:lnTo>
                    <a:pt x="94681" y="66581"/>
                  </a:lnTo>
                  <a:lnTo>
                    <a:pt x="94131" y="65143"/>
                  </a:lnTo>
                  <a:lnTo>
                    <a:pt x="93556" y="63705"/>
                  </a:lnTo>
                  <a:lnTo>
                    <a:pt x="92968" y="62279"/>
                  </a:lnTo>
                  <a:lnTo>
                    <a:pt x="92340" y="60854"/>
                  </a:lnTo>
                  <a:lnTo>
                    <a:pt x="91699" y="59429"/>
                  </a:lnTo>
                  <a:lnTo>
                    <a:pt x="91019" y="58004"/>
                  </a:lnTo>
                  <a:lnTo>
                    <a:pt x="90340" y="56591"/>
                  </a:lnTo>
                  <a:lnTo>
                    <a:pt x="89633" y="55166"/>
                  </a:lnTo>
                  <a:lnTo>
                    <a:pt x="88901" y="53767"/>
                  </a:lnTo>
                  <a:lnTo>
                    <a:pt x="88156" y="52355"/>
                  </a:lnTo>
                  <a:lnTo>
                    <a:pt x="87398" y="50956"/>
                  </a:lnTo>
                  <a:lnTo>
                    <a:pt x="86626" y="49557"/>
                  </a:lnTo>
                  <a:lnTo>
                    <a:pt x="85855" y="48158"/>
                  </a:lnTo>
                  <a:lnTo>
                    <a:pt x="85057" y="46772"/>
                  </a:lnTo>
                  <a:lnTo>
                    <a:pt x="84246" y="45386"/>
                  </a:lnTo>
                  <a:lnTo>
                    <a:pt x="83436" y="44013"/>
                  </a:lnTo>
                  <a:lnTo>
                    <a:pt x="82612" y="42627"/>
                  </a:lnTo>
                  <a:lnTo>
                    <a:pt x="80951" y="39894"/>
                  </a:lnTo>
                  <a:lnTo>
                    <a:pt x="79278" y="37174"/>
                  </a:lnTo>
                  <a:lnTo>
                    <a:pt x="75930" y="31787"/>
                  </a:lnTo>
                  <a:lnTo>
                    <a:pt x="74283" y="29133"/>
                  </a:lnTo>
                  <a:lnTo>
                    <a:pt x="72661" y="26491"/>
                  </a:lnTo>
                  <a:lnTo>
                    <a:pt x="71079" y="23876"/>
                  </a:lnTo>
                  <a:lnTo>
                    <a:pt x="70308" y="22569"/>
                  </a:lnTo>
                  <a:lnTo>
                    <a:pt x="69549" y="21274"/>
                  </a:lnTo>
                  <a:lnTo>
                    <a:pt x="68804" y="19993"/>
                  </a:lnTo>
                  <a:lnTo>
                    <a:pt x="68072" y="18711"/>
                  </a:lnTo>
                  <a:lnTo>
                    <a:pt x="67366" y="17430"/>
                  </a:lnTo>
                  <a:lnTo>
                    <a:pt x="66673" y="16162"/>
                  </a:lnTo>
                  <a:lnTo>
                    <a:pt x="66006" y="14893"/>
                  </a:lnTo>
                  <a:lnTo>
                    <a:pt x="65352" y="13638"/>
                  </a:lnTo>
                  <a:lnTo>
                    <a:pt x="64724" y="12383"/>
                  </a:lnTo>
                  <a:lnTo>
                    <a:pt x="64123" y="11141"/>
                  </a:lnTo>
                  <a:lnTo>
                    <a:pt x="64045" y="10971"/>
                  </a:lnTo>
                  <a:lnTo>
                    <a:pt x="63940" y="10814"/>
                  </a:lnTo>
                  <a:lnTo>
                    <a:pt x="63848" y="10657"/>
                  </a:lnTo>
                  <a:lnTo>
                    <a:pt x="63744" y="10500"/>
                  </a:lnTo>
                  <a:lnTo>
                    <a:pt x="63639" y="10369"/>
                  </a:lnTo>
                  <a:lnTo>
                    <a:pt x="63521" y="10238"/>
                  </a:lnTo>
                  <a:lnTo>
                    <a:pt x="63404" y="10108"/>
                  </a:lnTo>
                  <a:lnTo>
                    <a:pt x="63273" y="9990"/>
                  </a:lnTo>
                  <a:lnTo>
                    <a:pt x="63142" y="9885"/>
                  </a:lnTo>
                  <a:lnTo>
                    <a:pt x="63012" y="9781"/>
                  </a:lnTo>
                  <a:lnTo>
                    <a:pt x="62881" y="9689"/>
                  </a:lnTo>
                  <a:lnTo>
                    <a:pt x="62737" y="9598"/>
                  </a:lnTo>
                  <a:lnTo>
                    <a:pt x="62462" y="9441"/>
                  </a:lnTo>
                  <a:lnTo>
                    <a:pt x="62162" y="9323"/>
                  </a:lnTo>
                  <a:lnTo>
                    <a:pt x="61351" y="8630"/>
                  </a:lnTo>
                  <a:lnTo>
                    <a:pt x="60501" y="7950"/>
                  </a:lnTo>
                  <a:lnTo>
                    <a:pt x="59638" y="7283"/>
                  </a:lnTo>
                  <a:lnTo>
                    <a:pt x="58749" y="6616"/>
                  </a:lnTo>
                  <a:lnTo>
                    <a:pt x="57834" y="5963"/>
                  </a:lnTo>
                  <a:lnTo>
                    <a:pt x="56892" y="5335"/>
                  </a:lnTo>
                  <a:lnTo>
                    <a:pt x="55938" y="4733"/>
                  </a:lnTo>
                  <a:lnTo>
                    <a:pt x="54970" y="4145"/>
                  </a:lnTo>
                  <a:lnTo>
                    <a:pt x="54473" y="3857"/>
                  </a:lnTo>
                  <a:lnTo>
                    <a:pt x="53976" y="3583"/>
                  </a:lnTo>
                  <a:lnTo>
                    <a:pt x="53479" y="3308"/>
                  </a:lnTo>
                  <a:lnTo>
                    <a:pt x="52969" y="3047"/>
                  </a:lnTo>
                  <a:lnTo>
                    <a:pt x="52460" y="2798"/>
                  </a:lnTo>
                  <a:lnTo>
                    <a:pt x="51950" y="2550"/>
                  </a:lnTo>
                  <a:lnTo>
                    <a:pt x="51440" y="2314"/>
                  </a:lnTo>
                  <a:lnTo>
                    <a:pt x="50917" y="2092"/>
                  </a:lnTo>
                  <a:lnTo>
                    <a:pt x="50407" y="1870"/>
                  </a:lnTo>
                  <a:lnTo>
                    <a:pt x="49884" y="1661"/>
                  </a:lnTo>
                  <a:lnTo>
                    <a:pt x="49361" y="1465"/>
                  </a:lnTo>
                  <a:lnTo>
                    <a:pt x="48838" y="1281"/>
                  </a:lnTo>
                  <a:lnTo>
                    <a:pt x="48302" y="1112"/>
                  </a:lnTo>
                  <a:lnTo>
                    <a:pt x="47778" y="942"/>
                  </a:lnTo>
                  <a:lnTo>
                    <a:pt x="47242" y="785"/>
                  </a:lnTo>
                  <a:lnTo>
                    <a:pt x="46719" y="654"/>
                  </a:lnTo>
                  <a:lnTo>
                    <a:pt x="46183" y="523"/>
                  </a:lnTo>
                  <a:lnTo>
                    <a:pt x="45647" y="405"/>
                  </a:lnTo>
                  <a:lnTo>
                    <a:pt x="45124" y="301"/>
                  </a:lnTo>
                  <a:lnTo>
                    <a:pt x="44588" y="222"/>
                  </a:lnTo>
                  <a:lnTo>
                    <a:pt x="44052" y="144"/>
                  </a:lnTo>
                  <a:lnTo>
                    <a:pt x="43516" y="79"/>
                  </a:lnTo>
                  <a:lnTo>
                    <a:pt x="42993" y="39"/>
                  </a:lnTo>
                  <a:lnTo>
                    <a:pt x="42457" y="13"/>
                  </a:lnTo>
                  <a:lnTo>
                    <a:pt x="41921" y="0"/>
                  </a:lnTo>
                  <a:close/>
                </a:path>
              </a:pathLst>
            </a:custGeom>
            <a:solidFill>
              <a:srgbClr val="FBA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Google Shape;1762;p38">
              <a:extLst>
                <a:ext uri="{FF2B5EF4-FFF2-40B4-BE49-F238E27FC236}">
                  <a16:creationId xmlns:a16="http://schemas.microsoft.com/office/drawing/2014/main" id="{E361F885-7A08-032D-1E9A-AC8FFDA94B0A}"/>
                </a:ext>
              </a:extLst>
            </p:cNvPr>
            <p:cNvSpPr/>
            <p:nvPr/>
          </p:nvSpPr>
          <p:spPr>
            <a:xfrm>
              <a:off x="4440225" y="2002025"/>
              <a:ext cx="1450125" cy="3058725"/>
            </a:xfrm>
            <a:custGeom>
              <a:avLst/>
              <a:gdLst/>
              <a:ahLst/>
              <a:cxnLst/>
              <a:rect l="l" t="t" r="r" b="b"/>
              <a:pathLst>
                <a:path w="58005" h="122349" extrusionOk="0">
                  <a:moveTo>
                    <a:pt x="720" y="0"/>
                  </a:moveTo>
                  <a:lnTo>
                    <a:pt x="1" y="26"/>
                  </a:lnTo>
                  <a:lnTo>
                    <a:pt x="668" y="79"/>
                  </a:lnTo>
                  <a:lnTo>
                    <a:pt x="1321" y="144"/>
                  </a:lnTo>
                  <a:lnTo>
                    <a:pt x="1975" y="235"/>
                  </a:lnTo>
                  <a:lnTo>
                    <a:pt x="2629" y="353"/>
                  </a:lnTo>
                  <a:lnTo>
                    <a:pt x="3283" y="497"/>
                  </a:lnTo>
                  <a:lnTo>
                    <a:pt x="3950" y="641"/>
                  </a:lnTo>
                  <a:lnTo>
                    <a:pt x="4603" y="824"/>
                  </a:lnTo>
                  <a:lnTo>
                    <a:pt x="5257" y="1007"/>
                  </a:lnTo>
                  <a:lnTo>
                    <a:pt x="5898" y="1216"/>
                  </a:lnTo>
                  <a:lnTo>
                    <a:pt x="6552" y="1451"/>
                  </a:lnTo>
                  <a:lnTo>
                    <a:pt x="7192" y="1687"/>
                  </a:lnTo>
                  <a:lnTo>
                    <a:pt x="7833" y="1948"/>
                  </a:lnTo>
                  <a:lnTo>
                    <a:pt x="8474" y="2223"/>
                  </a:lnTo>
                  <a:lnTo>
                    <a:pt x="9114" y="2511"/>
                  </a:lnTo>
                  <a:lnTo>
                    <a:pt x="9742" y="2811"/>
                  </a:lnTo>
                  <a:lnTo>
                    <a:pt x="10370" y="3125"/>
                  </a:lnTo>
                  <a:lnTo>
                    <a:pt x="10984" y="3452"/>
                  </a:lnTo>
                  <a:lnTo>
                    <a:pt x="11599" y="3792"/>
                  </a:lnTo>
                  <a:lnTo>
                    <a:pt x="12213" y="4132"/>
                  </a:lnTo>
                  <a:lnTo>
                    <a:pt x="12815" y="4498"/>
                  </a:lnTo>
                  <a:lnTo>
                    <a:pt x="13416" y="4864"/>
                  </a:lnTo>
                  <a:lnTo>
                    <a:pt x="14005" y="5243"/>
                  </a:lnTo>
                  <a:lnTo>
                    <a:pt x="14580" y="5623"/>
                  </a:lnTo>
                  <a:lnTo>
                    <a:pt x="15155" y="6015"/>
                  </a:lnTo>
                  <a:lnTo>
                    <a:pt x="15731" y="6407"/>
                  </a:lnTo>
                  <a:lnTo>
                    <a:pt x="16280" y="6812"/>
                  </a:lnTo>
                  <a:lnTo>
                    <a:pt x="16829" y="7218"/>
                  </a:lnTo>
                  <a:lnTo>
                    <a:pt x="17365" y="7636"/>
                  </a:lnTo>
                  <a:lnTo>
                    <a:pt x="17901" y="8055"/>
                  </a:lnTo>
                  <a:lnTo>
                    <a:pt x="18411" y="8473"/>
                  </a:lnTo>
                  <a:lnTo>
                    <a:pt x="18921" y="8892"/>
                  </a:lnTo>
                  <a:lnTo>
                    <a:pt x="19418" y="9323"/>
                  </a:lnTo>
                  <a:lnTo>
                    <a:pt x="19719" y="9441"/>
                  </a:lnTo>
                  <a:lnTo>
                    <a:pt x="20006" y="9598"/>
                  </a:lnTo>
                  <a:lnTo>
                    <a:pt x="20150" y="9689"/>
                  </a:lnTo>
                  <a:lnTo>
                    <a:pt x="20281" y="9781"/>
                  </a:lnTo>
                  <a:lnTo>
                    <a:pt x="20412" y="9885"/>
                  </a:lnTo>
                  <a:lnTo>
                    <a:pt x="20542" y="9990"/>
                  </a:lnTo>
                  <a:lnTo>
                    <a:pt x="20660" y="10108"/>
                  </a:lnTo>
                  <a:lnTo>
                    <a:pt x="20778" y="10238"/>
                  </a:lnTo>
                  <a:lnTo>
                    <a:pt x="20896" y="10369"/>
                  </a:lnTo>
                  <a:lnTo>
                    <a:pt x="21000" y="10500"/>
                  </a:lnTo>
                  <a:lnTo>
                    <a:pt x="21105" y="10657"/>
                  </a:lnTo>
                  <a:lnTo>
                    <a:pt x="21209" y="10814"/>
                  </a:lnTo>
                  <a:lnTo>
                    <a:pt x="21301" y="10971"/>
                  </a:lnTo>
                  <a:lnTo>
                    <a:pt x="21392" y="11141"/>
                  </a:lnTo>
                  <a:lnTo>
                    <a:pt x="21824" y="12043"/>
                  </a:lnTo>
                  <a:lnTo>
                    <a:pt x="22255" y="12919"/>
                  </a:lnTo>
                  <a:lnTo>
                    <a:pt x="22687" y="13782"/>
                  </a:lnTo>
                  <a:lnTo>
                    <a:pt x="23118" y="14632"/>
                  </a:lnTo>
                  <a:lnTo>
                    <a:pt x="23550" y="15455"/>
                  </a:lnTo>
                  <a:lnTo>
                    <a:pt x="23994" y="16279"/>
                  </a:lnTo>
                  <a:lnTo>
                    <a:pt x="24871" y="17888"/>
                  </a:lnTo>
                  <a:lnTo>
                    <a:pt x="25773" y="19457"/>
                  </a:lnTo>
                  <a:lnTo>
                    <a:pt x="26675" y="21000"/>
                  </a:lnTo>
                  <a:lnTo>
                    <a:pt x="27603" y="22529"/>
                  </a:lnTo>
                  <a:lnTo>
                    <a:pt x="28545" y="24072"/>
                  </a:lnTo>
                  <a:lnTo>
                    <a:pt x="29512" y="25615"/>
                  </a:lnTo>
                  <a:lnTo>
                    <a:pt x="30506" y="27184"/>
                  </a:lnTo>
                  <a:lnTo>
                    <a:pt x="32572" y="30440"/>
                  </a:lnTo>
                  <a:lnTo>
                    <a:pt x="33644" y="32153"/>
                  </a:lnTo>
                  <a:lnTo>
                    <a:pt x="34756" y="33931"/>
                  </a:lnTo>
                  <a:lnTo>
                    <a:pt x="35906" y="35788"/>
                  </a:lnTo>
                  <a:lnTo>
                    <a:pt x="37096" y="37749"/>
                  </a:lnTo>
                  <a:lnTo>
                    <a:pt x="37188" y="38403"/>
                  </a:lnTo>
                  <a:lnTo>
                    <a:pt x="37305" y="39149"/>
                  </a:lnTo>
                  <a:lnTo>
                    <a:pt x="37436" y="39959"/>
                  </a:lnTo>
                  <a:lnTo>
                    <a:pt x="37593" y="40835"/>
                  </a:lnTo>
                  <a:lnTo>
                    <a:pt x="37946" y="42718"/>
                  </a:lnTo>
                  <a:lnTo>
                    <a:pt x="38351" y="44693"/>
                  </a:lnTo>
                  <a:lnTo>
                    <a:pt x="38770" y="46667"/>
                  </a:lnTo>
                  <a:lnTo>
                    <a:pt x="39175" y="48550"/>
                  </a:lnTo>
                  <a:lnTo>
                    <a:pt x="39567" y="50224"/>
                  </a:lnTo>
                  <a:lnTo>
                    <a:pt x="39907" y="51623"/>
                  </a:lnTo>
                  <a:lnTo>
                    <a:pt x="39960" y="51780"/>
                  </a:lnTo>
                  <a:lnTo>
                    <a:pt x="40012" y="51950"/>
                  </a:lnTo>
                  <a:lnTo>
                    <a:pt x="40077" y="52093"/>
                  </a:lnTo>
                  <a:lnTo>
                    <a:pt x="40143" y="52250"/>
                  </a:lnTo>
                  <a:lnTo>
                    <a:pt x="40313" y="52551"/>
                  </a:lnTo>
                  <a:lnTo>
                    <a:pt x="40496" y="52826"/>
                  </a:lnTo>
                  <a:lnTo>
                    <a:pt x="40705" y="53100"/>
                  </a:lnTo>
                  <a:lnTo>
                    <a:pt x="40940" y="53362"/>
                  </a:lnTo>
                  <a:lnTo>
                    <a:pt x="41189" y="53623"/>
                  </a:lnTo>
                  <a:lnTo>
                    <a:pt x="41437" y="53859"/>
                  </a:lnTo>
                  <a:lnTo>
                    <a:pt x="41712" y="54094"/>
                  </a:lnTo>
                  <a:lnTo>
                    <a:pt x="41986" y="54329"/>
                  </a:lnTo>
                  <a:lnTo>
                    <a:pt x="42536" y="54774"/>
                  </a:lnTo>
                  <a:lnTo>
                    <a:pt x="43072" y="55205"/>
                  </a:lnTo>
                  <a:lnTo>
                    <a:pt x="43333" y="55415"/>
                  </a:lnTo>
                  <a:lnTo>
                    <a:pt x="43569" y="55611"/>
                  </a:lnTo>
                  <a:lnTo>
                    <a:pt x="43843" y="55872"/>
                  </a:lnTo>
                  <a:lnTo>
                    <a:pt x="44105" y="56121"/>
                  </a:lnTo>
                  <a:lnTo>
                    <a:pt x="44353" y="56369"/>
                  </a:lnTo>
                  <a:lnTo>
                    <a:pt x="44588" y="56618"/>
                  </a:lnTo>
                  <a:lnTo>
                    <a:pt x="44798" y="56879"/>
                  </a:lnTo>
                  <a:lnTo>
                    <a:pt x="45007" y="57141"/>
                  </a:lnTo>
                  <a:lnTo>
                    <a:pt x="45190" y="57389"/>
                  </a:lnTo>
                  <a:lnTo>
                    <a:pt x="45360" y="57651"/>
                  </a:lnTo>
                  <a:lnTo>
                    <a:pt x="45530" y="57912"/>
                  </a:lnTo>
                  <a:lnTo>
                    <a:pt x="45674" y="58187"/>
                  </a:lnTo>
                  <a:lnTo>
                    <a:pt x="45818" y="58448"/>
                  </a:lnTo>
                  <a:lnTo>
                    <a:pt x="45935" y="58723"/>
                  </a:lnTo>
                  <a:lnTo>
                    <a:pt x="46053" y="58997"/>
                  </a:lnTo>
                  <a:lnTo>
                    <a:pt x="46158" y="59272"/>
                  </a:lnTo>
                  <a:lnTo>
                    <a:pt x="46249" y="59546"/>
                  </a:lnTo>
                  <a:lnTo>
                    <a:pt x="46341" y="59834"/>
                  </a:lnTo>
                  <a:lnTo>
                    <a:pt x="46406" y="60122"/>
                  </a:lnTo>
                  <a:lnTo>
                    <a:pt x="46471" y="60409"/>
                  </a:lnTo>
                  <a:lnTo>
                    <a:pt x="46524" y="60697"/>
                  </a:lnTo>
                  <a:lnTo>
                    <a:pt x="46576" y="60998"/>
                  </a:lnTo>
                  <a:lnTo>
                    <a:pt x="46615" y="61299"/>
                  </a:lnTo>
                  <a:lnTo>
                    <a:pt x="46641" y="61612"/>
                  </a:lnTo>
                  <a:lnTo>
                    <a:pt x="46681" y="62240"/>
                  </a:lnTo>
                  <a:lnTo>
                    <a:pt x="46694" y="62881"/>
                  </a:lnTo>
                  <a:lnTo>
                    <a:pt x="46681" y="63548"/>
                  </a:lnTo>
                  <a:lnTo>
                    <a:pt x="46654" y="64241"/>
                  </a:lnTo>
                  <a:lnTo>
                    <a:pt x="46602" y="64947"/>
                  </a:lnTo>
                  <a:lnTo>
                    <a:pt x="46537" y="65784"/>
                  </a:lnTo>
                  <a:lnTo>
                    <a:pt x="46484" y="66594"/>
                  </a:lnTo>
                  <a:lnTo>
                    <a:pt x="46471" y="66987"/>
                  </a:lnTo>
                  <a:lnTo>
                    <a:pt x="46471" y="67366"/>
                  </a:lnTo>
                  <a:lnTo>
                    <a:pt x="46484" y="67745"/>
                  </a:lnTo>
                  <a:lnTo>
                    <a:pt x="46511" y="68124"/>
                  </a:lnTo>
                  <a:lnTo>
                    <a:pt x="46563" y="68490"/>
                  </a:lnTo>
                  <a:lnTo>
                    <a:pt x="46641" y="68856"/>
                  </a:lnTo>
                  <a:lnTo>
                    <a:pt x="46733" y="69209"/>
                  </a:lnTo>
                  <a:lnTo>
                    <a:pt x="46864" y="69562"/>
                  </a:lnTo>
                  <a:lnTo>
                    <a:pt x="46942" y="69732"/>
                  </a:lnTo>
                  <a:lnTo>
                    <a:pt x="47021" y="69915"/>
                  </a:lnTo>
                  <a:lnTo>
                    <a:pt x="47112" y="70085"/>
                  </a:lnTo>
                  <a:lnTo>
                    <a:pt x="47217" y="70255"/>
                  </a:lnTo>
                  <a:lnTo>
                    <a:pt x="47334" y="70425"/>
                  </a:lnTo>
                  <a:lnTo>
                    <a:pt x="47452" y="70595"/>
                  </a:lnTo>
                  <a:lnTo>
                    <a:pt x="47583" y="70765"/>
                  </a:lnTo>
                  <a:lnTo>
                    <a:pt x="47727" y="70935"/>
                  </a:lnTo>
                  <a:lnTo>
                    <a:pt x="47910" y="71158"/>
                  </a:lnTo>
                  <a:lnTo>
                    <a:pt x="48093" y="71393"/>
                  </a:lnTo>
                  <a:lnTo>
                    <a:pt x="48263" y="71641"/>
                  </a:lnTo>
                  <a:lnTo>
                    <a:pt x="48420" y="71903"/>
                  </a:lnTo>
                  <a:lnTo>
                    <a:pt x="48577" y="72164"/>
                  </a:lnTo>
                  <a:lnTo>
                    <a:pt x="48707" y="72439"/>
                  </a:lnTo>
                  <a:lnTo>
                    <a:pt x="48825" y="72714"/>
                  </a:lnTo>
                  <a:lnTo>
                    <a:pt x="48930" y="73001"/>
                  </a:lnTo>
                  <a:lnTo>
                    <a:pt x="49021" y="73289"/>
                  </a:lnTo>
                  <a:lnTo>
                    <a:pt x="49086" y="73590"/>
                  </a:lnTo>
                  <a:lnTo>
                    <a:pt x="49126" y="73890"/>
                  </a:lnTo>
                  <a:lnTo>
                    <a:pt x="49152" y="74178"/>
                  </a:lnTo>
                  <a:lnTo>
                    <a:pt x="49152" y="74479"/>
                  </a:lnTo>
                  <a:lnTo>
                    <a:pt x="49126" y="74780"/>
                  </a:lnTo>
                  <a:lnTo>
                    <a:pt x="49073" y="75080"/>
                  </a:lnTo>
                  <a:lnTo>
                    <a:pt x="48995" y="75381"/>
                  </a:lnTo>
                  <a:lnTo>
                    <a:pt x="48786" y="76048"/>
                  </a:lnTo>
                  <a:lnTo>
                    <a:pt x="48590" y="76649"/>
                  </a:lnTo>
                  <a:lnTo>
                    <a:pt x="48433" y="77225"/>
                  </a:lnTo>
                  <a:lnTo>
                    <a:pt x="48367" y="77512"/>
                  </a:lnTo>
                  <a:lnTo>
                    <a:pt x="48315" y="77787"/>
                  </a:lnTo>
                  <a:lnTo>
                    <a:pt x="48263" y="78075"/>
                  </a:lnTo>
                  <a:lnTo>
                    <a:pt x="48224" y="78362"/>
                  </a:lnTo>
                  <a:lnTo>
                    <a:pt x="48197" y="78663"/>
                  </a:lnTo>
                  <a:lnTo>
                    <a:pt x="48184" y="78977"/>
                  </a:lnTo>
                  <a:lnTo>
                    <a:pt x="48184" y="79304"/>
                  </a:lnTo>
                  <a:lnTo>
                    <a:pt x="48197" y="79631"/>
                  </a:lnTo>
                  <a:lnTo>
                    <a:pt x="48224" y="79997"/>
                  </a:lnTo>
                  <a:lnTo>
                    <a:pt x="48263" y="80376"/>
                  </a:lnTo>
                  <a:lnTo>
                    <a:pt x="48354" y="81200"/>
                  </a:lnTo>
                  <a:lnTo>
                    <a:pt x="48433" y="82037"/>
                  </a:lnTo>
                  <a:lnTo>
                    <a:pt x="48498" y="82873"/>
                  </a:lnTo>
                  <a:lnTo>
                    <a:pt x="48563" y="83710"/>
                  </a:lnTo>
                  <a:lnTo>
                    <a:pt x="48603" y="84547"/>
                  </a:lnTo>
                  <a:lnTo>
                    <a:pt x="48629" y="85384"/>
                  </a:lnTo>
                  <a:lnTo>
                    <a:pt x="48642" y="86221"/>
                  </a:lnTo>
                  <a:lnTo>
                    <a:pt x="48642" y="87058"/>
                  </a:lnTo>
                  <a:lnTo>
                    <a:pt x="48629" y="87894"/>
                  </a:lnTo>
                  <a:lnTo>
                    <a:pt x="48603" y="88731"/>
                  </a:lnTo>
                  <a:lnTo>
                    <a:pt x="48563" y="89568"/>
                  </a:lnTo>
                  <a:lnTo>
                    <a:pt x="48511" y="90405"/>
                  </a:lnTo>
                  <a:lnTo>
                    <a:pt x="48446" y="91242"/>
                  </a:lnTo>
                  <a:lnTo>
                    <a:pt x="48367" y="92079"/>
                  </a:lnTo>
                  <a:lnTo>
                    <a:pt x="48276" y="92902"/>
                  </a:lnTo>
                  <a:lnTo>
                    <a:pt x="48171" y="93739"/>
                  </a:lnTo>
                  <a:lnTo>
                    <a:pt x="48054" y="94563"/>
                  </a:lnTo>
                  <a:lnTo>
                    <a:pt x="47923" y="95400"/>
                  </a:lnTo>
                  <a:lnTo>
                    <a:pt x="47779" y="96224"/>
                  </a:lnTo>
                  <a:lnTo>
                    <a:pt x="47622" y="97047"/>
                  </a:lnTo>
                  <a:lnTo>
                    <a:pt x="47452" y="97858"/>
                  </a:lnTo>
                  <a:lnTo>
                    <a:pt x="47269" y="98682"/>
                  </a:lnTo>
                  <a:lnTo>
                    <a:pt x="47073" y="99493"/>
                  </a:lnTo>
                  <a:lnTo>
                    <a:pt x="46864" y="100303"/>
                  </a:lnTo>
                  <a:lnTo>
                    <a:pt x="46641" y="101114"/>
                  </a:lnTo>
                  <a:lnTo>
                    <a:pt x="46406" y="101925"/>
                  </a:lnTo>
                  <a:lnTo>
                    <a:pt x="46158" y="102722"/>
                  </a:lnTo>
                  <a:lnTo>
                    <a:pt x="45909" y="103520"/>
                  </a:lnTo>
                  <a:lnTo>
                    <a:pt x="45635" y="104304"/>
                  </a:lnTo>
                  <a:lnTo>
                    <a:pt x="45347" y="105102"/>
                  </a:lnTo>
                  <a:lnTo>
                    <a:pt x="45046" y="105873"/>
                  </a:lnTo>
                  <a:lnTo>
                    <a:pt x="44732" y="106658"/>
                  </a:lnTo>
                  <a:lnTo>
                    <a:pt x="44275" y="107756"/>
                  </a:lnTo>
                  <a:lnTo>
                    <a:pt x="43817" y="108868"/>
                  </a:lnTo>
                  <a:lnTo>
                    <a:pt x="43582" y="109417"/>
                  </a:lnTo>
                  <a:lnTo>
                    <a:pt x="43359" y="109979"/>
                  </a:lnTo>
                  <a:lnTo>
                    <a:pt x="43150" y="110541"/>
                  </a:lnTo>
                  <a:lnTo>
                    <a:pt x="42954" y="111104"/>
                  </a:lnTo>
                  <a:lnTo>
                    <a:pt x="42810" y="111574"/>
                  </a:lnTo>
                  <a:lnTo>
                    <a:pt x="42653" y="112071"/>
                  </a:lnTo>
                  <a:lnTo>
                    <a:pt x="42509" y="112581"/>
                  </a:lnTo>
                  <a:lnTo>
                    <a:pt x="42339" y="113091"/>
                  </a:lnTo>
                  <a:lnTo>
                    <a:pt x="42156" y="113588"/>
                  </a:lnTo>
                  <a:lnTo>
                    <a:pt x="42052" y="113837"/>
                  </a:lnTo>
                  <a:lnTo>
                    <a:pt x="41934" y="114059"/>
                  </a:lnTo>
                  <a:lnTo>
                    <a:pt x="41816" y="114294"/>
                  </a:lnTo>
                  <a:lnTo>
                    <a:pt x="41673" y="114516"/>
                  </a:lnTo>
                  <a:lnTo>
                    <a:pt x="41529" y="114726"/>
                  </a:lnTo>
                  <a:lnTo>
                    <a:pt x="41372" y="114922"/>
                  </a:lnTo>
                  <a:lnTo>
                    <a:pt x="41202" y="115105"/>
                  </a:lnTo>
                  <a:lnTo>
                    <a:pt x="41019" y="115275"/>
                  </a:lnTo>
                  <a:lnTo>
                    <a:pt x="40823" y="115445"/>
                  </a:lnTo>
                  <a:lnTo>
                    <a:pt x="40614" y="115589"/>
                  </a:lnTo>
                  <a:lnTo>
                    <a:pt x="40391" y="115746"/>
                  </a:lnTo>
                  <a:lnTo>
                    <a:pt x="40156" y="115876"/>
                  </a:lnTo>
                  <a:lnTo>
                    <a:pt x="39921" y="116007"/>
                  </a:lnTo>
                  <a:lnTo>
                    <a:pt x="39685" y="116138"/>
                  </a:lnTo>
                  <a:lnTo>
                    <a:pt x="39188" y="116360"/>
                  </a:lnTo>
                  <a:lnTo>
                    <a:pt x="38704" y="116582"/>
                  </a:lnTo>
                  <a:lnTo>
                    <a:pt x="38208" y="116792"/>
                  </a:lnTo>
                  <a:lnTo>
                    <a:pt x="37750" y="116988"/>
                  </a:lnTo>
                  <a:lnTo>
                    <a:pt x="37201" y="117223"/>
                  </a:lnTo>
                  <a:lnTo>
                    <a:pt x="36639" y="117458"/>
                  </a:lnTo>
                  <a:lnTo>
                    <a:pt x="35527" y="117916"/>
                  </a:lnTo>
                  <a:lnTo>
                    <a:pt x="34403" y="118335"/>
                  </a:lnTo>
                  <a:lnTo>
                    <a:pt x="33278" y="118727"/>
                  </a:lnTo>
                  <a:lnTo>
                    <a:pt x="32127" y="119093"/>
                  </a:lnTo>
                  <a:lnTo>
                    <a:pt x="30977" y="119433"/>
                  </a:lnTo>
                  <a:lnTo>
                    <a:pt x="29826" y="119760"/>
                  </a:lnTo>
                  <a:lnTo>
                    <a:pt x="28662" y="120047"/>
                  </a:lnTo>
                  <a:lnTo>
                    <a:pt x="27473" y="120335"/>
                  </a:lnTo>
                  <a:lnTo>
                    <a:pt x="26270" y="120597"/>
                  </a:lnTo>
                  <a:lnTo>
                    <a:pt x="25067" y="120845"/>
                  </a:lnTo>
                  <a:lnTo>
                    <a:pt x="23864" y="121067"/>
                  </a:lnTo>
                  <a:lnTo>
                    <a:pt x="22648" y="121263"/>
                  </a:lnTo>
                  <a:lnTo>
                    <a:pt x="21432" y="121447"/>
                  </a:lnTo>
                  <a:lnTo>
                    <a:pt x="20216" y="121616"/>
                  </a:lnTo>
                  <a:lnTo>
                    <a:pt x="19000" y="121760"/>
                  </a:lnTo>
                  <a:lnTo>
                    <a:pt x="17770" y="121891"/>
                  </a:lnTo>
                  <a:lnTo>
                    <a:pt x="16554" y="122009"/>
                  </a:lnTo>
                  <a:lnTo>
                    <a:pt x="15325" y="122100"/>
                  </a:lnTo>
                  <a:lnTo>
                    <a:pt x="14096" y="122179"/>
                  </a:lnTo>
                  <a:lnTo>
                    <a:pt x="12880" y="122244"/>
                  </a:lnTo>
                  <a:lnTo>
                    <a:pt x="11651" y="122296"/>
                  </a:lnTo>
                  <a:lnTo>
                    <a:pt x="10422" y="122323"/>
                  </a:lnTo>
                  <a:lnTo>
                    <a:pt x="9193" y="122349"/>
                  </a:lnTo>
                  <a:lnTo>
                    <a:pt x="10984" y="122349"/>
                  </a:lnTo>
                  <a:lnTo>
                    <a:pt x="11886" y="122336"/>
                  </a:lnTo>
                  <a:lnTo>
                    <a:pt x="12789" y="122310"/>
                  </a:lnTo>
                  <a:lnTo>
                    <a:pt x="13704" y="122283"/>
                  </a:lnTo>
                  <a:lnTo>
                    <a:pt x="14606" y="122257"/>
                  </a:lnTo>
                  <a:lnTo>
                    <a:pt x="15521" y="122205"/>
                  </a:lnTo>
                  <a:lnTo>
                    <a:pt x="16437" y="122153"/>
                  </a:lnTo>
                  <a:lnTo>
                    <a:pt x="17352" y="122087"/>
                  </a:lnTo>
                  <a:lnTo>
                    <a:pt x="18267" y="122022"/>
                  </a:lnTo>
                  <a:lnTo>
                    <a:pt x="19183" y="121943"/>
                  </a:lnTo>
                  <a:lnTo>
                    <a:pt x="20098" y="121852"/>
                  </a:lnTo>
                  <a:lnTo>
                    <a:pt x="21026" y="121747"/>
                  </a:lnTo>
                  <a:lnTo>
                    <a:pt x="21928" y="121643"/>
                  </a:lnTo>
                  <a:lnTo>
                    <a:pt x="22844" y="121525"/>
                  </a:lnTo>
                  <a:lnTo>
                    <a:pt x="23759" y="121394"/>
                  </a:lnTo>
                  <a:lnTo>
                    <a:pt x="24661" y="121250"/>
                  </a:lnTo>
                  <a:lnTo>
                    <a:pt x="25577" y="121107"/>
                  </a:lnTo>
                  <a:lnTo>
                    <a:pt x="26479" y="120950"/>
                  </a:lnTo>
                  <a:lnTo>
                    <a:pt x="27368" y="120780"/>
                  </a:lnTo>
                  <a:lnTo>
                    <a:pt x="28270" y="120597"/>
                  </a:lnTo>
                  <a:lnTo>
                    <a:pt x="29159" y="120400"/>
                  </a:lnTo>
                  <a:lnTo>
                    <a:pt x="30035" y="120204"/>
                  </a:lnTo>
                  <a:lnTo>
                    <a:pt x="30911" y="119995"/>
                  </a:lnTo>
                  <a:lnTo>
                    <a:pt x="31787" y="119760"/>
                  </a:lnTo>
                  <a:lnTo>
                    <a:pt x="32650" y="119524"/>
                  </a:lnTo>
                  <a:lnTo>
                    <a:pt x="33513" y="119276"/>
                  </a:lnTo>
                  <a:lnTo>
                    <a:pt x="34363" y="119014"/>
                  </a:lnTo>
                  <a:lnTo>
                    <a:pt x="35200" y="118740"/>
                  </a:lnTo>
                  <a:lnTo>
                    <a:pt x="36037" y="118465"/>
                  </a:lnTo>
                  <a:lnTo>
                    <a:pt x="36861" y="118165"/>
                  </a:lnTo>
                  <a:lnTo>
                    <a:pt x="37672" y="117851"/>
                  </a:lnTo>
                  <a:lnTo>
                    <a:pt x="38482" y="117537"/>
                  </a:lnTo>
                  <a:lnTo>
                    <a:pt x="39280" y="117197"/>
                  </a:lnTo>
                  <a:lnTo>
                    <a:pt x="40051" y="116844"/>
                  </a:lnTo>
                  <a:lnTo>
                    <a:pt x="40836" y="116491"/>
                  </a:lnTo>
                  <a:lnTo>
                    <a:pt x="41594" y="116112"/>
                  </a:lnTo>
                  <a:lnTo>
                    <a:pt x="42339" y="115719"/>
                  </a:lnTo>
                  <a:lnTo>
                    <a:pt x="43072" y="115327"/>
                  </a:lnTo>
                  <a:lnTo>
                    <a:pt x="43791" y="114909"/>
                  </a:lnTo>
                  <a:lnTo>
                    <a:pt x="44510" y="114477"/>
                  </a:lnTo>
                  <a:lnTo>
                    <a:pt x="45203" y="114033"/>
                  </a:lnTo>
                  <a:lnTo>
                    <a:pt x="45883" y="113575"/>
                  </a:lnTo>
                  <a:lnTo>
                    <a:pt x="46550" y="113104"/>
                  </a:lnTo>
                  <a:lnTo>
                    <a:pt x="47191" y="112620"/>
                  </a:lnTo>
                  <a:lnTo>
                    <a:pt x="47831" y="112111"/>
                  </a:lnTo>
                  <a:lnTo>
                    <a:pt x="48446" y="111601"/>
                  </a:lnTo>
                  <a:lnTo>
                    <a:pt x="49047" y="111064"/>
                  </a:lnTo>
                  <a:lnTo>
                    <a:pt x="49623" y="110515"/>
                  </a:lnTo>
                  <a:lnTo>
                    <a:pt x="50198" y="109953"/>
                  </a:lnTo>
                  <a:lnTo>
                    <a:pt x="50747" y="109378"/>
                  </a:lnTo>
                  <a:lnTo>
                    <a:pt x="51270" y="108776"/>
                  </a:lnTo>
                  <a:lnTo>
                    <a:pt x="51780" y="108162"/>
                  </a:lnTo>
                  <a:lnTo>
                    <a:pt x="52264" y="107547"/>
                  </a:lnTo>
                  <a:lnTo>
                    <a:pt x="52735" y="106893"/>
                  </a:lnTo>
                  <a:lnTo>
                    <a:pt x="53179" y="106240"/>
                  </a:lnTo>
                  <a:lnTo>
                    <a:pt x="53611" y="105560"/>
                  </a:lnTo>
                  <a:lnTo>
                    <a:pt x="54016" y="104867"/>
                  </a:lnTo>
                  <a:lnTo>
                    <a:pt x="54408" y="104161"/>
                  </a:lnTo>
                  <a:lnTo>
                    <a:pt x="54761" y="103428"/>
                  </a:lnTo>
                  <a:lnTo>
                    <a:pt x="55101" y="102696"/>
                  </a:lnTo>
                  <a:lnTo>
                    <a:pt x="55415" y="101925"/>
                  </a:lnTo>
                  <a:lnTo>
                    <a:pt x="55716" y="101153"/>
                  </a:lnTo>
                  <a:lnTo>
                    <a:pt x="55977" y="100356"/>
                  </a:lnTo>
                  <a:lnTo>
                    <a:pt x="56213" y="99597"/>
                  </a:lnTo>
                  <a:lnTo>
                    <a:pt x="56422" y="98852"/>
                  </a:lnTo>
                  <a:lnTo>
                    <a:pt x="56618" y="98107"/>
                  </a:lnTo>
                  <a:lnTo>
                    <a:pt x="56814" y="97348"/>
                  </a:lnTo>
                  <a:lnTo>
                    <a:pt x="56984" y="96603"/>
                  </a:lnTo>
                  <a:lnTo>
                    <a:pt x="57141" y="95858"/>
                  </a:lnTo>
                  <a:lnTo>
                    <a:pt x="57285" y="95112"/>
                  </a:lnTo>
                  <a:lnTo>
                    <a:pt x="57416" y="94354"/>
                  </a:lnTo>
                  <a:lnTo>
                    <a:pt x="57533" y="93609"/>
                  </a:lnTo>
                  <a:lnTo>
                    <a:pt x="57638" y="92863"/>
                  </a:lnTo>
                  <a:lnTo>
                    <a:pt x="57729" y="92118"/>
                  </a:lnTo>
                  <a:lnTo>
                    <a:pt x="57808" y="91373"/>
                  </a:lnTo>
                  <a:lnTo>
                    <a:pt x="57873" y="90627"/>
                  </a:lnTo>
                  <a:lnTo>
                    <a:pt x="57913" y="89882"/>
                  </a:lnTo>
                  <a:lnTo>
                    <a:pt x="57952" y="89137"/>
                  </a:lnTo>
                  <a:lnTo>
                    <a:pt x="57978" y="88391"/>
                  </a:lnTo>
                  <a:lnTo>
                    <a:pt x="58004" y="87646"/>
                  </a:lnTo>
                  <a:lnTo>
                    <a:pt x="58004" y="86901"/>
                  </a:lnTo>
                  <a:lnTo>
                    <a:pt x="57991" y="86155"/>
                  </a:lnTo>
                  <a:lnTo>
                    <a:pt x="57965" y="85410"/>
                  </a:lnTo>
                  <a:lnTo>
                    <a:pt x="57939" y="84678"/>
                  </a:lnTo>
                  <a:lnTo>
                    <a:pt x="57886" y="83933"/>
                  </a:lnTo>
                  <a:lnTo>
                    <a:pt x="57834" y="83187"/>
                  </a:lnTo>
                  <a:lnTo>
                    <a:pt x="57769" y="82455"/>
                  </a:lnTo>
                  <a:lnTo>
                    <a:pt x="57690" y="81710"/>
                  </a:lnTo>
                  <a:lnTo>
                    <a:pt x="57599" y="80964"/>
                  </a:lnTo>
                  <a:lnTo>
                    <a:pt x="57507" y="80232"/>
                  </a:lnTo>
                  <a:lnTo>
                    <a:pt x="57403" y="79500"/>
                  </a:lnTo>
                  <a:lnTo>
                    <a:pt x="57272" y="78755"/>
                  </a:lnTo>
                  <a:lnTo>
                    <a:pt x="57154" y="78022"/>
                  </a:lnTo>
                  <a:lnTo>
                    <a:pt x="57010" y="77277"/>
                  </a:lnTo>
                  <a:lnTo>
                    <a:pt x="56853" y="76545"/>
                  </a:lnTo>
                  <a:lnTo>
                    <a:pt x="56696" y="75813"/>
                  </a:lnTo>
                  <a:lnTo>
                    <a:pt x="56540" y="75080"/>
                  </a:lnTo>
                  <a:lnTo>
                    <a:pt x="56357" y="74348"/>
                  </a:lnTo>
                  <a:lnTo>
                    <a:pt x="56173" y="73616"/>
                  </a:lnTo>
                  <a:lnTo>
                    <a:pt x="55977" y="72884"/>
                  </a:lnTo>
                  <a:lnTo>
                    <a:pt x="55768" y="72151"/>
                  </a:lnTo>
                  <a:lnTo>
                    <a:pt x="55559" y="71419"/>
                  </a:lnTo>
                  <a:lnTo>
                    <a:pt x="55337" y="70687"/>
                  </a:lnTo>
                  <a:lnTo>
                    <a:pt x="55114" y="69955"/>
                  </a:lnTo>
                  <a:lnTo>
                    <a:pt x="54879" y="69222"/>
                  </a:lnTo>
                  <a:lnTo>
                    <a:pt x="54382" y="67771"/>
                  </a:lnTo>
                  <a:lnTo>
                    <a:pt x="53846" y="66320"/>
                  </a:lnTo>
                  <a:lnTo>
                    <a:pt x="53297" y="64868"/>
                  </a:lnTo>
                  <a:lnTo>
                    <a:pt x="52708" y="63430"/>
                  </a:lnTo>
                  <a:lnTo>
                    <a:pt x="52107" y="61992"/>
                  </a:lnTo>
                  <a:lnTo>
                    <a:pt x="51479" y="60553"/>
                  </a:lnTo>
                  <a:lnTo>
                    <a:pt x="50812" y="59115"/>
                  </a:lnTo>
                  <a:lnTo>
                    <a:pt x="50133" y="57677"/>
                  </a:lnTo>
                  <a:lnTo>
                    <a:pt x="49440" y="56251"/>
                  </a:lnTo>
                  <a:lnTo>
                    <a:pt x="48720" y="54826"/>
                  </a:lnTo>
                  <a:lnTo>
                    <a:pt x="47988" y="53414"/>
                  </a:lnTo>
                  <a:lnTo>
                    <a:pt x="47596" y="52512"/>
                  </a:lnTo>
                  <a:lnTo>
                    <a:pt x="47177" y="51610"/>
                  </a:lnTo>
                  <a:lnTo>
                    <a:pt x="46746" y="50734"/>
                  </a:lnTo>
                  <a:lnTo>
                    <a:pt x="46301" y="49884"/>
                  </a:lnTo>
                  <a:lnTo>
                    <a:pt x="45818" y="49034"/>
                  </a:lnTo>
                  <a:lnTo>
                    <a:pt x="45569" y="48628"/>
                  </a:lnTo>
                  <a:lnTo>
                    <a:pt x="45321" y="48210"/>
                  </a:lnTo>
                  <a:lnTo>
                    <a:pt x="45059" y="47818"/>
                  </a:lnTo>
                  <a:lnTo>
                    <a:pt x="44798" y="47412"/>
                  </a:lnTo>
                  <a:lnTo>
                    <a:pt x="44523" y="47033"/>
                  </a:lnTo>
                  <a:lnTo>
                    <a:pt x="44249" y="46641"/>
                  </a:lnTo>
                  <a:lnTo>
                    <a:pt x="42889" y="44313"/>
                  </a:lnTo>
                  <a:lnTo>
                    <a:pt x="41503" y="41999"/>
                  </a:lnTo>
                  <a:lnTo>
                    <a:pt x="40104" y="39698"/>
                  </a:lnTo>
                  <a:lnTo>
                    <a:pt x="38704" y="37409"/>
                  </a:lnTo>
                  <a:lnTo>
                    <a:pt x="35880" y="32885"/>
                  </a:lnTo>
                  <a:lnTo>
                    <a:pt x="33108" y="28400"/>
                  </a:lnTo>
                  <a:lnTo>
                    <a:pt x="31748" y="26191"/>
                  </a:lnTo>
                  <a:lnTo>
                    <a:pt x="30428" y="23994"/>
                  </a:lnTo>
                  <a:lnTo>
                    <a:pt x="29120" y="21810"/>
                  </a:lnTo>
                  <a:lnTo>
                    <a:pt x="27878" y="19640"/>
                  </a:lnTo>
                  <a:lnTo>
                    <a:pt x="27263" y="18567"/>
                  </a:lnTo>
                  <a:lnTo>
                    <a:pt x="26662" y="17482"/>
                  </a:lnTo>
                  <a:lnTo>
                    <a:pt x="26087" y="16423"/>
                  </a:lnTo>
                  <a:lnTo>
                    <a:pt x="25511" y="15351"/>
                  </a:lnTo>
                  <a:lnTo>
                    <a:pt x="24962" y="14292"/>
                  </a:lnTo>
                  <a:lnTo>
                    <a:pt x="24426" y="13246"/>
                  </a:lnTo>
                  <a:lnTo>
                    <a:pt x="23903" y="12187"/>
                  </a:lnTo>
                  <a:lnTo>
                    <a:pt x="23393" y="11141"/>
                  </a:lnTo>
                  <a:lnTo>
                    <a:pt x="23315" y="10971"/>
                  </a:lnTo>
                  <a:lnTo>
                    <a:pt x="23210" y="10814"/>
                  </a:lnTo>
                  <a:lnTo>
                    <a:pt x="23118" y="10657"/>
                  </a:lnTo>
                  <a:lnTo>
                    <a:pt x="23014" y="10500"/>
                  </a:lnTo>
                  <a:lnTo>
                    <a:pt x="22909" y="10369"/>
                  </a:lnTo>
                  <a:lnTo>
                    <a:pt x="22791" y="10238"/>
                  </a:lnTo>
                  <a:lnTo>
                    <a:pt x="22674" y="10108"/>
                  </a:lnTo>
                  <a:lnTo>
                    <a:pt x="22543" y="9990"/>
                  </a:lnTo>
                  <a:lnTo>
                    <a:pt x="22412" y="9885"/>
                  </a:lnTo>
                  <a:lnTo>
                    <a:pt x="22282" y="9781"/>
                  </a:lnTo>
                  <a:lnTo>
                    <a:pt x="22151" y="9689"/>
                  </a:lnTo>
                  <a:lnTo>
                    <a:pt x="22007" y="9598"/>
                  </a:lnTo>
                  <a:lnTo>
                    <a:pt x="21732" y="9441"/>
                  </a:lnTo>
                  <a:lnTo>
                    <a:pt x="21432" y="9323"/>
                  </a:lnTo>
                  <a:lnTo>
                    <a:pt x="20882" y="8852"/>
                  </a:lnTo>
                  <a:lnTo>
                    <a:pt x="20320" y="8395"/>
                  </a:lnTo>
                  <a:lnTo>
                    <a:pt x="19758" y="7937"/>
                  </a:lnTo>
                  <a:lnTo>
                    <a:pt x="19170" y="7479"/>
                  </a:lnTo>
                  <a:lnTo>
                    <a:pt x="18568" y="7022"/>
                  </a:lnTo>
                  <a:lnTo>
                    <a:pt x="17967" y="6577"/>
                  </a:lnTo>
                  <a:lnTo>
                    <a:pt x="17352" y="6146"/>
                  </a:lnTo>
                  <a:lnTo>
                    <a:pt x="16724" y="5714"/>
                  </a:lnTo>
                  <a:lnTo>
                    <a:pt x="16084" y="5283"/>
                  </a:lnTo>
                  <a:lnTo>
                    <a:pt x="15443" y="4877"/>
                  </a:lnTo>
                  <a:lnTo>
                    <a:pt x="14789" y="4472"/>
                  </a:lnTo>
                  <a:lnTo>
                    <a:pt x="14122" y="4080"/>
                  </a:lnTo>
                  <a:lnTo>
                    <a:pt x="13456" y="3700"/>
                  </a:lnTo>
                  <a:lnTo>
                    <a:pt x="12789" y="3334"/>
                  </a:lnTo>
                  <a:lnTo>
                    <a:pt x="12096" y="2981"/>
                  </a:lnTo>
                  <a:lnTo>
                    <a:pt x="11416" y="2641"/>
                  </a:lnTo>
                  <a:lnTo>
                    <a:pt x="10723" y="2328"/>
                  </a:lnTo>
                  <a:lnTo>
                    <a:pt x="10017" y="2027"/>
                  </a:lnTo>
                  <a:lnTo>
                    <a:pt x="9311" y="1739"/>
                  </a:lnTo>
                  <a:lnTo>
                    <a:pt x="8604" y="1465"/>
                  </a:lnTo>
                  <a:lnTo>
                    <a:pt x="7898" y="1216"/>
                  </a:lnTo>
                  <a:lnTo>
                    <a:pt x="7192" y="994"/>
                  </a:lnTo>
                  <a:lnTo>
                    <a:pt x="6473" y="785"/>
                  </a:lnTo>
                  <a:lnTo>
                    <a:pt x="5754" y="602"/>
                  </a:lnTo>
                  <a:lnTo>
                    <a:pt x="5035" y="432"/>
                  </a:lnTo>
                  <a:lnTo>
                    <a:pt x="4316" y="301"/>
                  </a:lnTo>
                  <a:lnTo>
                    <a:pt x="3597" y="183"/>
                  </a:lnTo>
                  <a:lnTo>
                    <a:pt x="2877" y="105"/>
                  </a:lnTo>
                  <a:lnTo>
                    <a:pt x="2158" y="39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Google Shape;1763;p38">
              <a:extLst>
                <a:ext uri="{FF2B5EF4-FFF2-40B4-BE49-F238E27FC236}">
                  <a16:creationId xmlns:a16="http://schemas.microsoft.com/office/drawing/2014/main" id="{17318EC6-ABA7-CF5F-E50F-F49279CAA5FC}"/>
                </a:ext>
              </a:extLst>
            </p:cNvPr>
            <p:cNvSpPr/>
            <p:nvPr/>
          </p:nvSpPr>
          <p:spPr>
            <a:xfrm>
              <a:off x="4797200" y="2803550"/>
              <a:ext cx="663925" cy="2439925"/>
            </a:xfrm>
            <a:custGeom>
              <a:avLst/>
              <a:gdLst/>
              <a:ahLst/>
              <a:cxnLst/>
              <a:rect l="l" t="t" r="r" b="b"/>
              <a:pathLst>
                <a:path w="26557" h="97597" extrusionOk="0">
                  <a:moveTo>
                    <a:pt x="13128" y="1"/>
                  </a:moveTo>
                  <a:lnTo>
                    <a:pt x="12775" y="14"/>
                  </a:lnTo>
                  <a:lnTo>
                    <a:pt x="12422" y="66"/>
                  </a:lnTo>
                  <a:lnTo>
                    <a:pt x="12082" y="131"/>
                  </a:lnTo>
                  <a:lnTo>
                    <a:pt x="11755" y="223"/>
                  </a:lnTo>
                  <a:lnTo>
                    <a:pt x="11441" y="340"/>
                  </a:lnTo>
                  <a:lnTo>
                    <a:pt x="11128" y="484"/>
                  </a:lnTo>
                  <a:lnTo>
                    <a:pt x="10827" y="654"/>
                  </a:lnTo>
                  <a:lnTo>
                    <a:pt x="10526" y="837"/>
                  </a:lnTo>
                  <a:lnTo>
                    <a:pt x="10238" y="1047"/>
                  </a:lnTo>
                  <a:lnTo>
                    <a:pt x="9964" y="1269"/>
                  </a:lnTo>
                  <a:lnTo>
                    <a:pt x="9689" y="1517"/>
                  </a:lnTo>
                  <a:lnTo>
                    <a:pt x="9428" y="1792"/>
                  </a:lnTo>
                  <a:lnTo>
                    <a:pt x="9179" y="2066"/>
                  </a:lnTo>
                  <a:lnTo>
                    <a:pt x="8931" y="2367"/>
                  </a:lnTo>
                  <a:lnTo>
                    <a:pt x="8696" y="2681"/>
                  </a:lnTo>
                  <a:lnTo>
                    <a:pt x="8460" y="3008"/>
                  </a:lnTo>
                  <a:lnTo>
                    <a:pt x="8238" y="3361"/>
                  </a:lnTo>
                  <a:lnTo>
                    <a:pt x="8016" y="3714"/>
                  </a:lnTo>
                  <a:lnTo>
                    <a:pt x="7806" y="4080"/>
                  </a:lnTo>
                  <a:lnTo>
                    <a:pt x="7597" y="4472"/>
                  </a:lnTo>
                  <a:lnTo>
                    <a:pt x="7401" y="4865"/>
                  </a:lnTo>
                  <a:lnTo>
                    <a:pt x="7218" y="5270"/>
                  </a:lnTo>
                  <a:lnTo>
                    <a:pt x="7035" y="5675"/>
                  </a:lnTo>
                  <a:lnTo>
                    <a:pt x="6852" y="6094"/>
                  </a:lnTo>
                  <a:lnTo>
                    <a:pt x="6682" y="6525"/>
                  </a:lnTo>
                  <a:lnTo>
                    <a:pt x="6525" y="6970"/>
                  </a:lnTo>
                  <a:lnTo>
                    <a:pt x="6211" y="7859"/>
                  </a:lnTo>
                  <a:lnTo>
                    <a:pt x="5937" y="8761"/>
                  </a:lnTo>
                  <a:lnTo>
                    <a:pt x="5675" y="9676"/>
                  </a:lnTo>
                  <a:lnTo>
                    <a:pt x="5427" y="10605"/>
                  </a:lnTo>
                  <a:lnTo>
                    <a:pt x="5217" y="11533"/>
                  </a:lnTo>
                  <a:lnTo>
                    <a:pt x="5021" y="12449"/>
                  </a:lnTo>
                  <a:lnTo>
                    <a:pt x="4838" y="13351"/>
                  </a:lnTo>
                  <a:lnTo>
                    <a:pt x="4694" y="14227"/>
                  </a:lnTo>
                  <a:lnTo>
                    <a:pt x="4551" y="15077"/>
                  </a:lnTo>
                  <a:lnTo>
                    <a:pt x="4433" y="15900"/>
                  </a:lnTo>
                  <a:lnTo>
                    <a:pt x="4328" y="16685"/>
                  </a:lnTo>
                  <a:lnTo>
                    <a:pt x="4237" y="17417"/>
                  </a:lnTo>
                  <a:lnTo>
                    <a:pt x="4171" y="18084"/>
                  </a:lnTo>
                  <a:lnTo>
                    <a:pt x="3975" y="19915"/>
                  </a:lnTo>
                  <a:lnTo>
                    <a:pt x="3779" y="21745"/>
                  </a:lnTo>
                  <a:lnTo>
                    <a:pt x="3361" y="25433"/>
                  </a:lnTo>
                  <a:lnTo>
                    <a:pt x="2929" y="29146"/>
                  </a:lnTo>
                  <a:lnTo>
                    <a:pt x="2472" y="32886"/>
                  </a:lnTo>
                  <a:lnTo>
                    <a:pt x="2040" y="36638"/>
                  </a:lnTo>
                  <a:lnTo>
                    <a:pt x="1609" y="40417"/>
                  </a:lnTo>
                  <a:lnTo>
                    <a:pt x="1399" y="42300"/>
                  </a:lnTo>
                  <a:lnTo>
                    <a:pt x="1203" y="44196"/>
                  </a:lnTo>
                  <a:lnTo>
                    <a:pt x="1020" y="46092"/>
                  </a:lnTo>
                  <a:lnTo>
                    <a:pt x="850" y="47988"/>
                  </a:lnTo>
                  <a:lnTo>
                    <a:pt x="680" y="49884"/>
                  </a:lnTo>
                  <a:lnTo>
                    <a:pt x="536" y="51767"/>
                  </a:lnTo>
                  <a:lnTo>
                    <a:pt x="393" y="53663"/>
                  </a:lnTo>
                  <a:lnTo>
                    <a:pt x="275" y="55559"/>
                  </a:lnTo>
                  <a:lnTo>
                    <a:pt x="183" y="57442"/>
                  </a:lnTo>
                  <a:lnTo>
                    <a:pt x="105" y="59325"/>
                  </a:lnTo>
                  <a:lnTo>
                    <a:pt x="40" y="61208"/>
                  </a:lnTo>
                  <a:lnTo>
                    <a:pt x="0" y="63077"/>
                  </a:lnTo>
                  <a:lnTo>
                    <a:pt x="0" y="64947"/>
                  </a:lnTo>
                  <a:lnTo>
                    <a:pt x="13" y="66817"/>
                  </a:lnTo>
                  <a:lnTo>
                    <a:pt x="53" y="68674"/>
                  </a:lnTo>
                  <a:lnTo>
                    <a:pt x="118" y="70517"/>
                  </a:lnTo>
                  <a:lnTo>
                    <a:pt x="223" y="72361"/>
                  </a:lnTo>
                  <a:lnTo>
                    <a:pt x="275" y="73276"/>
                  </a:lnTo>
                  <a:lnTo>
                    <a:pt x="340" y="74192"/>
                  </a:lnTo>
                  <a:lnTo>
                    <a:pt x="419" y="75107"/>
                  </a:lnTo>
                  <a:lnTo>
                    <a:pt x="510" y="76022"/>
                  </a:lnTo>
                  <a:lnTo>
                    <a:pt x="602" y="76938"/>
                  </a:lnTo>
                  <a:lnTo>
                    <a:pt x="706" y="77840"/>
                  </a:lnTo>
                  <a:lnTo>
                    <a:pt x="759" y="78271"/>
                  </a:lnTo>
                  <a:lnTo>
                    <a:pt x="837" y="78729"/>
                  </a:lnTo>
                  <a:lnTo>
                    <a:pt x="942" y="79187"/>
                  </a:lnTo>
                  <a:lnTo>
                    <a:pt x="1046" y="79670"/>
                  </a:lnTo>
                  <a:lnTo>
                    <a:pt x="1177" y="80154"/>
                  </a:lnTo>
                  <a:lnTo>
                    <a:pt x="1321" y="80664"/>
                  </a:lnTo>
                  <a:lnTo>
                    <a:pt x="1478" y="81174"/>
                  </a:lnTo>
                  <a:lnTo>
                    <a:pt x="1661" y="81697"/>
                  </a:lnTo>
                  <a:lnTo>
                    <a:pt x="1844" y="82233"/>
                  </a:lnTo>
                  <a:lnTo>
                    <a:pt x="2053" y="82769"/>
                  </a:lnTo>
                  <a:lnTo>
                    <a:pt x="2275" y="83318"/>
                  </a:lnTo>
                  <a:lnTo>
                    <a:pt x="2498" y="83868"/>
                  </a:lnTo>
                  <a:lnTo>
                    <a:pt x="2746" y="84417"/>
                  </a:lnTo>
                  <a:lnTo>
                    <a:pt x="3008" y="84979"/>
                  </a:lnTo>
                  <a:lnTo>
                    <a:pt x="3282" y="85541"/>
                  </a:lnTo>
                  <a:lnTo>
                    <a:pt x="3557" y="86090"/>
                  </a:lnTo>
                  <a:lnTo>
                    <a:pt x="3858" y="86653"/>
                  </a:lnTo>
                  <a:lnTo>
                    <a:pt x="4158" y="87215"/>
                  </a:lnTo>
                  <a:lnTo>
                    <a:pt x="4485" y="87764"/>
                  </a:lnTo>
                  <a:lnTo>
                    <a:pt x="4812" y="88313"/>
                  </a:lnTo>
                  <a:lnTo>
                    <a:pt x="5152" y="88862"/>
                  </a:lnTo>
                  <a:lnTo>
                    <a:pt x="5492" y="89399"/>
                  </a:lnTo>
                  <a:lnTo>
                    <a:pt x="5858" y="89935"/>
                  </a:lnTo>
                  <a:lnTo>
                    <a:pt x="6224" y="90458"/>
                  </a:lnTo>
                  <a:lnTo>
                    <a:pt x="6590" y="90968"/>
                  </a:lnTo>
                  <a:lnTo>
                    <a:pt x="6970" y="91478"/>
                  </a:lnTo>
                  <a:lnTo>
                    <a:pt x="7362" y="91974"/>
                  </a:lnTo>
                  <a:lnTo>
                    <a:pt x="7754" y="92445"/>
                  </a:lnTo>
                  <a:lnTo>
                    <a:pt x="8159" y="92916"/>
                  </a:lnTo>
                  <a:lnTo>
                    <a:pt x="8578" y="93361"/>
                  </a:lnTo>
                  <a:lnTo>
                    <a:pt x="8983" y="93792"/>
                  </a:lnTo>
                  <a:lnTo>
                    <a:pt x="9415" y="94210"/>
                  </a:lnTo>
                  <a:lnTo>
                    <a:pt x="9833" y="94603"/>
                  </a:lnTo>
                  <a:lnTo>
                    <a:pt x="10265" y="94982"/>
                  </a:lnTo>
                  <a:lnTo>
                    <a:pt x="10709" y="95348"/>
                  </a:lnTo>
                  <a:lnTo>
                    <a:pt x="11141" y="95675"/>
                  </a:lnTo>
                  <a:lnTo>
                    <a:pt x="11585" y="95989"/>
                  </a:lnTo>
                  <a:lnTo>
                    <a:pt x="12030" y="96276"/>
                  </a:lnTo>
                  <a:lnTo>
                    <a:pt x="12474" y="96538"/>
                  </a:lnTo>
                  <a:lnTo>
                    <a:pt x="12932" y="96773"/>
                  </a:lnTo>
                  <a:lnTo>
                    <a:pt x="13377" y="96982"/>
                  </a:lnTo>
                  <a:lnTo>
                    <a:pt x="13834" y="97166"/>
                  </a:lnTo>
                  <a:lnTo>
                    <a:pt x="14292" y="97322"/>
                  </a:lnTo>
                  <a:lnTo>
                    <a:pt x="14750" y="97440"/>
                  </a:lnTo>
                  <a:lnTo>
                    <a:pt x="14972" y="97492"/>
                  </a:lnTo>
                  <a:lnTo>
                    <a:pt x="15207" y="97532"/>
                  </a:lnTo>
                  <a:lnTo>
                    <a:pt x="15429" y="97558"/>
                  </a:lnTo>
                  <a:lnTo>
                    <a:pt x="15665" y="97584"/>
                  </a:lnTo>
                  <a:lnTo>
                    <a:pt x="15887" y="97597"/>
                  </a:lnTo>
                  <a:lnTo>
                    <a:pt x="16345" y="97597"/>
                  </a:lnTo>
                  <a:lnTo>
                    <a:pt x="16567" y="97584"/>
                  </a:lnTo>
                  <a:lnTo>
                    <a:pt x="16789" y="97571"/>
                  </a:lnTo>
                  <a:lnTo>
                    <a:pt x="17025" y="97532"/>
                  </a:lnTo>
                  <a:lnTo>
                    <a:pt x="17247" y="97492"/>
                  </a:lnTo>
                  <a:lnTo>
                    <a:pt x="17469" y="97440"/>
                  </a:lnTo>
                  <a:lnTo>
                    <a:pt x="17692" y="97388"/>
                  </a:lnTo>
                  <a:lnTo>
                    <a:pt x="17914" y="97322"/>
                  </a:lnTo>
                  <a:lnTo>
                    <a:pt x="18136" y="97244"/>
                  </a:lnTo>
                  <a:lnTo>
                    <a:pt x="18358" y="97152"/>
                  </a:lnTo>
                  <a:lnTo>
                    <a:pt x="18581" y="97048"/>
                  </a:lnTo>
                  <a:lnTo>
                    <a:pt x="18803" y="96943"/>
                  </a:lnTo>
                  <a:lnTo>
                    <a:pt x="19025" y="96826"/>
                  </a:lnTo>
                  <a:lnTo>
                    <a:pt x="19248" y="96695"/>
                  </a:lnTo>
                  <a:lnTo>
                    <a:pt x="19470" y="96551"/>
                  </a:lnTo>
                  <a:lnTo>
                    <a:pt x="19679" y="96394"/>
                  </a:lnTo>
                  <a:lnTo>
                    <a:pt x="19901" y="96237"/>
                  </a:lnTo>
                  <a:lnTo>
                    <a:pt x="20111" y="96054"/>
                  </a:lnTo>
                  <a:lnTo>
                    <a:pt x="20320" y="95871"/>
                  </a:lnTo>
                  <a:lnTo>
                    <a:pt x="20542" y="95675"/>
                  </a:lnTo>
                  <a:lnTo>
                    <a:pt x="20751" y="95466"/>
                  </a:lnTo>
                  <a:lnTo>
                    <a:pt x="20960" y="95243"/>
                  </a:lnTo>
                  <a:lnTo>
                    <a:pt x="21170" y="95008"/>
                  </a:lnTo>
                  <a:lnTo>
                    <a:pt x="21379" y="94773"/>
                  </a:lnTo>
                  <a:lnTo>
                    <a:pt x="21575" y="94511"/>
                  </a:lnTo>
                  <a:lnTo>
                    <a:pt x="21784" y="94237"/>
                  </a:lnTo>
                  <a:lnTo>
                    <a:pt x="21980" y="93962"/>
                  </a:lnTo>
                  <a:lnTo>
                    <a:pt x="22190" y="93661"/>
                  </a:lnTo>
                  <a:lnTo>
                    <a:pt x="22386" y="93361"/>
                  </a:lnTo>
                  <a:lnTo>
                    <a:pt x="22582" y="93034"/>
                  </a:lnTo>
                  <a:lnTo>
                    <a:pt x="22778" y="92707"/>
                  </a:lnTo>
                  <a:lnTo>
                    <a:pt x="22974" y="92354"/>
                  </a:lnTo>
                  <a:lnTo>
                    <a:pt x="23157" y="92001"/>
                  </a:lnTo>
                  <a:lnTo>
                    <a:pt x="23353" y="91621"/>
                  </a:lnTo>
                  <a:lnTo>
                    <a:pt x="23589" y="91138"/>
                  </a:lnTo>
                  <a:lnTo>
                    <a:pt x="23811" y="90641"/>
                  </a:lnTo>
                  <a:lnTo>
                    <a:pt x="24020" y="90144"/>
                  </a:lnTo>
                  <a:lnTo>
                    <a:pt x="24229" y="89647"/>
                  </a:lnTo>
                  <a:lnTo>
                    <a:pt x="24425" y="89150"/>
                  </a:lnTo>
                  <a:lnTo>
                    <a:pt x="24609" y="88640"/>
                  </a:lnTo>
                  <a:lnTo>
                    <a:pt x="24779" y="88143"/>
                  </a:lnTo>
                  <a:lnTo>
                    <a:pt x="24948" y="87620"/>
                  </a:lnTo>
                  <a:lnTo>
                    <a:pt x="25092" y="87110"/>
                  </a:lnTo>
                  <a:lnTo>
                    <a:pt x="25249" y="86587"/>
                  </a:lnTo>
                  <a:lnTo>
                    <a:pt x="25380" y="86077"/>
                  </a:lnTo>
                  <a:lnTo>
                    <a:pt x="25511" y="85554"/>
                  </a:lnTo>
                  <a:lnTo>
                    <a:pt x="25628" y="85018"/>
                  </a:lnTo>
                  <a:lnTo>
                    <a:pt x="25733" y="84495"/>
                  </a:lnTo>
                  <a:lnTo>
                    <a:pt x="25838" y="83959"/>
                  </a:lnTo>
                  <a:lnTo>
                    <a:pt x="25942" y="83423"/>
                  </a:lnTo>
                  <a:lnTo>
                    <a:pt x="26099" y="82351"/>
                  </a:lnTo>
                  <a:lnTo>
                    <a:pt x="26243" y="81266"/>
                  </a:lnTo>
                  <a:lnTo>
                    <a:pt x="26361" y="80180"/>
                  </a:lnTo>
                  <a:lnTo>
                    <a:pt x="26439" y="79082"/>
                  </a:lnTo>
                  <a:lnTo>
                    <a:pt x="26504" y="77984"/>
                  </a:lnTo>
                  <a:lnTo>
                    <a:pt x="26544" y="76872"/>
                  </a:lnTo>
                  <a:lnTo>
                    <a:pt x="26557" y="75761"/>
                  </a:lnTo>
                  <a:lnTo>
                    <a:pt x="26557" y="74649"/>
                  </a:lnTo>
                  <a:lnTo>
                    <a:pt x="26531" y="73538"/>
                  </a:lnTo>
                  <a:lnTo>
                    <a:pt x="26491" y="72413"/>
                  </a:lnTo>
                  <a:lnTo>
                    <a:pt x="26452" y="71302"/>
                  </a:lnTo>
                  <a:lnTo>
                    <a:pt x="26387" y="70177"/>
                  </a:lnTo>
                  <a:lnTo>
                    <a:pt x="26308" y="69066"/>
                  </a:lnTo>
                  <a:lnTo>
                    <a:pt x="26217" y="67941"/>
                  </a:lnTo>
                  <a:lnTo>
                    <a:pt x="26034" y="65732"/>
                  </a:lnTo>
                  <a:lnTo>
                    <a:pt x="25811" y="63522"/>
                  </a:lnTo>
                  <a:lnTo>
                    <a:pt x="25602" y="61351"/>
                  </a:lnTo>
                  <a:lnTo>
                    <a:pt x="25380" y="59207"/>
                  </a:lnTo>
                  <a:lnTo>
                    <a:pt x="25197" y="57115"/>
                  </a:lnTo>
                  <a:lnTo>
                    <a:pt x="24896" y="53689"/>
                  </a:lnTo>
                  <a:lnTo>
                    <a:pt x="24556" y="49871"/>
                  </a:lnTo>
                  <a:lnTo>
                    <a:pt x="24177" y="45726"/>
                  </a:lnTo>
                  <a:lnTo>
                    <a:pt x="23759" y="41346"/>
                  </a:lnTo>
                  <a:lnTo>
                    <a:pt x="23314" y="36835"/>
                  </a:lnTo>
                  <a:lnTo>
                    <a:pt x="22856" y="32245"/>
                  </a:lnTo>
                  <a:lnTo>
                    <a:pt x="22373" y="27695"/>
                  </a:lnTo>
                  <a:lnTo>
                    <a:pt x="21876" y="23262"/>
                  </a:lnTo>
                  <a:lnTo>
                    <a:pt x="21627" y="21105"/>
                  </a:lnTo>
                  <a:lnTo>
                    <a:pt x="21379" y="19012"/>
                  </a:lnTo>
                  <a:lnTo>
                    <a:pt x="21130" y="16999"/>
                  </a:lnTo>
                  <a:lnTo>
                    <a:pt x="20869" y="15064"/>
                  </a:lnTo>
                  <a:lnTo>
                    <a:pt x="20620" y="13220"/>
                  </a:lnTo>
                  <a:lnTo>
                    <a:pt x="20372" y="11481"/>
                  </a:lnTo>
                  <a:lnTo>
                    <a:pt x="20124" y="9846"/>
                  </a:lnTo>
                  <a:lnTo>
                    <a:pt x="19888" y="8356"/>
                  </a:lnTo>
                  <a:lnTo>
                    <a:pt x="19640" y="6983"/>
                  </a:lnTo>
                  <a:lnTo>
                    <a:pt x="19404" y="5767"/>
                  </a:lnTo>
                  <a:lnTo>
                    <a:pt x="19182" y="4708"/>
                  </a:lnTo>
                  <a:lnTo>
                    <a:pt x="19064" y="4237"/>
                  </a:lnTo>
                  <a:lnTo>
                    <a:pt x="18947" y="3806"/>
                  </a:lnTo>
                  <a:lnTo>
                    <a:pt x="18842" y="3426"/>
                  </a:lnTo>
                  <a:lnTo>
                    <a:pt x="18738" y="3099"/>
                  </a:lnTo>
                  <a:lnTo>
                    <a:pt x="18620" y="2812"/>
                  </a:lnTo>
                  <a:lnTo>
                    <a:pt x="18515" y="2576"/>
                  </a:lnTo>
                  <a:lnTo>
                    <a:pt x="18411" y="2380"/>
                  </a:lnTo>
                  <a:lnTo>
                    <a:pt x="18319" y="2250"/>
                  </a:lnTo>
                  <a:lnTo>
                    <a:pt x="18267" y="2197"/>
                  </a:lnTo>
                  <a:lnTo>
                    <a:pt x="18215" y="2158"/>
                  </a:lnTo>
                  <a:lnTo>
                    <a:pt x="18162" y="2145"/>
                  </a:lnTo>
                  <a:lnTo>
                    <a:pt x="18123" y="2132"/>
                  </a:lnTo>
                  <a:lnTo>
                    <a:pt x="17652" y="1766"/>
                  </a:lnTo>
                  <a:lnTo>
                    <a:pt x="17182" y="1439"/>
                  </a:lnTo>
                  <a:lnTo>
                    <a:pt x="16737" y="1151"/>
                  </a:lnTo>
                  <a:lnTo>
                    <a:pt x="16292" y="903"/>
                  </a:lnTo>
                  <a:lnTo>
                    <a:pt x="15874" y="680"/>
                  </a:lnTo>
                  <a:lnTo>
                    <a:pt x="15443" y="484"/>
                  </a:lnTo>
                  <a:lnTo>
                    <a:pt x="15037" y="327"/>
                  </a:lnTo>
                  <a:lnTo>
                    <a:pt x="14632" y="197"/>
                  </a:lnTo>
                  <a:lnTo>
                    <a:pt x="14240" y="105"/>
                  </a:lnTo>
                  <a:lnTo>
                    <a:pt x="13860" y="40"/>
                  </a:lnTo>
                  <a:lnTo>
                    <a:pt x="13494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oogle Shape;1764;p38">
              <a:extLst>
                <a:ext uri="{FF2B5EF4-FFF2-40B4-BE49-F238E27FC236}">
                  <a16:creationId xmlns:a16="http://schemas.microsoft.com/office/drawing/2014/main" id="{B892F1B7-F9F3-2280-EC0B-6A477880FE0E}"/>
                </a:ext>
              </a:extLst>
            </p:cNvPr>
            <p:cNvSpPr/>
            <p:nvPr/>
          </p:nvSpPr>
          <p:spPr>
            <a:xfrm>
              <a:off x="4682125" y="4784175"/>
              <a:ext cx="889825" cy="502800"/>
            </a:xfrm>
            <a:custGeom>
              <a:avLst/>
              <a:gdLst/>
              <a:ahLst/>
              <a:cxnLst/>
              <a:rect l="l" t="t" r="r" b="b"/>
              <a:pathLst>
                <a:path w="35593" h="20112" extrusionOk="0">
                  <a:moveTo>
                    <a:pt x="21811" y="1"/>
                  </a:moveTo>
                  <a:lnTo>
                    <a:pt x="21092" y="27"/>
                  </a:lnTo>
                  <a:lnTo>
                    <a:pt x="20399" y="53"/>
                  </a:lnTo>
                  <a:lnTo>
                    <a:pt x="19719" y="105"/>
                  </a:lnTo>
                  <a:lnTo>
                    <a:pt x="19052" y="171"/>
                  </a:lnTo>
                  <a:lnTo>
                    <a:pt x="18424" y="249"/>
                  </a:lnTo>
                  <a:lnTo>
                    <a:pt x="17783" y="236"/>
                  </a:lnTo>
                  <a:lnTo>
                    <a:pt x="16463" y="236"/>
                  </a:lnTo>
                  <a:lnTo>
                    <a:pt x="15783" y="249"/>
                  </a:lnTo>
                  <a:lnTo>
                    <a:pt x="15090" y="288"/>
                  </a:lnTo>
                  <a:lnTo>
                    <a:pt x="14397" y="328"/>
                  </a:lnTo>
                  <a:lnTo>
                    <a:pt x="13678" y="380"/>
                  </a:lnTo>
                  <a:lnTo>
                    <a:pt x="12972" y="445"/>
                  </a:lnTo>
                  <a:lnTo>
                    <a:pt x="12252" y="524"/>
                  </a:lnTo>
                  <a:lnTo>
                    <a:pt x="11533" y="628"/>
                  </a:lnTo>
                  <a:lnTo>
                    <a:pt x="10814" y="746"/>
                  </a:lnTo>
                  <a:lnTo>
                    <a:pt x="10108" y="877"/>
                  </a:lnTo>
                  <a:lnTo>
                    <a:pt x="9402" y="1034"/>
                  </a:lnTo>
                  <a:lnTo>
                    <a:pt x="8696" y="1204"/>
                  </a:lnTo>
                  <a:lnTo>
                    <a:pt x="8016" y="1400"/>
                  </a:lnTo>
                  <a:lnTo>
                    <a:pt x="7336" y="1622"/>
                  </a:lnTo>
                  <a:lnTo>
                    <a:pt x="6682" y="1857"/>
                  </a:lnTo>
                  <a:lnTo>
                    <a:pt x="6042" y="2119"/>
                  </a:lnTo>
                  <a:lnTo>
                    <a:pt x="5728" y="2263"/>
                  </a:lnTo>
                  <a:lnTo>
                    <a:pt x="5414" y="2420"/>
                  </a:lnTo>
                  <a:lnTo>
                    <a:pt x="5113" y="2577"/>
                  </a:lnTo>
                  <a:lnTo>
                    <a:pt x="4812" y="2734"/>
                  </a:lnTo>
                  <a:lnTo>
                    <a:pt x="4525" y="2904"/>
                  </a:lnTo>
                  <a:lnTo>
                    <a:pt x="4237" y="3074"/>
                  </a:lnTo>
                  <a:lnTo>
                    <a:pt x="3963" y="3257"/>
                  </a:lnTo>
                  <a:lnTo>
                    <a:pt x="3688" y="3453"/>
                  </a:lnTo>
                  <a:lnTo>
                    <a:pt x="3426" y="3649"/>
                  </a:lnTo>
                  <a:lnTo>
                    <a:pt x="3165" y="3858"/>
                  </a:lnTo>
                  <a:lnTo>
                    <a:pt x="2917" y="4067"/>
                  </a:lnTo>
                  <a:lnTo>
                    <a:pt x="2681" y="4290"/>
                  </a:lnTo>
                  <a:lnTo>
                    <a:pt x="2446" y="4525"/>
                  </a:lnTo>
                  <a:lnTo>
                    <a:pt x="2224" y="4760"/>
                  </a:lnTo>
                  <a:lnTo>
                    <a:pt x="2001" y="4996"/>
                  </a:lnTo>
                  <a:lnTo>
                    <a:pt x="1792" y="5257"/>
                  </a:lnTo>
                  <a:lnTo>
                    <a:pt x="1596" y="5519"/>
                  </a:lnTo>
                  <a:lnTo>
                    <a:pt x="1413" y="5780"/>
                  </a:lnTo>
                  <a:lnTo>
                    <a:pt x="1230" y="6068"/>
                  </a:lnTo>
                  <a:lnTo>
                    <a:pt x="1060" y="6356"/>
                  </a:lnTo>
                  <a:lnTo>
                    <a:pt x="903" y="6643"/>
                  </a:lnTo>
                  <a:lnTo>
                    <a:pt x="759" y="6957"/>
                  </a:lnTo>
                  <a:lnTo>
                    <a:pt x="628" y="7271"/>
                  </a:lnTo>
                  <a:lnTo>
                    <a:pt x="498" y="7598"/>
                  </a:lnTo>
                  <a:lnTo>
                    <a:pt x="380" y="7925"/>
                  </a:lnTo>
                  <a:lnTo>
                    <a:pt x="288" y="8265"/>
                  </a:lnTo>
                  <a:lnTo>
                    <a:pt x="197" y="8618"/>
                  </a:lnTo>
                  <a:lnTo>
                    <a:pt x="118" y="8984"/>
                  </a:lnTo>
                  <a:lnTo>
                    <a:pt x="66" y="9311"/>
                  </a:lnTo>
                  <a:lnTo>
                    <a:pt x="27" y="9637"/>
                  </a:lnTo>
                  <a:lnTo>
                    <a:pt x="1" y="9951"/>
                  </a:lnTo>
                  <a:lnTo>
                    <a:pt x="1" y="10265"/>
                  </a:lnTo>
                  <a:lnTo>
                    <a:pt x="27" y="10579"/>
                  </a:lnTo>
                  <a:lnTo>
                    <a:pt x="53" y="10893"/>
                  </a:lnTo>
                  <a:lnTo>
                    <a:pt x="105" y="11193"/>
                  </a:lnTo>
                  <a:lnTo>
                    <a:pt x="158" y="11494"/>
                  </a:lnTo>
                  <a:lnTo>
                    <a:pt x="236" y="11782"/>
                  </a:lnTo>
                  <a:lnTo>
                    <a:pt x="328" y="12070"/>
                  </a:lnTo>
                  <a:lnTo>
                    <a:pt x="432" y="12357"/>
                  </a:lnTo>
                  <a:lnTo>
                    <a:pt x="550" y="12645"/>
                  </a:lnTo>
                  <a:lnTo>
                    <a:pt x="681" y="12919"/>
                  </a:lnTo>
                  <a:lnTo>
                    <a:pt x="811" y="13181"/>
                  </a:lnTo>
                  <a:lnTo>
                    <a:pt x="968" y="13456"/>
                  </a:lnTo>
                  <a:lnTo>
                    <a:pt x="1125" y="13717"/>
                  </a:lnTo>
                  <a:lnTo>
                    <a:pt x="1295" y="13966"/>
                  </a:lnTo>
                  <a:lnTo>
                    <a:pt x="1478" y="14214"/>
                  </a:lnTo>
                  <a:lnTo>
                    <a:pt x="1674" y="14462"/>
                  </a:lnTo>
                  <a:lnTo>
                    <a:pt x="1870" y="14698"/>
                  </a:lnTo>
                  <a:lnTo>
                    <a:pt x="2080" y="14933"/>
                  </a:lnTo>
                  <a:lnTo>
                    <a:pt x="2289" y="15155"/>
                  </a:lnTo>
                  <a:lnTo>
                    <a:pt x="2511" y="15378"/>
                  </a:lnTo>
                  <a:lnTo>
                    <a:pt x="2747" y="15587"/>
                  </a:lnTo>
                  <a:lnTo>
                    <a:pt x="2969" y="15796"/>
                  </a:lnTo>
                  <a:lnTo>
                    <a:pt x="3217" y="16005"/>
                  </a:lnTo>
                  <a:lnTo>
                    <a:pt x="3701" y="16385"/>
                  </a:lnTo>
                  <a:lnTo>
                    <a:pt x="4211" y="16751"/>
                  </a:lnTo>
                  <a:lnTo>
                    <a:pt x="4721" y="17078"/>
                  </a:lnTo>
                  <a:lnTo>
                    <a:pt x="5087" y="17300"/>
                  </a:lnTo>
                  <a:lnTo>
                    <a:pt x="5466" y="17509"/>
                  </a:lnTo>
                  <a:lnTo>
                    <a:pt x="5845" y="17705"/>
                  </a:lnTo>
                  <a:lnTo>
                    <a:pt x="6238" y="17888"/>
                  </a:lnTo>
                  <a:lnTo>
                    <a:pt x="6630" y="18071"/>
                  </a:lnTo>
                  <a:lnTo>
                    <a:pt x="7022" y="18241"/>
                  </a:lnTo>
                  <a:lnTo>
                    <a:pt x="7428" y="18398"/>
                  </a:lnTo>
                  <a:lnTo>
                    <a:pt x="7833" y="18555"/>
                  </a:lnTo>
                  <a:lnTo>
                    <a:pt x="8251" y="18686"/>
                  </a:lnTo>
                  <a:lnTo>
                    <a:pt x="8657" y="18817"/>
                  </a:lnTo>
                  <a:lnTo>
                    <a:pt x="9075" y="18947"/>
                  </a:lnTo>
                  <a:lnTo>
                    <a:pt x="9507" y="19065"/>
                  </a:lnTo>
                  <a:lnTo>
                    <a:pt x="9925" y="19170"/>
                  </a:lnTo>
                  <a:lnTo>
                    <a:pt x="10357" y="19274"/>
                  </a:lnTo>
                  <a:lnTo>
                    <a:pt x="11220" y="19457"/>
                  </a:lnTo>
                  <a:lnTo>
                    <a:pt x="12083" y="19614"/>
                  </a:lnTo>
                  <a:lnTo>
                    <a:pt x="12959" y="19732"/>
                  </a:lnTo>
                  <a:lnTo>
                    <a:pt x="13835" y="19850"/>
                  </a:lnTo>
                  <a:lnTo>
                    <a:pt x="14711" y="19928"/>
                  </a:lnTo>
                  <a:lnTo>
                    <a:pt x="15587" y="19993"/>
                  </a:lnTo>
                  <a:lnTo>
                    <a:pt x="16450" y="20046"/>
                  </a:lnTo>
                  <a:lnTo>
                    <a:pt x="17300" y="20085"/>
                  </a:lnTo>
                  <a:lnTo>
                    <a:pt x="18150" y="20111"/>
                  </a:lnTo>
                  <a:lnTo>
                    <a:pt x="19405" y="20111"/>
                  </a:lnTo>
                  <a:lnTo>
                    <a:pt x="20046" y="20085"/>
                  </a:lnTo>
                  <a:lnTo>
                    <a:pt x="20712" y="20046"/>
                  </a:lnTo>
                  <a:lnTo>
                    <a:pt x="21392" y="19980"/>
                  </a:lnTo>
                  <a:lnTo>
                    <a:pt x="22085" y="19902"/>
                  </a:lnTo>
                  <a:lnTo>
                    <a:pt x="22778" y="19810"/>
                  </a:lnTo>
                  <a:lnTo>
                    <a:pt x="23484" y="19706"/>
                  </a:lnTo>
                  <a:lnTo>
                    <a:pt x="24191" y="19575"/>
                  </a:lnTo>
                  <a:lnTo>
                    <a:pt x="24897" y="19418"/>
                  </a:lnTo>
                  <a:lnTo>
                    <a:pt x="25603" y="19248"/>
                  </a:lnTo>
                  <a:lnTo>
                    <a:pt x="26296" y="19052"/>
                  </a:lnTo>
                  <a:lnTo>
                    <a:pt x="26989" y="18843"/>
                  </a:lnTo>
                  <a:lnTo>
                    <a:pt x="27669" y="18607"/>
                  </a:lnTo>
                  <a:lnTo>
                    <a:pt x="28335" y="18346"/>
                  </a:lnTo>
                  <a:lnTo>
                    <a:pt x="29002" y="18058"/>
                  </a:lnTo>
                  <a:lnTo>
                    <a:pt x="29630" y="17757"/>
                  </a:lnTo>
                  <a:lnTo>
                    <a:pt x="29944" y="17601"/>
                  </a:lnTo>
                  <a:lnTo>
                    <a:pt x="30258" y="17431"/>
                  </a:lnTo>
                  <a:lnTo>
                    <a:pt x="30558" y="17248"/>
                  </a:lnTo>
                  <a:lnTo>
                    <a:pt x="30859" y="17078"/>
                  </a:lnTo>
                  <a:lnTo>
                    <a:pt x="31147" y="16881"/>
                  </a:lnTo>
                  <a:lnTo>
                    <a:pt x="31421" y="16685"/>
                  </a:lnTo>
                  <a:lnTo>
                    <a:pt x="31709" y="16489"/>
                  </a:lnTo>
                  <a:lnTo>
                    <a:pt x="31970" y="16280"/>
                  </a:lnTo>
                  <a:lnTo>
                    <a:pt x="32232" y="16071"/>
                  </a:lnTo>
                  <a:lnTo>
                    <a:pt x="32494" y="15848"/>
                  </a:lnTo>
                  <a:lnTo>
                    <a:pt x="32742" y="15626"/>
                  </a:lnTo>
                  <a:lnTo>
                    <a:pt x="32977" y="15391"/>
                  </a:lnTo>
                  <a:lnTo>
                    <a:pt x="33213" y="15142"/>
                  </a:lnTo>
                  <a:lnTo>
                    <a:pt x="33435" y="14894"/>
                  </a:lnTo>
                  <a:lnTo>
                    <a:pt x="33644" y="14645"/>
                  </a:lnTo>
                  <a:lnTo>
                    <a:pt x="33853" y="14384"/>
                  </a:lnTo>
                  <a:lnTo>
                    <a:pt x="34050" y="14109"/>
                  </a:lnTo>
                  <a:lnTo>
                    <a:pt x="34233" y="13835"/>
                  </a:lnTo>
                  <a:lnTo>
                    <a:pt x="34403" y="13547"/>
                  </a:lnTo>
                  <a:lnTo>
                    <a:pt x="34559" y="13259"/>
                  </a:lnTo>
                  <a:lnTo>
                    <a:pt x="34716" y="12959"/>
                  </a:lnTo>
                  <a:lnTo>
                    <a:pt x="34860" y="12658"/>
                  </a:lnTo>
                  <a:lnTo>
                    <a:pt x="34991" y="12344"/>
                  </a:lnTo>
                  <a:lnTo>
                    <a:pt x="35109" y="12017"/>
                  </a:lnTo>
                  <a:lnTo>
                    <a:pt x="35213" y="11690"/>
                  </a:lnTo>
                  <a:lnTo>
                    <a:pt x="35305" y="11350"/>
                  </a:lnTo>
                  <a:lnTo>
                    <a:pt x="35383" y="10997"/>
                  </a:lnTo>
                  <a:lnTo>
                    <a:pt x="35449" y="10644"/>
                  </a:lnTo>
                  <a:lnTo>
                    <a:pt x="35501" y="10291"/>
                  </a:lnTo>
                  <a:lnTo>
                    <a:pt x="35553" y="9912"/>
                  </a:lnTo>
                  <a:lnTo>
                    <a:pt x="35579" y="9494"/>
                  </a:lnTo>
                  <a:lnTo>
                    <a:pt x="35592" y="9075"/>
                  </a:lnTo>
                  <a:lnTo>
                    <a:pt x="35579" y="8670"/>
                  </a:lnTo>
                  <a:lnTo>
                    <a:pt x="35566" y="8278"/>
                  </a:lnTo>
                  <a:lnTo>
                    <a:pt x="35527" y="7898"/>
                  </a:lnTo>
                  <a:lnTo>
                    <a:pt x="35475" y="7532"/>
                  </a:lnTo>
                  <a:lnTo>
                    <a:pt x="35396" y="7166"/>
                  </a:lnTo>
                  <a:lnTo>
                    <a:pt x="35318" y="6826"/>
                  </a:lnTo>
                  <a:lnTo>
                    <a:pt x="35213" y="6486"/>
                  </a:lnTo>
                  <a:lnTo>
                    <a:pt x="35109" y="6159"/>
                  </a:lnTo>
                  <a:lnTo>
                    <a:pt x="34978" y="5846"/>
                  </a:lnTo>
                  <a:lnTo>
                    <a:pt x="34834" y="5532"/>
                  </a:lnTo>
                  <a:lnTo>
                    <a:pt x="34690" y="5231"/>
                  </a:lnTo>
                  <a:lnTo>
                    <a:pt x="34520" y="4943"/>
                  </a:lnTo>
                  <a:lnTo>
                    <a:pt x="34337" y="4669"/>
                  </a:lnTo>
                  <a:lnTo>
                    <a:pt x="34154" y="4394"/>
                  </a:lnTo>
                  <a:lnTo>
                    <a:pt x="33945" y="4146"/>
                  </a:lnTo>
                  <a:lnTo>
                    <a:pt x="33736" y="3884"/>
                  </a:lnTo>
                  <a:lnTo>
                    <a:pt x="33513" y="3649"/>
                  </a:lnTo>
                  <a:lnTo>
                    <a:pt x="33278" y="3413"/>
                  </a:lnTo>
                  <a:lnTo>
                    <a:pt x="33030" y="3191"/>
                  </a:lnTo>
                  <a:lnTo>
                    <a:pt x="32768" y="2982"/>
                  </a:lnTo>
                  <a:lnTo>
                    <a:pt x="32507" y="2773"/>
                  </a:lnTo>
                  <a:lnTo>
                    <a:pt x="32232" y="2577"/>
                  </a:lnTo>
                  <a:lnTo>
                    <a:pt x="31957" y="2394"/>
                  </a:lnTo>
                  <a:lnTo>
                    <a:pt x="31670" y="2211"/>
                  </a:lnTo>
                  <a:lnTo>
                    <a:pt x="31369" y="2041"/>
                  </a:lnTo>
                  <a:lnTo>
                    <a:pt x="31068" y="1871"/>
                  </a:lnTo>
                  <a:lnTo>
                    <a:pt x="30754" y="1714"/>
                  </a:lnTo>
                  <a:lnTo>
                    <a:pt x="30441" y="1570"/>
                  </a:lnTo>
                  <a:lnTo>
                    <a:pt x="30114" y="1426"/>
                  </a:lnTo>
                  <a:lnTo>
                    <a:pt x="29774" y="1295"/>
                  </a:lnTo>
                  <a:lnTo>
                    <a:pt x="29447" y="1164"/>
                  </a:lnTo>
                  <a:lnTo>
                    <a:pt x="29107" y="1047"/>
                  </a:lnTo>
                  <a:lnTo>
                    <a:pt x="28754" y="929"/>
                  </a:lnTo>
                  <a:lnTo>
                    <a:pt x="28414" y="825"/>
                  </a:lnTo>
                  <a:lnTo>
                    <a:pt x="27695" y="641"/>
                  </a:lnTo>
                  <a:lnTo>
                    <a:pt x="26976" y="485"/>
                  </a:lnTo>
                  <a:lnTo>
                    <a:pt x="26243" y="341"/>
                  </a:lnTo>
                  <a:lnTo>
                    <a:pt x="25498" y="236"/>
                  </a:lnTo>
                  <a:lnTo>
                    <a:pt x="24753" y="145"/>
                  </a:lnTo>
                  <a:lnTo>
                    <a:pt x="24007" y="79"/>
                  </a:lnTo>
                  <a:lnTo>
                    <a:pt x="23275" y="40"/>
                  </a:lnTo>
                  <a:lnTo>
                    <a:pt x="22543" y="14"/>
                  </a:lnTo>
                  <a:lnTo>
                    <a:pt x="21811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765;p38">
              <a:extLst>
                <a:ext uri="{FF2B5EF4-FFF2-40B4-BE49-F238E27FC236}">
                  <a16:creationId xmlns:a16="http://schemas.microsoft.com/office/drawing/2014/main" id="{BF1BE341-EBB0-434F-C598-15991B009611}"/>
                </a:ext>
              </a:extLst>
            </p:cNvPr>
            <p:cNvSpPr/>
            <p:nvPr/>
          </p:nvSpPr>
          <p:spPr>
            <a:xfrm>
              <a:off x="3777950" y="2841150"/>
              <a:ext cx="664275" cy="2440250"/>
            </a:xfrm>
            <a:custGeom>
              <a:avLst/>
              <a:gdLst/>
              <a:ahLst/>
              <a:cxnLst/>
              <a:rect l="l" t="t" r="r" b="b"/>
              <a:pathLst>
                <a:path w="26571" h="97610" extrusionOk="0">
                  <a:moveTo>
                    <a:pt x="13128" y="0"/>
                  </a:moveTo>
                  <a:lnTo>
                    <a:pt x="12775" y="26"/>
                  </a:lnTo>
                  <a:lnTo>
                    <a:pt x="12435" y="66"/>
                  </a:lnTo>
                  <a:lnTo>
                    <a:pt x="12096" y="131"/>
                  </a:lnTo>
                  <a:lnTo>
                    <a:pt x="11769" y="236"/>
                  </a:lnTo>
                  <a:lnTo>
                    <a:pt x="11455" y="353"/>
                  </a:lnTo>
                  <a:lnTo>
                    <a:pt x="11141" y="497"/>
                  </a:lnTo>
                  <a:lnTo>
                    <a:pt x="10840" y="654"/>
                  </a:lnTo>
                  <a:lnTo>
                    <a:pt x="10540" y="850"/>
                  </a:lnTo>
                  <a:lnTo>
                    <a:pt x="10252" y="1046"/>
                  </a:lnTo>
                  <a:lnTo>
                    <a:pt x="9977" y="1282"/>
                  </a:lnTo>
                  <a:lnTo>
                    <a:pt x="9703" y="1530"/>
                  </a:lnTo>
                  <a:lnTo>
                    <a:pt x="9441" y="1792"/>
                  </a:lnTo>
                  <a:lnTo>
                    <a:pt x="9193" y="2079"/>
                  </a:lnTo>
                  <a:lnTo>
                    <a:pt x="8944" y="2367"/>
                  </a:lnTo>
                  <a:lnTo>
                    <a:pt x="8696" y="2694"/>
                  </a:lnTo>
                  <a:lnTo>
                    <a:pt x="8474" y="3021"/>
                  </a:lnTo>
                  <a:lnTo>
                    <a:pt x="8238" y="3361"/>
                  </a:lnTo>
                  <a:lnTo>
                    <a:pt x="8029" y="3714"/>
                  </a:lnTo>
                  <a:lnTo>
                    <a:pt x="7820" y="4093"/>
                  </a:lnTo>
                  <a:lnTo>
                    <a:pt x="7611" y="4472"/>
                  </a:lnTo>
                  <a:lnTo>
                    <a:pt x="7414" y="4864"/>
                  </a:lnTo>
                  <a:lnTo>
                    <a:pt x="7231" y="5270"/>
                  </a:lnTo>
                  <a:lnTo>
                    <a:pt x="7048" y="5688"/>
                  </a:lnTo>
                  <a:lnTo>
                    <a:pt x="6865" y="6107"/>
                  </a:lnTo>
                  <a:lnTo>
                    <a:pt x="6695" y="6538"/>
                  </a:lnTo>
                  <a:lnTo>
                    <a:pt x="6538" y="6970"/>
                  </a:lnTo>
                  <a:lnTo>
                    <a:pt x="6225" y="7859"/>
                  </a:lnTo>
                  <a:lnTo>
                    <a:pt x="5937" y="8774"/>
                  </a:lnTo>
                  <a:lnTo>
                    <a:pt x="5675" y="9689"/>
                  </a:lnTo>
                  <a:lnTo>
                    <a:pt x="5440" y="10618"/>
                  </a:lnTo>
                  <a:lnTo>
                    <a:pt x="5218" y="11533"/>
                  </a:lnTo>
                  <a:lnTo>
                    <a:pt x="5035" y="12448"/>
                  </a:lnTo>
                  <a:lnTo>
                    <a:pt x="4852" y="13350"/>
                  </a:lnTo>
                  <a:lnTo>
                    <a:pt x="4695" y="14240"/>
                  </a:lnTo>
                  <a:lnTo>
                    <a:pt x="4564" y="15089"/>
                  </a:lnTo>
                  <a:lnTo>
                    <a:pt x="4433" y="15913"/>
                  </a:lnTo>
                  <a:lnTo>
                    <a:pt x="4329" y="16685"/>
                  </a:lnTo>
                  <a:lnTo>
                    <a:pt x="4250" y="17417"/>
                  </a:lnTo>
                  <a:lnTo>
                    <a:pt x="4172" y="18097"/>
                  </a:lnTo>
                  <a:lnTo>
                    <a:pt x="3989" y="19914"/>
                  </a:lnTo>
                  <a:lnTo>
                    <a:pt x="3793" y="21745"/>
                  </a:lnTo>
                  <a:lnTo>
                    <a:pt x="3374" y="25432"/>
                  </a:lnTo>
                  <a:lnTo>
                    <a:pt x="2930" y="29146"/>
                  </a:lnTo>
                  <a:lnTo>
                    <a:pt x="2485" y="32885"/>
                  </a:lnTo>
                  <a:lnTo>
                    <a:pt x="2040" y="36651"/>
                  </a:lnTo>
                  <a:lnTo>
                    <a:pt x="1622" y="40430"/>
                  </a:lnTo>
                  <a:lnTo>
                    <a:pt x="1413" y="42313"/>
                  </a:lnTo>
                  <a:lnTo>
                    <a:pt x="1217" y="44209"/>
                  </a:lnTo>
                  <a:lnTo>
                    <a:pt x="1034" y="46105"/>
                  </a:lnTo>
                  <a:lnTo>
                    <a:pt x="851" y="47988"/>
                  </a:lnTo>
                  <a:lnTo>
                    <a:pt x="694" y="49884"/>
                  </a:lnTo>
                  <a:lnTo>
                    <a:pt x="537" y="51780"/>
                  </a:lnTo>
                  <a:lnTo>
                    <a:pt x="406" y="53676"/>
                  </a:lnTo>
                  <a:lnTo>
                    <a:pt x="288" y="55559"/>
                  </a:lnTo>
                  <a:lnTo>
                    <a:pt x="184" y="57441"/>
                  </a:lnTo>
                  <a:lnTo>
                    <a:pt x="105" y="59324"/>
                  </a:lnTo>
                  <a:lnTo>
                    <a:pt x="53" y="61207"/>
                  </a:lnTo>
                  <a:lnTo>
                    <a:pt x="14" y="63090"/>
                  </a:lnTo>
                  <a:lnTo>
                    <a:pt x="1" y="64960"/>
                  </a:lnTo>
                  <a:lnTo>
                    <a:pt x="14" y="66817"/>
                  </a:lnTo>
                  <a:lnTo>
                    <a:pt x="53" y="68673"/>
                  </a:lnTo>
                  <a:lnTo>
                    <a:pt x="131" y="70530"/>
                  </a:lnTo>
                  <a:lnTo>
                    <a:pt x="223" y="72374"/>
                  </a:lnTo>
                  <a:lnTo>
                    <a:pt x="288" y="73289"/>
                  </a:lnTo>
                  <a:lnTo>
                    <a:pt x="354" y="74204"/>
                  </a:lnTo>
                  <a:lnTo>
                    <a:pt x="432" y="75120"/>
                  </a:lnTo>
                  <a:lnTo>
                    <a:pt x="524" y="76035"/>
                  </a:lnTo>
                  <a:lnTo>
                    <a:pt x="615" y="76937"/>
                  </a:lnTo>
                  <a:lnTo>
                    <a:pt x="720" y="77853"/>
                  </a:lnTo>
                  <a:lnTo>
                    <a:pt x="772" y="78284"/>
                  </a:lnTo>
                  <a:lnTo>
                    <a:pt x="851" y="78729"/>
                  </a:lnTo>
                  <a:lnTo>
                    <a:pt x="942" y="79199"/>
                  </a:lnTo>
                  <a:lnTo>
                    <a:pt x="1060" y="79670"/>
                  </a:lnTo>
                  <a:lnTo>
                    <a:pt x="1190" y="80167"/>
                  </a:lnTo>
                  <a:lnTo>
                    <a:pt x="1334" y="80664"/>
                  </a:lnTo>
                  <a:lnTo>
                    <a:pt x="1491" y="81187"/>
                  </a:lnTo>
                  <a:lnTo>
                    <a:pt x="1661" y="81710"/>
                  </a:lnTo>
                  <a:lnTo>
                    <a:pt x="1857" y="82233"/>
                  </a:lnTo>
                  <a:lnTo>
                    <a:pt x="2053" y="82782"/>
                  </a:lnTo>
                  <a:lnTo>
                    <a:pt x="2276" y="83318"/>
                  </a:lnTo>
                  <a:lnTo>
                    <a:pt x="2511" y="83867"/>
                  </a:lnTo>
                  <a:lnTo>
                    <a:pt x="2760" y="84430"/>
                  </a:lnTo>
                  <a:lnTo>
                    <a:pt x="3021" y="84979"/>
                  </a:lnTo>
                  <a:lnTo>
                    <a:pt x="3283" y="85541"/>
                  </a:lnTo>
                  <a:lnTo>
                    <a:pt x="3570" y="86103"/>
                  </a:lnTo>
                  <a:lnTo>
                    <a:pt x="3871" y="86665"/>
                  </a:lnTo>
                  <a:lnTo>
                    <a:pt x="4172" y="87215"/>
                  </a:lnTo>
                  <a:lnTo>
                    <a:pt x="4486" y="87777"/>
                  </a:lnTo>
                  <a:lnTo>
                    <a:pt x="4812" y="88326"/>
                  </a:lnTo>
                  <a:lnTo>
                    <a:pt x="5152" y="88875"/>
                  </a:lnTo>
                  <a:lnTo>
                    <a:pt x="5505" y="89411"/>
                  </a:lnTo>
                  <a:lnTo>
                    <a:pt x="5858" y="89947"/>
                  </a:lnTo>
                  <a:lnTo>
                    <a:pt x="6225" y="90470"/>
                  </a:lnTo>
                  <a:lnTo>
                    <a:pt x="6604" y="90980"/>
                  </a:lnTo>
                  <a:lnTo>
                    <a:pt x="6983" y="91477"/>
                  </a:lnTo>
                  <a:lnTo>
                    <a:pt x="7375" y="91974"/>
                  </a:lnTo>
                  <a:lnTo>
                    <a:pt x="7767" y="92458"/>
                  </a:lnTo>
                  <a:lnTo>
                    <a:pt x="8173" y="92916"/>
                  </a:lnTo>
                  <a:lnTo>
                    <a:pt x="8578" y="93373"/>
                  </a:lnTo>
                  <a:lnTo>
                    <a:pt x="8997" y="93805"/>
                  </a:lnTo>
                  <a:lnTo>
                    <a:pt x="9415" y="94223"/>
                  </a:lnTo>
                  <a:lnTo>
                    <a:pt x="9847" y="94615"/>
                  </a:lnTo>
                  <a:lnTo>
                    <a:pt x="10278" y="94995"/>
                  </a:lnTo>
                  <a:lnTo>
                    <a:pt x="10710" y="95348"/>
                  </a:lnTo>
                  <a:lnTo>
                    <a:pt x="11154" y="95688"/>
                  </a:lnTo>
                  <a:lnTo>
                    <a:pt x="11599" y="96001"/>
                  </a:lnTo>
                  <a:lnTo>
                    <a:pt x="12043" y="96289"/>
                  </a:lnTo>
                  <a:lnTo>
                    <a:pt x="12488" y="96551"/>
                  </a:lnTo>
                  <a:lnTo>
                    <a:pt x="12932" y="96786"/>
                  </a:lnTo>
                  <a:lnTo>
                    <a:pt x="13390" y="96995"/>
                  </a:lnTo>
                  <a:lnTo>
                    <a:pt x="13848" y="97178"/>
                  </a:lnTo>
                  <a:lnTo>
                    <a:pt x="14305" y="97322"/>
                  </a:lnTo>
                  <a:lnTo>
                    <a:pt x="14750" y="97440"/>
                  </a:lnTo>
                  <a:lnTo>
                    <a:pt x="14985" y="97492"/>
                  </a:lnTo>
                  <a:lnTo>
                    <a:pt x="15208" y="97531"/>
                  </a:lnTo>
                  <a:lnTo>
                    <a:pt x="15443" y="97557"/>
                  </a:lnTo>
                  <a:lnTo>
                    <a:pt x="15665" y="97584"/>
                  </a:lnTo>
                  <a:lnTo>
                    <a:pt x="15901" y="97597"/>
                  </a:lnTo>
                  <a:lnTo>
                    <a:pt x="16123" y="97610"/>
                  </a:lnTo>
                  <a:lnTo>
                    <a:pt x="16345" y="97597"/>
                  </a:lnTo>
                  <a:lnTo>
                    <a:pt x="16580" y="97597"/>
                  </a:lnTo>
                  <a:lnTo>
                    <a:pt x="16803" y="97571"/>
                  </a:lnTo>
                  <a:lnTo>
                    <a:pt x="17025" y="97544"/>
                  </a:lnTo>
                  <a:lnTo>
                    <a:pt x="17247" y="97505"/>
                  </a:lnTo>
                  <a:lnTo>
                    <a:pt x="17483" y="97453"/>
                  </a:lnTo>
                  <a:lnTo>
                    <a:pt x="17705" y="97387"/>
                  </a:lnTo>
                  <a:lnTo>
                    <a:pt x="17927" y="97322"/>
                  </a:lnTo>
                  <a:lnTo>
                    <a:pt x="18150" y="97244"/>
                  </a:lnTo>
                  <a:lnTo>
                    <a:pt x="18372" y="97152"/>
                  </a:lnTo>
                  <a:lnTo>
                    <a:pt x="18594" y="97061"/>
                  </a:lnTo>
                  <a:lnTo>
                    <a:pt x="18816" y="96943"/>
                  </a:lnTo>
                  <a:lnTo>
                    <a:pt x="19039" y="96825"/>
                  </a:lnTo>
                  <a:lnTo>
                    <a:pt x="19248" y="96694"/>
                  </a:lnTo>
                  <a:lnTo>
                    <a:pt x="19470" y="96551"/>
                  </a:lnTo>
                  <a:lnTo>
                    <a:pt x="19692" y="96407"/>
                  </a:lnTo>
                  <a:lnTo>
                    <a:pt x="19902" y="96237"/>
                  </a:lnTo>
                  <a:lnTo>
                    <a:pt x="20124" y="96067"/>
                  </a:lnTo>
                  <a:lnTo>
                    <a:pt x="20333" y="95871"/>
                  </a:lnTo>
                  <a:lnTo>
                    <a:pt x="20542" y="95675"/>
                  </a:lnTo>
                  <a:lnTo>
                    <a:pt x="20752" y="95465"/>
                  </a:lnTo>
                  <a:lnTo>
                    <a:pt x="20961" y="95243"/>
                  </a:lnTo>
                  <a:lnTo>
                    <a:pt x="21170" y="95021"/>
                  </a:lnTo>
                  <a:lnTo>
                    <a:pt x="21379" y="94772"/>
                  </a:lnTo>
                  <a:lnTo>
                    <a:pt x="21588" y="94511"/>
                  </a:lnTo>
                  <a:lnTo>
                    <a:pt x="21785" y="94249"/>
                  </a:lnTo>
                  <a:lnTo>
                    <a:pt x="21994" y="93962"/>
                  </a:lnTo>
                  <a:lnTo>
                    <a:pt x="22190" y="93661"/>
                  </a:lnTo>
                  <a:lnTo>
                    <a:pt x="22386" y="93360"/>
                  </a:lnTo>
                  <a:lnTo>
                    <a:pt x="22595" y="93033"/>
                  </a:lnTo>
                  <a:lnTo>
                    <a:pt x="22778" y="92706"/>
                  </a:lnTo>
                  <a:lnTo>
                    <a:pt x="22974" y="92353"/>
                  </a:lnTo>
                  <a:lnTo>
                    <a:pt x="23171" y="92000"/>
                  </a:lnTo>
                  <a:lnTo>
                    <a:pt x="23354" y="91621"/>
                  </a:lnTo>
                  <a:lnTo>
                    <a:pt x="23589" y="91137"/>
                  </a:lnTo>
                  <a:lnTo>
                    <a:pt x="23824" y="90654"/>
                  </a:lnTo>
                  <a:lnTo>
                    <a:pt x="24034" y="90157"/>
                  </a:lnTo>
                  <a:lnTo>
                    <a:pt x="24230" y="89660"/>
                  </a:lnTo>
                  <a:lnTo>
                    <a:pt x="24426" y="89150"/>
                  </a:lnTo>
                  <a:lnTo>
                    <a:pt x="24609" y="88653"/>
                  </a:lnTo>
                  <a:lnTo>
                    <a:pt x="24792" y="88143"/>
                  </a:lnTo>
                  <a:lnTo>
                    <a:pt x="24949" y="87633"/>
                  </a:lnTo>
                  <a:lnTo>
                    <a:pt x="25106" y="87110"/>
                  </a:lnTo>
                  <a:lnTo>
                    <a:pt x="25250" y="86600"/>
                  </a:lnTo>
                  <a:lnTo>
                    <a:pt x="25393" y="86077"/>
                  </a:lnTo>
                  <a:lnTo>
                    <a:pt x="25511" y="85554"/>
                  </a:lnTo>
                  <a:lnTo>
                    <a:pt x="25629" y="85031"/>
                  </a:lnTo>
                  <a:lnTo>
                    <a:pt x="25746" y="84495"/>
                  </a:lnTo>
                  <a:lnTo>
                    <a:pt x="25851" y="83972"/>
                  </a:lnTo>
                  <a:lnTo>
                    <a:pt x="25943" y="83436"/>
                  </a:lnTo>
                  <a:lnTo>
                    <a:pt x="26113" y="82364"/>
                  </a:lnTo>
                  <a:lnTo>
                    <a:pt x="26256" y="81278"/>
                  </a:lnTo>
                  <a:lnTo>
                    <a:pt x="26361" y="80193"/>
                  </a:lnTo>
                  <a:lnTo>
                    <a:pt x="26453" y="79095"/>
                  </a:lnTo>
                  <a:lnTo>
                    <a:pt x="26505" y="77983"/>
                  </a:lnTo>
                  <a:lnTo>
                    <a:pt x="26544" y="76885"/>
                  </a:lnTo>
                  <a:lnTo>
                    <a:pt x="26570" y="75773"/>
                  </a:lnTo>
                  <a:lnTo>
                    <a:pt x="26557" y="74662"/>
                  </a:lnTo>
                  <a:lnTo>
                    <a:pt x="26544" y="73538"/>
                  </a:lnTo>
                  <a:lnTo>
                    <a:pt x="26505" y="72426"/>
                  </a:lnTo>
                  <a:lnTo>
                    <a:pt x="26453" y="71302"/>
                  </a:lnTo>
                  <a:lnTo>
                    <a:pt x="26387" y="70190"/>
                  </a:lnTo>
                  <a:lnTo>
                    <a:pt x="26309" y="69066"/>
                  </a:lnTo>
                  <a:lnTo>
                    <a:pt x="26230" y="67954"/>
                  </a:lnTo>
                  <a:lnTo>
                    <a:pt x="26034" y="65731"/>
                  </a:lnTo>
                  <a:lnTo>
                    <a:pt x="25825" y="63535"/>
                  </a:lnTo>
                  <a:lnTo>
                    <a:pt x="25603" y="61364"/>
                  </a:lnTo>
                  <a:lnTo>
                    <a:pt x="25393" y="59220"/>
                  </a:lnTo>
                  <a:lnTo>
                    <a:pt x="25197" y="57115"/>
                  </a:lnTo>
                  <a:lnTo>
                    <a:pt x="24910" y="53702"/>
                  </a:lnTo>
                  <a:lnTo>
                    <a:pt x="24557" y="49871"/>
                  </a:lnTo>
                  <a:lnTo>
                    <a:pt x="24177" y="45726"/>
                  </a:lnTo>
                  <a:lnTo>
                    <a:pt x="23772" y="41358"/>
                  </a:lnTo>
                  <a:lnTo>
                    <a:pt x="23327" y="36834"/>
                  </a:lnTo>
                  <a:lnTo>
                    <a:pt x="22857" y="32258"/>
                  </a:lnTo>
                  <a:lnTo>
                    <a:pt x="22386" y="27707"/>
                  </a:lnTo>
                  <a:lnTo>
                    <a:pt x="21889" y="23262"/>
                  </a:lnTo>
                  <a:lnTo>
                    <a:pt x="21641" y="21117"/>
                  </a:lnTo>
                  <a:lnTo>
                    <a:pt x="21379" y="19025"/>
                  </a:lnTo>
                  <a:lnTo>
                    <a:pt x="21131" y="17012"/>
                  </a:lnTo>
                  <a:lnTo>
                    <a:pt x="20882" y="15063"/>
                  </a:lnTo>
                  <a:lnTo>
                    <a:pt x="20634" y="13220"/>
                  </a:lnTo>
                  <a:lnTo>
                    <a:pt x="20385" y="11481"/>
                  </a:lnTo>
                  <a:lnTo>
                    <a:pt x="20137" y="9859"/>
                  </a:lnTo>
                  <a:lnTo>
                    <a:pt x="19889" y="8356"/>
                  </a:lnTo>
                  <a:lnTo>
                    <a:pt x="19653" y="6996"/>
                  </a:lnTo>
                  <a:lnTo>
                    <a:pt x="19418" y="5767"/>
                  </a:lnTo>
                  <a:lnTo>
                    <a:pt x="19182" y="4707"/>
                  </a:lnTo>
                  <a:lnTo>
                    <a:pt x="19065" y="4237"/>
                  </a:lnTo>
                  <a:lnTo>
                    <a:pt x="18960" y="3818"/>
                  </a:lnTo>
                  <a:lnTo>
                    <a:pt x="18843" y="3439"/>
                  </a:lnTo>
                  <a:lnTo>
                    <a:pt x="18738" y="3099"/>
                  </a:lnTo>
                  <a:lnTo>
                    <a:pt x="18633" y="2811"/>
                  </a:lnTo>
                  <a:lnTo>
                    <a:pt x="18529" y="2576"/>
                  </a:lnTo>
                  <a:lnTo>
                    <a:pt x="18424" y="2393"/>
                  </a:lnTo>
                  <a:lnTo>
                    <a:pt x="18319" y="2249"/>
                  </a:lnTo>
                  <a:lnTo>
                    <a:pt x="18267" y="2210"/>
                  </a:lnTo>
                  <a:lnTo>
                    <a:pt x="18228" y="2171"/>
                  </a:lnTo>
                  <a:lnTo>
                    <a:pt x="18176" y="2145"/>
                  </a:lnTo>
                  <a:lnTo>
                    <a:pt x="18123" y="2145"/>
                  </a:lnTo>
                  <a:lnTo>
                    <a:pt x="17653" y="1779"/>
                  </a:lnTo>
                  <a:lnTo>
                    <a:pt x="17195" y="1452"/>
                  </a:lnTo>
                  <a:lnTo>
                    <a:pt x="16750" y="1164"/>
                  </a:lnTo>
                  <a:lnTo>
                    <a:pt x="16306" y="902"/>
                  </a:lnTo>
                  <a:lnTo>
                    <a:pt x="15874" y="680"/>
                  </a:lnTo>
                  <a:lnTo>
                    <a:pt x="15456" y="497"/>
                  </a:lnTo>
                  <a:lnTo>
                    <a:pt x="15051" y="340"/>
                  </a:lnTo>
                  <a:lnTo>
                    <a:pt x="14645" y="209"/>
                  </a:lnTo>
                  <a:lnTo>
                    <a:pt x="14253" y="118"/>
                  </a:lnTo>
                  <a:lnTo>
                    <a:pt x="13874" y="53"/>
                  </a:lnTo>
                  <a:lnTo>
                    <a:pt x="13495" y="13"/>
                  </a:lnTo>
                  <a:lnTo>
                    <a:pt x="13128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766;p38">
              <a:extLst>
                <a:ext uri="{FF2B5EF4-FFF2-40B4-BE49-F238E27FC236}">
                  <a16:creationId xmlns:a16="http://schemas.microsoft.com/office/drawing/2014/main" id="{E63E42FB-548A-A58A-42B3-792AC8BD4B16}"/>
                </a:ext>
              </a:extLst>
            </p:cNvPr>
            <p:cNvSpPr/>
            <p:nvPr/>
          </p:nvSpPr>
          <p:spPr>
            <a:xfrm>
              <a:off x="3696550" y="4820800"/>
              <a:ext cx="889825" cy="502775"/>
            </a:xfrm>
            <a:custGeom>
              <a:avLst/>
              <a:gdLst/>
              <a:ahLst/>
              <a:cxnLst/>
              <a:rect l="l" t="t" r="r" b="b"/>
              <a:pathLst>
                <a:path w="35593" h="20111" extrusionOk="0">
                  <a:moveTo>
                    <a:pt x="21811" y="0"/>
                  </a:moveTo>
                  <a:lnTo>
                    <a:pt x="21105" y="13"/>
                  </a:lnTo>
                  <a:lnTo>
                    <a:pt x="20399" y="53"/>
                  </a:lnTo>
                  <a:lnTo>
                    <a:pt x="19719" y="92"/>
                  </a:lnTo>
                  <a:lnTo>
                    <a:pt x="19065" y="157"/>
                  </a:lnTo>
                  <a:lnTo>
                    <a:pt x="18424" y="236"/>
                  </a:lnTo>
                  <a:lnTo>
                    <a:pt x="17797" y="223"/>
                  </a:lnTo>
                  <a:lnTo>
                    <a:pt x="17143" y="223"/>
                  </a:lnTo>
                  <a:lnTo>
                    <a:pt x="16476" y="236"/>
                  </a:lnTo>
                  <a:lnTo>
                    <a:pt x="15783" y="249"/>
                  </a:lnTo>
                  <a:lnTo>
                    <a:pt x="15090" y="275"/>
                  </a:lnTo>
                  <a:lnTo>
                    <a:pt x="14397" y="314"/>
                  </a:lnTo>
                  <a:lnTo>
                    <a:pt x="13678" y="366"/>
                  </a:lnTo>
                  <a:lnTo>
                    <a:pt x="12972" y="432"/>
                  </a:lnTo>
                  <a:lnTo>
                    <a:pt x="12253" y="523"/>
                  </a:lnTo>
                  <a:lnTo>
                    <a:pt x="11533" y="615"/>
                  </a:lnTo>
                  <a:lnTo>
                    <a:pt x="10814" y="732"/>
                  </a:lnTo>
                  <a:lnTo>
                    <a:pt x="10108" y="876"/>
                  </a:lnTo>
                  <a:lnTo>
                    <a:pt x="9402" y="1020"/>
                  </a:lnTo>
                  <a:lnTo>
                    <a:pt x="8709" y="1203"/>
                  </a:lnTo>
                  <a:lnTo>
                    <a:pt x="8016" y="1399"/>
                  </a:lnTo>
                  <a:lnTo>
                    <a:pt x="7349" y="1609"/>
                  </a:lnTo>
                  <a:lnTo>
                    <a:pt x="6682" y="1857"/>
                  </a:lnTo>
                  <a:lnTo>
                    <a:pt x="6042" y="2118"/>
                  </a:lnTo>
                  <a:lnTo>
                    <a:pt x="5728" y="2262"/>
                  </a:lnTo>
                  <a:lnTo>
                    <a:pt x="5414" y="2406"/>
                  </a:lnTo>
                  <a:lnTo>
                    <a:pt x="5113" y="2563"/>
                  </a:lnTo>
                  <a:lnTo>
                    <a:pt x="4826" y="2733"/>
                  </a:lnTo>
                  <a:lnTo>
                    <a:pt x="4525" y="2903"/>
                  </a:lnTo>
                  <a:lnTo>
                    <a:pt x="4250" y="3073"/>
                  </a:lnTo>
                  <a:lnTo>
                    <a:pt x="3963" y="3256"/>
                  </a:lnTo>
                  <a:lnTo>
                    <a:pt x="3688" y="3452"/>
                  </a:lnTo>
                  <a:lnTo>
                    <a:pt x="3427" y="3648"/>
                  </a:lnTo>
                  <a:lnTo>
                    <a:pt x="3178" y="3858"/>
                  </a:lnTo>
                  <a:lnTo>
                    <a:pt x="2917" y="4067"/>
                  </a:lnTo>
                  <a:lnTo>
                    <a:pt x="2681" y="4289"/>
                  </a:lnTo>
                  <a:lnTo>
                    <a:pt x="2446" y="4511"/>
                  </a:lnTo>
                  <a:lnTo>
                    <a:pt x="2224" y="4747"/>
                  </a:lnTo>
                  <a:lnTo>
                    <a:pt x="2001" y="4995"/>
                  </a:lnTo>
                  <a:lnTo>
                    <a:pt x="1805" y="5244"/>
                  </a:lnTo>
                  <a:lnTo>
                    <a:pt x="1596" y="5505"/>
                  </a:lnTo>
                  <a:lnTo>
                    <a:pt x="1413" y="5780"/>
                  </a:lnTo>
                  <a:lnTo>
                    <a:pt x="1230" y="6054"/>
                  </a:lnTo>
                  <a:lnTo>
                    <a:pt x="1060" y="6342"/>
                  </a:lnTo>
                  <a:lnTo>
                    <a:pt x="903" y="6643"/>
                  </a:lnTo>
                  <a:lnTo>
                    <a:pt x="759" y="6943"/>
                  </a:lnTo>
                  <a:lnTo>
                    <a:pt x="628" y="7257"/>
                  </a:lnTo>
                  <a:lnTo>
                    <a:pt x="498" y="7584"/>
                  </a:lnTo>
                  <a:lnTo>
                    <a:pt x="380" y="7924"/>
                  </a:lnTo>
                  <a:lnTo>
                    <a:pt x="288" y="8264"/>
                  </a:lnTo>
                  <a:lnTo>
                    <a:pt x="197" y="8617"/>
                  </a:lnTo>
                  <a:lnTo>
                    <a:pt x="118" y="8983"/>
                  </a:lnTo>
                  <a:lnTo>
                    <a:pt x="66" y="9310"/>
                  </a:lnTo>
                  <a:lnTo>
                    <a:pt x="27" y="9624"/>
                  </a:lnTo>
                  <a:lnTo>
                    <a:pt x="14" y="9951"/>
                  </a:lnTo>
                  <a:lnTo>
                    <a:pt x="1" y="10265"/>
                  </a:lnTo>
                  <a:lnTo>
                    <a:pt x="27" y="10578"/>
                  </a:lnTo>
                  <a:lnTo>
                    <a:pt x="53" y="10879"/>
                  </a:lnTo>
                  <a:lnTo>
                    <a:pt x="105" y="11180"/>
                  </a:lnTo>
                  <a:lnTo>
                    <a:pt x="158" y="11481"/>
                  </a:lnTo>
                  <a:lnTo>
                    <a:pt x="236" y="11781"/>
                  </a:lnTo>
                  <a:lnTo>
                    <a:pt x="328" y="12069"/>
                  </a:lnTo>
                  <a:lnTo>
                    <a:pt x="432" y="12357"/>
                  </a:lnTo>
                  <a:lnTo>
                    <a:pt x="550" y="12631"/>
                  </a:lnTo>
                  <a:lnTo>
                    <a:pt x="681" y="12906"/>
                  </a:lnTo>
                  <a:lnTo>
                    <a:pt x="811" y="13180"/>
                  </a:lnTo>
                  <a:lnTo>
                    <a:pt x="968" y="13442"/>
                  </a:lnTo>
                  <a:lnTo>
                    <a:pt x="1125" y="13703"/>
                  </a:lnTo>
                  <a:lnTo>
                    <a:pt x="1308" y="13965"/>
                  </a:lnTo>
                  <a:lnTo>
                    <a:pt x="1478" y="14213"/>
                  </a:lnTo>
                  <a:lnTo>
                    <a:pt x="1674" y="14449"/>
                  </a:lnTo>
                  <a:lnTo>
                    <a:pt x="1871" y="14697"/>
                  </a:lnTo>
                  <a:lnTo>
                    <a:pt x="2080" y="14920"/>
                  </a:lnTo>
                  <a:lnTo>
                    <a:pt x="2289" y="15155"/>
                  </a:lnTo>
                  <a:lnTo>
                    <a:pt x="2511" y="15377"/>
                  </a:lnTo>
                  <a:lnTo>
                    <a:pt x="2747" y="15586"/>
                  </a:lnTo>
                  <a:lnTo>
                    <a:pt x="2969" y="15796"/>
                  </a:lnTo>
                  <a:lnTo>
                    <a:pt x="3217" y="15992"/>
                  </a:lnTo>
                  <a:lnTo>
                    <a:pt x="3701" y="16384"/>
                  </a:lnTo>
                  <a:lnTo>
                    <a:pt x="4211" y="16737"/>
                  </a:lnTo>
                  <a:lnTo>
                    <a:pt x="4721" y="17077"/>
                  </a:lnTo>
                  <a:lnTo>
                    <a:pt x="5087" y="17299"/>
                  </a:lnTo>
                  <a:lnTo>
                    <a:pt x="5466" y="17508"/>
                  </a:lnTo>
                  <a:lnTo>
                    <a:pt x="5846" y="17705"/>
                  </a:lnTo>
                  <a:lnTo>
                    <a:pt x="6238" y="17888"/>
                  </a:lnTo>
                  <a:lnTo>
                    <a:pt x="6630" y="18071"/>
                  </a:lnTo>
                  <a:lnTo>
                    <a:pt x="7022" y="18241"/>
                  </a:lnTo>
                  <a:lnTo>
                    <a:pt x="7428" y="18398"/>
                  </a:lnTo>
                  <a:lnTo>
                    <a:pt x="7833" y="18541"/>
                  </a:lnTo>
                  <a:lnTo>
                    <a:pt x="8251" y="18685"/>
                  </a:lnTo>
                  <a:lnTo>
                    <a:pt x="8657" y="18816"/>
                  </a:lnTo>
                  <a:lnTo>
                    <a:pt x="9075" y="18947"/>
                  </a:lnTo>
                  <a:lnTo>
                    <a:pt x="9507" y="19064"/>
                  </a:lnTo>
                  <a:lnTo>
                    <a:pt x="9925" y="19169"/>
                  </a:lnTo>
                  <a:lnTo>
                    <a:pt x="10357" y="19274"/>
                  </a:lnTo>
                  <a:lnTo>
                    <a:pt x="11220" y="19444"/>
                  </a:lnTo>
                  <a:lnTo>
                    <a:pt x="12096" y="19601"/>
                  </a:lnTo>
                  <a:lnTo>
                    <a:pt x="12959" y="19731"/>
                  </a:lnTo>
                  <a:lnTo>
                    <a:pt x="13835" y="19836"/>
                  </a:lnTo>
                  <a:lnTo>
                    <a:pt x="14711" y="19927"/>
                  </a:lnTo>
                  <a:lnTo>
                    <a:pt x="15587" y="19993"/>
                  </a:lnTo>
                  <a:lnTo>
                    <a:pt x="16450" y="20045"/>
                  </a:lnTo>
                  <a:lnTo>
                    <a:pt x="17300" y="20084"/>
                  </a:lnTo>
                  <a:lnTo>
                    <a:pt x="18150" y="20111"/>
                  </a:lnTo>
                  <a:lnTo>
                    <a:pt x="18764" y="20111"/>
                  </a:lnTo>
                  <a:lnTo>
                    <a:pt x="19405" y="20097"/>
                  </a:lnTo>
                  <a:lnTo>
                    <a:pt x="20046" y="20084"/>
                  </a:lnTo>
                  <a:lnTo>
                    <a:pt x="20713" y="20032"/>
                  </a:lnTo>
                  <a:lnTo>
                    <a:pt x="21392" y="19980"/>
                  </a:lnTo>
                  <a:lnTo>
                    <a:pt x="22085" y="19901"/>
                  </a:lnTo>
                  <a:lnTo>
                    <a:pt x="22778" y="19810"/>
                  </a:lnTo>
                  <a:lnTo>
                    <a:pt x="23485" y="19692"/>
                  </a:lnTo>
                  <a:lnTo>
                    <a:pt x="24191" y="19561"/>
                  </a:lnTo>
                  <a:lnTo>
                    <a:pt x="24897" y="19418"/>
                  </a:lnTo>
                  <a:lnTo>
                    <a:pt x="25603" y="19248"/>
                  </a:lnTo>
                  <a:lnTo>
                    <a:pt x="26296" y="19051"/>
                  </a:lnTo>
                  <a:lnTo>
                    <a:pt x="26989" y="18842"/>
                  </a:lnTo>
                  <a:lnTo>
                    <a:pt x="27669" y="18594"/>
                  </a:lnTo>
                  <a:lnTo>
                    <a:pt x="28349" y="18345"/>
                  </a:lnTo>
                  <a:lnTo>
                    <a:pt x="29002" y="18058"/>
                  </a:lnTo>
                  <a:lnTo>
                    <a:pt x="29643" y="17757"/>
                  </a:lnTo>
                  <a:lnTo>
                    <a:pt x="29944" y="17587"/>
                  </a:lnTo>
                  <a:lnTo>
                    <a:pt x="30258" y="17417"/>
                  </a:lnTo>
                  <a:lnTo>
                    <a:pt x="30558" y="17247"/>
                  </a:lnTo>
                  <a:lnTo>
                    <a:pt x="30859" y="17064"/>
                  </a:lnTo>
                  <a:lnTo>
                    <a:pt x="31147" y="16881"/>
                  </a:lnTo>
                  <a:lnTo>
                    <a:pt x="31434" y="16685"/>
                  </a:lnTo>
                  <a:lnTo>
                    <a:pt x="31709" y="16489"/>
                  </a:lnTo>
                  <a:lnTo>
                    <a:pt x="31971" y="16279"/>
                  </a:lnTo>
                  <a:lnTo>
                    <a:pt x="32245" y="16070"/>
                  </a:lnTo>
                  <a:lnTo>
                    <a:pt x="32494" y="15848"/>
                  </a:lnTo>
                  <a:lnTo>
                    <a:pt x="32742" y="15613"/>
                  </a:lnTo>
                  <a:lnTo>
                    <a:pt x="32977" y="15377"/>
                  </a:lnTo>
                  <a:lnTo>
                    <a:pt x="33213" y="15142"/>
                  </a:lnTo>
                  <a:lnTo>
                    <a:pt x="33435" y="14893"/>
                  </a:lnTo>
                  <a:lnTo>
                    <a:pt x="33644" y="14645"/>
                  </a:lnTo>
                  <a:lnTo>
                    <a:pt x="33853" y="14370"/>
                  </a:lnTo>
                  <a:lnTo>
                    <a:pt x="34050" y="14109"/>
                  </a:lnTo>
                  <a:lnTo>
                    <a:pt x="34233" y="13834"/>
                  </a:lnTo>
                  <a:lnTo>
                    <a:pt x="34403" y="13547"/>
                  </a:lnTo>
                  <a:lnTo>
                    <a:pt x="34573" y="13259"/>
                  </a:lnTo>
                  <a:lnTo>
                    <a:pt x="34716" y="12958"/>
                  </a:lnTo>
                  <a:lnTo>
                    <a:pt x="34860" y="12644"/>
                  </a:lnTo>
                  <a:lnTo>
                    <a:pt x="34991" y="12331"/>
                  </a:lnTo>
                  <a:lnTo>
                    <a:pt x="35109" y="12017"/>
                  </a:lnTo>
                  <a:lnTo>
                    <a:pt x="35213" y="11677"/>
                  </a:lnTo>
                  <a:lnTo>
                    <a:pt x="35305" y="11337"/>
                  </a:lnTo>
                  <a:lnTo>
                    <a:pt x="35383" y="10997"/>
                  </a:lnTo>
                  <a:lnTo>
                    <a:pt x="35462" y="10644"/>
                  </a:lnTo>
                  <a:lnTo>
                    <a:pt x="35514" y="10278"/>
                  </a:lnTo>
                  <a:lnTo>
                    <a:pt x="35553" y="9912"/>
                  </a:lnTo>
                  <a:lnTo>
                    <a:pt x="35579" y="9480"/>
                  </a:lnTo>
                  <a:lnTo>
                    <a:pt x="35593" y="9075"/>
                  </a:lnTo>
                  <a:lnTo>
                    <a:pt x="35593" y="8669"/>
                  </a:lnTo>
                  <a:lnTo>
                    <a:pt x="35566" y="8277"/>
                  </a:lnTo>
                  <a:lnTo>
                    <a:pt x="35527" y="7898"/>
                  </a:lnTo>
                  <a:lnTo>
                    <a:pt x="35475" y="7532"/>
                  </a:lnTo>
                  <a:lnTo>
                    <a:pt x="35409" y="7166"/>
                  </a:lnTo>
                  <a:lnTo>
                    <a:pt x="35318" y="6813"/>
                  </a:lnTo>
                  <a:lnTo>
                    <a:pt x="35226" y="6486"/>
                  </a:lnTo>
                  <a:lnTo>
                    <a:pt x="35109" y="6159"/>
                  </a:lnTo>
                  <a:lnTo>
                    <a:pt x="34978" y="5832"/>
                  </a:lnTo>
                  <a:lnTo>
                    <a:pt x="34847" y="5531"/>
                  </a:lnTo>
                  <a:lnTo>
                    <a:pt x="34690" y="5230"/>
                  </a:lnTo>
                  <a:lnTo>
                    <a:pt x="34520" y="4943"/>
                  </a:lnTo>
                  <a:lnTo>
                    <a:pt x="34337" y="4668"/>
                  </a:lnTo>
                  <a:lnTo>
                    <a:pt x="34154" y="4394"/>
                  </a:lnTo>
                  <a:lnTo>
                    <a:pt x="33945" y="4132"/>
                  </a:lnTo>
                  <a:lnTo>
                    <a:pt x="33736" y="3884"/>
                  </a:lnTo>
                  <a:lnTo>
                    <a:pt x="33514" y="3648"/>
                  </a:lnTo>
                  <a:lnTo>
                    <a:pt x="33278" y="3413"/>
                  </a:lnTo>
                  <a:lnTo>
                    <a:pt x="33030" y="3191"/>
                  </a:lnTo>
                  <a:lnTo>
                    <a:pt x="32781" y="2981"/>
                  </a:lnTo>
                  <a:lnTo>
                    <a:pt x="32507" y="2772"/>
                  </a:lnTo>
                  <a:lnTo>
                    <a:pt x="32245" y="2576"/>
                  </a:lnTo>
                  <a:lnTo>
                    <a:pt x="31958" y="2380"/>
                  </a:lnTo>
                  <a:lnTo>
                    <a:pt x="31670" y="2197"/>
                  </a:lnTo>
                  <a:lnTo>
                    <a:pt x="31369" y="2027"/>
                  </a:lnTo>
                  <a:lnTo>
                    <a:pt x="31068" y="1870"/>
                  </a:lnTo>
                  <a:lnTo>
                    <a:pt x="30755" y="1713"/>
                  </a:lnTo>
                  <a:lnTo>
                    <a:pt x="30441" y="1556"/>
                  </a:lnTo>
                  <a:lnTo>
                    <a:pt x="30114" y="1425"/>
                  </a:lnTo>
                  <a:lnTo>
                    <a:pt x="29787" y="1282"/>
                  </a:lnTo>
                  <a:lnTo>
                    <a:pt x="29447" y="1164"/>
                  </a:lnTo>
                  <a:lnTo>
                    <a:pt x="29107" y="1046"/>
                  </a:lnTo>
                  <a:lnTo>
                    <a:pt x="28754" y="929"/>
                  </a:lnTo>
                  <a:lnTo>
                    <a:pt x="28414" y="824"/>
                  </a:lnTo>
                  <a:lnTo>
                    <a:pt x="27695" y="641"/>
                  </a:lnTo>
                  <a:lnTo>
                    <a:pt x="26976" y="471"/>
                  </a:lnTo>
                  <a:lnTo>
                    <a:pt x="26243" y="340"/>
                  </a:lnTo>
                  <a:lnTo>
                    <a:pt x="25498" y="223"/>
                  </a:lnTo>
                  <a:lnTo>
                    <a:pt x="24753" y="144"/>
                  </a:lnTo>
                  <a:lnTo>
                    <a:pt x="24021" y="79"/>
                  </a:lnTo>
                  <a:lnTo>
                    <a:pt x="23275" y="26"/>
                  </a:lnTo>
                  <a:lnTo>
                    <a:pt x="22543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Google Shape;1767;p38">
              <a:extLst>
                <a:ext uri="{FF2B5EF4-FFF2-40B4-BE49-F238E27FC236}">
                  <a16:creationId xmlns:a16="http://schemas.microsoft.com/office/drawing/2014/main" id="{DA907367-8618-5E3E-60EB-3F76E45B40CD}"/>
                </a:ext>
              </a:extLst>
            </p:cNvPr>
            <p:cNvSpPr/>
            <p:nvPr/>
          </p:nvSpPr>
          <p:spPr>
            <a:xfrm>
              <a:off x="4809300" y="238125"/>
              <a:ext cx="1575300" cy="1900875"/>
            </a:xfrm>
            <a:custGeom>
              <a:avLst/>
              <a:gdLst/>
              <a:ahLst/>
              <a:cxnLst/>
              <a:rect l="l" t="t" r="r" b="b"/>
              <a:pathLst>
                <a:path w="63012" h="76035" extrusionOk="0">
                  <a:moveTo>
                    <a:pt x="23719" y="0"/>
                  </a:moveTo>
                  <a:lnTo>
                    <a:pt x="22922" y="13"/>
                  </a:lnTo>
                  <a:lnTo>
                    <a:pt x="22124" y="39"/>
                  </a:lnTo>
                  <a:lnTo>
                    <a:pt x="21326" y="118"/>
                  </a:lnTo>
                  <a:lnTo>
                    <a:pt x="20503" y="209"/>
                  </a:lnTo>
                  <a:lnTo>
                    <a:pt x="19679" y="340"/>
                  </a:lnTo>
                  <a:lnTo>
                    <a:pt x="18842" y="510"/>
                  </a:lnTo>
                  <a:lnTo>
                    <a:pt x="18005" y="693"/>
                  </a:lnTo>
                  <a:lnTo>
                    <a:pt x="17155" y="928"/>
                  </a:lnTo>
                  <a:lnTo>
                    <a:pt x="16292" y="1190"/>
                  </a:lnTo>
                  <a:lnTo>
                    <a:pt x="15416" y="1478"/>
                  </a:lnTo>
                  <a:lnTo>
                    <a:pt x="14540" y="1804"/>
                  </a:lnTo>
                  <a:lnTo>
                    <a:pt x="13651" y="2171"/>
                  </a:lnTo>
                  <a:lnTo>
                    <a:pt x="12762" y="2563"/>
                  </a:lnTo>
                  <a:lnTo>
                    <a:pt x="11847" y="2994"/>
                  </a:lnTo>
                  <a:lnTo>
                    <a:pt x="10931" y="3465"/>
                  </a:lnTo>
                  <a:lnTo>
                    <a:pt x="10016" y="3962"/>
                  </a:lnTo>
                  <a:lnTo>
                    <a:pt x="9807" y="4080"/>
                  </a:lnTo>
                  <a:lnTo>
                    <a:pt x="9218" y="4433"/>
                  </a:lnTo>
                  <a:lnTo>
                    <a:pt x="8787" y="4707"/>
                  </a:lnTo>
                  <a:lnTo>
                    <a:pt x="8303" y="5034"/>
                  </a:lnTo>
                  <a:lnTo>
                    <a:pt x="7741" y="5413"/>
                  </a:lnTo>
                  <a:lnTo>
                    <a:pt x="7113" y="5858"/>
                  </a:lnTo>
                  <a:lnTo>
                    <a:pt x="6433" y="6355"/>
                  </a:lnTo>
                  <a:lnTo>
                    <a:pt x="5714" y="6904"/>
                  </a:lnTo>
                  <a:lnTo>
                    <a:pt x="4956" y="7518"/>
                  </a:lnTo>
                  <a:lnTo>
                    <a:pt x="4158" y="8198"/>
                  </a:lnTo>
                  <a:lnTo>
                    <a:pt x="3334" y="8931"/>
                  </a:lnTo>
                  <a:lnTo>
                    <a:pt x="2916" y="9310"/>
                  </a:lnTo>
                  <a:lnTo>
                    <a:pt x="2484" y="9715"/>
                  </a:lnTo>
                  <a:lnTo>
                    <a:pt x="2066" y="10134"/>
                  </a:lnTo>
                  <a:lnTo>
                    <a:pt x="1635" y="10565"/>
                  </a:lnTo>
                  <a:lnTo>
                    <a:pt x="1203" y="11010"/>
                  </a:lnTo>
                  <a:lnTo>
                    <a:pt x="772" y="11467"/>
                  </a:lnTo>
                  <a:lnTo>
                    <a:pt x="667" y="11585"/>
                  </a:lnTo>
                  <a:lnTo>
                    <a:pt x="575" y="11716"/>
                  </a:lnTo>
                  <a:lnTo>
                    <a:pt x="484" y="11860"/>
                  </a:lnTo>
                  <a:lnTo>
                    <a:pt x="405" y="12003"/>
                  </a:lnTo>
                  <a:lnTo>
                    <a:pt x="340" y="12160"/>
                  </a:lnTo>
                  <a:lnTo>
                    <a:pt x="275" y="12317"/>
                  </a:lnTo>
                  <a:lnTo>
                    <a:pt x="209" y="12487"/>
                  </a:lnTo>
                  <a:lnTo>
                    <a:pt x="157" y="12670"/>
                  </a:lnTo>
                  <a:lnTo>
                    <a:pt x="118" y="12853"/>
                  </a:lnTo>
                  <a:lnTo>
                    <a:pt x="79" y="13049"/>
                  </a:lnTo>
                  <a:lnTo>
                    <a:pt x="52" y="13246"/>
                  </a:lnTo>
                  <a:lnTo>
                    <a:pt x="26" y="13455"/>
                  </a:lnTo>
                  <a:lnTo>
                    <a:pt x="0" y="13899"/>
                  </a:lnTo>
                  <a:lnTo>
                    <a:pt x="13" y="14370"/>
                  </a:lnTo>
                  <a:lnTo>
                    <a:pt x="39" y="14854"/>
                  </a:lnTo>
                  <a:lnTo>
                    <a:pt x="92" y="15377"/>
                  </a:lnTo>
                  <a:lnTo>
                    <a:pt x="170" y="15926"/>
                  </a:lnTo>
                  <a:lnTo>
                    <a:pt x="275" y="16501"/>
                  </a:lnTo>
                  <a:lnTo>
                    <a:pt x="405" y="17090"/>
                  </a:lnTo>
                  <a:lnTo>
                    <a:pt x="549" y="17704"/>
                  </a:lnTo>
                  <a:lnTo>
                    <a:pt x="732" y="18345"/>
                  </a:lnTo>
                  <a:lnTo>
                    <a:pt x="928" y="19012"/>
                  </a:lnTo>
                  <a:lnTo>
                    <a:pt x="1138" y="19679"/>
                  </a:lnTo>
                  <a:lnTo>
                    <a:pt x="1373" y="20385"/>
                  </a:lnTo>
                  <a:lnTo>
                    <a:pt x="1635" y="21104"/>
                  </a:lnTo>
                  <a:lnTo>
                    <a:pt x="1909" y="21836"/>
                  </a:lnTo>
                  <a:lnTo>
                    <a:pt x="2197" y="22582"/>
                  </a:lnTo>
                  <a:lnTo>
                    <a:pt x="2511" y="23340"/>
                  </a:lnTo>
                  <a:lnTo>
                    <a:pt x="2837" y="24125"/>
                  </a:lnTo>
                  <a:lnTo>
                    <a:pt x="3191" y="24922"/>
                  </a:lnTo>
                  <a:lnTo>
                    <a:pt x="3544" y="25720"/>
                  </a:lnTo>
                  <a:lnTo>
                    <a:pt x="3923" y="26530"/>
                  </a:lnTo>
                  <a:lnTo>
                    <a:pt x="4315" y="27367"/>
                  </a:lnTo>
                  <a:lnTo>
                    <a:pt x="4720" y="28204"/>
                  </a:lnTo>
                  <a:lnTo>
                    <a:pt x="5570" y="29891"/>
                  </a:lnTo>
                  <a:lnTo>
                    <a:pt x="6472" y="31617"/>
                  </a:lnTo>
                  <a:lnTo>
                    <a:pt x="7401" y="33369"/>
                  </a:lnTo>
                  <a:lnTo>
                    <a:pt x="8382" y="35121"/>
                  </a:lnTo>
                  <a:lnTo>
                    <a:pt x="9388" y="36886"/>
                  </a:lnTo>
                  <a:lnTo>
                    <a:pt x="10421" y="38638"/>
                  </a:lnTo>
                  <a:lnTo>
                    <a:pt x="11480" y="40391"/>
                  </a:lnTo>
                  <a:lnTo>
                    <a:pt x="12553" y="42130"/>
                  </a:lnTo>
                  <a:lnTo>
                    <a:pt x="13638" y="43830"/>
                  </a:lnTo>
                  <a:lnTo>
                    <a:pt x="14723" y="45503"/>
                  </a:lnTo>
                  <a:lnTo>
                    <a:pt x="15822" y="47151"/>
                  </a:lnTo>
                  <a:lnTo>
                    <a:pt x="16907" y="48733"/>
                  </a:lnTo>
                  <a:lnTo>
                    <a:pt x="17979" y="50276"/>
                  </a:lnTo>
                  <a:lnTo>
                    <a:pt x="19038" y="51740"/>
                  </a:lnTo>
                  <a:lnTo>
                    <a:pt x="20071" y="53152"/>
                  </a:lnTo>
                  <a:lnTo>
                    <a:pt x="21091" y="54473"/>
                  </a:lnTo>
                  <a:lnTo>
                    <a:pt x="22072" y="55715"/>
                  </a:lnTo>
                  <a:lnTo>
                    <a:pt x="23026" y="56866"/>
                  </a:lnTo>
                  <a:lnTo>
                    <a:pt x="23771" y="57755"/>
                  </a:lnTo>
                  <a:lnTo>
                    <a:pt x="24556" y="58670"/>
                  </a:lnTo>
                  <a:lnTo>
                    <a:pt x="25393" y="59612"/>
                  </a:lnTo>
                  <a:lnTo>
                    <a:pt x="26282" y="60592"/>
                  </a:lnTo>
                  <a:lnTo>
                    <a:pt x="27197" y="61586"/>
                  </a:lnTo>
                  <a:lnTo>
                    <a:pt x="28152" y="62593"/>
                  </a:lnTo>
                  <a:lnTo>
                    <a:pt x="29146" y="63600"/>
                  </a:lnTo>
                  <a:lnTo>
                    <a:pt x="30179" y="64620"/>
                  </a:lnTo>
                  <a:lnTo>
                    <a:pt x="31238" y="65627"/>
                  </a:lnTo>
                  <a:lnTo>
                    <a:pt x="32323" y="66620"/>
                  </a:lnTo>
                  <a:lnTo>
                    <a:pt x="32872" y="67117"/>
                  </a:lnTo>
                  <a:lnTo>
                    <a:pt x="33434" y="67601"/>
                  </a:lnTo>
                  <a:lnTo>
                    <a:pt x="34010" y="68085"/>
                  </a:lnTo>
                  <a:lnTo>
                    <a:pt x="34572" y="68556"/>
                  </a:lnTo>
                  <a:lnTo>
                    <a:pt x="35160" y="69026"/>
                  </a:lnTo>
                  <a:lnTo>
                    <a:pt x="35749" y="69484"/>
                  </a:lnTo>
                  <a:lnTo>
                    <a:pt x="36337" y="69942"/>
                  </a:lnTo>
                  <a:lnTo>
                    <a:pt x="36926" y="70373"/>
                  </a:lnTo>
                  <a:lnTo>
                    <a:pt x="37527" y="70805"/>
                  </a:lnTo>
                  <a:lnTo>
                    <a:pt x="38142" y="71223"/>
                  </a:lnTo>
                  <a:lnTo>
                    <a:pt x="38743" y="71628"/>
                  </a:lnTo>
                  <a:lnTo>
                    <a:pt x="39358" y="72021"/>
                  </a:lnTo>
                  <a:lnTo>
                    <a:pt x="39985" y="72400"/>
                  </a:lnTo>
                  <a:lnTo>
                    <a:pt x="40600" y="72766"/>
                  </a:lnTo>
                  <a:lnTo>
                    <a:pt x="41227" y="73119"/>
                  </a:lnTo>
                  <a:lnTo>
                    <a:pt x="41855" y="73459"/>
                  </a:lnTo>
                  <a:lnTo>
                    <a:pt x="42483" y="73773"/>
                  </a:lnTo>
                  <a:lnTo>
                    <a:pt x="43123" y="74073"/>
                  </a:lnTo>
                  <a:lnTo>
                    <a:pt x="43751" y="74348"/>
                  </a:lnTo>
                  <a:lnTo>
                    <a:pt x="44392" y="74610"/>
                  </a:lnTo>
                  <a:lnTo>
                    <a:pt x="45032" y="74858"/>
                  </a:lnTo>
                  <a:lnTo>
                    <a:pt x="45673" y="75080"/>
                  </a:lnTo>
                  <a:lnTo>
                    <a:pt x="46314" y="75289"/>
                  </a:lnTo>
                  <a:lnTo>
                    <a:pt x="46968" y="75459"/>
                  </a:lnTo>
                  <a:lnTo>
                    <a:pt x="47608" y="75616"/>
                  </a:lnTo>
                  <a:lnTo>
                    <a:pt x="48249" y="75747"/>
                  </a:lnTo>
                  <a:lnTo>
                    <a:pt x="48903" y="75865"/>
                  </a:lnTo>
                  <a:lnTo>
                    <a:pt x="49543" y="75943"/>
                  </a:lnTo>
                  <a:lnTo>
                    <a:pt x="50184" y="75996"/>
                  </a:lnTo>
                  <a:lnTo>
                    <a:pt x="50838" y="76035"/>
                  </a:lnTo>
                  <a:lnTo>
                    <a:pt x="51479" y="76035"/>
                  </a:lnTo>
                  <a:lnTo>
                    <a:pt x="52119" y="76009"/>
                  </a:lnTo>
                  <a:lnTo>
                    <a:pt x="52760" y="75956"/>
                  </a:lnTo>
                  <a:lnTo>
                    <a:pt x="53401" y="75878"/>
                  </a:lnTo>
                  <a:lnTo>
                    <a:pt x="54041" y="75760"/>
                  </a:lnTo>
                  <a:lnTo>
                    <a:pt x="54355" y="75695"/>
                  </a:lnTo>
                  <a:lnTo>
                    <a:pt x="54682" y="75616"/>
                  </a:lnTo>
                  <a:lnTo>
                    <a:pt x="54996" y="75525"/>
                  </a:lnTo>
                  <a:lnTo>
                    <a:pt x="55310" y="75433"/>
                  </a:lnTo>
                  <a:lnTo>
                    <a:pt x="55624" y="75342"/>
                  </a:lnTo>
                  <a:lnTo>
                    <a:pt x="55937" y="75224"/>
                  </a:lnTo>
                  <a:lnTo>
                    <a:pt x="56264" y="75106"/>
                  </a:lnTo>
                  <a:lnTo>
                    <a:pt x="56578" y="74989"/>
                  </a:lnTo>
                  <a:lnTo>
                    <a:pt x="56892" y="74845"/>
                  </a:lnTo>
                  <a:lnTo>
                    <a:pt x="57193" y="74714"/>
                  </a:lnTo>
                  <a:lnTo>
                    <a:pt x="57507" y="74557"/>
                  </a:lnTo>
                  <a:lnTo>
                    <a:pt x="57820" y="74400"/>
                  </a:lnTo>
                  <a:lnTo>
                    <a:pt x="58134" y="74230"/>
                  </a:lnTo>
                  <a:lnTo>
                    <a:pt x="58435" y="74047"/>
                  </a:lnTo>
                  <a:lnTo>
                    <a:pt x="58749" y="73864"/>
                  </a:lnTo>
                  <a:lnTo>
                    <a:pt x="59049" y="73668"/>
                  </a:lnTo>
                  <a:lnTo>
                    <a:pt x="59363" y="73459"/>
                  </a:lnTo>
                  <a:lnTo>
                    <a:pt x="59664" y="73237"/>
                  </a:lnTo>
                  <a:lnTo>
                    <a:pt x="59899" y="73067"/>
                  </a:lnTo>
                  <a:lnTo>
                    <a:pt x="60109" y="72884"/>
                  </a:lnTo>
                  <a:lnTo>
                    <a:pt x="60331" y="72700"/>
                  </a:lnTo>
                  <a:lnTo>
                    <a:pt x="60527" y="72504"/>
                  </a:lnTo>
                  <a:lnTo>
                    <a:pt x="60723" y="72295"/>
                  </a:lnTo>
                  <a:lnTo>
                    <a:pt x="60906" y="72086"/>
                  </a:lnTo>
                  <a:lnTo>
                    <a:pt x="61076" y="71864"/>
                  </a:lnTo>
                  <a:lnTo>
                    <a:pt x="61246" y="71641"/>
                  </a:lnTo>
                  <a:lnTo>
                    <a:pt x="61403" y="71406"/>
                  </a:lnTo>
                  <a:lnTo>
                    <a:pt x="61560" y="71158"/>
                  </a:lnTo>
                  <a:lnTo>
                    <a:pt x="61704" y="70909"/>
                  </a:lnTo>
                  <a:lnTo>
                    <a:pt x="61835" y="70661"/>
                  </a:lnTo>
                  <a:lnTo>
                    <a:pt x="61965" y="70399"/>
                  </a:lnTo>
                  <a:lnTo>
                    <a:pt x="62083" y="70125"/>
                  </a:lnTo>
                  <a:lnTo>
                    <a:pt x="62188" y="69850"/>
                  </a:lnTo>
                  <a:lnTo>
                    <a:pt x="62292" y="69575"/>
                  </a:lnTo>
                  <a:lnTo>
                    <a:pt x="62384" y="69288"/>
                  </a:lnTo>
                  <a:lnTo>
                    <a:pt x="62475" y="68987"/>
                  </a:lnTo>
                  <a:lnTo>
                    <a:pt x="62554" y="68686"/>
                  </a:lnTo>
                  <a:lnTo>
                    <a:pt x="62632" y="68386"/>
                  </a:lnTo>
                  <a:lnTo>
                    <a:pt x="62698" y="68072"/>
                  </a:lnTo>
                  <a:lnTo>
                    <a:pt x="62763" y="67758"/>
                  </a:lnTo>
                  <a:lnTo>
                    <a:pt x="62867" y="67104"/>
                  </a:lnTo>
                  <a:lnTo>
                    <a:pt x="62933" y="66437"/>
                  </a:lnTo>
                  <a:lnTo>
                    <a:pt x="62985" y="65744"/>
                  </a:lnTo>
                  <a:lnTo>
                    <a:pt x="63011" y="65038"/>
                  </a:lnTo>
                  <a:lnTo>
                    <a:pt x="63011" y="64319"/>
                  </a:lnTo>
                  <a:lnTo>
                    <a:pt x="62985" y="63574"/>
                  </a:lnTo>
                  <a:lnTo>
                    <a:pt x="62946" y="62815"/>
                  </a:lnTo>
                  <a:lnTo>
                    <a:pt x="62881" y="62031"/>
                  </a:lnTo>
                  <a:lnTo>
                    <a:pt x="62789" y="61246"/>
                  </a:lnTo>
                  <a:lnTo>
                    <a:pt x="62684" y="60449"/>
                  </a:lnTo>
                  <a:lnTo>
                    <a:pt x="62567" y="59638"/>
                  </a:lnTo>
                  <a:lnTo>
                    <a:pt x="62423" y="58814"/>
                  </a:lnTo>
                  <a:lnTo>
                    <a:pt x="62253" y="57977"/>
                  </a:lnTo>
                  <a:lnTo>
                    <a:pt x="62083" y="57127"/>
                  </a:lnTo>
                  <a:lnTo>
                    <a:pt x="61887" y="56278"/>
                  </a:lnTo>
                  <a:lnTo>
                    <a:pt x="61691" y="55428"/>
                  </a:lnTo>
                  <a:lnTo>
                    <a:pt x="61468" y="54565"/>
                  </a:lnTo>
                  <a:lnTo>
                    <a:pt x="61233" y="53702"/>
                  </a:lnTo>
                  <a:lnTo>
                    <a:pt x="60985" y="52826"/>
                  </a:lnTo>
                  <a:lnTo>
                    <a:pt x="60736" y="51949"/>
                  </a:lnTo>
                  <a:lnTo>
                    <a:pt x="60462" y="51073"/>
                  </a:lnTo>
                  <a:lnTo>
                    <a:pt x="60187" y="50197"/>
                  </a:lnTo>
                  <a:lnTo>
                    <a:pt x="59899" y="49321"/>
                  </a:lnTo>
                  <a:lnTo>
                    <a:pt x="59311" y="47582"/>
                  </a:lnTo>
                  <a:lnTo>
                    <a:pt x="58696" y="45843"/>
                  </a:lnTo>
                  <a:lnTo>
                    <a:pt x="58056" y="44130"/>
                  </a:lnTo>
                  <a:lnTo>
                    <a:pt x="57415" y="42457"/>
                  </a:lnTo>
                  <a:lnTo>
                    <a:pt x="56774" y="40809"/>
                  </a:lnTo>
                  <a:lnTo>
                    <a:pt x="56120" y="39201"/>
                  </a:lnTo>
                  <a:lnTo>
                    <a:pt x="55480" y="37658"/>
                  </a:lnTo>
                  <a:lnTo>
                    <a:pt x="54264" y="34768"/>
                  </a:lnTo>
                  <a:lnTo>
                    <a:pt x="53165" y="32179"/>
                  </a:lnTo>
                  <a:lnTo>
                    <a:pt x="52237" y="29969"/>
                  </a:lnTo>
                  <a:lnTo>
                    <a:pt x="51858" y="29015"/>
                  </a:lnTo>
                  <a:lnTo>
                    <a:pt x="51544" y="28191"/>
                  </a:lnTo>
                  <a:lnTo>
                    <a:pt x="51152" y="27171"/>
                  </a:lnTo>
                  <a:lnTo>
                    <a:pt x="50760" y="26164"/>
                  </a:lnTo>
                  <a:lnTo>
                    <a:pt x="50367" y="25171"/>
                  </a:lnTo>
                  <a:lnTo>
                    <a:pt x="49949" y="24190"/>
                  </a:lnTo>
                  <a:lnTo>
                    <a:pt x="49530" y="23235"/>
                  </a:lnTo>
                  <a:lnTo>
                    <a:pt x="49112" y="22281"/>
                  </a:lnTo>
                  <a:lnTo>
                    <a:pt x="48680" y="21339"/>
                  </a:lnTo>
                  <a:lnTo>
                    <a:pt x="48236" y="20424"/>
                  </a:lnTo>
                  <a:lnTo>
                    <a:pt x="47791" y="19509"/>
                  </a:lnTo>
                  <a:lnTo>
                    <a:pt x="47334" y="18620"/>
                  </a:lnTo>
                  <a:lnTo>
                    <a:pt x="46863" y="17744"/>
                  </a:lnTo>
                  <a:lnTo>
                    <a:pt x="46392" y="16894"/>
                  </a:lnTo>
                  <a:lnTo>
                    <a:pt x="45908" y="16044"/>
                  </a:lnTo>
                  <a:lnTo>
                    <a:pt x="45425" y="15220"/>
                  </a:lnTo>
                  <a:lnTo>
                    <a:pt x="44915" y="14422"/>
                  </a:lnTo>
                  <a:lnTo>
                    <a:pt x="44418" y="13625"/>
                  </a:lnTo>
                  <a:lnTo>
                    <a:pt x="43895" y="12853"/>
                  </a:lnTo>
                  <a:lnTo>
                    <a:pt x="43372" y="12108"/>
                  </a:lnTo>
                  <a:lnTo>
                    <a:pt x="42836" y="11376"/>
                  </a:lnTo>
                  <a:lnTo>
                    <a:pt x="42300" y="10657"/>
                  </a:lnTo>
                  <a:lnTo>
                    <a:pt x="41750" y="9964"/>
                  </a:lnTo>
                  <a:lnTo>
                    <a:pt x="41201" y="9284"/>
                  </a:lnTo>
                  <a:lnTo>
                    <a:pt x="40626" y="8630"/>
                  </a:lnTo>
                  <a:lnTo>
                    <a:pt x="40051" y="8002"/>
                  </a:lnTo>
                  <a:lnTo>
                    <a:pt x="39475" y="7388"/>
                  </a:lnTo>
                  <a:lnTo>
                    <a:pt x="38887" y="6799"/>
                  </a:lnTo>
                  <a:lnTo>
                    <a:pt x="38285" y="6224"/>
                  </a:lnTo>
                  <a:lnTo>
                    <a:pt x="37671" y="5675"/>
                  </a:lnTo>
                  <a:lnTo>
                    <a:pt x="37056" y="5152"/>
                  </a:lnTo>
                  <a:lnTo>
                    <a:pt x="36442" y="4655"/>
                  </a:lnTo>
                  <a:lnTo>
                    <a:pt x="35801" y="4184"/>
                  </a:lnTo>
                  <a:lnTo>
                    <a:pt x="35160" y="3727"/>
                  </a:lnTo>
                  <a:lnTo>
                    <a:pt x="34507" y="3295"/>
                  </a:lnTo>
                  <a:lnTo>
                    <a:pt x="33853" y="2890"/>
                  </a:lnTo>
                  <a:lnTo>
                    <a:pt x="33186" y="2511"/>
                  </a:lnTo>
                  <a:lnTo>
                    <a:pt x="32506" y="2157"/>
                  </a:lnTo>
                  <a:lnTo>
                    <a:pt x="31826" y="1831"/>
                  </a:lnTo>
                  <a:lnTo>
                    <a:pt x="31133" y="1517"/>
                  </a:lnTo>
                  <a:lnTo>
                    <a:pt x="30427" y="1242"/>
                  </a:lnTo>
                  <a:lnTo>
                    <a:pt x="29721" y="994"/>
                  </a:lnTo>
                  <a:lnTo>
                    <a:pt x="29002" y="771"/>
                  </a:lnTo>
                  <a:lnTo>
                    <a:pt x="28269" y="575"/>
                  </a:lnTo>
                  <a:lnTo>
                    <a:pt x="27537" y="405"/>
                  </a:lnTo>
                  <a:lnTo>
                    <a:pt x="26792" y="275"/>
                  </a:lnTo>
                  <a:lnTo>
                    <a:pt x="26034" y="157"/>
                  </a:lnTo>
                  <a:lnTo>
                    <a:pt x="25275" y="78"/>
                  </a:lnTo>
                  <a:lnTo>
                    <a:pt x="24491" y="26"/>
                  </a:lnTo>
                  <a:lnTo>
                    <a:pt x="23719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1768;p38">
              <a:extLst>
                <a:ext uri="{FF2B5EF4-FFF2-40B4-BE49-F238E27FC236}">
                  <a16:creationId xmlns:a16="http://schemas.microsoft.com/office/drawing/2014/main" id="{C819F98C-38D3-62B7-0E99-E5CB639F366B}"/>
                </a:ext>
              </a:extLst>
            </p:cNvPr>
            <p:cNvSpPr/>
            <p:nvPr/>
          </p:nvSpPr>
          <p:spPr>
            <a:xfrm>
              <a:off x="2828000" y="238125"/>
              <a:ext cx="1575325" cy="1900875"/>
            </a:xfrm>
            <a:custGeom>
              <a:avLst/>
              <a:gdLst/>
              <a:ahLst/>
              <a:cxnLst/>
              <a:rect l="l" t="t" r="r" b="b"/>
              <a:pathLst>
                <a:path w="63013" h="76035" extrusionOk="0">
                  <a:moveTo>
                    <a:pt x="39293" y="0"/>
                  </a:moveTo>
                  <a:lnTo>
                    <a:pt x="38522" y="26"/>
                  </a:lnTo>
                  <a:lnTo>
                    <a:pt x="37750" y="78"/>
                  </a:lnTo>
                  <a:lnTo>
                    <a:pt x="36979" y="157"/>
                  </a:lnTo>
                  <a:lnTo>
                    <a:pt x="36220" y="275"/>
                  </a:lnTo>
                  <a:lnTo>
                    <a:pt x="35475" y="405"/>
                  </a:lnTo>
                  <a:lnTo>
                    <a:pt x="34743" y="575"/>
                  </a:lnTo>
                  <a:lnTo>
                    <a:pt x="34011" y="771"/>
                  </a:lnTo>
                  <a:lnTo>
                    <a:pt x="33291" y="994"/>
                  </a:lnTo>
                  <a:lnTo>
                    <a:pt x="32585" y="1242"/>
                  </a:lnTo>
                  <a:lnTo>
                    <a:pt x="31879" y="1517"/>
                  </a:lnTo>
                  <a:lnTo>
                    <a:pt x="31186" y="1831"/>
                  </a:lnTo>
                  <a:lnTo>
                    <a:pt x="30506" y="2157"/>
                  </a:lnTo>
                  <a:lnTo>
                    <a:pt x="29826" y="2511"/>
                  </a:lnTo>
                  <a:lnTo>
                    <a:pt x="29160" y="2890"/>
                  </a:lnTo>
                  <a:lnTo>
                    <a:pt x="28506" y="3295"/>
                  </a:lnTo>
                  <a:lnTo>
                    <a:pt x="27852" y="3727"/>
                  </a:lnTo>
                  <a:lnTo>
                    <a:pt x="27211" y="4184"/>
                  </a:lnTo>
                  <a:lnTo>
                    <a:pt x="26571" y="4655"/>
                  </a:lnTo>
                  <a:lnTo>
                    <a:pt x="25956" y="5152"/>
                  </a:lnTo>
                  <a:lnTo>
                    <a:pt x="25341" y="5675"/>
                  </a:lnTo>
                  <a:lnTo>
                    <a:pt x="24727" y="6224"/>
                  </a:lnTo>
                  <a:lnTo>
                    <a:pt x="24125" y="6799"/>
                  </a:lnTo>
                  <a:lnTo>
                    <a:pt x="23537" y="7388"/>
                  </a:lnTo>
                  <a:lnTo>
                    <a:pt x="22962" y="8002"/>
                  </a:lnTo>
                  <a:lnTo>
                    <a:pt x="22386" y="8630"/>
                  </a:lnTo>
                  <a:lnTo>
                    <a:pt x="21811" y="9284"/>
                  </a:lnTo>
                  <a:lnTo>
                    <a:pt x="21262" y="9964"/>
                  </a:lnTo>
                  <a:lnTo>
                    <a:pt x="20713" y="10657"/>
                  </a:lnTo>
                  <a:lnTo>
                    <a:pt x="20177" y="11376"/>
                  </a:lnTo>
                  <a:lnTo>
                    <a:pt x="19640" y="12108"/>
                  </a:lnTo>
                  <a:lnTo>
                    <a:pt x="19117" y="12853"/>
                  </a:lnTo>
                  <a:lnTo>
                    <a:pt x="18594" y="13625"/>
                  </a:lnTo>
                  <a:lnTo>
                    <a:pt x="18098" y="14422"/>
                  </a:lnTo>
                  <a:lnTo>
                    <a:pt x="17601" y="15220"/>
                  </a:lnTo>
                  <a:lnTo>
                    <a:pt x="17104" y="16044"/>
                  </a:lnTo>
                  <a:lnTo>
                    <a:pt x="16620" y="16894"/>
                  </a:lnTo>
                  <a:lnTo>
                    <a:pt x="16149" y="17744"/>
                  </a:lnTo>
                  <a:lnTo>
                    <a:pt x="15679" y="18620"/>
                  </a:lnTo>
                  <a:lnTo>
                    <a:pt x="15221" y="19509"/>
                  </a:lnTo>
                  <a:lnTo>
                    <a:pt x="14776" y="20424"/>
                  </a:lnTo>
                  <a:lnTo>
                    <a:pt x="14332" y="21339"/>
                  </a:lnTo>
                  <a:lnTo>
                    <a:pt x="13900" y="22281"/>
                  </a:lnTo>
                  <a:lnTo>
                    <a:pt x="13482" y="23235"/>
                  </a:lnTo>
                  <a:lnTo>
                    <a:pt x="13063" y="24190"/>
                  </a:lnTo>
                  <a:lnTo>
                    <a:pt x="12645" y="25171"/>
                  </a:lnTo>
                  <a:lnTo>
                    <a:pt x="12253" y="26164"/>
                  </a:lnTo>
                  <a:lnTo>
                    <a:pt x="11860" y="27171"/>
                  </a:lnTo>
                  <a:lnTo>
                    <a:pt x="11468" y="28191"/>
                  </a:lnTo>
                  <a:lnTo>
                    <a:pt x="11154" y="29015"/>
                  </a:lnTo>
                  <a:lnTo>
                    <a:pt x="10775" y="29969"/>
                  </a:lnTo>
                  <a:lnTo>
                    <a:pt x="9847" y="32179"/>
                  </a:lnTo>
                  <a:lnTo>
                    <a:pt x="8749" y="34768"/>
                  </a:lnTo>
                  <a:lnTo>
                    <a:pt x="7532" y="37658"/>
                  </a:lnTo>
                  <a:lnTo>
                    <a:pt x="6892" y="39201"/>
                  </a:lnTo>
                  <a:lnTo>
                    <a:pt x="6251" y="40809"/>
                  </a:lnTo>
                  <a:lnTo>
                    <a:pt x="5597" y="42457"/>
                  </a:lnTo>
                  <a:lnTo>
                    <a:pt x="4957" y="44130"/>
                  </a:lnTo>
                  <a:lnTo>
                    <a:pt x="4316" y="45843"/>
                  </a:lnTo>
                  <a:lnTo>
                    <a:pt x="3701" y="47582"/>
                  </a:lnTo>
                  <a:lnTo>
                    <a:pt x="3113" y="49321"/>
                  </a:lnTo>
                  <a:lnTo>
                    <a:pt x="2825" y="50197"/>
                  </a:lnTo>
                  <a:lnTo>
                    <a:pt x="2551" y="51073"/>
                  </a:lnTo>
                  <a:lnTo>
                    <a:pt x="2289" y="51949"/>
                  </a:lnTo>
                  <a:lnTo>
                    <a:pt x="2028" y="52826"/>
                  </a:lnTo>
                  <a:lnTo>
                    <a:pt x="1779" y="53702"/>
                  </a:lnTo>
                  <a:lnTo>
                    <a:pt x="1544" y="54565"/>
                  </a:lnTo>
                  <a:lnTo>
                    <a:pt x="1335" y="55428"/>
                  </a:lnTo>
                  <a:lnTo>
                    <a:pt x="1125" y="56278"/>
                  </a:lnTo>
                  <a:lnTo>
                    <a:pt x="929" y="57127"/>
                  </a:lnTo>
                  <a:lnTo>
                    <a:pt x="759" y="57977"/>
                  </a:lnTo>
                  <a:lnTo>
                    <a:pt x="589" y="58814"/>
                  </a:lnTo>
                  <a:lnTo>
                    <a:pt x="446" y="59638"/>
                  </a:lnTo>
                  <a:lnTo>
                    <a:pt x="328" y="60449"/>
                  </a:lnTo>
                  <a:lnTo>
                    <a:pt x="223" y="61246"/>
                  </a:lnTo>
                  <a:lnTo>
                    <a:pt x="132" y="62031"/>
                  </a:lnTo>
                  <a:lnTo>
                    <a:pt x="66" y="62815"/>
                  </a:lnTo>
                  <a:lnTo>
                    <a:pt x="27" y="63574"/>
                  </a:lnTo>
                  <a:lnTo>
                    <a:pt x="1" y="64319"/>
                  </a:lnTo>
                  <a:lnTo>
                    <a:pt x="1" y="65038"/>
                  </a:lnTo>
                  <a:lnTo>
                    <a:pt x="27" y="65744"/>
                  </a:lnTo>
                  <a:lnTo>
                    <a:pt x="79" y="66437"/>
                  </a:lnTo>
                  <a:lnTo>
                    <a:pt x="145" y="67104"/>
                  </a:lnTo>
                  <a:lnTo>
                    <a:pt x="249" y="67758"/>
                  </a:lnTo>
                  <a:lnTo>
                    <a:pt x="315" y="68072"/>
                  </a:lnTo>
                  <a:lnTo>
                    <a:pt x="380" y="68386"/>
                  </a:lnTo>
                  <a:lnTo>
                    <a:pt x="459" y="68686"/>
                  </a:lnTo>
                  <a:lnTo>
                    <a:pt x="537" y="68987"/>
                  </a:lnTo>
                  <a:lnTo>
                    <a:pt x="629" y="69288"/>
                  </a:lnTo>
                  <a:lnTo>
                    <a:pt x="720" y="69575"/>
                  </a:lnTo>
                  <a:lnTo>
                    <a:pt x="825" y="69850"/>
                  </a:lnTo>
                  <a:lnTo>
                    <a:pt x="929" y="70125"/>
                  </a:lnTo>
                  <a:lnTo>
                    <a:pt x="1060" y="70399"/>
                  </a:lnTo>
                  <a:lnTo>
                    <a:pt x="1178" y="70661"/>
                  </a:lnTo>
                  <a:lnTo>
                    <a:pt x="1322" y="70909"/>
                  </a:lnTo>
                  <a:lnTo>
                    <a:pt x="1452" y="71158"/>
                  </a:lnTo>
                  <a:lnTo>
                    <a:pt x="1609" y="71406"/>
                  </a:lnTo>
                  <a:lnTo>
                    <a:pt x="1766" y="71641"/>
                  </a:lnTo>
                  <a:lnTo>
                    <a:pt x="1936" y="71864"/>
                  </a:lnTo>
                  <a:lnTo>
                    <a:pt x="2106" y="72086"/>
                  </a:lnTo>
                  <a:lnTo>
                    <a:pt x="2289" y="72295"/>
                  </a:lnTo>
                  <a:lnTo>
                    <a:pt x="2485" y="72504"/>
                  </a:lnTo>
                  <a:lnTo>
                    <a:pt x="2695" y="72700"/>
                  </a:lnTo>
                  <a:lnTo>
                    <a:pt x="2904" y="72884"/>
                  </a:lnTo>
                  <a:lnTo>
                    <a:pt x="3113" y="73067"/>
                  </a:lnTo>
                  <a:lnTo>
                    <a:pt x="3348" y="73237"/>
                  </a:lnTo>
                  <a:lnTo>
                    <a:pt x="3649" y="73459"/>
                  </a:lnTo>
                  <a:lnTo>
                    <a:pt x="3963" y="73668"/>
                  </a:lnTo>
                  <a:lnTo>
                    <a:pt x="4264" y="73864"/>
                  </a:lnTo>
                  <a:lnTo>
                    <a:pt x="4577" y="74047"/>
                  </a:lnTo>
                  <a:lnTo>
                    <a:pt x="4878" y="74230"/>
                  </a:lnTo>
                  <a:lnTo>
                    <a:pt x="5192" y="74400"/>
                  </a:lnTo>
                  <a:lnTo>
                    <a:pt x="5506" y="74557"/>
                  </a:lnTo>
                  <a:lnTo>
                    <a:pt x="5820" y="74714"/>
                  </a:lnTo>
                  <a:lnTo>
                    <a:pt x="6133" y="74845"/>
                  </a:lnTo>
                  <a:lnTo>
                    <a:pt x="6447" y="74989"/>
                  </a:lnTo>
                  <a:lnTo>
                    <a:pt x="6761" y="75106"/>
                  </a:lnTo>
                  <a:lnTo>
                    <a:pt x="7075" y="75224"/>
                  </a:lnTo>
                  <a:lnTo>
                    <a:pt x="7389" y="75342"/>
                  </a:lnTo>
                  <a:lnTo>
                    <a:pt x="7702" y="75433"/>
                  </a:lnTo>
                  <a:lnTo>
                    <a:pt x="8016" y="75525"/>
                  </a:lnTo>
                  <a:lnTo>
                    <a:pt x="8330" y="75616"/>
                  </a:lnTo>
                  <a:lnTo>
                    <a:pt x="8657" y="75695"/>
                  </a:lnTo>
                  <a:lnTo>
                    <a:pt x="8971" y="75760"/>
                  </a:lnTo>
                  <a:lnTo>
                    <a:pt x="9611" y="75878"/>
                  </a:lnTo>
                  <a:lnTo>
                    <a:pt x="10252" y="75956"/>
                  </a:lnTo>
                  <a:lnTo>
                    <a:pt x="10893" y="76009"/>
                  </a:lnTo>
                  <a:lnTo>
                    <a:pt x="11534" y="76035"/>
                  </a:lnTo>
                  <a:lnTo>
                    <a:pt x="12174" y="76035"/>
                  </a:lnTo>
                  <a:lnTo>
                    <a:pt x="12828" y="75996"/>
                  </a:lnTo>
                  <a:lnTo>
                    <a:pt x="13469" y="75943"/>
                  </a:lnTo>
                  <a:lnTo>
                    <a:pt x="14123" y="75865"/>
                  </a:lnTo>
                  <a:lnTo>
                    <a:pt x="14763" y="75747"/>
                  </a:lnTo>
                  <a:lnTo>
                    <a:pt x="15404" y="75616"/>
                  </a:lnTo>
                  <a:lnTo>
                    <a:pt x="16058" y="75459"/>
                  </a:lnTo>
                  <a:lnTo>
                    <a:pt x="16698" y="75289"/>
                  </a:lnTo>
                  <a:lnTo>
                    <a:pt x="17339" y="75080"/>
                  </a:lnTo>
                  <a:lnTo>
                    <a:pt x="17980" y="74858"/>
                  </a:lnTo>
                  <a:lnTo>
                    <a:pt x="18621" y="74610"/>
                  </a:lnTo>
                  <a:lnTo>
                    <a:pt x="19261" y="74348"/>
                  </a:lnTo>
                  <a:lnTo>
                    <a:pt x="19889" y="74073"/>
                  </a:lnTo>
                  <a:lnTo>
                    <a:pt x="20530" y="73773"/>
                  </a:lnTo>
                  <a:lnTo>
                    <a:pt x="21157" y="73459"/>
                  </a:lnTo>
                  <a:lnTo>
                    <a:pt x="21785" y="73119"/>
                  </a:lnTo>
                  <a:lnTo>
                    <a:pt x="22413" y="72766"/>
                  </a:lnTo>
                  <a:lnTo>
                    <a:pt x="23027" y="72400"/>
                  </a:lnTo>
                  <a:lnTo>
                    <a:pt x="23655" y="72021"/>
                  </a:lnTo>
                  <a:lnTo>
                    <a:pt x="24269" y="71628"/>
                  </a:lnTo>
                  <a:lnTo>
                    <a:pt x="24871" y="71223"/>
                  </a:lnTo>
                  <a:lnTo>
                    <a:pt x="25485" y="70805"/>
                  </a:lnTo>
                  <a:lnTo>
                    <a:pt x="26087" y="70373"/>
                  </a:lnTo>
                  <a:lnTo>
                    <a:pt x="26675" y="69942"/>
                  </a:lnTo>
                  <a:lnTo>
                    <a:pt x="27264" y="69484"/>
                  </a:lnTo>
                  <a:lnTo>
                    <a:pt x="27852" y="69026"/>
                  </a:lnTo>
                  <a:lnTo>
                    <a:pt x="28440" y="68556"/>
                  </a:lnTo>
                  <a:lnTo>
                    <a:pt x="29016" y="68085"/>
                  </a:lnTo>
                  <a:lnTo>
                    <a:pt x="29578" y="67601"/>
                  </a:lnTo>
                  <a:lnTo>
                    <a:pt x="30140" y="67117"/>
                  </a:lnTo>
                  <a:lnTo>
                    <a:pt x="30689" y="66620"/>
                  </a:lnTo>
                  <a:lnTo>
                    <a:pt x="31788" y="65627"/>
                  </a:lnTo>
                  <a:lnTo>
                    <a:pt x="32847" y="64620"/>
                  </a:lnTo>
                  <a:lnTo>
                    <a:pt x="33867" y="63600"/>
                  </a:lnTo>
                  <a:lnTo>
                    <a:pt x="34860" y="62593"/>
                  </a:lnTo>
                  <a:lnTo>
                    <a:pt x="35815" y="61586"/>
                  </a:lnTo>
                  <a:lnTo>
                    <a:pt x="36730" y="60592"/>
                  </a:lnTo>
                  <a:lnTo>
                    <a:pt x="37619" y="59612"/>
                  </a:lnTo>
                  <a:lnTo>
                    <a:pt x="38456" y="58670"/>
                  </a:lnTo>
                  <a:lnTo>
                    <a:pt x="39241" y="57755"/>
                  </a:lnTo>
                  <a:lnTo>
                    <a:pt x="39986" y="56866"/>
                  </a:lnTo>
                  <a:lnTo>
                    <a:pt x="40941" y="55715"/>
                  </a:lnTo>
                  <a:lnTo>
                    <a:pt x="41921" y="54473"/>
                  </a:lnTo>
                  <a:lnTo>
                    <a:pt x="42941" y="53152"/>
                  </a:lnTo>
                  <a:lnTo>
                    <a:pt x="43974" y="51740"/>
                  </a:lnTo>
                  <a:lnTo>
                    <a:pt x="45033" y="50276"/>
                  </a:lnTo>
                  <a:lnTo>
                    <a:pt x="46105" y="48733"/>
                  </a:lnTo>
                  <a:lnTo>
                    <a:pt x="47191" y="47151"/>
                  </a:lnTo>
                  <a:lnTo>
                    <a:pt x="48289" y="45503"/>
                  </a:lnTo>
                  <a:lnTo>
                    <a:pt x="49374" y="43830"/>
                  </a:lnTo>
                  <a:lnTo>
                    <a:pt x="50460" y="42130"/>
                  </a:lnTo>
                  <a:lnTo>
                    <a:pt x="51532" y="40391"/>
                  </a:lnTo>
                  <a:lnTo>
                    <a:pt x="52591" y="38638"/>
                  </a:lnTo>
                  <a:lnTo>
                    <a:pt x="53624" y="36886"/>
                  </a:lnTo>
                  <a:lnTo>
                    <a:pt x="54631" y="35121"/>
                  </a:lnTo>
                  <a:lnTo>
                    <a:pt x="55611" y="33369"/>
                  </a:lnTo>
                  <a:lnTo>
                    <a:pt x="56540" y="31617"/>
                  </a:lnTo>
                  <a:lnTo>
                    <a:pt x="57442" y="29891"/>
                  </a:lnTo>
                  <a:lnTo>
                    <a:pt x="58292" y="28204"/>
                  </a:lnTo>
                  <a:lnTo>
                    <a:pt x="58697" y="27367"/>
                  </a:lnTo>
                  <a:lnTo>
                    <a:pt x="59090" y="26530"/>
                  </a:lnTo>
                  <a:lnTo>
                    <a:pt x="59469" y="25720"/>
                  </a:lnTo>
                  <a:lnTo>
                    <a:pt x="59822" y="24922"/>
                  </a:lnTo>
                  <a:lnTo>
                    <a:pt x="60175" y="24125"/>
                  </a:lnTo>
                  <a:lnTo>
                    <a:pt x="60502" y="23340"/>
                  </a:lnTo>
                  <a:lnTo>
                    <a:pt x="60815" y="22582"/>
                  </a:lnTo>
                  <a:lnTo>
                    <a:pt x="61103" y="21836"/>
                  </a:lnTo>
                  <a:lnTo>
                    <a:pt x="61378" y="21104"/>
                  </a:lnTo>
                  <a:lnTo>
                    <a:pt x="61639" y="20385"/>
                  </a:lnTo>
                  <a:lnTo>
                    <a:pt x="61875" y="19679"/>
                  </a:lnTo>
                  <a:lnTo>
                    <a:pt x="62084" y="19012"/>
                  </a:lnTo>
                  <a:lnTo>
                    <a:pt x="62280" y="18345"/>
                  </a:lnTo>
                  <a:lnTo>
                    <a:pt x="62463" y="17704"/>
                  </a:lnTo>
                  <a:lnTo>
                    <a:pt x="62607" y="17090"/>
                  </a:lnTo>
                  <a:lnTo>
                    <a:pt x="62738" y="16501"/>
                  </a:lnTo>
                  <a:lnTo>
                    <a:pt x="62842" y="15926"/>
                  </a:lnTo>
                  <a:lnTo>
                    <a:pt x="62921" y="15377"/>
                  </a:lnTo>
                  <a:lnTo>
                    <a:pt x="62973" y="14854"/>
                  </a:lnTo>
                  <a:lnTo>
                    <a:pt x="63012" y="14370"/>
                  </a:lnTo>
                  <a:lnTo>
                    <a:pt x="63012" y="13899"/>
                  </a:lnTo>
                  <a:lnTo>
                    <a:pt x="62986" y="13455"/>
                  </a:lnTo>
                  <a:lnTo>
                    <a:pt x="62960" y="13246"/>
                  </a:lnTo>
                  <a:lnTo>
                    <a:pt x="62934" y="13049"/>
                  </a:lnTo>
                  <a:lnTo>
                    <a:pt x="62895" y="12853"/>
                  </a:lnTo>
                  <a:lnTo>
                    <a:pt x="62855" y="12670"/>
                  </a:lnTo>
                  <a:lnTo>
                    <a:pt x="62803" y="12487"/>
                  </a:lnTo>
                  <a:lnTo>
                    <a:pt x="62751" y="12317"/>
                  </a:lnTo>
                  <a:lnTo>
                    <a:pt x="62685" y="12160"/>
                  </a:lnTo>
                  <a:lnTo>
                    <a:pt x="62607" y="12003"/>
                  </a:lnTo>
                  <a:lnTo>
                    <a:pt x="62528" y="11860"/>
                  </a:lnTo>
                  <a:lnTo>
                    <a:pt x="62437" y="11716"/>
                  </a:lnTo>
                  <a:lnTo>
                    <a:pt x="62345" y="11585"/>
                  </a:lnTo>
                  <a:lnTo>
                    <a:pt x="62241" y="11467"/>
                  </a:lnTo>
                  <a:lnTo>
                    <a:pt x="61809" y="11010"/>
                  </a:lnTo>
                  <a:lnTo>
                    <a:pt x="61378" y="10565"/>
                  </a:lnTo>
                  <a:lnTo>
                    <a:pt x="60946" y="10134"/>
                  </a:lnTo>
                  <a:lnTo>
                    <a:pt x="60528" y="9715"/>
                  </a:lnTo>
                  <a:lnTo>
                    <a:pt x="60096" y="9310"/>
                  </a:lnTo>
                  <a:lnTo>
                    <a:pt x="59678" y="8931"/>
                  </a:lnTo>
                  <a:lnTo>
                    <a:pt x="58854" y="8198"/>
                  </a:lnTo>
                  <a:lnTo>
                    <a:pt x="58070" y="7518"/>
                  </a:lnTo>
                  <a:lnTo>
                    <a:pt x="57298" y="6904"/>
                  </a:lnTo>
                  <a:lnTo>
                    <a:pt x="56579" y="6355"/>
                  </a:lnTo>
                  <a:lnTo>
                    <a:pt x="55899" y="5858"/>
                  </a:lnTo>
                  <a:lnTo>
                    <a:pt x="55285" y="5413"/>
                  </a:lnTo>
                  <a:lnTo>
                    <a:pt x="54722" y="5034"/>
                  </a:lnTo>
                  <a:lnTo>
                    <a:pt x="54225" y="4707"/>
                  </a:lnTo>
                  <a:lnTo>
                    <a:pt x="53807" y="4433"/>
                  </a:lnTo>
                  <a:lnTo>
                    <a:pt x="53219" y="4080"/>
                  </a:lnTo>
                  <a:lnTo>
                    <a:pt x="53009" y="3962"/>
                  </a:lnTo>
                  <a:lnTo>
                    <a:pt x="52081" y="3465"/>
                  </a:lnTo>
                  <a:lnTo>
                    <a:pt x="51166" y="2994"/>
                  </a:lnTo>
                  <a:lnTo>
                    <a:pt x="50264" y="2563"/>
                  </a:lnTo>
                  <a:lnTo>
                    <a:pt x="49361" y="2171"/>
                  </a:lnTo>
                  <a:lnTo>
                    <a:pt x="48472" y="1804"/>
                  </a:lnTo>
                  <a:lnTo>
                    <a:pt x="47596" y="1478"/>
                  </a:lnTo>
                  <a:lnTo>
                    <a:pt x="46720" y="1190"/>
                  </a:lnTo>
                  <a:lnTo>
                    <a:pt x="45857" y="928"/>
                  </a:lnTo>
                  <a:lnTo>
                    <a:pt x="45007" y="693"/>
                  </a:lnTo>
                  <a:lnTo>
                    <a:pt x="44170" y="510"/>
                  </a:lnTo>
                  <a:lnTo>
                    <a:pt x="43333" y="340"/>
                  </a:lnTo>
                  <a:lnTo>
                    <a:pt x="42510" y="209"/>
                  </a:lnTo>
                  <a:lnTo>
                    <a:pt x="41699" y="118"/>
                  </a:lnTo>
                  <a:lnTo>
                    <a:pt x="40888" y="39"/>
                  </a:lnTo>
                  <a:lnTo>
                    <a:pt x="40091" y="13"/>
                  </a:lnTo>
                  <a:lnTo>
                    <a:pt x="39293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1769;p38">
              <a:extLst>
                <a:ext uri="{FF2B5EF4-FFF2-40B4-BE49-F238E27FC236}">
                  <a16:creationId xmlns:a16="http://schemas.microsoft.com/office/drawing/2014/main" id="{239DABC9-9014-D95C-1306-E41420CECC7D}"/>
                </a:ext>
              </a:extLst>
            </p:cNvPr>
            <p:cNvSpPr/>
            <p:nvPr/>
          </p:nvSpPr>
          <p:spPr>
            <a:xfrm>
              <a:off x="3379800" y="338475"/>
              <a:ext cx="2453650" cy="2454975"/>
            </a:xfrm>
            <a:custGeom>
              <a:avLst/>
              <a:gdLst/>
              <a:ahLst/>
              <a:cxnLst/>
              <a:rect l="l" t="t" r="r" b="b"/>
              <a:pathLst>
                <a:path w="98146" h="98199" extrusionOk="0">
                  <a:moveTo>
                    <a:pt x="46759" y="0"/>
                  </a:moveTo>
                  <a:lnTo>
                    <a:pt x="45987" y="26"/>
                  </a:lnTo>
                  <a:lnTo>
                    <a:pt x="45203" y="66"/>
                  </a:lnTo>
                  <a:lnTo>
                    <a:pt x="44405" y="105"/>
                  </a:lnTo>
                  <a:lnTo>
                    <a:pt x="43869" y="144"/>
                  </a:lnTo>
                  <a:lnTo>
                    <a:pt x="43333" y="196"/>
                  </a:lnTo>
                  <a:lnTo>
                    <a:pt x="42810" y="262"/>
                  </a:lnTo>
                  <a:lnTo>
                    <a:pt x="42287" y="340"/>
                  </a:lnTo>
                  <a:lnTo>
                    <a:pt x="41777" y="419"/>
                  </a:lnTo>
                  <a:lnTo>
                    <a:pt x="41267" y="523"/>
                  </a:lnTo>
                  <a:lnTo>
                    <a:pt x="40757" y="628"/>
                  </a:lnTo>
                  <a:lnTo>
                    <a:pt x="40260" y="746"/>
                  </a:lnTo>
                  <a:lnTo>
                    <a:pt x="39763" y="863"/>
                  </a:lnTo>
                  <a:lnTo>
                    <a:pt x="39280" y="1007"/>
                  </a:lnTo>
                  <a:lnTo>
                    <a:pt x="38796" y="1151"/>
                  </a:lnTo>
                  <a:lnTo>
                    <a:pt x="38312" y="1308"/>
                  </a:lnTo>
                  <a:lnTo>
                    <a:pt x="37828" y="1465"/>
                  </a:lnTo>
                  <a:lnTo>
                    <a:pt x="37357" y="1648"/>
                  </a:lnTo>
                  <a:lnTo>
                    <a:pt x="36900" y="1831"/>
                  </a:lnTo>
                  <a:lnTo>
                    <a:pt x="36429" y="2014"/>
                  </a:lnTo>
                  <a:lnTo>
                    <a:pt x="35971" y="2223"/>
                  </a:lnTo>
                  <a:lnTo>
                    <a:pt x="35527" y="2432"/>
                  </a:lnTo>
                  <a:lnTo>
                    <a:pt x="35082" y="2641"/>
                  </a:lnTo>
                  <a:lnTo>
                    <a:pt x="34638" y="2877"/>
                  </a:lnTo>
                  <a:lnTo>
                    <a:pt x="34193" y="3112"/>
                  </a:lnTo>
                  <a:lnTo>
                    <a:pt x="33762" y="3361"/>
                  </a:lnTo>
                  <a:lnTo>
                    <a:pt x="33330" y="3609"/>
                  </a:lnTo>
                  <a:lnTo>
                    <a:pt x="32912" y="3871"/>
                  </a:lnTo>
                  <a:lnTo>
                    <a:pt x="32493" y="4132"/>
                  </a:lnTo>
                  <a:lnTo>
                    <a:pt x="32075" y="4407"/>
                  </a:lnTo>
                  <a:lnTo>
                    <a:pt x="31657" y="4694"/>
                  </a:lnTo>
                  <a:lnTo>
                    <a:pt x="31251" y="4982"/>
                  </a:lnTo>
                  <a:lnTo>
                    <a:pt x="30859" y="5283"/>
                  </a:lnTo>
                  <a:lnTo>
                    <a:pt x="30454" y="5597"/>
                  </a:lnTo>
                  <a:lnTo>
                    <a:pt x="30061" y="5910"/>
                  </a:lnTo>
                  <a:lnTo>
                    <a:pt x="29669" y="6224"/>
                  </a:lnTo>
                  <a:lnTo>
                    <a:pt x="29290" y="6551"/>
                  </a:lnTo>
                  <a:lnTo>
                    <a:pt x="28911" y="6878"/>
                  </a:lnTo>
                  <a:lnTo>
                    <a:pt x="28165" y="7571"/>
                  </a:lnTo>
                  <a:lnTo>
                    <a:pt x="27433" y="8277"/>
                  </a:lnTo>
                  <a:lnTo>
                    <a:pt x="26727" y="9022"/>
                  </a:lnTo>
                  <a:lnTo>
                    <a:pt x="26021" y="9781"/>
                  </a:lnTo>
                  <a:lnTo>
                    <a:pt x="25341" y="10565"/>
                  </a:lnTo>
                  <a:lnTo>
                    <a:pt x="24687" y="11363"/>
                  </a:lnTo>
                  <a:lnTo>
                    <a:pt x="24033" y="12187"/>
                  </a:lnTo>
                  <a:lnTo>
                    <a:pt x="23406" y="13024"/>
                  </a:lnTo>
                  <a:lnTo>
                    <a:pt x="22791" y="13887"/>
                  </a:lnTo>
                  <a:lnTo>
                    <a:pt x="22203" y="14763"/>
                  </a:lnTo>
                  <a:lnTo>
                    <a:pt x="21614" y="15652"/>
                  </a:lnTo>
                  <a:lnTo>
                    <a:pt x="21052" y="16554"/>
                  </a:lnTo>
                  <a:lnTo>
                    <a:pt x="20503" y="17482"/>
                  </a:lnTo>
                  <a:lnTo>
                    <a:pt x="19967" y="18411"/>
                  </a:lnTo>
                  <a:lnTo>
                    <a:pt x="19444" y="19352"/>
                  </a:lnTo>
                  <a:lnTo>
                    <a:pt x="18947" y="20307"/>
                  </a:lnTo>
                  <a:lnTo>
                    <a:pt x="18450" y="21274"/>
                  </a:lnTo>
                  <a:lnTo>
                    <a:pt x="17979" y="22242"/>
                  </a:lnTo>
                  <a:lnTo>
                    <a:pt x="17522" y="23223"/>
                  </a:lnTo>
                  <a:lnTo>
                    <a:pt x="17077" y="24216"/>
                  </a:lnTo>
                  <a:lnTo>
                    <a:pt x="16646" y="25210"/>
                  </a:lnTo>
                  <a:lnTo>
                    <a:pt x="16227" y="26204"/>
                  </a:lnTo>
                  <a:lnTo>
                    <a:pt x="15822" y="27198"/>
                  </a:lnTo>
                  <a:lnTo>
                    <a:pt x="15430" y="28191"/>
                  </a:lnTo>
                  <a:lnTo>
                    <a:pt x="15064" y="29198"/>
                  </a:lnTo>
                  <a:lnTo>
                    <a:pt x="14697" y="30205"/>
                  </a:lnTo>
                  <a:lnTo>
                    <a:pt x="14344" y="31199"/>
                  </a:lnTo>
                  <a:lnTo>
                    <a:pt x="14004" y="32192"/>
                  </a:lnTo>
                  <a:lnTo>
                    <a:pt x="13691" y="33199"/>
                  </a:lnTo>
                  <a:lnTo>
                    <a:pt x="13377" y="34180"/>
                  </a:lnTo>
                  <a:lnTo>
                    <a:pt x="13076" y="35174"/>
                  </a:lnTo>
                  <a:lnTo>
                    <a:pt x="12788" y="36141"/>
                  </a:lnTo>
                  <a:lnTo>
                    <a:pt x="12527" y="37122"/>
                  </a:lnTo>
                  <a:lnTo>
                    <a:pt x="12265" y="38076"/>
                  </a:lnTo>
                  <a:lnTo>
                    <a:pt x="12017" y="39031"/>
                  </a:lnTo>
                  <a:lnTo>
                    <a:pt x="11782" y="39972"/>
                  </a:lnTo>
                  <a:lnTo>
                    <a:pt x="11546" y="40901"/>
                  </a:lnTo>
                  <a:lnTo>
                    <a:pt x="11337" y="41816"/>
                  </a:lnTo>
                  <a:lnTo>
                    <a:pt x="11141" y="42718"/>
                  </a:lnTo>
                  <a:lnTo>
                    <a:pt x="10762" y="44484"/>
                  </a:lnTo>
                  <a:lnTo>
                    <a:pt x="10435" y="46183"/>
                  </a:lnTo>
                  <a:lnTo>
                    <a:pt x="10147" y="47792"/>
                  </a:lnTo>
                  <a:lnTo>
                    <a:pt x="9912" y="49321"/>
                  </a:lnTo>
                  <a:lnTo>
                    <a:pt x="9794" y="50054"/>
                  </a:lnTo>
                  <a:lnTo>
                    <a:pt x="9663" y="50760"/>
                  </a:lnTo>
                  <a:lnTo>
                    <a:pt x="9506" y="51453"/>
                  </a:lnTo>
                  <a:lnTo>
                    <a:pt x="9363" y="52120"/>
                  </a:lnTo>
                  <a:lnTo>
                    <a:pt x="9193" y="52760"/>
                  </a:lnTo>
                  <a:lnTo>
                    <a:pt x="9010" y="53375"/>
                  </a:lnTo>
                  <a:lnTo>
                    <a:pt x="8827" y="53976"/>
                  </a:lnTo>
                  <a:lnTo>
                    <a:pt x="8617" y="54565"/>
                  </a:lnTo>
                  <a:lnTo>
                    <a:pt x="8408" y="55127"/>
                  </a:lnTo>
                  <a:lnTo>
                    <a:pt x="8199" y="55676"/>
                  </a:lnTo>
                  <a:lnTo>
                    <a:pt x="7977" y="56212"/>
                  </a:lnTo>
                  <a:lnTo>
                    <a:pt x="7741" y="56735"/>
                  </a:lnTo>
                  <a:lnTo>
                    <a:pt x="7506" y="57232"/>
                  </a:lnTo>
                  <a:lnTo>
                    <a:pt x="7271" y="57729"/>
                  </a:lnTo>
                  <a:lnTo>
                    <a:pt x="7022" y="58200"/>
                  </a:lnTo>
                  <a:lnTo>
                    <a:pt x="6761" y="58671"/>
                  </a:lnTo>
                  <a:lnTo>
                    <a:pt x="6512" y="59115"/>
                  </a:lnTo>
                  <a:lnTo>
                    <a:pt x="6251" y="59560"/>
                  </a:lnTo>
                  <a:lnTo>
                    <a:pt x="5728" y="60410"/>
                  </a:lnTo>
                  <a:lnTo>
                    <a:pt x="5192" y="61233"/>
                  </a:lnTo>
                  <a:lnTo>
                    <a:pt x="4669" y="62018"/>
                  </a:lnTo>
                  <a:lnTo>
                    <a:pt x="3622" y="63535"/>
                  </a:lnTo>
                  <a:lnTo>
                    <a:pt x="3113" y="64280"/>
                  </a:lnTo>
                  <a:lnTo>
                    <a:pt x="2629" y="65025"/>
                  </a:lnTo>
                  <a:lnTo>
                    <a:pt x="2171" y="65771"/>
                  </a:lnTo>
                  <a:lnTo>
                    <a:pt x="1962" y="66150"/>
                  </a:lnTo>
                  <a:lnTo>
                    <a:pt x="1753" y="66529"/>
                  </a:lnTo>
                  <a:lnTo>
                    <a:pt x="1543" y="66908"/>
                  </a:lnTo>
                  <a:lnTo>
                    <a:pt x="1360" y="67287"/>
                  </a:lnTo>
                  <a:lnTo>
                    <a:pt x="1177" y="67680"/>
                  </a:lnTo>
                  <a:lnTo>
                    <a:pt x="1007" y="68085"/>
                  </a:lnTo>
                  <a:lnTo>
                    <a:pt x="837" y="68490"/>
                  </a:lnTo>
                  <a:lnTo>
                    <a:pt x="694" y="68909"/>
                  </a:lnTo>
                  <a:lnTo>
                    <a:pt x="563" y="69327"/>
                  </a:lnTo>
                  <a:lnTo>
                    <a:pt x="432" y="69759"/>
                  </a:lnTo>
                  <a:lnTo>
                    <a:pt x="327" y="70203"/>
                  </a:lnTo>
                  <a:lnTo>
                    <a:pt x="236" y="70648"/>
                  </a:lnTo>
                  <a:lnTo>
                    <a:pt x="157" y="71119"/>
                  </a:lnTo>
                  <a:lnTo>
                    <a:pt x="92" y="71589"/>
                  </a:lnTo>
                  <a:lnTo>
                    <a:pt x="40" y="72073"/>
                  </a:lnTo>
                  <a:lnTo>
                    <a:pt x="14" y="72583"/>
                  </a:lnTo>
                  <a:lnTo>
                    <a:pt x="1" y="73106"/>
                  </a:lnTo>
                  <a:lnTo>
                    <a:pt x="1" y="73629"/>
                  </a:lnTo>
                  <a:lnTo>
                    <a:pt x="27" y="74178"/>
                  </a:lnTo>
                  <a:lnTo>
                    <a:pt x="66" y="74754"/>
                  </a:lnTo>
                  <a:lnTo>
                    <a:pt x="131" y="75342"/>
                  </a:lnTo>
                  <a:lnTo>
                    <a:pt x="210" y="75943"/>
                  </a:lnTo>
                  <a:lnTo>
                    <a:pt x="314" y="76558"/>
                  </a:lnTo>
                  <a:lnTo>
                    <a:pt x="445" y="77212"/>
                  </a:lnTo>
                  <a:lnTo>
                    <a:pt x="602" y="77866"/>
                  </a:lnTo>
                  <a:lnTo>
                    <a:pt x="772" y="78559"/>
                  </a:lnTo>
                  <a:lnTo>
                    <a:pt x="968" y="79265"/>
                  </a:lnTo>
                  <a:lnTo>
                    <a:pt x="1190" y="79997"/>
                  </a:lnTo>
                  <a:lnTo>
                    <a:pt x="1426" y="80755"/>
                  </a:lnTo>
                  <a:lnTo>
                    <a:pt x="1700" y="81540"/>
                  </a:lnTo>
                  <a:lnTo>
                    <a:pt x="1962" y="82220"/>
                  </a:lnTo>
                  <a:lnTo>
                    <a:pt x="2223" y="82887"/>
                  </a:lnTo>
                  <a:lnTo>
                    <a:pt x="2511" y="83527"/>
                  </a:lnTo>
                  <a:lnTo>
                    <a:pt x="2799" y="84142"/>
                  </a:lnTo>
                  <a:lnTo>
                    <a:pt x="3099" y="84743"/>
                  </a:lnTo>
                  <a:lnTo>
                    <a:pt x="3413" y="85319"/>
                  </a:lnTo>
                  <a:lnTo>
                    <a:pt x="3740" y="85881"/>
                  </a:lnTo>
                  <a:lnTo>
                    <a:pt x="4067" y="86417"/>
                  </a:lnTo>
                  <a:lnTo>
                    <a:pt x="4420" y="86940"/>
                  </a:lnTo>
                  <a:lnTo>
                    <a:pt x="4773" y="87437"/>
                  </a:lnTo>
                  <a:lnTo>
                    <a:pt x="5139" y="87921"/>
                  </a:lnTo>
                  <a:lnTo>
                    <a:pt x="5505" y="88378"/>
                  </a:lnTo>
                  <a:lnTo>
                    <a:pt x="5898" y="88823"/>
                  </a:lnTo>
                  <a:lnTo>
                    <a:pt x="6290" y="89241"/>
                  </a:lnTo>
                  <a:lnTo>
                    <a:pt x="6682" y="89647"/>
                  </a:lnTo>
                  <a:lnTo>
                    <a:pt x="7101" y="90039"/>
                  </a:lnTo>
                  <a:lnTo>
                    <a:pt x="7519" y="90405"/>
                  </a:lnTo>
                  <a:lnTo>
                    <a:pt x="7950" y="90771"/>
                  </a:lnTo>
                  <a:lnTo>
                    <a:pt x="8382" y="91111"/>
                  </a:lnTo>
                  <a:lnTo>
                    <a:pt x="8827" y="91425"/>
                  </a:lnTo>
                  <a:lnTo>
                    <a:pt x="9271" y="91739"/>
                  </a:lnTo>
                  <a:lnTo>
                    <a:pt x="9729" y="92026"/>
                  </a:lnTo>
                  <a:lnTo>
                    <a:pt x="10199" y="92301"/>
                  </a:lnTo>
                  <a:lnTo>
                    <a:pt x="10670" y="92576"/>
                  </a:lnTo>
                  <a:lnTo>
                    <a:pt x="11141" y="92824"/>
                  </a:lnTo>
                  <a:lnTo>
                    <a:pt x="11625" y="93046"/>
                  </a:lnTo>
                  <a:lnTo>
                    <a:pt x="12122" y="93269"/>
                  </a:lnTo>
                  <a:lnTo>
                    <a:pt x="12605" y="93478"/>
                  </a:lnTo>
                  <a:lnTo>
                    <a:pt x="13115" y="93674"/>
                  </a:lnTo>
                  <a:lnTo>
                    <a:pt x="13625" y="93857"/>
                  </a:lnTo>
                  <a:lnTo>
                    <a:pt x="14135" y="94027"/>
                  </a:lnTo>
                  <a:lnTo>
                    <a:pt x="14645" y="94184"/>
                  </a:lnTo>
                  <a:lnTo>
                    <a:pt x="15168" y="94328"/>
                  </a:lnTo>
                  <a:lnTo>
                    <a:pt x="15691" y="94459"/>
                  </a:lnTo>
                  <a:lnTo>
                    <a:pt x="16227" y="94589"/>
                  </a:lnTo>
                  <a:lnTo>
                    <a:pt x="16763" y="94694"/>
                  </a:lnTo>
                  <a:lnTo>
                    <a:pt x="17300" y="94799"/>
                  </a:lnTo>
                  <a:lnTo>
                    <a:pt x="17836" y="94890"/>
                  </a:lnTo>
                  <a:lnTo>
                    <a:pt x="18385" y="94982"/>
                  </a:lnTo>
                  <a:lnTo>
                    <a:pt x="18934" y="95047"/>
                  </a:lnTo>
                  <a:lnTo>
                    <a:pt x="19483" y="95112"/>
                  </a:lnTo>
                  <a:lnTo>
                    <a:pt x="20032" y="95178"/>
                  </a:lnTo>
                  <a:lnTo>
                    <a:pt x="20582" y="95217"/>
                  </a:lnTo>
                  <a:lnTo>
                    <a:pt x="21144" y="95256"/>
                  </a:lnTo>
                  <a:lnTo>
                    <a:pt x="22268" y="95322"/>
                  </a:lnTo>
                  <a:lnTo>
                    <a:pt x="23393" y="95348"/>
                  </a:lnTo>
                  <a:lnTo>
                    <a:pt x="24517" y="95361"/>
                  </a:lnTo>
                  <a:lnTo>
                    <a:pt x="25642" y="95335"/>
                  </a:lnTo>
                  <a:lnTo>
                    <a:pt x="26779" y="95308"/>
                  </a:lnTo>
                  <a:lnTo>
                    <a:pt x="27904" y="95256"/>
                  </a:lnTo>
                  <a:lnTo>
                    <a:pt x="29028" y="95178"/>
                  </a:lnTo>
                  <a:lnTo>
                    <a:pt x="30140" y="95099"/>
                  </a:lnTo>
                  <a:lnTo>
                    <a:pt x="32350" y="94929"/>
                  </a:lnTo>
                  <a:lnTo>
                    <a:pt x="32572" y="95099"/>
                  </a:lnTo>
                  <a:lnTo>
                    <a:pt x="32820" y="95282"/>
                  </a:lnTo>
                  <a:lnTo>
                    <a:pt x="33069" y="95452"/>
                  </a:lnTo>
                  <a:lnTo>
                    <a:pt x="33343" y="95622"/>
                  </a:lnTo>
                  <a:lnTo>
                    <a:pt x="33631" y="95779"/>
                  </a:lnTo>
                  <a:lnTo>
                    <a:pt x="33932" y="95936"/>
                  </a:lnTo>
                  <a:lnTo>
                    <a:pt x="34245" y="96093"/>
                  </a:lnTo>
                  <a:lnTo>
                    <a:pt x="34572" y="96250"/>
                  </a:lnTo>
                  <a:lnTo>
                    <a:pt x="34912" y="96394"/>
                  </a:lnTo>
                  <a:lnTo>
                    <a:pt x="35278" y="96538"/>
                  </a:lnTo>
                  <a:lnTo>
                    <a:pt x="35645" y="96681"/>
                  </a:lnTo>
                  <a:lnTo>
                    <a:pt x="36024" y="96812"/>
                  </a:lnTo>
                  <a:lnTo>
                    <a:pt x="36429" y="96930"/>
                  </a:lnTo>
                  <a:lnTo>
                    <a:pt x="36834" y="97061"/>
                  </a:lnTo>
                  <a:lnTo>
                    <a:pt x="37253" y="97178"/>
                  </a:lnTo>
                  <a:lnTo>
                    <a:pt x="37684" y="97283"/>
                  </a:lnTo>
                  <a:lnTo>
                    <a:pt x="38129" y="97387"/>
                  </a:lnTo>
                  <a:lnTo>
                    <a:pt x="38587" y="97492"/>
                  </a:lnTo>
                  <a:lnTo>
                    <a:pt x="39044" y="97584"/>
                  </a:lnTo>
                  <a:lnTo>
                    <a:pt x="39515" y="97675"/>
                  </a:lnTo>
                  <a:lnTo>
                    <a:pt x="40496" y="97832"/>
                  </a:lnTo>
                  <a:lnTo>
                    <a:pt x="41502" y="97963"/>
                  </a:lnTo>
                  <a:lnTo>
                    <a:pt x="42548" y="98067"/>
                  </a:lnTo>
                  <a:lnTo>
                    <a:pt x="43608" y="98133"/>
                  </a:lnTo>
                  <a:lnTo>
                    <a:pt x="44706" y="98185"/>
                  </a:lnTo>
                  <a:lnTo>
                    <a:pt x="45268" y="98198"/>
                  </a:lnTo>
                  <a:lnTo>
                    <a:pt x="45830" y="98198"/>
                  </a:lnTo>
                  <a:lnTo>
                    <a:pt x="46746" y="98185"/>
                  </a:lnTo>
                  <a:lnTo>
                    <a:pt x="47648" y="98159"/>
                  </a:lnTo>
                  <a:lnTo>
                    <a:pt x="48537" y="98107"/>
                  </a:lnTo>
                  <a:lnTo>
                    <a:pt x="49400" y="98041"/>
                  </a:lnTo>
                  <a:lnTo>
                    <a:pt x="50250" y="97950"/>
                  </a:lnTo>
                  <a:lnTo>
                    <a:pt x="51074" y="97845"/>
                  </a:lnTo>
                  <a:lnTo>
                    <a:pt x="51871" y="97714"/>
                  </a:lnTo>
                  <a:lnTo>
                    <a:pt x="52656" y="97571"/>
                  </a:lnTo>
                  <a:lnTo>
                    <a:pt x="53401" y="97414"/>
                  </a:lnTo>
                  <a:lnTo>
                    <a:pt x="54133" y="97244"/>
                  </a:lnTo>
                  <a:lnTo>
                    <a:pt x="54826" y="97061"/>
                  </a:lnTo>
                  <a:lnTo>
                    <a:pt x="55480" y="96851"/>
                  </a:lnTo>
                  <a:lnTo>
                    <a:pt x="56108" y="96642"/>
                  </a:lnTo>
                  <a:lnTo>
                    <a:pt x="56709" y="96407"/>
                  </a:lnTo>
                  <a:lnTo>
                    <a:pt x="57272" y="96171"/>
                  </a:lnTo>
                  <a:lnTo>
                    <a:pt x="57782" y="95910"/>
                  </a:lnTo>
                  <a:lnTo>
                    <a:pt x="59115" y="96067"/>
                  </a:lnTo>
                  <a:lnTo>
                    <a:pt x="60449" y="96198"/>
                  </a:lnTo>
                  <a:lnTo>
                    <a:pt x="61796" y="96328"/>
                  </a:lnTo>
                  <a:lnTo>
                    <a:pt x="63143" y="96446"/>
                  </a:lnTo>
                  <a:lnTo>
                    <a:pt x="64489" y="96551"/>
                  </a:lnTo>
                  <a:lnTo>
                    <a:pt x="65836" y="96642"/>
                  </a:lnTo>
                  <a:lnTo>
                    <a:pt x="67183" y="96708"/>
                  </a:lnTo>
                  <a:lnTo>
                    <a:pt x="68517" y="96760"/>
                  </a:lnTo>
                  <a:lnTo>
                    <a:pt x="69850" y="96786"/>
                  </a:lnTo>
                  <a:lnTo>
                    <a:pt x="71171" y="96799"/>
                  </a:lnTo>
                  <a:lnTo>
                    <a:pt x="72492" y="96773"/>
                  </a:lnTo>
                  <a:lnTo>
                    <a:pt x="73786" y="96721"/>
                  </a:lnTo>
                  <a:lnTo>
                    <a:pt x="74427" y="96681"/>
                  </a:lnTo>
                  <a:lnTo>
                    <a:pt x="75067" y="96642"/>
                  </a:lnTo>
                  <a:lnTo>
                    <a:pt x="75708" y="96590"/>
                  </a:lnTo>
                  <a:lnTo>
                    <a:pt x="76336" y="96525"/>
                  </a:lnTo>
                  <a:lnTo>
                    <a:pt x="76963" y="96459"/>
                  </a:lnTo>
                  <a:lnTo>
                    <a:pt x="77578" y="96381"/>
                  </a:lnTo>
                  <a:lnTo>
                    <a:pt x="78206" y="96302"/>
                  </a:lnTo>
                  <a:lnTo>
                    <a:pt x="78807" y="96198"/>
                  </a:lnTo>
                  <a:lnTo>
                    <a:pt x="79409" y="96093"/>
                  </a:lnTo>
                  <a:lnTo>
                    <a:pt x="80010" y="95975"/>
                  </a:lnTo>
                  <a:lnTo>
                    <a:pt x="80598" y="95858"/>
                  </a:lnTo>
                  <a:lnTo>
                    <a:pt x="81187" y="95714"/>
                  </a:lnTo>
                  <a:lnTo>
                    <a:pt x="81762" y="95570"/>
                  </a:lnTo>
                  <a:lnTo>
                    <a:pt x="82338" y="95413"/>
                  </a:lnTo>
                  <a:lnTo>
                    <a:pt x="82900" y="95243"/>
                  </a:lnTo>
                  <a:lnTo>
                    <a:pt x="83449" y="95060"/>
                  </a:lnTo>
                  <a:lnTo>
                    <a:pt x="83998" y="94877"/>
                  </a:lnTo>
                  <a:lnTo>
                    <a:pt x="84534" y="94668"/>
                  </a:lnTo>
                  <a:lnTo>
                    <a:pt x="85070" y="94459"/>
                  </a:lnTo>
                  <a:lnTo>
                    <a:pt x="85593" y="94223"/>
                  </a:lnTo>
                  <a:lnTo>
                    <a:pt x="86103" y="93988"/>
                  </a:lnTo>
                  <a:lnTo>
                    <a:pt x="86600" y="93726"/>
                  </a:lnTo>
                  <a:lnTo>
                    <a:pt x="87097" y="93465"/>
                  </a:lnTo>
                  <a:lnTo>
                    <a:pt x="87581" y="93190"/>
                  </a:lnTo>
                  <a:lnTo>
                    <a:pt x="88052" y="92889"/>
                  </a:lnTo>
                  <a:lnTo>
                    <a:pt x="88522" y="92589"/>
                  </a:lnTo>
                  <a:lnTo>
                    <a:pt x="88967" y="92262"/>
                  </a:lnTo>
                  <a:lnTo>
                    <a:pt x="89411" y="91922"/>
                  </a:lnTo>
                  <a:lnTo>
                    <a:pt x="89843" y="91582"/>
                  </a:lnTo>
                  <a:lnTo>
                    <a:pt x="90261" y="91216"/>
                  </a:lnTo>
                  <a:lnTo>
                    <a:pt x="90667" y="90837"/>
                  </a:lnTo>
                  <a:lnTo>
                    <a:pt x="91059" y="90431"/>
                  </a:lnTo>
                  <a:lnTo>
                    <a:pt x="91451" y="90026"/>
                  </a:lnTo>
                  <a:lnTo>
                    <a:pt x="91817" y="89594"/>
                  </a:lnTo>
                  <a:lnTo>
                    <a:pt x="92170" y="89150"/>
                  </a:lnTo>
                  <a:lnTo>
                    <a:pt x="92523" y="88692"/>
                  </a:lnTo>
                  <a:lnTo>
                    <a:pt x="92850" y="88221"/>
                  </a:lnTo>
                  <a:lnTo>
                    <a:pt x="93164" y="87725"/>
                  </a:lnTo>
                  <a:lnTo>
                    <a:pt x="93478" y="87215"/>
                  </a:lnTo>
                  <a:lnTo>
                    <a:pt x="93766" y="86692"/>
                  </a:lnTo>
                  <a:lnTo>
                    <a:pt x="94262" y="85711"/>
                  </a:lnTo>
                  <a:lnTo>
                    <a:pt x="94733" y="84756"/>
                  </a:lnTo>
                  <a:lnTo>
                    <a:pt x="95178" y="83841"/>
                  </a:lnTo>
                  <a:lnTo>
                    <a:pt x="95570" y="82952"/>
                  </a:lnTo>
                  <a:lnTo>
                    <a:pt x="95936" y="82076"/>
                  </a:lnTo>
                  <a:lnTo>
                    <a:pt x="96276" y="81239"/>
                  </a:lnTo>
                  <a:lnTo>
                    <a:pt x="96590" y="80415"/>
                  </a:lnTo>
                  <a:lnTo>
                    <a:pt x="96864" y="79618"/>
                  </a:lnTo>
                  <a:lnTo>
                    <a:pt x="97100" y="78846"/>
                  </a:lnTo>
                  <a:lnTo>
                    <a:pt x="97322" y="78101"/>
                  </a:lnTo>
                  <a:lnTo>
                    <a:pt x="97518" y="77369"/>
                  </a:lnTo>
                  <a:lnTo>
                    <a:pt x="97675" y="76663"/>
                  </a:lnTo>
                  <a:lnTo>
                    <a:pt x="97819" y="75970"/>
                  </a:lnTo>
                  <a:lnTo>
                    <a:pt x="97924" y="75303"/>
                  </a:lnTo>
                  <a:lnTo>
                    <a:pt x="98015" y="74649"/>
                  </a:lnTo>
                  <a:lnTo>
                    <a:pt x="98081" y="74008"/>
                  </a:lnTo>
                  <a:lnTo>
                    <a:pt x="98120" y="73394"/>
                  </a:lnTo>
                  <a:lnTo>
                    <a:pt x="98146" y="72792"/>
                  </a:lnTo>
                  <a:lnTo>
                    <a:pt x="98133" y="72217"/>
                  </a:lnTo>
                  <a:lnTo>
                    <a:pt x="98120" y="71642"/>
                  </a:lnTo>
                  <a:lnTo>
                    <a:pt x="98081" y="71092"/>
                  </a:lnTo>
                  <a:lnTo>
                    <a:pt x="98015" y="70543"/>
                  </a:lnTo>
                  <a:lnTo>
                    <a:pt x="97937" y="70020"/>
                  </a:lnTo>
                  <a:lnTo>
                    <a:pt x="97845" y="69497"/>
                  </a:lnTo>
                  <a:lnTo>
                    <a:pt x="97727" y="68987"/>
                  </a:lnTo>
                  <a:lnTo>
                    <a:pt x="97610" y="68490"/>
                  </a:lnTo>
                  <a:lnTo>
                    <a:pt x="97466" y="68007"/>
                  </a:lnTo>
                  <a:lnTo>
                    <a:pt x="97309" y="67536"/>
                  </a:lnTo>
                  <a:lnTo>
                    <a:pt x="97152" y="67065"/>
                  </a:lnTo>
                  <a:lnTo>
                    <a:pt x="96969" y="66594"/>
                  </a:lnTo>
                  <a:lnTo>
                    <a:pt x="96773" y="66137"/>
                  </a:lnTo>
                  <a:lnTo>
                    <a:pt x="96577" y="65692"/>
                  </a:lnTo>
                  <a:lnTo>
                    <a:pt x="96368" y="65248"/>
                  </a:lnTo>
                  <a:lnTo>
                    <a:pt x="96145" y="64803"/>
                  </a:lnTo>
                  <a:lnTo>
                    <a:pt x="95923" y="64372"/>
                  </a:lnTo>
                  <a:lnTo>
                    <a:pt x="95688" y="63940"/>
                  </a:lnTo>
                  <a:lnTo>
                    <a:pt x="95204" y="63077"/>
                  </a:lnTo>
                  <a:lnTo>
                    <a:pt x="94707" y="62227"/>
                  </a:lnTo>
                  <a:lnTo>
                    <a:pt x="93674" y="60501"/>
                  </a:lnTo>
                  <a:lnTo>
                    <a:pt x="93151" y="59612"/>
                  </a:lnTo>
                  <a:lnTo>
                    <a:pt x="92641" y="58710"/>
                  </a:lnTo>
                  <a:lnTo>
                    <a:pt x="92157" y="57781"/>
                  </a:lnTo>
                  <a:lnTo>
                    <a:pt x="91909" y="57311"/>
                  </a:lnTo>
                  <a:lnTo>
                    <a:pt x="91673" y="56827"/>
                  </a:lnTo>
                  <a:lnTo>
                    <a:pt x="91451" y="56330"/>
                  </a:lnTo>
                  <a:lnTo>
                    <a:pt x="91229" y="55833"/>
                  </a:lnTo>
                  <a:lnTo>
                    <a:pt x="91020" y="55323"/>
                  </a:lnTo>
                  <a:lnTo>
                    <a:pt x="90824" y="54787"/>
                  </a:lnTo>
                  <a:lnTo>
                    <a:pt x="90641" y="54251"/>
                  </a:lnTo>
                  <a:lnTo>
                    <a:pt x="90457" y="53702"/>
                  </a:lnTo>
                  <a:lnTo>
                    <a:pt x="90287" y="53140"/>
                  </a:lnTo>
                  <a:lnTo>
                    <a:pt x="90144" y="52551"/>
                  </a:lnTo>
                  <a:lnTo>
                    <a:pt x="90000" y="51963"/>
                  </a:lnTo>
                  <a:lnTo>
                    <a:pt x="89869" y="51348"/>
                  </a:lnTo>
                  <a:lnTo>
                    <a:pt x="89764" y="50721"/>
                  </a:lnTo>
                  <a:lnTo>
                    <a:pt x="89673" y="50080"/>
                  </a:lnTo>
                  <a:lnTo>
                    <a:pt x="89424" y="48341"/>
                  </a:lnTo>
                  <a:lnTo>
                    <a:pt x="89150" y="46523"/>
                  </a:lnTo>
                  <a:lnTo>
                    <a:pt x="88993" y="45582"/>
                  </a:lnTo>
                  <a:lnTo>
                    <a:pt x="88823" y="44627"/>
                  </a:lnTo>
                  <a:lnTo>
                    <a:pt x="88640" y="43660"/>
                  </a:lnTo>
                  <a:lnTo>
                    <a:pt x="88444" y="42679"/>
                  </a:lnTo>
                  <a:lnTo>
                    <a:pt x="88235" y="41672"/>
                  </a:lnTo>
                  <a:lnTo>
                    <a:pt x="88012" y="40652"/>
                  </a:lnTo>
                  <a:lnTo>
                    <a:pt x="87777" y="39632"/>
                  </a:lnTo>
                  <a:lnTo>
                    <a:pt x="87529" y="38586"/>
                  </a:lnTo>
                  <a:lnTo>
                    <a:pt x="87267" y="37540"/>
                  </a:lnTo>
                  <a:lnTo>
                    <a:pt x="86992" y="36494"/>
                  </a:lnTo>
                  <a:lnTo>
                    <a:pt x="86705" y="35435"/>
                  </a:lnTo>
                  <a:lnTo>
                    <a:pt x="86391" y="34363"/>
                  </a:lnTo>
                  <a:lnTo>
                    <a:pt x="86064" y="33291"/>
                  </a:lnTo>
                  <a:lnTo>
                    <a:pt x="85724" y="32219"/>
                  </a:lnTo>
                  <a:lnTo>
                    <a:pt x="85371" y="31133"/>
                  </a:lnTo>
                  <a:lnTo>
                    <a:pt x="84992" y="30061"/>
                  </a:lnTo>
                  <a:lnTo>
                    <a:pt x="84587" y="28976"/>
                  </a:lnTo>
                  <a:lnTo>
                    <a:pt x="84181" y="27904"/>
                  </a:lnTo>
                  <a:lnTo>
                    <a:pt x="83750" y="26831"/>
                  </a:lnTo>
                  <a:lnTo>
                    <a:pt x="83292" y="25759"/>
                  </a:lnTo>
                  <a:lnTo>
                    <a:pt x="82821" y="24700"/>
                  </a:lnTo>
                  <a:lnTo>
                    <a:pt x="82324" y="23641"/>
                  </a:lnTo>
                  <a:lnTo>
                    <a:pt x="81814" y="22582"/>
                  </a:lnTo>
                  <a:lnTo>
                    <a:pt x="81278" y="21549"/>
                  </a:lnTo>
                  <a:lnTo>
                    <a:pt x="80729" y="20516"/>
                  </a:lnTo>
                  <a:lnTo>
                    <a:pt x="80154" y="19496"/>
                  </a:lnTo>
                  <a:lnTo>
                    <a:pt x="79552" y="18476"/>
                  </a:lnTo>
                  <a:lnTo>
                    <a:pt x="78925" y="17482"/>
                  </a:lnTo>
                  <a:lnTo>
                    <a:pt x="78284" y="16502"/>
                  </a:lnTo>
                  <a:lnTo>
                    <a:pt x="77617" y="15547"/>
                  </a:lnTo>
                  <a:lnTo>
                    <a:pt x="76924" y="14593"/>
                  </a:lnTo>
                  <a:lnTo>
                    <a:pt x="76571" y="14135"/>
                  </a:lnTo>
                  <a:lnTo>
                    <a:pt x="76205" y="13664"/>
                  </a:lnTo>
                  <a:lnTo>
                    <a:pt x="75839" y="13207"/>
                  </a:lnTo>
                  <a:lnTo>
                    <a:pt x="75460" y="12762"/>
                  </a:lnTo>
                  <a:lnTo>
                    <a:pt x="75081" y="12317"/>
                  </a:lnTo>
                  <a:lnTo>
                    <a:pt x="74688" y="11873"/>
                  </a:lnTo>
                  <a:lnTo>
                    <a:pt x="74296" y="11441"/>
                  </a:lnTo>
                  <a:lnTo>
                    <a:pt x="73904" y="11010"/>
                  </a:lnTo>
                  <a:lnTo>
                    <a:pt x="73485" y="10578"/>
                  </a:lnTo>
                  <a:lnTo>
                    <a:pt x="73080" y="10160"/>
                  </a:lnTo>
                  <a:lnTo>
                    <a:pt x="72662" y="9755"/>
                  </a:lnTo>
                  <a:lnTo>
                    <a:pt x="72230" y="9349"/>
                  </a:lnTo>
                  <a:lnTo>
                    <a:pt x="71799" y="8944"/>
                  </a:lnTo>
                  <a:lnTo>
                    <a:pt x="71354" y="8552"/>
                  </a:lnTo>
                  <a:lnTo>
                    <a:pt x="70909" y="8172"/>
                  </a:lnTo>
                  <a:lnTo>
                    <a:pt x="70452" y="7793"/>
                  </a:lnTo>
                  <a:lnTo>
                    <a:pt x="69994" y="7414"/>
                  </a:lnTo>
                  <a:lnTo>
                    <a:pt x="69523" y="7061"/>
                  </a:lnTo>
                  <a:lnTo>
                    <a:pt x="69053" y="6695"/>
                  </a:lnTo>
                  <a:lnTo>
                    <a:pt x="68569" y="6355"/>
                  </a:lnTo>
                  <a:lnTo>
                    <a:pt x="68072" y="6002"/>
                  </a:lnTo>
                  <a:lnTo>
                    <a:pt x="67575" y="5675"/>
                  </a:lnTo>
                  <a:lnTo>
                    <a:pt x="67078" y="5348"/>
                  </a:lnTo>
                  <a:lnTo>
                    <a:pt x="66568" y="5021"/>
                  </a:lnTo>
                  <a:lnTo>
                    <a:pt x="66045" y="4721"/>
                  </a:lnTo>
                  <a:lnTo>
                    <a:pt x="65522" y="4420"/>
                  </a:lnTo>
                  <a:lnTo>
                    <a:pt x="64986" y="4119"/>
                  </a:lnTo>
                  <a:lnTo>
                    <a:pt x="64450" y="3844"/>
                  </a:lnTo>
                  <a:lnTo>
                    <a:pt x="63901" y="3557"/>
                  </a:lnTo>
                  <a:lnTo>
                    <a:pt x="63339" y="3295"/>
                  </a:lnTo>
                  <a:lnTo>
                    <a:pt x="62776" y="3034"/>
                  </a:lnTo>
                  <a:lnTo>
                    <a:pt x="62201" y="2785"/>
                  </a:lnTo>
                  <a:lnTo>
                    <a:pt x="61626" y="2550"/>
                  </a:lnTo>
                  <a:lnTo>
                    <a:pt x="61037" y="2328"/>
                  </a:lnTo>
                  <a:lnTo>
                    <a:pt x="60436" y="2105"/>
                  </a:lnTo>
                  <a:lnTo>
                    <a:pt x="59834" y="1896"/>
                  </a:lnTo>
                  <a:lnTo>
                    <a:pt x="59220" y="1700"/>
                  </a:lnTo>
                  <a:lnTo>
                    <a:pt x="58592" y="1504"/>
                  </a:lnTo>
                  <a:lnTo>
                    <a:pt x="57965" y="1334"/>
                  </a:lnTo>
                  <a:lnTo>
                    <a:pt x="57337" y="1164"/>
                  </a:lnTo>
                  <a:lnTo>
                    <a:pt x="56683" y="1007"/>
                  </a:lnTo>
                  <a:lnTo>
                    <a:pt x="56029" y="850"/>
                  </a:lnTo>
                  <a:lnTo>
                    <a:pt x="55376" y="719"/>
                  </a:lnTo>
                  <a:lnTo>
                    <a:pt x="54709" y="602"/>
                  </a:lnTo>
                  <a:lnTo>
                    <a:pt x="54029" y="484"/>
                  </a:lnTo>
                  <a:lnTo>
                    <a:pt x="53336" y="379"/>
                  </a:lnTo>
                  <a:lnTo>
                    <a:pt x="52643" y="288"/>
                  </a:lnTo>
                  <a:lnTo>
                    <a:pt x="51937" y="209"/>
                  </a:lnTo>
                  <a:lnTo>
                    <a:pt x="51218" y="144"/>
                  </a:lnTo>
                  <a:lnTo>
                    <a:pt x="50498" y="92"/>
                  </a:lnTo>
                  <a:lnTo>
                    <a:pt x="49766" y="53"/>
                  </a:lnTo>
                  <a:lnTo>
                    <a:pt x="49034" y="13"/>
                  </a:lnTo>
                  <a:lnTo>
                    <a:pt x="48276" y="0"/>
                  </a:lnTo>
                  <a:close/>
                </a:path>
              </a:pathLst>
            </a:custGeom>
            <a:solidFill>
              <a:srgbClr val="FBA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Google Shape;1770;p38">
              <a:extLst>
                <a:ext uri="{FF2B5EF4-FFF2-40B4-BE49-F238E27FC236}">
                  <a16:creationId xmlns:a16="http://schemas.microsoft.com/office/drawing/2014/main" id="{54478458-8E45-80FF-EF11-3FD966B044AD}"/>
                </a:ext>
              </a:extLst>
            </p:cNvPr>
            <p:cNvSpPr/>
            <p:nvPr/>
          </p:nvSpPr>
          <p:spPr>
            <a:xfrm>
              <a:off x="4279075" y="560750"/>
              <a:ext cx="1554375" cy="2232700"/>
            </a:xfrm>
            <a:custGeom>
              <a:avLst/>
              <a:gdLst/>
              <a:ahLst/>
              <a:cxnLst/>
              <a:rect l="l" t="t" r="r" b="b"/>
              <a:pathLst>
                <a:path w="62175" h="89308" extrusionOk="0">
                  <a:moveTo>
                    <a:pt x="35749" y="1"/>
                  </a:moveTo>
                  <a:lnTo>
                    <a:pt x="36207" y="537"/>
                  </a:lnTo>
                  <a:lnTo>
                    <a:pt x="36651" y="1099"/>
                  </a:lnTo>
                  <a:lnTo>
                    <a:pt x="37083" y="1661"/>
                  </a:lnTo>
                  <a:lnTo>
                    <a:pt x="37514" y="2237"/>
                  </a:lnTo>
                  <a:lnTo>
                    <a:pt x="37946" y="2825"/>
                  </a:lnTo>
                  <a:lnTo>
                    <a:pt x="38364" y="3426"/>
                  </a:lnTo>
                  <a:lnTo>
                    <a:pt x="38770" y="4028"/>
                  </a:lnTo>
                  <a:lnTo>
                    <a:pt x="39175" y="4656"/>
                  </a:lnTo>
                  <a:lnTo>
                    <a:pt x="39580" y="5283"/>
                  </a:lnTo>
                  <a:lnTo>
                    <a:pt x="39973" y="5924"/>
                  </a:lnTo>
                  <a:lnTo>
                    <a:pt x="40352" y="6565"/>
                  </a:lnTo>
                  <a:lnTo>
                    <a:pt x="40731" y="7218"/>
                  </a:lnTo>
                  <a:lnTo>
                    <a:pt x="41097" y="7885"/>
                  </a:lnTo>
                  <a:lnTo>
                    <a:pt x="41463" y="8552"/>
                  </a:lnTo>
                  <a:lnTo>
                    <a:pt x="41829" y="9232"/>
                  </a:lnTo>
                  <a:lnTo>
                    <a:pt x="42182" y="9912"/>
                  </a:lnTo>
                  <a:lnTo>
                    <a:pt x="42522" y="10592"/>
                  </a:lnTo>
                  <a:lnTo>
                    <a:pt x="42862" y="11298"/>
                  </a:lnTo>
                  <a:lnTo>
                    <a:pt x="43189" y="11991"/>
                  </a:lnTo>
                  <a:lnTo>
                    <a:pt x="43516" y="12697"/>
                  </a:lnTo>
                  <a:lnTo>
                    <a:pt x="44157" y="14122"/>
                  </a:lnTo>
                  <a:lnTo>
                    <a:pt x="44758" y="15561"/>
                  </a:lnTo>
                  <a:lnTo>
                    <a:pt x="45347" y="17012"/>
                  </a:lnTo>
                  <a:lnTo>
                    <a:pt x="45909" y="18463"/>
                  </a:lnTo>
                  <a:lnTo>
                    <a:pt x="46432" y="19928"/>
                  </a:lnTo>
                  <a:lnTo>
                    <a:pt x="46942" y="21392"/>
                  </a:lnTo>
                  <a:lnTo>
                    <a:pt x="47426" y="22857"/>
                  </a:lnTo>
                  <a:lnTo>
                    <a:pt x="47896" y="24321"/>
                  </a:lnTo>
                  <a:lnTo>
                    <a:pt x="48328" y="25773"/>
                  </a:lnTo>
                  <a:lnTo>
                    <a:pt x="48746" y="27211"/>
                  </a:lnTo>
                  <a:lnTo>
                    <a:pt x="49125" y="28636"/>
                  </a:lnTo>
                  <a:lnTo>
                    <a:pt x="49492" y="30035"/>
                  </a:lnTo>
                  <a:lnTo>
                    <a:pt x="49832" y="31421"/>
                  </a:lnTo>
                  <a:lnTo>
                    <a:pt x="50158" y="32781"/>
                  </a:lnTo>
                  <a:lnTo>
                    <a:pt x="50446" y="34115"/>
                  </a:lnTo>
                  <a:lnTo>
                    <a:pt x="50721" y="35423"/>
                  </a:lnTo>
                  <a:lnTo>
                    <a:pt x="50982" y="36691"/>
                  </a:lnTo>
                  <a:lnTo>
                    <a:pt x="51204" y="37920"/>
                  </a:lnTo>
                  <a:lnTo>
                    <a:pt x="51414" y="39110"/>
                  </a:lnTo>
                  <a:lnTo>
                    <a:pt x="51597" y="40247"/>
                  </a:lnTo>
                  <a:lnTo>
                    <a:pt x="51754" y="41346"/>
                  </a:lnTo>
                  <a:lnTo>
                    <a:pt x="51897" y="42392"/>
                  </a:lnTo>
                  <a:lnTo>
                    <a:pt x="51989" y="43059"/>
                  </a:lnTo>
                  <a:lnTo>
                    <a:pt x="52094" y="43699"/>
                  </a:lnTo>
                  <a:lnTo>
                    <a:pt x="52224" y="44314"/>
                  </a:lnTo>
                  <a:lnTo>
                    <a:pt x="52355" y="44902"/>
                  </a:lnTo>
                  <a:lnTo>
                    <a:pt x="52486" y="45478"/>
                  </a:lnTo>
                  <a:lnTo>
                    <a:pt x="52643" y="46027"/>
                  </a:lnTo>
                  <a:lnTo>
                    <a:pt x="52813" y="46563"/>
                  </a:lnTo>
                  <a:lnTo>
                    <a:pt x="52983" y="47086"/>
                  </a:lnTo>
                  <a:lnTo>
                    <a:pt x="53166" y="47583"/>
                  </a:lnTo>
                  <a:lnTo>
                    <a:pt x="53349" y="48067"/>
                  </a:lnTo>
                  <a:lnTo>
                    <a:pt x="53545" y="48537"/>
                  </a:lnTo>
                  <a:lnTo>
                    <a:pt x="53741" y="48982"/>
                  </a:lnTo>
                  <a:lnTo>
                    <a:pt x="53950" y="49427"/>
                  </a:lnTo>
                  <a:lnTo>
                    <a:pt x="54160" y="49858"/>
                  </a:lnTo>
                  <a:lnTo>
                    <a:pt x="54382" y="50276"/>
                  </a:lnTo>
                  <a:lnTo>
                    <a:pt x="54604" y="50682"/>
                  </a:lnTo>
                  <a:lnTo>
                    <a:pt x="55036" y="51466"/>
                  </a:lnTo>
                  <a:lnTo>
                    <a:pt x="55493" y="52225"/>
                  </a:lnTo>
                  <a:lnTo>
                    <a:pt x="56369" y="53663"/>
                  </a:lnTo>
                  <a:lnTo>
                    <a:pt x="56788" y="54382"/>
                  </a:lnTo>
                  <a:lnTo>
                    <a:pt x="57193" y="55088"/>
                  </a:lnTo>
                  <a:lnTo>
                    <a:pt x="57389" y="55441"/>
                  </a:lnTo>
                  <a:lnTo>
                    <a:pt x="57572" y="55794"/>
                  </a:lnTo>
                  <a:lnTo>
                    <a:pt x="57742" y="56160"/>
                  </a:lnTo>
                  <a:lnTo>
                    <a:pt x="57912" y="56527"/>
                  </a:lnTo>
                  <a:lnTo>
                    <a:pt x="58069" y="56893"/>
                  </a:lnTo>
                  <a:lnTo>
                    <a:pt x="58226" y="57272"/>
                  </a:lnTo>
                  <a:lnTo>
                    <a:pt x="58357" y="57664"/>
                  </a:lnTo>
                  <a:lnTo>
                    <a:pt x="58488" y="58056"/>
                  </a:lnTo>
                  <a:lnTo>
                    <a:pt x="58592" y="58462"/>
                  </a:lnTo>
                  <a:lnTo>
                    <a:pt x="58697" y="58867"/>
                  </a:lnTo>
                  <a:lnTo>
                    <a:pt x="58775" y="59299"/>
                  </a:lnTo>
                  <a:lnTo>
                    <a:pt x="58854" y="59730"/>
                  </a:lnTo>
                  <a:lnTo>
                    <a:pt x="58906" y="60175"/>
                  </a:lnTo>
                  <a:lnTo>
                    <a:pt x="58945" y="60645"/>
                  </a:lnTo>
                  <a:lnTo>
                    <a:pt x="58971" y="61116"/>
                  </a:lnTo>
                  <a:lnTo>
                    <a:pt x="58971" y="61613"/>
                  </a:lnTo>
                  <a:lnTo>
                    <a:pt x="58958" y="62123"/>
                  </a:lnTo>
                  <a:lnTo>
                    <a:pt x="58919" y="62646"/>
                  </a:lnTo>
                  <a:lnTo>
                    <a:pt x="58867" y="63195"/>
                  </a:lnTo>
                  <a:lnTo>
                    <a:pt x="58801" y="63757"/>
                  </a:lnTo>
                  <a:lnTo>
                    <a:pt x="58710" y="64346"/>
                  </a:lnTo>
                  <a:lnTo>
                    <a:pt x="58592" y="64947"/>
                  </a:lnTo>
                  <a:lnTo>
                    <a:pt x="58448" y="65575"/>
                  </a:lnTo>
                  <a:lnTo>
                    <a:pt x="58278" y="66229"/>
                  </a:lnTo>
                  <a:lnTo>
                    <a:pt x="58095" y="66909"/>
                  </a:lnTo>
                  <a:lnTo>
                    <a:pt x="57886" y="67602"/>
                  </a:lnTo>
                  <a:lnTo>
                    <a:pt x="57638" y="68334"/>
                  </a:lnTo>
                  <a:lnTo>
                    <a:pt x="57376" y="69079"/>
                  </a:lnTo>
                  <a:lnTo>
                    <a:pt x="57088" y="69864"/>
                  </a:lnTo>
                  <a:lnTo>
                    <a:pt x="56762" y="70674"/>
                  </a:lnTo>
                  <a:lnTo>
                    <a:pt x="56409" y="71511"/>
                  </a:lnTo>
                  <a:lnTo>
                    <a:pt x="56029" y="72387"/>
                  </a:lnTo>
                  <a:lnTo>
                    <a:pt x="55624" y="73290"/>
                  </a:lnTo>
                  <a:lnTo>
                    <a:pt x="55179" y="74218"/>
                  </a:lnTo>
                  <a:lnTo>
                    <a:pt x="54709" y="75186"/>
                  </a:lnTo>
                  <a:lnTo>
                    <a:pt x="54199" y="76192"/>
                  </a:lnTo>
                  <a:lnTo>
                    <a:pt x="53911" y="76728"/>
                  </a:lnTo>
                  <a:lnTo>
                    <a:pt x="53610" y="77251"/>
                  </a:lnTo>
                  <a:lnTo>
                    <a:pt x="53310" y="77748"/>
                  </a:lnTo>
                  <a:lnTo>
                    <a:pt x="52983" y="78232"/>
                  </a:lnTo>
                  <a:lnTo>
                    <a:pt x="52656" y="78690"/>
                  </a:lnTo>
                  <a:lnTo>
                    <a:pt x="52316" y="79134"/>
                  </a:lnTo>
                  <a:lnTo>
                    <a:pt x="51963" y="79566"/>
                  </a:lnTo>
                  <a:lnTo>
                    <a:pt x="51597" y="79971"/>
                  </a:lnTo>
                  <a:lnTo>
                    <a:pt x="51231" y="80350"/>
                  </a:lnTo>
                  <a:lnTo>
                    <a:pt x="50851" y="80730"/>
                  </a:lnTo>
                  <a:lnTo>
                    <a:pt x="50459" y="81083"/>
                  </a:lnTo>
                  <a:lnTo>
                    <a:pt x="50054" y="81410"/>
                  </a:lnTo>
                  <a:lnTo>
                    <a:pt x="49648" y="81736"/>
                  </a:lnTo>
                  <a:lnTo>
                    <a:pt x="49230" y="82037"/>
                  </a:lnTo>
                  <a:lnTo>
                    <a:pt x="48799" y="82325"/>
                  </a:lnTo>
                  <a:lnTo>
                    <a:pt x="48367" y="82586"/>
                  </a:lnTo>
                  <a:lnTo>
                    <a:pt x="47922" y="82848"/>
                  </a:lnTo>
                  <a:lnTo>
                    <a:pt x="47465" y="83083"/>
                  </a:lnTo>
                  <a:lnTo>
                    <a:pt x="47007" y="83305"/>
                  </a:lnTo>
                  <a:lnTo>
                    <a:pt x="46536" y="83528"/>
                  </a:lnTo>
                  <a:lnTo>
                    <a:pt x="46066" y="83724"/>
                  </a:lnTo>
                  <a:lnTo>
                    <a:pt x="45582" y="83907"/>
                  </a:lnTo>
                  <a:lnTo>
                    <a:pt x="45085" y="84077"/>
                  </a:lnTo>
                  <a:lnTo>
                    <a:pt x="44588" y="84234"/>
                  </a:lnTo>
                  <a:lnTo>
                    <a:pt x="44078" y="84378"/>
                  </a:lnTo>
                  <a:lnTo>
                    <a:pt x="43568" y="84508"/>
                  </a:lnTo>
                  <a:lnTo>
                    <a:pt x="43045" y="84626"/>
                  </a:lnTo>
                  <a:lnTo>
                    <a:pt x="42509" y="84744"/>
                  </a:lnTo>
                  <a:lnTo>
                    <a:pt x="41986" y="84835"/>
                  </a:lnTo>
                  <a:lnTo>
                    <a:pt x="41437" y="84927"/>
                  </a:lnTo>
                  <a:lnTo>
                    <a:pt x="40888" y="85005"/>
                  </a:lnTo>
                  <a:lnTo>
                    <a:pt x="40339" y="85071"/>
                  </a:lnTo>
                  <a:lnTo>
                    <a:pt x="39776" y="85123"/>
                  </a:lnTo>
                  <a:lnTo>
                    <a:pt x="39214" y="85175"/>
                  </a:lnTo>
                  <a:lnTo>
                    <a:pt x="38652" y="85215"/>
                  </a:lnTo>
                  <a:lnTo>
                    <a:pt x="38077" y="85241"/>
                  </a:lnTo>
                  <a:lnTo>
                    <a:pt x="37488" y="85254"/>
                  </a:lnTo>
                  <a:lnTo>
                    <a:pt x="36900" y="85267"/>
                  </a:lnTo>
                  <a:lnTo>
                    <a:pt x="35723" y="85280"/>
                  </a:lnTo>
                  <a:lnTo>
                    <a:pt x="34507" y="85254"/>
                  </a:lnTo>
                  <a:lnTo>
                    <a:pt x="33291" y="85201"/>
                  </a:lnTo>
                  <a:lnTo>
                    <a:pt x="32049" y="85123"/>
                  </a:lnTo>
                  <a:lnTo>
                    <a:pt x="30793" y="85031"/>
                  </a:lnTo>
                  <a:lnTo>
                    <a:pt x="29538" y="84914"/>
                  </a:lnTo>
                  <a:lnTo>
                    <a:pt x="28257" y="84783"/>
                  </a:lnTo>
                  <a:lnTo>
                    <a:pt x="26962" y="84652"/>
                  </a:lnTo>
                  <a:lnTo>
                    <a:pt x="25668" y="84495"/>
                  </a:lnTo>
                  <a:lnTo>
                    <a:pt x="23053" y="84182"/>
                  </a:lnTo>
                  <a:lnTo>
                    <a:pt x="20411" y="83868"/>
                  </a:lnTo>
                  <a:lnTo>
                    <a:pt x="19248" y="84482"/>
                  </a:lnTo>
                  <a:lnTo>
                    <a:pt x="18568" y="84822"/>
                  </a:lnTo>
                  <a:lnTo>
                    <a:pt x="17822" y="85188"/>
                  </a:lnTo>
                  <a:lnTo>
                    <a:pt x="17025" y="85581"/>
                  </a:lnTo>
                  <a:lnTo>
                    <a:pt x="16175" y="85960"/>
                  </a:lnTo>
                  <a:lnTo>
                    <a:pt x="15299" y="86352"/>
                  </a:lnTo>
                  <a:lnTo>
                    <a:pt x="14371" y="86718"/>
                  </a:lnTo>
                  <a:lnTo>
                    <a:pt x="13429" y="87084"/>
                  </a:lnTo>
                  <a:lnTo>
                    <a:pt x="12945" y="87254"/>
                  </a:lnTo>
                  <a:lnTo>
                    <a:pt x="12462" y="87411"/>
                  </a:lnTo>
                  <a:lnTo>
                    <a:pt x="11978" y="87568"/>
                  </a:lnTo>
                  <a:lnTo>
                    <a:pt x="11481" y="87712"/>
                  </a:lnTo>
                  <a:lnTo>
                    <a:pt x="10997" y="87856"/>
                  </a:lnTo>
                  <a:lnTo>
                    <a:pt x="10500" y="87987"/>
                  </a:lnTo>
                  <a:lnTo>
                    <a:pt x="10016" y="88104"/>
                  </a:lnTo>
                  <a:lnTo>
                    <a:pt x="9520" y="88196"/>
                  </a:lnTo>
                  <a:lnTo>
                    <a:pt x="9036" y="88287"/>
                  </a:lnTo>
                  <a:lnTo>
                    <a:pt x="8539" y="88366"/>
                  </a:lnTo>
                  <a:lnTo>
                    <a:pt x="8068" y="88431"/>
                  </a:lnTo>
                  <a:lnTo>
                    <a:pt x="7584" y="88470"/>
                  </a:lnTo>
                  <a:lnTo>
                    <a:pt x="7114" y="88496"/>
                  </a:lnTo>
                  <a:lnTo>
                    <a:pt x="6643" y="88510"/>
                  </a:lnTo>
                  <a:lnTo>
                    <a:pt x="5754" y="88496"/>
                  </a:lnTo>
                  <a:lnTo>
                    <a:pt x="4878" y="88470"/>
                  </a:lnTo>
                  <a:lnTo>
                    <a:pt x="4015" y="88418"/>
                  </a:lnTo>
                  <a:lnTo>
                    <a:pt x="3178" y="88353"/>
                  </a:lnTo>
                  <a:lnTo>
                    <a:pt x="2354" y="88261"/>
                  </a:lnTo>
                  <a:lnTo>
                    <a:pt x="1543" y="88157"/>
                  </a:lnTo>
                  <a:lnTo>
                    <a:pt x="759" y="88039"/>
                  </a:lnTo>
                  <a:lnTo>
                    <a:pt x="0" y="87895"/>
                  </a:lnTo>
                  <a:lnTo>
                    <a:pt x="497" y="88052"/>
                  </a:lnTo>
                  <a:lnTo>
                    <a:pt x="1020" y="88209"/>
                  </a:lnTo>
                  <a:lnTo>
                    <a:pt x="1556" y="88353"/>
                  </a:lnTo>
                  <a:lnTo>
                    <a:pt x="2106" y="88483"/>
                  </a:lnTo>
                  <a:lnTo>
                    <a:pt x="2681" y="88614"/>
                  </a:lnTo>
                  <a:lnTo>
                    <a:pt x="3269" y="88732"/>
                  </a:lnTo>
                  <a:lnTo>
                    <a:pt x="3871" y="88836"/>
                  </a:lnTo>
                  <a:lnTo>
                    <a:pt x="4485" y="88928"/>
                  </a:lnTo>
                  <a:lnTo>
                    <a:pt x="5113" y="89020"/>
                  </a:lnTo>
                  <a:lnTo>
                    <a:pt x="5754" y="89098"/>
                  </a:lnTo>
                  <a:lnTo>
                    <a:pt x="6421" y="89163"/>
                  </a:lnTo>
                  <a:lnTo>
                    <a:pt x="7087" y="89216"/>
                  </a:lnTo>
                  <a:lnTo>
                    <a:pt x="7767" y="89255"/>
                  </a:lnTo>
                  <a:lnTo>
                    <a:pt x="8447" y="89281"/>
                  </a:lnTo>
                  <a:lnTo>
                    <a:pt x="9153" y="89307"/>
                  </a:lnTo>
                  <a:lnTo>
                    <a:pt x="9859" y="89307"/>
                  </a:lnTo>
                  <a:lnTo>
                    <a:pt x="10775" y="89294"/>
                  </a:lnTo>
                  <a:lnTo>
                    <a:pt x="11677" y="89268"/>
                  </a:lnTo>
                  <a:lnTo>
                    <a:pt x="12566" y="89216"/>
                  </a:lnTo>
                  <a:lnTo>
                    <a:pt x="13429" y="89150"/>
                  </a:lnTo>
                  <a:lnTo>
                    <a:pt x="14279" y="89059"/>
                  </a:lnTo>
                  <a:lnTo>
                    <a:pt x="15103" y="88954"/>
                  </a:lnTo>
                  <a:lnTo>
                    <a:pt x="15900" y="88823"/>
                  </a:lnTo>
                  <a:lnTo>
                    <a:pt x="16685" y="88680"/>
                  </a:lnTo>
                  <a:lnTo>
                    <a:pt x="17430" y="88523"/>
                  </a:lnTo>
                  <a:lnTo>
                    <a:pt x="18162" y="88353"/>
                  </a:lnTo>
                  <a:lnTo>
                    <a:pt x="18855" y="88170"/>
                  </a:lnTo>
                  <a:lnTo>
                    <a:pt x="19509" y="87960"/>
                  </a:lnTo>
                  <a:lnTo>
                    <a:pt x="20137" y="87751"/>
                  </a:lnTo>
                  <a:lnTo>
                    <a:pt x="20738" y="87516"/>
                  </a:lnTo>
                  <a:lnTo>
                    <a:pt x="21301" y="87280"/>
                  </a:lnTo>
                  <a:lnTo>
                    <a:pt x="21811" y="87019"/>
                  </a:lnTo>
                  <a:lnTo>
                    <a:pt x="23144" y="87176"/>
                  </a:lnTo>
                  <a:lnTo>
                    <a:pt x="24478" y="87307"/>
                  </a:lnTo>
                  <a:lnTo>
                    <a:pt x="25825" y="87437"/>
                  </a:lnTo>
                  <a:lnTo>
                    <a:pt x="27172" y="87555"/>
                  </a:lnTo>
                  <a:lnTo>
                    <a:pt x="28518" y="87660"/>
                  </a:lnTo>
                  <a:lnTo>
                    <a:pt x="29865" y="87751"/>
                  </a:lnTo>
                  <a:lnTo>
                    <a:pt x="31212" y="87817"/>
                  </a:lnTo>
                  <a:lnTo>
                    <a:pt x="32546" y="87869"/>
                  </a:lnTo>
                  <a:lnTo>
                    <a:pt x="33879" y="87895"/>
                  </a:lnTo>
                  <a:lnTo>
                    <a:pt x="35200" y="87908"/>
                  </a:lnTo>
                  <a:lnTo>
                    <a:pt x="36521" y="87882"/>
                  </a:lnTo>
                  <a:lnTo>
                    <a:pt x="37815" y="87830"/>
                  </a:lnTo>
                  <a:lnTo>
                    <a:pt x="38456" y="87790"/>
                  </a:lnTo>
                  <a:lnTo>
                    <a:pt x="39096" y="87751"/>
                  </a:lnTo>
                  <a:lnTo>
                    <a:pt x="39737" y="87699"/>
                  </a:lnTo>
                  <a:lnTo>
                    <a:pt x="40365" y="87634"/>
                  </a:lnTo>
                  <a:lnTo>
                    <a:pt x="40992" y="87568"/>
                  </a:lnTo>
                  <a:lnTo>
                    <a:pt x="41607" y="87490"/>
                  </a:lnTo>
                  <a:lnTo>
                    <a:pt x="42235" y="87411"/>
                  </a:lnTo>
                  <a:lnTo>
                    <a:pt x="42836" y="87307"/>
                  </a:lnTo>
                  <a:lnTo>
                    <a:pt x="43438" y="87202"/>
                  </a:lnTo>
                  <a:lnTo>
                    <a:pt x="44039" y="87084"/>
                  </a:lnTo>
                  <a:lnTo>
                    <a:pt x="44627" y="86967"/>
                  </a:lnTo>
                  <a:lnTo>
                    <a:pt x="45216" y="86823"/>
                  </a:lnTo>
                  <a:lnTo>
                    <a:pt x="45791" y="86679"/>
                  </a:lnTo>
                  <a:lnTo>
                    <a:pt x="46367" y="86522"/>
                  </a:lnTo>
                  <a:lnTo>
                    <a:pt x="46929" y="86352"/>
                  </a:lnTo>
                  <a:lnTo>
                    <a:pt x="47478" y="86169"/>
                  </a:lnTo>
                  <a:lnTo>
                    <a:pt x="48027" y="85986"/>
                  </a:lnTo>
                  <a:lnTo>
                    <a:pt x="48563" y="85777"/>
                  </a:lnTo>
                  <a:lnTo>
                    <a:pt x="49099" y="85568"/>
                  </a:lnTo>
                  <a:lnTo>
                    <a:pt x="49622" y="85332"/>
                  </a:lnTo>
                  <a:lnTo>
                    <a:pt x="50132" y="85097"/>
                  </a:lnTo>
                  <a:lnTo>
                    <a:pt x="50629" y="84835"/>
                  </a:lnTo>
                  <a:lnTo>
                    <a:pt x="51126" y="84574"/>
                  </a:lnTo>
                  <a:lnTo>
                    <a:pt x="51610" y="84299"/>
                  </a:lnTo>
                  <a:lnTo>
                    <a:pt x="52081" y="83998"/>
                  </a:lnTo>
                  <a:lnTo>
                    <a:pt x="52551" y="83698"/>
                  </a:lnTo>
                  <a:lnTo>
                    <a:pt x="52996" y="83371"/>
                  </a:lnTo>
                  <a:lnTo>
                    <a:pt x="53440" y="83031"/>
                  </a:lnTo>
                  <a:lnTo>
                    <a:pt x="53872" y="82691"/>
                  </a:lnTo>
                  <a:lnTo>
                    <a:pt x="54290" y="82325"/>
                  </a:lnTo>
                  <a:lnTo>
                    <a:pt x="54696" y="81946"/>
                  </a:lnTo>
                  <a:lnTo>
                    <a:pt x="55088" y="81540"/>
                  </a:lnTo>
                  <a:lnTo>
                    <a:pt x="55480" y="81135"/>
                  </a:lnTo>
                  <a:lnTo>
                    <a:pt x="55846" y="80703"/>
                  </a:lnTo>
                  <a:lnTo>
                    <a:pt x="56199" y="80259"/>
                  </a:lnTo>
                  <a:lnTo>
                    <a:pt x="56552" y="79801"/>
                  </a:lnTo>
                  <a:lnTo>
                    <a:pt x="56879" y="79330"/>
                  </a:lnTo>
                  <a:lnTo>
                    <a:pt x="57193" y="78834"/>
                  </a:lnTo>
                  <a:lnTo>
                    <a:pt x="57507" y="78324"/>
                  </a:lnTo>
                  <a:lnTo>
                    <a:pt x="57795" y="77801"/>
                  </a:lnTo>
                  <a:lnTo>
                    <a:pt x="58291" y="76820"/>
                  </a:lnTo>
                  <a:lnTo>
                    <a:pt x="58762" y="75865"/>
                  </a:lnTo>
                  <a:lnTo>
                    <a:pt x="59207" y="74950"/>
                  </a:lnTo>
                  <a:lnTo>
                    <a:pt x="59599" y="74061"/>
                  </a:lnTo>
                  <a:lnTo>
                    <a:pt x="59965" y="73185"/>
                  </a:lnTo>
                  <a:lnTo>
                    <a:pt x="60305" y="72348"/>
                  </a:lnTo>
                  <a:lnTo>
                    <a:pt x="60619" y="71524"/>
                  </a:lnTo>
                  <a:lnTo>
                    <a:pt x="60893" y="70727"/>
                  </a:lnTo>
                  <a:lnTo>
                    <a:pt x="61129" y="69955"/>
                  </a:lnTo>
                  <a:lnTo>
                    <a:pt x="61351" y="69210"/>
                  </a:lnTo>
                  <a:lnTo>
                    <a:pt x="61547" y="68478"/>
                  </a:lnTo>
                  <a:lnTo>
                    <a:pt x="61704" y="67772"/>
                  </a:lnTo>
                  <a:lnTo>
                    <a:pt x="61848" y="67079"/>
                  </a:lnTo>
                  <a:lnTo>
                    <a:pt x="61953" y="66412"/>
                  </a:lnTo>
                  <a:lnTo>
                    <a:pt x="62044" y="65758"/>
                  </a:lnTo>
                  <a:lnTo>
                    <a:pt x="62110" y="65117"/>
                  </a:lnTo>
                  <a:lnTo>
                    <a:pt x="62149" y="64503"/>
                  </a:lnTo>
                  <a:lnTo>
                    <a:pt x="62175" y="63901"/>
                  </a:lnTo>
                  <a:lnTo>
                    <a:pt x="62162" y="63326"/>
                  </a:lnTo>
                  <a:lnTo>
                    <a:pt x="62149" y="62751"/>
                  </a:lnTo>
                  <a:lnTo>
                    <a:pt x="62110" y="62201"/>
                  </a:lnTo>
                  <a:lnTo>
                    <a:pt x="62044" y="61652"/>
                  </a:lnTo>
                  <a:lnTo>
                    <a:pt x="61966" y="61129"/>
                  </a:lnTo>
                  <a:lnTo>
                    <a:pt x="61874" y="60606"/>
                  </a:lnTo>
                  <a:lnTo>
                    <a:pt x="61756" y="60096"/>
                  </a:lnTo>
                  <a:lnTo>
                    <a:pt x="61639" y="59599"/>
                  </a:lnTo>
                  <a:lnTo>
                    <a:pt x="61495" y="59116"/>
                  </a:lnTo>
                  <a:lnTo>
                    <a:pt x="61338" y="58645"/>
                  </a:lnTo>
                  <a:lnTo>
                    <a:pt x="61181" y="58174"/>
                  </a:lnTo>
                  <a:lnTo>
                    <a:pt x="60998" y="57703"/>
                  </a:lnTo>
                  <a:lnTo>
                    <a:pt x="60802" y="57246"/>
                  </a:lnTo>
                  <a:lnTo>
                    <a:pt x="60606" y="56801"/>
                  </a:lnTo>
                  <a:lnTo>
                    <a:pt x="60397" y="56357"/>
                  </a:lnTo>
                  <a:lnTo>
                    <a:pt x="60174" y="55912"/>
                  </a:lnTo>
                  <a:lnTo>
                    <a:pt x="59952" y="55481"/>
                  </a:lnTo>
                  <a:lnTo>
                    <a:pt x="59717" y="55049"/>
                  </a:lnTo>
                  <a:lnTo>
                    <a:pt x="59233" y="54186"/>
                  </a:lnTo>
                  <a:lnTo>
                    <a:pt x="58736" y="53336"/>
                  </a:lnTo>
                  <a:lnTo>
                    <a:pt x="57703" y="51610"/>
                  </a:lnTo>
                  <a:lnTo>
                    <a:pt x="57180" y="50721"/>
                  </a:lnTo>
                  <a:lnTo>
                    <a:pt x="56670" y="49819"/>
                  </a:lnTo>
                  <a:lnTo>
                    <a:pt x="56186" y="48890"/>
                  </a:lnTo>
                  <a:lnTo>
                    <a:pt x="55938" y="48420"/>
                  </a:lnTo>
                  <a:lnTo>
                    <a:pt x="55702" y="47936"/>
                  </a:lnTo>
                  <a:lnTo>
                    <a:pt x="55480" y="47439"/>
                  </a:lnTo>
                  <a:lnTo>
                    <a:pt x="55258" y="46942"/>
                  </a:lnTo>
                  <a:lnTo>
                    <a:pt x="55049" y="46432"/>
                  </a:lnTo>
                  <a:lnTo>
                    <a:pt x="54853" y="45896"/>
                  </a:lnTo>
                  <a:lnTo>
                    <a:pt x="54670" y="45360"/>
                  </a:lnTo>
                  <a:lnTo>
                    <a:pt x="54486" y="44811"/>
                  </a:lnTo>
                  <a:lnTo>
                    <a:pt x="54316" y="44249"/>
                  </a:lnTo>
                  <a:lnTo>
                    <a:pt x="54173" y="43660"/>
                  </a:lnTo>
                  <a:lnTo>
                    <a:pt x="54029" y="43072"/>
                  </a:lnTo>
                  <a:lnTo>
                    <a:pt x="53898" y="42457"/>
                  </a:lnTo>
                  <a:lnTo>
                    <a:pt x="53793" y="41830"/>
                  </a:lnTo>
                  <a:lnTo>
                    <a:pt x="53702" y="41189"/>
                  </a:lnTo>
                  <a:lnTo>
                    <a:pt x="53545" y="40064"/>
                  </a:lnTo>
                  <a:lnTo>
                    <a:pt x="53375" y="38914"/>
                  </a:lnTo>
                  <a:lnTo>
                    <a:pt x="53192" y="37724"/>
                  </a:lnTo>
                  <a:lnTo>
                    <a:pt x="52983" y="36508"/>
                  </a:lnTo>
                  <a:lnTo>
                    <a:pt x="52760" y="35266"/>
                  </a:lnTo>
                  <a:lnTo>
                    <a:pt x="52512" y="33984"/>
                  </a:lnTo>
                  <a:lnTo>
                    <a:pt x="52251" y="32690"/>
                  </a:lnTo>
                  <a:lnTo>
                    <a:pt x="51950" y="31356"/>
                  </a:lnTo>
                  <a:lnTo>
                    <a:pt x="51636" y="30022"/>
                  </a:lnTo>
                  <a:lnTo>
                    <a:pt x="51296" y="28662"/>
                  </a:lnTo>
                  <a:lnTo>
                    <a:pt x="50943" y="27289"/>
                  </a:lnTo>
                  <a:lnTo>
                    <a:pt x="50551" y="25903"/>
                  </a:lnTo>
                  <a:lnTo>
                    <a:pt x="50132" y="24517"/>
                  </a:lnTo>
                  <a:lnTo>
                    <a:pt x="49688" y="23118"/>
                  </a:lnTo>
                  <a:lnTo>
                    <a:pt x="49204" y="21719"/>
                  </a:lnTo>
                  <a:lnTo>
                    <a:pt x="48707" y="20320"/>
                  </a:lnTo>
                  <a:lnTo>
                    <a:pt x="48171" y="18921"/>
                  </a:lnTo>
                  <a:lnTo>
                    <a:pt x="47883" y="18215"/>
                  </a:lnTo>
                  <a:lnTo>
                    <a:pt x="47596" y="17522"/>
                  </a:lnTo>
                  <a:lnTo>
                    <a:pt x="47308" y="16829"/>
                  </a:lnTo>
                  <a:lnTo>
                    <a:pt x="46994" y="16136"/>
                  </a:lnTo>
                  <a:lnTo>
                    <a:pt x="46680" y="15443"/>
                  </a:lnTo>
                  <a:lnTo>
                    <a:pt x="46367" y="14763"/>
                  </a:lnTo>
                  <a:lnTo>
                    <a:pt x="46027" y="14083"/>
                  </a:lnTo>
                  <a:lnTo>
                    <a:pt x="45700" y="13403"/>
                  </a:lnTo>
                  <a:lnTo>
                    <a:pt x="45347" y="12723"/>
                  </a:lnTo>
                  <a:lnTo>
                    <a:pt x="44994" y="12043"/>
                  </a:lnTo>
                  <a:lnTo>
                    <a:pt x="44627" y="11376"/>
                  </a:lnTo>
                  <a:lnTo>
                    <a:pt x="44248" y="10723"/>
                  </a:lnTo>
                  <a:lnTo>
                    <a:pt x="43856" y="10056"/>
                  </a:lnTo>
                  <a:lnTo>
                    <a:pt x="43464" y="9415"/>
                  </a:lnTo>
                  <a:lnTo>
                    <a:pt x="43058" y="8761"/>
                  </a:lnTo>
                  <a:lnTo>
                    <a:pt x="42640" y="8121"/>
                  </a:lnTo>
                  <a:lnTo>
                    <a:pt x="42222" y="7493"/>
                  </a:lnTo>
                  <a:lnTo>
                    <a:pt x="41790" y="6865"/>
                  </a:lnTo>
                  <a:lnTo>
                    <a:pt x="41345" y="6251"/>
                  </a:lnTo>
                  <a:lnTo>
                    <a:pt x="40888" y="5636"/>
                  </a:lnTo>
                  <a:lnTo>
                    <a:pt x="40430" y="5035"/>
                  </a:lnTo>
                  <a:lnTo>
                    <a:pt x="39946" y="4433"/>
                  </a:lnTo>
                  <a:lnTo>
                    <a:pt x="39463" y="3845"/>
                  </a:lnTo>
                  <a:lnTo>
                    <a:pt x="38966" y="3270"/>
                  </a:lnTo>
                  <a:lnTo>
                    <a:pt x="38456" y="2694"/>
                  </a:lnTo>
                  <a:lnTo>
                    <a:pt x="37946" y="2132"/>
                  </a:lnTo>
                  <a:lnTo>
                    <a:pt x="37410" y="1583"/>
                  </a:lnTo>
                  <a:lnTo>
                    <a:pt x="36874" y="1047"/>
                  </a:lnTo>
                  <a:lnTo>
                    <a:pt x="36311" y="524"/>
                  </a:lnTo>
                  <a:lnTo>
                    <a:pt x="35749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1771;p38">
              <a:extLst>
                <a:ext uri="{FF2B5EF4-FFF2-40B4-BE49-F238E27FC236}">
                  <a16:creationId xmlns:a16="http://schemas.microsoft.com/office/drawing/2014/main" id="{BA5A22C8-E950-CEF6-F8A8-D9D3F698E37A}"/>
                </a:ext>
              </a:extLst>
            </p:cNvPr>
            <p:cNvSpPr/>
            <p:nvPr/>
          </p:nvSpPr>
          <p:spPr>
            <a:xfrm>
              <a:off x="3879950" y="1486500"/>
              <a:ext cx="1368050" cy="1097400"/>
            </a:xfrm>
            <a:custGeom>
              <a:avLst/>
              <a:gdLst/>
              <a:ahLst/>
              <a:cxnLst/>
              <a:rect l="l" t="t" r="r" b="b"/>
              <a:pathLst>
                <a:path w="54722" h="43896" extrusionOk="0">
                  <a:moveTo>
                    <a:pt x="25968" y="1"/>
                  </a:moveTo>
                  <a:lnTo>
                    <a:pt x="25419" y="14"/>
                  </a:lnTo>
                  <a:lnTo>
                    <a:pt x="24857" y="53"/>
                  </a:lnTo>
                  <a:lnTo>
                    <a:pt x="24295" y="92"/>
                  </a:lnTo>
                  <a:lnTo>
                    <a:pt x="23732" y="158"/>
                  </a:lnTo>
                  <a:lnTo>
                    <a:pt x="23170" y="249"/>
                  </a:lnTo>
                  <a:lnTo>
                    <a:pt x="22608" y="341"/>
                  </a:lnTo>
                  <a:lnTo>
                    <a:pt x="22046" y="458"/>
                  </a:lnTo>
                  <a:lnTo>
                    <a:pt x="21483" y="589"/>
                  </a:lnTo>
                  <a:lnTo>
                    <a:pt x="20921" y="746"/>
                  </a:lnTo>
                  <a:lnTo>
                    <a:pt x="20359" y="903"/>
                  </a:lnTo>
                  <a:lnTo>
                    <a:pt x="19810" y="1086"/>
                  </a:lnTo>
                  <a:lnTo>
                    <a:pt x="19247" y="1282"/>
                  </a:lnTo>
                  <a:lnTo>
                    <a:pt x="18698" y="1491"/>
                  </a:lnTo>
                  <a:lnTo>
                    <a:pt x="18136" y="1714"/>
                  </a:lnTo>
                  <a:lnTo>
                    <a:pt x="17587" y="1949"/>
                  </a:lnTo>
                  <a:lnTo>
                    <a:pt x="17051" y="2198"/>
                  </a:lnTo>
                  <a:lnTo>
                    <a:pt x="16502" y="2472"/>
                  </a:lnTo>
                  <a:lnTo>
                    <a:pt x="15965" y="2747"/>
                  </a:lnTo>
                  <a:lnTo>
                    <a:pt x="15429" y="3034"/>
                  </a:lnTo>
                  <a:lnTo>
                    <a:pt x="14893" y="3335"/>
                  </a:lnTo>
                  <a:lnTo>
                    <a:pt x="14370" y="3662"/>
                  </a:lnTo>
                  <a:lnTo>
                    <a:pt x="13847" y="3989"/>
                  </a:lnTo>
                  <a:lnTo>
                    <a:pt x="13337" y="4329"/>
                  </a:lnTo>
                  <a:lnTo>
                    <a:pt x="12814" y="4682"/>
                  </a:lnTo>
                  <a:lnTo>
                    <a:pt x="12317" y="5048"/>
                  </a:lnTo>
                  <a:lnTo>
                    <a:pt x="11807" y="5414"/>
                  </a:lnTo>
                  <a:lnTo>
                    <a:pt x="11324" y="5806"/>
                  </a:lnTo>
                  <a:lnTo>
                    <a:pt x="10827" y="6199"/>
                  </a:lnTo>
                  <a:lnTo>
                    <a:pt x="10343" y="6604"/>
                  </a:lnTo>
                  <a:lnTo>
                    <a:pt x="9872" y="7022"/>
                  </a:lnTo>
                  <a:lnTo>
                    <a:pt x="9402" y="7454"/>
                  </a:lnTo>
                  <a:lnTo>
                    <a:pt x="8944" y="7885"/>
                  </a:lnTo>
                  <a:lnTo>
                    <a:pt x="8499" y="8330"/>
                  </a:lnTo>
                  <a:lnTo>
                    <a:pt x="8055" y="8788"/>
                  </a:lnTo>
                  <a:lnTo>
                    <a:pt x="7623" y="9245"/>
                  </a:lnTo>
                  <a:lnTo>
                    <a:pt x="7192" y="9716"/>
                  </a:lnTo>
                  <a:lnTo>
                    <a:pt x="6773" y="10187"/>
                  </a:lnTo>
                  <a:lnTo>
                    <a:pt x="6368" y="10671"/>
                  </a:lnTo>
                  <a:lnTo>
                    <a:pt x="5976" y="11167"/>
                  </a:lnTo>
                  <a:lnTo>
                    <a:pt x="5583" y="11664"/>
                  </a:lnTo>
                  <a:lnTo>
                    <a:pt x="5204" y="12174"/>
                  </a:lnTo>
                  <a:lnTo>
                    <a:pt x="4838" y="12684"/>
                  </a:lnTo>
                  <a:lnTo>
                    <a:pt x="4485" y="13207"/>
                  </a:lnTo>
                  <a:lnTo>
                    <a:pt x="4132" y="13730"/>
                  </a:lnTo>
                  <a:lnTo>
                    <a:pt x="3805" y="14266"/>
                  </a:lnTo>
                  <a:lnTo>
                    <a:pt x="3478" y="14802"/>
                  </a:lnTo>
                  <a:lnTo>
                    <a:pt x="3164" y="15339"/>
                  </a:lnTo>
                  <a:lnTo>
                    <a:pt x="2877" y="15888"/>
                  </a:lnTo>
                  <a:lnTo>
                    <a:pt x="2589" y="16437"/>
                  </a:lnTo>
                  <a:lnTo>
                    <a:pt x="2315" y="16986"/>
                  </a:lnTo>
                  <a:lnTo>
                    <a:pt x="2053" y="17548"/>
                  </a:lnTo>
                  <a:lnTo>
                    <a:pt x="1805" y="18111"/>
                  </a:lnTo>
                  <a:lnTo>
                    <a:pt x="1569" y="18673"/>
                  </a:lnTo>
                  <a:lnTo>
                    <a:pt x="1360" y="19248"/>
                  </a:lnTo>
                  <a:lnTo>
                    <a:pt x="1151" y="19810"/>
                  </a:lnTo>
                  <a:lnTo>
                    <a:pt x="968" y="20386"/>
                  </a:lnTo>
                  <a:lnTo>
                    <a:pt x="785" y="20961"/>
                  </a:lnTo>
                  <a:lnTo>
                    <a:pt x="628" y="21549"/>
                  </a:lnTo>
                  <a:lnTo>
                    <a:pt x="484" y="22125"/>
                  </a:lnTo>
                  <a:lnTo>
                    <a:pt x="353" y="22700"/>
                  </a:lnTo>
                  <a:lnTo>
                    <a:pt x="236" y="23380"/>
                  </a:lnTo>
                  <a:lnTo>
                    <a:pt x="131" y="24034"/>
                  </a:lnTo>
                  <a:lnTo>
                    <a:pt x="66" y="24688"/>
                  </a:lnTo>
                  <a:lnTo>
                    <a:pt x="13" y="25315"/>
                  </a:lnTo>
                  <a:lnTo>
                    <a:pt x="0" y="25943"/>
                  </a:lnTo>
                  <a:lnTo>
                    <a:pt x="0" y="26544"/>
                  </a:lnTo>
                  <a:lnTo>
                    <a:pt x="26" y="27146"/>
                  </a:lnTo>
                  <a:lnTo>
                    <a:pt x="79" y="27734"/>
                  </a:lnTo>
                  <a:lnTo>
                    <a:pt x="157" y="28310"/>
                  </a:lnTo>
                  <a:lnTo>
                    <a:pt x="262" y="28872"/>
                  </a:lnTo>
                  <a:lnTo>
                    <a:pt x="379" y="29421"/>
                  </a:lnTo>
                  <a:lnTo>
                    <a:pt x="523" y="29957"/>
                  </a:lnTo>
                  <a:lnTo>
                    <a:pt x="693" y="30480"/>
                  </a:lnTo>
                  <a:lnTo>
                    <a:pt x="876" y="31003"/>
                  </a:lnTo>
                  <a:lnTo>
                    <a:pt x="1085" y="31500"/>
                  </a:lnTo>
                  <a:lnTo>
                    <a:pt x="1308" y="31997"/>
                  </a:lnTo>
                  <a:lnTo>
                    <a:pt x="1556" y="32468"/>
                  </a:lnTo>
                  <a:lnTo>
                    <a:pt x="1818" y="32938"/>
                  </a:lnTo>
                  <a:lnTo>
                    <a:pt x="2092" y="33396"/>
                  </a:lnTo>
                  <a:lnTo>
                    <a:pt x="2393" y="33841"/>
                  </a:lnTo>
                  <a:lnTo>
                    <a:pt x="2720" y="34285"/>
                  </a:lnTo>
                  <a:lnTo>
                    <a:pt x="3047" y="34704"/>
                  </a:lnTo>
                  <a:lnTo>
                    <a:pt x="3400" y="35122"/>
                  </a:lnTo>
                  <a:lnTo>
                    <a:pt x="3766" y="35527"/>
                  </a:lnTo>
                  <a:lnTo>
                    <a:pt x="4145" y="35920"/>
                  </a:lnTo>
                  <a:lnTo>
                    <a:pt x="4537" y="36299"/>
                  </a:lnTo>
                  <a:lnTo>
                    <a:pt x="4943" y="36665"/>
                  </a:lnTo>
                  <a:lnTo>
                    <a:pt x="5361" y="37031"/>
                  </a:lnTo>
                  <a:lnTo>
                    <a:pt x="5793" y="37384"/>
                  </a:lnTo>
                  <a:lnTo>
                    <a:pt x="6237" y="37724"/>
                  </a:lnTo>
                  <a:lnTo>
                    <a:pt x="6695" y="38051"/>
                  </a:lnTo>
                  <a:lnTo>
                    <a:pt x="7166" y="38365"/>
                  </a:lnTo>
                  <a:lnTo>
                    <a:pt x="7636" y="38679"/>
                  </a:lnTo>
                  <a:lnTo>
                    <a:pt x="8133" y="38979"/>
                  </a:lnTo>
                  <a:lnTo>
                    <a:pt x="8630" y="39267"/>
                  </a:lnTo>
                  <a:lnTo>
                    <a:pt x="9127" y="39555"/>
                  </a:lnTo>
                  <a:lnTo>
                    <a:pt x="9650" y="39816"/>
                  </a:lnTo>
                  <a:lnTo>
                    <a:pt x="10173" y="40078"/>
                  </a:lnTo>
                  <a:lnTo>
                    <a:pt x="10696" y="40339"/>
                  </a:lnTo>
                  <a:lnTo>
                    <a:pt x="11232" y="40574"/>
                  </a:lnTo>
                  <a:lnTo>
                    <a:pt x="11768" y="40810"/>
                  </a:lnTo>
                  <a:lnTo>
                    <a:pt x="12317" y="41032"/>
                  </a:lnTo>
                  <a:lnTo>
                    <a:pt x="12880" y="41254"/>
                  </a:lnTo>
                  <a:lnTo>
                    <a:pt x="13429" y="41451"/>
                  </a:lnTo>
                  <a:lnTo>
                    <a:pt x="13991" y="41647"/>
                  </a:lnTo>
                  <a:lnTo>
                    <a:pt x="14553" y="41843"/>
                  </a:lnTo>
                  <a:lnTo>
                    <a:pt x="15129" y="42013"/>
                  </a:lnTo>
                  <a:lnTo>
                    <a:pt x="15691" y="42183"/>
                  </a:lnTo>
                  <a:lnTo>
                    <a:pt x="16266" y="42353"/>
                  </a:lnTo>
                  <a:lnTo>
                    <a:pt x="16842" y="42497"/>
                  </a:lnTo>
                  <a:lnTo>
                    <a:pt x="17417" y="42640"/>
                  </a:lnTo>
                  <a:lnTo>
                    <a:pt x="17992" y="42784"/>
                  </a:lnTo>
                  <a:lnTo>
                    <a:pt x="18568" y="42902"/>
                  </a:lnTo>
                  <a:lnTo>
                    <a:pt x="19130" y="43033"/>
                  </a:lnTo>
                  <a:lnTo>
                    <a:pt x="20280" y="43242"/>
                  </a:lnTo>
                  <a:lnTo>
                    <a:pt x="21405" y="43425"/>
                  </a:lnTo>
                  <a:lnTo>
                    <a:pt x="22516" y="43569"/>
                  </a:lnTo>
                  <a:lnTo>
                    <a:pt x="23615" y="43700"/>
                  </a:lnTo>
                  <a:lnTo>
                    <a:pt x="24687" y="43791"/>
                  </a:lnTo>
                  <a:lnTo>
                    <a:pt x="25759" y="43843"/>
                  </a:lnTo>
                  <a:lnTo>
                    <a:pt x="26857" y="43883"/>
                  </a:lnTo>
                  <a:lnTo>
                    <a:pt x="27969" y="43896"/>
                  </a:lnTo>
                  <a:lnTo>
                    <a:pt x="29093" y="43883"/>
                  </a:lnTo>
                  <a:lnTo>
                    <a:pt x="30244" y="43843"/>
                  </a:lnTo>
                  <a:lnTo>
                    <a:pt x="31395" y="43778"/>
                  </a:lnTo>
                  <a:lnTo>
                    <a:pt x="32558" y="43673"/>
                  </a:lnTo>
                  <a:lnTo>
                    <a:pt x="33722" y="43543"/>
                  </a:lnTo>
                  <a:lnTo>
                    <a:pt x="34311" y="43464"/>
                  </a:lnTo>
                  <a:lnTo>
                    <a:pt x="34886" y="43386"/>
                  </a:lnTo>
                  <a:lnTo>
                    <a:pt x="35474" y="43294"/>
                  </a:lnTo>
                  <a:lnTo>
                    <a:pt x="36050" y="43190"/>
                  </a:lnTo>
                  <a:lnTo>
                    <a:pt x="36638" y="43072"/>
                  </a:lnTo>
                  <a:lnTo>
                    <a:pt x="37213" y="42954"/>
                  </a:lnTo>
                  <a:lnTo>
                    <a:pt x="37789" y="42837"/>
                  </a:lnTo>
                  <a:lnTo>
                    <a:pt x="38364" y="42693"/>
                  </a:lnTo>
                  <a:lnTo>
                    <a:pt x="38926" y="42549"/>
                  </a:lnTo>
                  <a:lnTo>
                    <a:pt x="39502" y="42392"/>
                  </a:lnTo>
                  <a:lnTo>
                    <a:pt x="40064" y="42235"/>
                  </a:lnTo>
                  <a:lnTo>
                    <a:pt x="40613" y="42052"/>
                  </a:lnTo>
                  <a:lnTo>
                    <a:pt x="41175" y="41869"/>
                  </a:lnTo>
                  <a:lnTo>
                    <a:pt x="41711" y="41686"/>
                  </a:lnTo>
                  <a:lnTo>
                    <a:pt x="42260" y="41477"/>
                  </a:lnTo>
                  <a:lnTo>
                    <a:pt x="42797" y="41268"/>
                  </a:lnTo>
                  <a:lnTo>
                    <a:pt x="43333" y="41045"/>
                  </a:lnTo>
                  <a:lnTo>
                    <a:pt x="43856" y="40810"/>
                  </a:lnTo>
                  <a:lnTo>
                    <a:pt x="44366" y="40574"/>
                  </a:lnTo>
                  <a:lnTo>
                    <a:pt x="44876" y="40313"/>
                  </a:lnTo>
                  <a:lnTo>
                    <a:pt x="45386" y="40051"/>
                  </a:lnTo>
                  <a:lnTo>
                    <a:pt x="45869" y="39777"/>
                  </a:lnTo>
                  <a:lnTo>
                    <a:pt x="46353" y="39489"/>
                  </a:lnTo>
                  <a:lnTo>
                    <a:pt x="46837" y="39188"/>
                  </a:lnTo>
                  <a:lnTo>
                    <a:pt x="47295" y="38888"/>
                  </a:lnTo>
                  <a:lnTo>
                    <a:pt x="47752" y="38574"/>
                  </a:lnTo>
                  <a:lnTo>
                    <a:pt x="48197" y="38234"/>
                  </a:lnTo>
                  <a:lnTo>
                    <a:pt x="48641" y="37894"/>
                  </a:lnTo>
                  <a:lnTo>
                    <a:pt x="49060" y="37541"/>
                  </a:lnTo>
                  <a:lnTo>
                    <a:pt x="49465" y="37175"/>
                  </a:lnTo>
                  <a:lnTo>
                    <a:pt x="49870" y="36809"/>
                  </a:lnTo>
                  <a:lnTo>
                    <a:pt x="50263" y="36416"/>
                  </a:lnTo>
                  <a:lnTo>
                    <a:pt x="50629" y="36011"/>
                  </a:lnTo>
                  <a:lnTo>
                    <a:pt x="50995" y="35606"/>
                  </a:lnTo>
                  <a:lnTo>
                    <a:pt x="51348" y="35174"/>
                  </a:lnTo>
                  <a:lnTo>
                    <a:pt x="51675" y="34743"/>
                  </a:lnTo>
                  <a:lnTo>
                    <a:pt x="52002" y="34285"/>
                  </a:lnTo>
                  <a:lnTo>
                    <a:pt x="52303" y="33827"/>
                  </a:lnTo>
                  <a:lnTo>
                    <a:pt x="52590" y="33344"/>
                  </a:lnTo>
                  <a:lnTo>
                    <a:pt x="52865" y="32860"/>
                  </a:lnTo>
                  <a:lnTo>
                    <a:pt x="53126" y="32363"/>
                  </a:lnTo>
                  <a:lnTo>
                    <a:pt x="53375" y="31840"/>
                  </a:lnTo>
                  <a:lnTo>
                    <a:pt x="53597" y="31317"/>
                  </a:lnTo>
                  <a:lnTo>
                    <a:pt x="53806" y="30768"/>
                  </a:lnTo>
                  <a:lnTo>
                    <a:pt x="54002" y="30219"/>
                  </a:lnTo>
                  <a:lnTo>
                    <a:pt x="54172" y="29643"/>
                  </a:lnTo>
                  <a:lnTo>
                    <a:pt x="54329" y="29055"/>
                  </a:lnTo>
                  <a:lnTo>
                    <a:pt x="54460" y="28466"/>
                  </a:lnTo>
                  <a:lnTo>
                    <a:pt x="54525" y="28140"/>
                  </a:lnTo>
                  <a:lnTo>
                    <a:pt x="54578" y="27826"/>
                  </a:lnTo>
                  <a:lnTo>
                    <a:pt x="54617" y="27512"/>
                  </a:lnTo>
                  <a:lnTo>
                    <a:pt x="54656" y="27198"/>
                  </a:lnTo>
                  <a:lnTo>
                    <a:pt x="54682" y="26897"/>
                  </a:lnTo>
                  <a:lnTo>
                    <a:pt x="54708" y="26597"/>
                  </a:lnTo>
                  <a:lnTo>
                    <a:pt x="54708" y="26296"/>
                  </a:lnTo>
                  <a:lnTo>
                    <a:pt x="54722" y="25995"/>
                  </a:lnTo>
                  <a:lnTo>
                    <a:pt x="54708" y="25708"/>
                  </a:lnTo>
                  <a:lnTo>
                    <a:pt x="54695" y="25420"/>
                  </a:lnTo>
                  <a:lnTo>
                    <a:pt x="54656" y="24858"/>
                  </a:lnTo>
                  <a:lnTo>
                    <a:pt x="54578" y="24295"/>
                  </a:lnTo>
                  <a:lnTo>
                    <a:pt x="54473" y="23746"/>
                  </a:lnTo>
                  <a:lnTo>
                    <a:pt x="54342" y="23223"/>
                  </a:lnTo>
                  <a:lnTo>
                    <a:pt x="54185" y="22687"/>
                  </a:lnTo>
                  <a:lnTo>
                    <a:pt x="54002" y="22177"/>
                  </a:lnTo>
                  <a:lnTo>
                    <a:pt x="53806" y="21667"/>
                  </a:lnTo>
                  <a:lnTo>
                    <a:pt x="53584" y="21170"/>
                  </a:lnTo>
                  <a:lnTo>
                    <a:pt x="53336" y="20673"/>
                  </a:lnTo>
                  <a:lnTo>
                    <a:pt x="53087" y="20190"/>
                  </a:lnTo>
                  <a:lnTo>
                    <a:pt x="52812" y="19706"/>
                  </a:lnTo>
                  <a:lnTo>
                    <a:pt x="52512" y="19222"/>
                  </a:lnTo>
                  <a:lnTo>
                    <a:pt x="52211" y="18751"/>
                  </a:lnTo>
                  <a:lnTo>
                    <a:pt x="51897" y="18281"/>
                  </a:lnTo>
                  <a:lnTo>
                    <a:pt x="51570" y="17810"/>
                  </a:lnTo>
                  <a:lnTo>
                    <a:pt x="50890" y="16881"/>
                  </a:lnTo>
                  <a:lnTo>
                    <a:pt x="50184" y="15940"/>
                  </a:lnTo>
                  <a:lnTo>
                    <a:pt x="48733" y="14057"/>
                  </a:lnTo>
                  <a:lnTo>
                    <a:pt x="48014" y="13090"/>
                  </a:lnTo>
                  <a:lnTo>
                    <a:pt x="47648" y="12606"/>
                  </a:lnTo>
                  <a:lnTo>
                    <a:pt x="47308" y="12109"/>
                  </a:lnTo>
                  <a:lnTo>
                    <a:pt x="46588" y="11076"/>
                  </a:lnTo>
                  <a:lnTo>
                    <a:pt x="45856" y="10056"/>
                  </a:lnTo>
                  <a:lnTo>
                    <a:pt x="45490" y="9559"/>
                  </a:lnTo>
                  <a:lnTo>
                    <a:pt x="45111" y="9062"/>
                  </a:lnTo>
                  <a:lnTo>
                    <a:pt x="44732" y="8578"/>
                  </a:lnTo>
                  <a:lnTo>
                    <a:pt x="44339" y="8108"/>
                  </a:lnTo>
                  <a:lnTo>
                    <a:pt x="43947" y="7637"/>
                  </a:lnTo>
                  <a:lnTo>
                    <a:pt x="43529" y="7166"/>
                  </a:lnTo>
                  <a:lnTo>
                    <a:pt x="43097" y="6722"/>
                  </a:lnTo>
                  <a:lnTo>
                    <a:pt x="42666" y="6277"/>
                  </a:lnTo>
                  <a:lnTo>
                    <a:pt x="42208" y="5846"/>
                  </a:lnTo>
                  <a:lnTo>
                    <a:pt x="41724" y="5414"/>
                  </a:lnTo>
                  <a:lnTo>
                    <a:pt x="41228" y="5009"/>
                  </a:lnTo>
                  <a:lnTo>
                    <a:pt x="40704" y="4603"/>
                  </a:lnTo>
                  <a:lnTo>
                    <a:pt x="40168" y="4224"/>
                  </a:lnTo>
                  <a:lnTo>
                    <a:pt x="39606" y="3845"/>
                  </a:lnTo>
                  <a:lnTo>
                    <a:pt x="39005" y="3479"/>
                  </a:lnTo>
                  <a:lnTo>
                    <a:pt x="38390" y="3126"/>
                  </a:lnTo>
                  <a:lnTo>
                    <a:pt x="37736" y="2786"/>
                  </a:lnTo>
                  <a:lnTo>
                    <a:pt x="37056" y="2472"/>
                  </a:lnTo>
                  <a:lnTo>
                    <a:pt x="36337" y="2158"/>
                  </a:lnTo>
                  <a:lnTo>
                    <a:pt x="35592" y="1871"/>
                  </a:lnTo>
                  <a:lnTo>
                    <a:pt x="34807" y="1596"/>
                  </a:lnTo>
                  <a:lnTo>
                    <a:pt x="33997" y="1335"/>
                  </a:lnTo>
                  <a:lnTo>
                    <a:pt x="33134" y="1086"/>
                  </a:lnTo>
                  <a:lnTo>
                    <a:pt x="32232" y="864"/>
                  </a:lnTo>
                  <a:lnTo>
                    <a:pt x="31290" y="655"/>
                  </a:lnTo>
                  <a:lnTo>
                    <a:pt x="30296" y="472"/>
                  </a:lnTo>
                  <a:lnTo>
                    <a:pt x="29276" y="288"/>
                  </a:lnTo>
                  <a:lnTo>
                    <a:pt x="28191" y="145"/>
                  </a:lnTo>
                  <a:lnTo>
                    <a:pt x="27642" y="79"/>
                  </a:lnTo>
                  <a:lnTo>
                    <a:pt x="27093" y="40"/>
                  </a:lnTo>
                  <a:lnTo>
                    <a:pt x="26531" y="14"/>
                  </a:lnTo>
                  <a:lnTo>
                    <a:pt x="25968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1772;p38">
              <a:extLst>
                <a:ext uri="{FF2B5EF4-FFF2-40B4-BE49-F238E27FC236}">
                  <a16:creationId xmlns:a16="http://schemas.microsoft.com/office/drawing/2014/main" id="{27D3732D-3EBC-B5E1-24B4-86E2A13DB28D}"/>
                </a:ext>
              </a:extLst>
            </p:cNvPr>
            <p:cNvSpPr/>
            <p:nvPr/>
          </p:nvSpPr>
          <p:spPr>
            <a:xfrm>
              <a:off x="4175450" y="1834000"/>
              <a:ext cx="740100" cy="413850"/>
            </a:xfrm>
            <a:custGeom>
              <a:avLst/>
              <a:gdLst/>
              <a:ahLst/>
              <a:cxnLst/>
              <a:rect l="l" t="t" r="r" b="b"/>
              <a:pathLst>
                <a:path w="29604" h="16554" extrusionOk="0">
                  <a:moveTo>
                    <a:pt x="2799" y="0"/>
                  </a:moveTo>
                  <a:lnTo>
                    <a:pt x="2655" y="26"/>
                  </a:lnTo>
                  <a:lnTo>
                    <a:pt x="2511" y="66"/>
                  </a:lnTo>
                  <a:lnTo>
                    <a:pt x="2380" y="118"/>
                  </a:lnTo>
                  <a:lnTo>
                    <a:pt x="2250" y="196"/>
                  </a:lnTo>
                  <a:lnTo>
                    <a:pt x="2119" y="301"/>
                  </a:lnTo>
                  <a:lnTo>
                    <a:pt x="2014" y="419"/>
                  </a:lnTo>
                  <a:lnTo>
                    <a:pt x="1831" y="641"/>
                  </a:lnTo>
                  <a:lnTo>
                    <a:pt x="1661" y="876"/>
                  </a:lnTo>
                  <a:lnTo>
                    <a:pt x="1491" y="1112"/>
                  </a:lnTo>
                  <a:lnTo>
                    <a:pt x="1347" y="1360"/>
                  </a:lnTo>
                  <a:lnTo>
                    <a:pt x="1203" y="1609"/>
                  </a:lnTo>
                  <a:lnTo>
                    <a:pt x="1060" y="1857"/>
                  </a:lnTo>
                  <a:lnTo>
                    <a:pt x="929" y="2118"/>
                  </a:lnTo>
                  <a:lnTo>
                    <a:pt x="811" y="2380"/>
                  </a:lnTo>
                  <a:lnTo>
                    <a:pt x="707" y="2655"/>
                  </a:lnTo>
                  <a:lnTo>
                    <a:pt x="602" y="2916"/>
                  </a:lnTo>
                  <a:lnTo>
                    <a:pt x="510" y="3191"/>
                  </a:lnTo>
                  <a:lnTo>
                    <a:pt x="419" y="3478"/>
                  </a:lnTo>
                  <a:lnTo>
                    <a:pt x="340" y="3753"/>
                  </a:lnTo>
                  <a:lnTo>
                    <a:pt x="275" y="4028"/>
                  </a:lnTo>
                  <a:lnTo>
                    <a:pt x="210" y="4315"/>
                  </a:lnTo>
                  <a:lnTo>
                    <a:pt x="157" y="4603"/>
                  </a:lnTo>
                  <a:lnTo>
                    <a:pt x="105" y="4890"/>
                  </a:lnTo>
                  <a:lnTo>
                    <a:pt x="79" y="5178"/>
                  </a:lnTo>
                  <a:lnTo>
                    <a:pt x="14" y="5767"/>
                  </a:lnTo>
                  <a:lnTo>
                    <a:pt x="1" y="6342"/>
                  </a:lnTo>
                  <a:lnTo>
                    <a:pt x="1" y="6930"/>
                  </a:lnTo>
                  <a:lnTo>
                    <a:pt x="40" y="7506"/>
                  </a:lnTo>
                  <a:lnTo>
                    <a:pt x="92" y="8081"/>
                  </a:lnTo>
                  <a:lnTo>
                    <a:pt x="184" y="8643"/>
                  </a:lnTo>
                  <a:lnTo>
                    <a:pt x="301" y="9192"/>
                  </a:lnTo>
                  <a:lnTo>
                    <a:pt x="445" y="9742"/>
                  </a:lnTo>
                  <a:lnTo>
                    <a:pt x="628" y="10265"/>
                  </a:lnTo>
                  <a:lnTo>
                    <a:pt x="824" y="10775"/>
                  </a:lnTo>
                  <a:lnTo>
                    <a:pt x="1033" y="11271"/>
                  </a:lnTo>
                  <a:lnTo>
                    <a:pt x="1164" y="11507"/>
                  </a:lnTo>
                  <a:lnTo>
                    <a:pt x="1282" y="11742"/>
                  </a:lnTo>
                  <a:lnTo>
                    <a:pt x="1413" y="11964"/>
                  </a:lnTo>
                  <a:lnTo>
                    <a:pt x="1557" y="12187"/>
                  </a:lnTo>
                  <a:lnTo>
                    <a:pt x="1700" y="12396"/>
                  </a:lnTo>
                  <a:lnTo>
                    <a:pt x="1844" y="12605"/>
                  </a:lnTo>
                  <a:lnTo>
                    <a:pt x="2001" y="12814"/>
                  </a:lnTo>
                  <a:lnTo>
                    <a:pt x="2158" y="12997"/>
                  </a:lnTo>
                  <a:lnTo>
                    <a:pt x="2328" y="13180"/>
                  </a:lnTo>
                  <a:lnTo>
                    <a:pt x="2498" y="13364"/>
                  </a:lnTo>
                  <a:lnTo>
                    <a:pt x="2681" y="13520"/>
                  </a:lnTo>
                  <a:lnTo>
                    <a:pt x="2864" y="13690"/>
                  </a:lnTo>
                  <a:lnTo>
                    <a:pt x="3047" y="13834"/>
                  </a:lnTo>
                  <a:lnTo>
                    <a:pt x="3243" y="13978"/>
                  </a:lnTo>
                  <a:lnTo>
                    <a:pt x="3439" y="14109"/>
                  </a:lnTo>
                  <a:lnTo>
                    <a:pt x="3636" y="14226"/>
                  </a:lnTo>
                  <a:lnTo>
                    <a:pt x="3845" y="14344"/>
                  </a:lnTo>
                  <a:lnTo>
                    <a:pt x="4067" y="14436"/>
                  </a:lnTo>
                  <a:lnTo>
                    <a:pt x="4276" y="14527"/>
                  </a:lnTo>
                  <a:lnTo>
                    <a:pt x="4499" y="14606"/>
                  </a:lnTo>
                  <a:lnTo>
                    <a:pt x="4734" y="14671"/>
                  </a:lnTo>
                  <a:lnTo>
                    <a:pt x="4956" y="14736"/>
                  </a:lnTo>
                  <a:lnTo>
                    <a:pt x="5192" y="14776"/>
                  </a:lnTo>
                  <a:lnTo>
                    <a:pt x="5440" y="14815"/>
                  </a:lnTo>
                  <a:lnTo>
                    <a:pt x="5871" y="14841"/>
                  </a:lnTo>
                  <a:lnTo>
                    <a:pt x="6303" y="14867"/>
                  </a:lnTo>
                  <a:lnTo>
                    <a:pt x="6721" y="14867"/>
                  </a:lnTo>
                  <a:lnTo>
                    <a:pt x="7140" y="14841"/>
                  </a:lnTo>
                  <a:lnTo>
                    <a:pt x="7532" y="14802"/>
                  </a:lnTo>
                  <a:lnTo>
                    <a:pt x="7924" y="14750"/>
                  </a:lnTo>
                  <a:lnTo>
                    <a:pt x="8304" y="14671"/>
                  </a:lnTo>
                  <a:lnTo>
                    <a:pt x="8670" y="14580"/>
                  </a:lnTo>
                  <a:lnTo>
                    <a:pt x="9023" y="14475"/>
                  </a:lnTo>
                  <a:lnTo>
                    <a:pt x="9376" y="14357"/>
                  </a:lnTo>
                  <a:lnTo>
                    <a:pt x="9703" y="14213"/>
                  </a:lnTo>
                  <a:lnTo>
                    <a:pt x="10029" y="14057"/>
                  </a:lnTo>
                  <a:lnTo>
                    <a:pt x="10343" y="13887"/>
                  </a:lnTo>
                  <a:lnTo>
                    <a:pt x="10657" y="13703"/>
                  </a:lnTo>
                  <a:lnTo>
                    <a:pt x="10945" y="13507"/>
                  </a:lnTo>
                  <a:lnTo>
                    <a:pt x="11232" y="13298"/>
                  </a:lnTo>
                  <a:lnTo>
                    <a:pt x="11520" y="13076"/>
                  </a:lnTo>
                  <a:lnTo>
                    <a:pt x="11782" y="12840"/>
                  </a:lnTo>
                  <a:lnTo>
                    <a:pt x="12043" y="12592"/>
                  </a:lnTo>
                  <a:lnTo>
                    <a:pt x="12292" y="12331"/>
                  </a:lnTo>
                  <a:lnTo>
                    <a:pt x="12527" y="12069"/>
                  </a:lnTo>
                  <a:lnTo>
                    <a:pt x="12749" y="11781"/>
                  </a:lnTo>
                  <a:lnTo>
                    <a:pt x="12971" y="11494"/>
                  </a:lnTo>
                  <a:lnTo>
                    <a:pt x="13181" y="11193"/>
                  </a:lnTo>
                  <a:lnTo>
                    <a:pt x="13377" y="10892"/>
                  </a:lnTo>
                  <a:lnTo>
                    <a:pt x="13573" y="10578"/>
                  </a:lnTo>
                  <a:lnTo>
                    <a:pt x="13756" y="10252"/>
                  </a:lnTo>
                  <a:lnTo>
                    <a:pt x="13926" y="9912"/>
                  </a:lnTo>
                  <a:lnTo>
                    <a:pt x="14096" y="9572"/>
                  </a:lnTo>
                  <a:lnTo>
                    <a:pt x="14253" y="9232"/>
                  </a:lnTo>
                  <a:lnTo>
                    <a:pt x="14397" y="8879"/>
                  </a:lnTo>
                  <a:lnTo>
                    <a:pt x="14541" y="8526"/>
                  </a:lnTo>
                  <a:lnTo>
                    <a:pt x="14632" y="8996"/>
                  </a:lnTo>
                  <a:lnTo>
                    <a:pt x="14737" y="9454"/>
                  </a:lnTo>
                  <a:lnTo>
                    <a:pt x="14867" y="9912"/>
                  </a:lnTo>
                  <a:lnTo>
                    <a:pt x="15011" y="10369"/>
                  </a:lnTo>
                  <a:lnTo>
                    <a:pt x="15181" y="10814"/>
                  </a:lnTo>
                  <a:lnTo>
                    <a:pt x="15364" y="11245"/>
                  </a:lnTo>
                  <a:lnTo>
                    <a:pt x="15560" y="11677"/>
                  </a:lnTo>
                  <a:lnTo>
                    <a:pt x="15783" y="12095"/>
                  </a:lnTo>
                  <a:lnTo>
                    <a:pt x="16018" y="12501"/>
                  </a:lnTo>
                  <a:lnTo>
                    <a:pt x="16267" y="12893"/>
                  </a:lnTo>
                  <a:lnTo>
                    <a:pt x="16541" y="13272"/>
                  </a:lnTo>
                  <a:lnTo>
                    <a:pt x="16816" y="13638"/>
                  </a:lnTo>
                  <a:lnTo>
                    <a:pt x="17116" y="13978"/>
                  </a:lnTo>
                  <a:lnTo>
                    <a:pt x="17430" y="14305"/>
                  </a:lnTo>
                  <a:lnTo>
                    <a:pt x="17757" y="14619"/>
                  </a:lnTo>
                  <a:lnTo>
                    <a:pt x="18097" y="14906"/>
                  </a:lnTo>
                  <a:lnTo>
                    <a:pt x="18463" y="15181"/>
                  </a:lnTo>
                  <a:lnTo>
                    <a:pt x="18829" y="15429"/>
                  </a:lnTo>
                  <a:lnTo>
                    <a:pt x="19209" y="15665"/>
                  </a:lnTo>
                  <a:lnTo>
                    <a:pt x="19601" y="15874"/>
                  </a:lnTo>
                  <a:lnTo>
                    <a:pt x="20006" y="16044"/>
                  </a:lnTo>
                  <a:lnTo>
                    <a:pt x="20425" y="16201"/>
                  </a:lnTo>
                  <a:lnTo>
                    <a:pt x="20856" y="16332"/>
                  </a:lnTo>
                  <a:lnTo>
                    <a:pt x="21301" y="16436"/>
                  </a:lnTo>
                  <a:lnTo>
                    <a:pt x="21758" y="16502"/>
                  </a:lnTo>
                  <a:lnTo>
                    <a:pt x="22216" y="16541"/>
                  </a:lnTo>
                  <a:lnTo>
                    <a:pt x="22451" y="16554"/>
                  </a:lnTo>
                  <a:lnTo>
                    <a:pt x="22935" y="16554"/>
                  </a:lnTo>
                  <a:lnTo>
                    <a:pt x="23170" y="16541"/>
                  </a:lnTo>
                  <a:lnTo>
                    <a:pt x="23419" y="16515"/>
                  </a:lnTo>
                  <a:lnTo>
                    <a:pt x="23667" y="16489"/>
                  </a:lnTo>
                  <a:lnTo>
                    <a:pt x="23916" y="16449"/>
                  </a:lnTo>
                  <a:lnTo>
                    <a:pt x="24164" y="16397"/>
                  </a:lnTo>
                  <a:lnTo>
                    <a:pt x="24413" y="16345"/>
                  </a:lnTo>
                  <a:lnTo>
                    <a:pt x="24674" y="16279"/>
                  </a:lnTo>
                  <a:lnTo>
                    <a:pt x="24923" y="16201"/>
                  </a:lnTo>
                  <a:lnTo>
                    <a:pt x="25184" y="16109"/>
                  </a:lnTo>
                  <a:lnTo>
                    <a:pt x="25433" y="16031"/>
                  </a:lnTo>
                  <a:lnTo>
                    <a:pt x="25668" y="15926"/>
                  </a:lnTo>
                  <a:lnTo>
                    <a:pt x="25903" y="15822"/>
                  </a:lnTo>
                  <a:lnTo>
                    <a:pt x="26112" y="15704"/>
                  </a:lnTo>
                  <a:lnTo>
                    <a:pt x="26335" y="15586"/>
                  </a:lnTo>
                  <a:lnTo>
                    <a:pt x="26544" y="15456"/>
                  </a:lnTo>
                  <a:lnTo>
                    <a:pt x="26740" y="15325"/>
                  </a:lnTo>
                  <a:lnTo>
                    <a:pt x="26923" y="15181"/>
                  </a:lnTo>
                  <a:lnTo>
                    <a:pt x="27106" y="15037"/>
                  </a:lnTo>
                  <a:lnTo>
                    <a:pt x="27289" y="14880"/>
                  </a:lnTo>
                  <a:lnTo>
                    <a:pt x="27459" y="14710"/>
                  </a:lnTo>
                  <a:lnTo>
                    <a:pt x="27616" y="14540"/>
                  </a:lnTo>
                  <a:lnTo>
                    <a:pt x="27773" y="14370"/>
                  </a:lnTo>
                  <a:lnTo>
                    <a:pt x="27930" y="14187"/>
                  </a:lnTo>
                  <a:lnTo>
                    <a:pt x="28061" y="14004"/>
                  </a:lnTo>
                  <a:lnTo>
                    <a:pt x="28205" y="13821"/>
                  </a:lnTo>
                  <a:lnTo>
                    <a:pt x="28335" y="13625"/>
                  </a:lnTo>
                  <a:lnTo>
                    <a:pt x="28453" y="13416"/>
                  </a:lnTo>
                  <a:lnTo>
                    <a:pt x="28571" y="13220"/>
                  </a:lnTo>
                  <a:lnTo>
                    <a:pt x="28675" y="13010"/>
                  </a:lnTo>
                  <a:lnTo>
                    <a:pt x="28871" y="12579"/>
                  </a:lnTo>
                  <a:lnTo>
                    <a:pt x="29041" y="12134"/>
                  </a:lnTo>
                  <a:lnTo>
                    <a:pt x="29198" y="11677"/>
                  </a:lnTo>
                  <a:lnTo>
                    <a:pt x="29316" y="11206"/>
                  </a:lnTo>
                  <a:lnTo>
                    <a:pt x="29421" y="10722"/>
                  </a:lnTo>
                  <a:lnTo>
                    <a:pt x="29499" y="10225"/>
                  </a:lnTo>
                  <a:lnTo>
                    <a:pt x="29551" y="9742"/>
                  </a:lnTo>
                  <a:lnTo>
                    <a:pt x="29591" y="9232"/>
                  </a:lnTo>
                  <a:lnTo>
                    <a:pt x="29604" y="8735"/>
                  </a:lnTo>
                  <a:lnTo>
                    <a:pt x="29604" y="8225"/>
                  </a:lnTo>
                  <a:lnTo>
                    <a:pt x="29577" y="7728"/>
                  </a:lnTo>
                  <a:lnTo>
                    <a:pt x="29525" y="7218"/>
                  </a:lnTo>
                  <a:lnTo>
                    <a:pt x="29460" y="6721"/>
                  </a:lnTo>
                  <a:lnTo>
                    <a:pt x="29381" y="6237"/>
                  </a:lnTo>
                  <a:lnTo>
                    <a:pt x="29290" y="5753"/>
                  </a:lnTo>
                  <a:lnTo>
                    <a:pt x="29172" y="5270"/>
                  </a:lnTo>
                  <a:lnTo>
                    <a:pt x="29041" y="4812"/>
                  </a:lnTo>
                  <a:lnTo>
                    <a:pt x="28898" y="4354"/>
                  </a:lnTo>
                  <a:lnTo>
                    <a:pt x="28728" y="3923"/>
                  </a:lnTo>
                  <a:lnTo>
                    <a:pt x="28558" y="3491"/>
                  </a:lnTo>
                  <a:lnTo>
                    <a:pt x="28361" y="3099"/>
                  </a:lnTo>
                  <a:lnTo>
                    <a:pt x="28165" y="2707"/>
                  </a:lnTo>
                  <a:lnTo>
                    <a:pt x="28113" y="2641"/>
                  </a:lnTo>
                  <a:lnTo>
                    <a:pt x="28074" y="2576"/>
                  </a:lnTo>
                  <a:lnTo>
                    <a:pt x="28021" y="2537"/>
                  </a:lnTo>
                  <a:lnTo>
                    <a:pt x="27969" y="2485"/>
                  </a:lnTo>
                  <a:lnTo>
                    <a:pt x="27865" y="2432"/>
                  </a:lnTo>
                  <a:lnTo>
                    <a:pt x="27747" y="2393"/>
                  </a:lnTo>
                  <a:lnTo>
                    <a:pt x="27616" y="2393"/>
                  </a:lnTo>
                  <a:lnTo>
                    <a:pt x="27498" y="2406"/>
                  </a:lnTo>
                  <a:lnTo>
                    <a:pt x="27381" y="2445"/>
                  </a:lnTo>
                  <a:lnTo>
                    <a:pt x="27276" y="2511"/>
                  </a:lnTo>
                  <a:lnTo>
                    <a:pt x="27172" y="2589"/>
                  </a:lnTo>
                  <a:lnTo>
                    <a:pt x="27093" y="2694"/>
                  </a:lnTo>
                  <a:lnTo>
                    <a:pt x="27015" y="2798"/>
                  </a:lnTo>
                  <a:lnTo>
                    <a:pt x="26962" y="2916"/>
                  </a:lnTo>
                  <a:lnTo>
                    <a:pt x="26936" y="3047"/>
                  </a:lnTo>
                  <a:lnTo>
                    <a:pt x="26936" y="3191"/>
                  </a:lnTo>
                  <a:lnTo>
                    <a:pt x="26962" y="3321"/>
                  </a:lnTo>
                  <a:lnTo>
                    <a:pt x="26989" y="3400"/>
                  </a:lnTo>
                  <a:lnTo>
                    <a:pt x="27028" y="3465"/>
                  </a:lnTo>
                  <a:lnTo>
                    <a:pt x="27198" y="3779"/>
                  </a:lnTo>
                  <a:lnTo>
                    <a:pt x="27355" y="4093"/>
                  </a:lnTo>
                  <a:lnTo>
                    <a:pt x="27498" y="4420"/>
                  </a:lnTo>
                  <a:lnTo>
                    <a:pt x="27629" y="4760"/>
                  </a:lnTo>
                  <a:lnTo>
                    <a:pt x="27747" y="5100"/>
                  </a:lnTo>
                  <a:lnTo>
                    <a:pt x="27865" y="5440"/>
                  </a:lnTo>
                  <a:lnTo>
                    <a:pt x="27956" y="5793"/>
                  </a:lnTo>
                  <a:lnTo>
                    <a:pt x="28048" y="6159"/>
                  </a:lnTo>
                  <a:lnTo>
                    <a:pt x="28126" y="6512"/>
                  </a:lnTo>
                  <a:lnTo>
                    <a:pt x="28178" y="6878"/>
                  </a:lnTo>
                  <a:lnTo>
                    <a:pt x="28231" y="7244"/>
                  </a:lnTo>
                  <a:lnTo>
                    <a:pt x="28270" y="7610"/>
                  </a:lnTo>
                  <a:lnTo>
                    <a:pt x="28296" y="7976"/>
                  </a:lnTo>
                  <a:lnTo>
                    <a:pt x="28309" y="8342"/>
                  </a:lnTo>
                  <a:lnTo>
                    <a:pt x="28296" y="8709"/>
                  </a:lnTo>
                  <a:lnTo>
                    <a:pt x="28283" y="9075"/>
                  </a:lnTo>
                  <a:lnTo>
                    <a:pt x="28244" y="9441"/>
                  </a:lnTo>
                  <a:lnTo>
                    <a:pt x="28205" y="9807"/>
                  </a:lnTo>
                  <a:lnTo>
                    <a:pt x="28139" y="10160"/>
                  </a:lnTo>
                  <a:lnTo>
                    <a:pt x="28061" y="10526"/>
                  </a:lnTo>
                  <a:lnTo>
                    <a:pt x="27969" y="10866"/>
                  </a:lnTo>
                  <a:lnTo>
                    <a:pt x="27865" y="11219"/>
                  </a:lnTo>
                  <a:lnTo>
                    <a:pt x="27747" y="11546"/>
                  </a:lnTo>
                  <a:lnTo>
                    <a:pt x="27603" y="11886"/>
                  </a:lnTo>
                  <a:lnTo>
                    <a:pt x="27446" y="12200"/>
                  </a:lnTo>
                  <a:lnTo>
                    <a:pt x="27276" y="12514"/>
                  </a:lnTo>
                  <a:lnTo>
                    <a:pt x="27080" y="12827"/>
                  </a:lnTo>
                  <a:lnTo>
                    <a:pt x="26871" y="13115"/>
                  </a:lnTo>
                  <a:lnTo>
                    <a:pt x="26649" y="13403"/>
                  </a:lnTo>
                  <a:lnTo>
                    <a:pt x="26413" y="13677"/>
                  </a:lnTo>
                  <a:lnTo>
                    <a:pt x="26152" y="13939"/>
                  </a:lnTo>
                  <a:lnTo>
                    <a:pt x="25864" y="14187"/>
                  </a:lnTo>
                  <a:lnTo>
                    <a:pt x="25681" y="14331"/>
                  </a:lnTo>
                  <a:lnTo>
                    <a:pt x="25485" y="14462"/>
                  </a:lnTo>
                  <a:lnTo>
                    <a:pt x="25289" y="14593"/>
                  </a:lnTo>
                  <a:lnTo>
                    <a:pt x="25079" y="14697"/>
                  </a:lnTo>
                  <a:lnTo>
                    <a:pt x="24870" y="14802"/>
                  </a:lnTo>
                  <a:lnTo>
                    <a:pt x="24661" y="14893"/>
                  </a:lnTo>
                  <a:lnTo>
                    <a:pt x="24439" y="14972"/>
                  </a:lnTo>
                  <a:lnTo>
                    <a:pt x="24216" y="15037"/>
                  </a:lnTo>
                  <a:lnTo>
                    <a:pt x="23994" y="15089"/>
                  </a:lnTo>
                  <a:lnTo>
                    <a:pt x="23772" y="15129"/>
                  </a:lnTo>
                  <a:lnTo>
                    <a:pt x="23537" y="15168"/>
                  </a:lnTo>
                  <a:lnTo>
                    <a:pt x="23314" y="15181"/>
                  </a:lnTo>
                  <a:lnTo>
                    <a:pt x="23079" y="15194"/>
                  </a:lnTo>
                  <a:lnTo>
                    <a:pt x="22844" y="15207"/>
                  </a:lnTo>
                  <a:lnTo>
                    <a:pt x="22608" y="15194"/>
                  </a:lnTo>
                  <a:lnTo>
                    <a:pt x="22373" y="15181"/>
                  </a:lnTo>
                  <a:lnTo>
                    <a:pt x="22151" y="15155"/>
                  </a:lnTo>
                  <a:lnTo>
                    <a:pt x="21915" y="15129"/>
                  </a:lnTo>
                  <a:lnTo>
                    <a:pt x="21680" y="15089"/>
                  </a:lnTo>
                  <a:lnTo>
                    <a:pt x="21444" y="15037"/>
                  </a:lnTo>
                  <a:lnTo>
                    <a:pt x="21222" y="14972"/>
                  </a:lnTo>
                  <a:lnTo>
                    <a:pt x="21000" y="14920"/>
                  </a:lnTo>
                  <a:lnTo>
                    <a:pt x="20542" y="14763"/>
                  </a:lnTo>
                  <a:lnTo>
                    <a:pt x="20111" y="14580"/>
                  </a:lnTo>
                  <a:lnTo>
                    <a:pt x="19692" y="14383"/>
                  </a:lnTo>
                  <a:lnTo>
                    <a:pt x="19300" y="14161"/>
                  </a:lnTo>
                  <a:lnTo>
                    <a:pt x="18921" y="13913"/>
                  </a:lnTo>
                  <a:lnTo>
                    <a:pt x="18686" y="13730"/>
                  </a:lnTo>
                  <a:lnTo>
                    <a:pt x="18450" y="13547"/>
                  </a:lnTo>
                  <a:lnTo>
                    <a:pt x="18228" y="13350"/>
                  </a:lnTo>
                  <a:lnTo>
                    <a:pt x="18019" y="13141"/>
                  </a:lnTo>
                  <a:lnTo>
                    <a:pt x="17809" y="12919"/>
                  </a:lnTo>
                  <a:lnTo>
                    <a:pt x="17626" y="12697"/>
                  </a:lnTo>
                  <a:lnTo>
                    <a:pt x="17443" y="12461"/>
                  </a:lnTo>
                  <a:lnTo>
                    <a:pt x="17273" y="12226"/>
                  </a:lnTo>
                  <a:lnTo>
                    <a:pt x="17103" y="11977"/>
                  </a:lnTo>
                  <a:lnTo>
                    <a:pt x="16946" y="11729"/>
                  </a:lnTo>
                  <a:lnTo>
                    <a:pt x="16803" y="11468"/>
                  </a:lnTo>
                  <a:lnTo>
                    <a:pt x="16672" y="11206"/>
                  </a:lnTo>
                  <a:lnTo>
                    <a:pt x="16541" y="10931"/>
                  </a:lnTo>
                  <a:lnTo>
                    <a:pt x="16423" y="10657"/>
                  </a:lnTo>
                  <a:lnTo>
                    <a:pt x="16319" y="10382"/>
                  </a:lnTo>
                  <a:lnTo>
                    <a:pt x="16214" y="10095"/>
                  </a:lnTo>
                  <a:lnTo>
                    <a:pt x="16136" y="9807"/>
                  </a:lnTo>
                  <a:lnTo>
                    <a:pt x="16044" y="9519"/>
                  </a:lnTo>
                  <a:lnTo>
                    <a:pt x="15979" y="9232"/>
                  </a:lnTo>
                  <a:lnTo>
                    <a:pt x="15914" y="8931"/>
                  </a:lnTo>
                  <a:lnTo>
                    <a:pt x="15861" y="8643"/>
                  </a:lnTo>
                  <a:lnTo>
                    <a:pt x="15809" y="8342"/>
                  </a:lnTo>
                  <a:lnTo>
                    <a:pt x="15770" y="8042"/>
                  </a:lnTo>
                  <a:lnTo>
                    <a:pt x="15744" y="7754"/>
                  </a:lnTo>
                  <a:lnTo>
                    <a:pt x="15730" y="7453"/>
                  </a:lnTo>
                  <a:lnTo>
                    <a:pt x="15717" y="7153"/>
                  </a:lnTo>
                  <a:lnTo>
                    <a:pt x="15717" y="6865"/>
                  </a:lnTo>
                  <a:lnTo>
                    <a:pt x="15717" y="6564"/>
                  </a:lnTo>
                  <a:lnTo>
                    <a:pt x="15730" y="6277"/>
                  </a:lnTo>
                  <a:lnTo>
                    <a:pt x="15757" y="5989"/>
                  </a:lnTo>
                  <a:lnTo>
                    <a:pt x="15783" y="5701"/>
                  </a:lnTo>
                  <a:lnTo>
                    <a:pt x="15822" y="5414"/>
                  </a:lnTo>
                  <a:lnTo>
                    <a:pt x="15835" y="5322"/>
                  </a:lnTo>
                  <a:lnTo>
                    <a:pt x="15822" y="5230"/>
                  </a:lnTo>
                  <a:lnTo>
                    <a:pt x="15809" y="5139"/>
                  </a:lnTo>
                  <a:lnTo>
                    <a:pt x="15783" y="5060"/>
                  </a:lnTo>
                  <a:lnTo>
                    <a:pt x="15757" y="4995"/>
                  </a:lnTo>
                  <a:lnTo>
                    <a:pt x="15717" y="4917"/>
                  </a:lnTo>
                  <a:lnTo>
                    <a:pt x="15665" y="4864"/>
                  </a:lnTo>
                  <a:lnTo>
                    <a:pt x="15613" y="4812"/>
                  </a:lnTo>
                  <a:lnTo>
                    <a:pt x="15547" y="4760"/>
                  </a:lnTo>
                  <a:lnTo>
                    <a:pt x="15482" y="4721"/>
                  </a:lnTo>
                  <a:lnTo>
                    <a:pt x="15404" y="4681"/>
                  </a:lnTo>
                  <a:lnTo>
                    <a:pt x="15338" y="4655"/>
                  </a:lnTo>
                  <a:lnTo>
                    <a:pt x="15181" y="4629"/>
                  </a:lnTo>
                  <a:lnTo>
                    <a:pt x="15024" y="4629"/>
                  </a:lnTo>
                  <a:lnTo>
                    <a:pt x="14881" y="4564"/>
                  </a:lnTo>
                  <a:lnTo>
                    <a:pt x="14724" y="4537"/>
                  </a:lnTo>
                  <a:lnTo>
                    <a:pt x="14567" y="4537"/>
                  </a:lnTo>
                  <a:lnTo>
                    <a:pt x="14501" y="4551"/>
                  </a:lnTo>
                  <a:lnTo>
                    <a:pt x="14423" y="4577"/>
                  </a:lnTo>
                  <a:lnTo>
                    <a:pt x="14358" y="4603"/>
                  </a:lnTo>
                  <a:lnTo>
                    <a:pt x="14292" y="4642"/>
                  </a:lnTo>
                  <a:lnTo>
                    <a:pt x="14227" y="4694"/>
                  </a:lnTo>
                  <a:lnTo>
                    <a:pt x="14174" y="4747"/>
                  </a:lnTo>
                  <a:lnTo>
                    <a:pt x="14135" y="4812"/>
                  </a:lnTo>
                  <a:lnTo>
                    <a:pt x="14096" y="4890"/>
                  </a:lnTo>
                  <a:lnTo>
                    <a:pt x="14057" y="4969"/>
                  </a:lnTo>
                  <a:lnTo>
                    <a:pt x="14031" y="5074"/>
                  </a:lnTo>
                  <a:lnTo>
                    <a:pt x="13900" y="5845"/>
                  </a:lnTo>
                  <a:lnTo>
                    <a:pt x="13821" y="6224"/>
                  </a:lnTo>
                  <a:lnTo>
                    <a:pt x="13730" y="6603"/>
                  </a:lnTo>
                  <a:lnTo>
                    <a:pt x="13638" y="6970"/>
                  </a:lnTo>
                  <a:lnTo>
                    <a:pt x="13534" y="7336"/>
                  </a:lnTo>
                  <a:lnTo>
                    <a:pt x="13429" y="7689"/>
                  </a:lnTo>
                  <a:lnTo>
                    <a:pt x="13311" y="8042"/>
                  </a:lnTo>
                  <a:lnTo>
                    <a:pt x="13181" y="8382"/>
                  </a:lnTo>
                  <a:lnTo>
                    <a:pt x="13050" y="8722"/>
                  </a:lnTo>
                  <a:lnTo>
                    <a:pt x="12906" y="9049"/>
                  </a:lnTo>
                  <a:lnTo>
                    <a:pt x="12749" y="9362"/>
                  </a:lnTo>
                  <a:lnTo>
                    <a:pt x="12592" y="9676"/>
                  </a:lnTo>
                  <a:lnTo>
                    <a:pt x="12422" y="9977"/>
                  </a:lnTo>
                  <a:lnTo>
                    <a:pt x="12239" y="10265"/>
                  </a:lnTo>
                  <a:lnTo>
                    <a:pt x="12043" y="10552"/>
                  </a:lnTo>
                  <a:lnTo>
                    <a:pt x="11834" y="10827"/>
                  </a:lnTo>
                  <a:lnTo>
                    <a:pt x="11612" y="11088"/>
                  </a:lnTo>
                  <a:lnTo>
                    <a:pt x="11376" y="11337"/>
                  </a:lnTo>
                  <a:lnTo>
                    <a:pt x="11141" y="11572"/>
                  </a:lnTo>
                  <a:lnTo>
                    <a:pt x="10879" y="11794"/>
                  </a:lnTo>
                  <a:lnTo>
                    <a:pt x="10618" y="12017"/>
                  </a:lnTo>
                  <a:lnTo>
                    <a:pt x="10330" y="12226"/>
                  </a:lnTo>
                  <a:lnTo>
                    <a:pt x="10043" y="12409"/>
                  </a:lnTo>
                  <a:lnTo>
                    <a:pt x="9729" y="12592"/>
                  </a:lnTo>
                  <a:lnTo>
                    <a:pt x="9402" y="12762"/>
                  </a:lnTo>
                  <a:lnTo>
                    <a:pt x="9062" y="12906"/>
                  </a:lnTo>
                  <a:lnTo>
                    <a:pt x="8709" y="13050"/>
                  </a:lnTo>
                  <a:lnTo>
                    <a:pt x="8343" y="13167"/>
                  </a:lnTo>
                  <a:lnTo>
                    <a:pt x="7964" y="13285"/>
                  </a:lnTo>
                  <a:lnTo>
                    <a:pt x="7558" y="13377"/>
                  </a:lnTo>
                  <a:lnTo>
                    <a:pt x="7140" y="13455"/>
                  </a:lnTo>
                  <a:lnTo>
                    <a:pt x="6904" y="13481"/>
                  </a:lnTo>
                  <a:lnTo>
                    <a:pt x="6669" y="13507"/>
                  </a:lnTo>
                  <a:lnTo>
                    <a:pt x="6447" y="13520"/>
                  </a:lnTo>
                  <a:lnTo>
                    <a:pt x="6211" y="13507"/>
                  </a:lnTo>
                  <a:lnTo>
                    <a:pt x="6002" y="13494"/>
                  </a:lnTo>
                  <a:lnTo>
                    <a:pt x="5780" y="13455"/>
                  </a:lnTo>
                  <a:lnTo>
                    <a:pt x="5584" y="13416"/>
                  </a:lnTo>
                  <a:lnTo>
                    <a:pt x="5375" y="13364"/>
                  </a:lnTo>
                  <a:lnTo>
                    <a:pt x="5178" y="13298"/>
                  </a:lnTo>
                  <a:lnTo>
                    <a:pt x="4982" y="13220"/>
                  </a:lnTo>
                  <a:lnTo>
                    <a:pt x="4799" y="13141"/>
                  </a:lnTo>
                  <a:lnTo>
                    <a:pt x="4616" y="13037"/>
                  </a:lnTo>
                  <a:lnTo>
                    <a:pt x="4446" y="12932"/>
                  </a:lnTo>
                  <a:lnTo>
                    <a:pt x="4263" y="12814"/>
                  </a:lnTo>
                  <a:lnTo>
                    <a:pt x="4106" y="12684"/>
                  </a:lnTo>
                  <a:lnTo>
                    <a:pt x="3949" y="12553"/>
                  </a:lnTo>
                  <a:lnTo>
                    <a:pt x="3792" y="12409"/>
                  </a:lnTo>
                  <a:lnTo>
                    <a:pt x="3636" y="12252"/>
                  </a:lnTo>
                  <a:lnTo>
                    <a:pt x="3492" y="12082"/>
                  </a:lnTo>
                  <a:lnTo>
                    <a:pt x="3361" y="11912"/>
                  </a:lnTo>
                  <a:lnTo>
                    <a:pt x="3230" y="11742"/>
                  </a:lnTo>
                  <a:lnTo>
                    <a:pt x="3099" y="11546"/>
                  </a:lnTo>
                  <a:lnTo>
                    <a:pt x="2982" y="11350"/>
                  </a:lnTo>
                  <a:lnTo>
                    <a:pt x="2864" y="11154"/>
                  </a:lnTo>
                  <a:lnTo>
                    <a:pt x="2759" y="10945"/>
                  </a:lnTo>
                  <a:lnTo>
                    <a:pt x="2655" y="10735"/>
                  </a:lnTo>
                  <a:lnTo>
                    <a:pt x="2459" y="10291"/>
                  </a:lnTo>
                  <a:lnTo>
                    <a:pt x="2302" y="9820"/>
                  </a:lnTo>
                  <a:lnTo>
                    <a:pt x="2158" y="9323"/>
                  </a:lnTo>
                  <a:lnTo>
                    <a:pt x="2040" y="8826"/>
                  </a:lnTo>
                  <a:lnTo>
                    <a:pt x="1949" y="8303"/>
                  </a:lnTo>
                  <a:lnTo>
                    <a:pt x="1870" y="7767"/>
                  </a:lnTo>
                  <a:lnTo>
                    <a:pt x="1831" y="7218"/>
                  </a:lnTo>
                  <a:lnTo>
                    <a:pt x="1818" y="6669"/>
                  </a:lnTo>
                  <a:lnTo>
                    <a:pt x="1818" y="6107"/>
                  </a:lnTo>
                  <a:lnTo>
                    <a:pt x="1857" y="5544"/>
                  </a:lnTo>
                  <a:lnTo>
                    <a:pt x="1910" y="4982"/>
                  </a:lnTo>
                  <a:lnTo>
                    <a:pt x="2001" y="4407"/>
                  </a:lnTo>
                  <a:lnTo>
                    <a:pt x="2106" y="3858"/>
                  </a:lnTo>
                  <a:lnTo>
                    <a:pt x="2250" y="3295"/>
                  </a:lnTo>
                  <a:lnTo>
                    <a:pt x="2406" y="2746"/>
                  </a:lnTo>
                  <a:lnTo>
                    <a:pt x="2603" y="2210"/>
                  </a:lnTo>
                  <a:lnTo>
                    <a:pt x="2825" y="1687"/>
                  </a:lnTo>
                  <a:lnTo>
                    <a:pt x="2943" y="1425"/>
                  </a:lnTo>
                  <a:lnTo>
                    <a:pt x="3073" y="1177"/>
                  </a:lnTo>
                  <a:lnTo>
                    <a:pt x="3204" y="929"/>
                  </a:lnTo>
                  <a:lnTo>
                    <a:pt x="3348" y="680"/>
                  </a:lnTo>
                  <a:lnTo>
                    <a:pt x="3413" y="549"/>
                  </a:lnTo>
                  <a:lnTo>
                    <a:pt x="3439" y="419"/>
                  </a:lnTo>
                  <a:lnTo>
                    <a:pt x="3439" y="366"/>
                  </a:lnTo>
                  <a:lnTo>
                    <a:pt x="3439" y="314"/>
                  </a:lnTo>
                  <a:lnTo>
                    <a:pt x="3400" y="223"/>
                  </a:lnTo>
                  <a:lnTo>
                    <a:pt x="3348" y="144"/>
                  </a:lnTo>
                  <a:lnTo>
                    <a:pt x="3269" y="92"/>
                  </a:lnTo>
                  <a:lnTo>
                    <a:pt x="3165" y="39"/>
                  </a:lnTo>
                  <a:lnTo>
                    <a:pt x="3047" y="13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Google Shape;1773;p38">
              <a:extLst>
                <a:ext uri="{FF2B5EF4-FFF2-40B4-BE49-F238E27FC236}">
                  <a16:creationId xmlns:a16="http://schemas.microsoft.com/office/drawing/2014/main" id="{01F748AB-E0F8-4873-774C-75335B75F114}"/>
                </a:ext>
              </a:extLst>
            </p:cNvPr>
            <p:cNvSpPr/>
            <p:nvPr/>
          </p:nvSpPr>
          <p:spPr>
            <a:xfrm>
              <a:off x="4403950" y="1734300"/>
              <a:ext cx="312200" cy="227200"/>
            </a:xfrm>
            <a:custGeom>
              <a:avLst/>
              <a:gdLst/>
              <a:ahLst/>
              <a:cxnLst/>
              <a:rect l="l" t="t" r="r" b="b"/>
              <a:pathLst>
                <a:path w="12488" h="9088" extrusionOk="0">
                  <a:moveTo>
                    <a:pt x="5231" y="0"/>
                  </a:moveTo>
                  <a:lnTo>
                    <a:pt x="4917" y="13"/>
                  </a:lnTo>
                  <a:lnTo>
                    <a:pt x="4629" y="39"/>
                  </a:lnTo>
                  <a:lnTo>
                    <a:pt x="4328" y="66"/>
                  </a:lnTo>
                  <a:lnTo>
                    <a:pt x="4041" y="105"/>
                  </a:lnTo>
                  <a:lnTo>
                    <a:pt x="3766" y="144"/>
                  </a:lnTo>
                  <a:lnTo>
                    <a:pt x="3492" y="196"/>
                  </a:lnTo>
                  <a:lnTo>
                    <a:pt x="3217" y="262"/>
                  </a:lnTo>
                  <a:lnTo>
                    <a:pt x="2955" y="327"/>
                  </a:lnTo>
                  <a:lnTo>
                    <a:pt x="2707" y="392"/>
                  </a:lnTo>
                  <a:lnTo>
                    <a:pt x="2459" y="471"/>
                  </a:lnTo>
                  <a:lnTo>
                    <a:pt x="2236" y="562"/>
                  </a:lnTo>
                  <a:lnTo>
                    <a:pt x="2001" y="654"/>
                  </a:lnTo>
                  <a:lnTo>
                    <a:pt x="1792" y="759"/>
                  </a:lnTo>
                  <a:lnTo>
                    <a:pt x="1582" y="863"/>
                  </a:lnTo>
                  <a:lnTo>
                    <a:pt x="1386" y="968"/>
                  </a:lnTo>
                  <a:lnTo>
                    <a:pt x="1203" y="1085"/>
                  </a:lnTo>
                  <a:lnTo>
                    <a:pt x="1033" y="1203"/>
                  </a:lnTo>
                  <a:lnTo>
                    <a:pt x="876" y="1334"/>
                  </a:lnTo>
                  <a:lnTo>
                    <a:pt x="720" y="1465"/>
                  </a:lnTo>
                  <a:lnTo>
                    <a:pt x="589" y="1595"/>
                  </a:lnTo>
                  <a:lnTo>
                    <a:pt x="471" y="1739"/>
                  </a:lnTo>
                  <a:lnTo>
                    <a:pt x="353" y="1883"/>
                  </a:lnTo>
                  <a:lnTo>
                    <a:pt x="262" y="2027"/>
                  </a:lnTo>
                  <a:lnTo>
                    <a:pt x="183" y="2184"/>
                  </a:lnTo>
                  <a:lnTo>
                    <a:pt x="118" y="2341"/>
                  </a:lnTo>
                  <a:lnTo>
                    <a:pt x="66" y="2498"/>
                  </a:lnTo>
                  <a:lnTo>
                    <a:pt x="26" y="2668"/>
                  </a:lnTo>
                  <a:lnTo>
                    <a:pt x="0" y="2838"/>
                  </a:lnTo>
                  <a:lnTo>
                    <a:pt x="0" y="3008"/>
                  </a:lnTo>
                  <a:lnTo>
                    <a:pt x="13" y="3204"/>
                  </a:lnTo>
                  <a:lnTo>
                    <a:pt x="53" y="3400"/>
                  </a:lnTo>
                  <a:lnTo>
                    <a:pt x="105" y="3609"/>
                  </a:lnTo>
                  <a:lnTo>
                    <a:pt x="183" y="3818"/>
                  </a:lnTo>
                  <a:lnTo>
                    <a:pt x="275" y="4054"/>
                  </a:lnTo>
                  <a:lnTo>
                    <a:pt x="380" y="4276"/>
                  </a:lnTo>
                  <a:lnTo>
                    <a:pt x="497" y="4511"/>
                  </a:lnTo>
                  <a:lnTo>
                    <a:pt x="641" y="4760"/>
                  </a:lnTo>
                  <a:lnTo>
                    <a:pt x="785" y="5008"/>
                  </a:lnTo>
                  <a:lnTo>
                    <a:pt x="942" y="5243"/>
                  </a:lnTo>
                  <a:lnTo>
                    <a:pt x="1125" y="5492"/>
                  </a:lnTo>
                  <a:lnTo>
                    <a:pt x="1308" y="5753"/>
                  </a:lnTo>
                  <a:lnTo>
                    <a:pt x="1504" y="5989"/>
                  </a:lnTo>
                  <a:lnTo>
                    <a:pt x="1700" y="6237"/>
                  </a:lnTo>
                  <a:lnTo>
                    <a:pt x="1922" y="6486"/>
                  </a:lnTo>
                  <a:lnTo>
                    <a:pt x="2145" y="6721"/>
                  </a:lnTo>
                  <a:lnTo>
                    <a:pt x="2367" y="6956"/>
                  </a:lnTo>
                  <a:lnTo>
                    <a:pt x="2602" y="7179"/>
                  </a:lnTo>
                  <a:lnTo>
                    <a:pt x="2838" y="7401"/>
                  </a:lnTo>
                  <a:lnTo>
                    <a:pt x="3086" y="7610"/>
                  </a:lnTo>
                  <a:lnTo>
                    <a:pt x="3335" y="7819"/>
                  </a:lnTo>
                  <a:lnTo>
                    <a:pt x="3583" y="8002"/>
                  </a:lnTo>
                  <a:lnTo>
                    <a:pt x="3831" y="8185"/>
                  </a:lnTo>
                  <a:lnTo>
                    <a:pt x="4080" y="8355"/>
                  </a:lnTo>
                  <a:lnTo>
                    <a:pt x="4328" y="8512"/>
                  </a:lnTo>
                  <a:lnTo>
                    <a:pt x="4590" y="8643"/>
                  </a:lnTo>
                  <a:lnTo>
                    <a:pt x="4838" y="8774"/>
                  </a:lnTo>
                  <a:lnTo>
                    <a:pt x="5087" y="8878"/>
                  </a:lnTo>
                  <a:lnTo>
                    <a:pt x="5335" y="8957"/>
                  </a:lnTo>
                  <a:lnTo>
                    <a:pt x="5571" y="9035"/>
                  </a:lnTo>
                  <a:lnTo>
                    <a:pt x="5806" y="9075"/>
                  </a:lnTo>
                  <a:lnTo>
                    <a:pt x="5963" y="9088"/>
                  </a:lnTo>
                  <a:lnTo>
                    <a:pt x="6146" y="9088"/>
                  </a:lnTo>
                  <a:lnTo>
                    <a:pt x="6342" y="9048"/>
                  </a:lnTo>
                  <a:lnTo>
                    <a:pt x="6551" y="9009"/>
                  </a:lnTo>
                  <a:lnTo>
                    <a:pt x="6787" y="8931"/>
                  </a:lnTo>
                  <a:lnTo>
                    <a:pt x="7022" y="8852"/>
                  </a:lnTo>
                  <a:lnTo>
                    <a:pt x="7270" y="8735"/>
                  </a:lnTo>
                  <a:lnTo>
                    <a:pt x="7519" y="8617"/>
                  </a:lnTo>
                  <a:lnTo>
                    <a:pt x="7780" y="8486"/>
                  </a:lnTo>
                  <a:lnTo>
                    <a:pt x="8055" y="8329"/>
                  </a:lnTo>
                  <a:lnTo>
                    <a:pt x="8329" y="8172"/>
                  </a:lnTo>
                  <a:lnTo>
                    <a:pt x="8604" y="8002"/>
                  </a:lnTo>
                  <a:lnTo>
                    <a:pt x="9153" y="7623"/>
                  </a:lnTo>
                  <a:lnTo>
                    <a:pt x="9702" y="7205"/>
                  </a:lnTo>
                  <a:lnTo>
                    <a:pt x="10239" y="6773"/>
                  </a:lnTo>
                  <a:lnTo>
                    <a:pt x="10500" y="6551"/>
                  </a:lnTo>
                  <a:lnTo>
                    <a:pt x="10748" y="6329"/>
                  </a:lnTo>
                  <a:lnTo>
                    <a:pt x="10984" y="6093"/>
                  </a:lnTo>
                  <a:lnTo>
                    <a:pt x="11206" y="5871"/>
                  </a:lnTo>
                  <a:lnTo>
                    <a:pt x="11415" y="5636"/>
                  </a:lnTo>
                  <a:lnTo>
                    <a:pt x="11611" y="5413"/>
                  </a:lnTo>
                  <a:lnTo>
                    <a:pt x="11795" y="5191"/>
                  </a:lnTo>
                  <a:lnTo>
                    <a:pt x="11951" y="4969"/>
                  </a:lnTo>
                  <a:lnTo>
                    <a:pt x="12095" y="4747"/>
                  </a:lnTo>
                  <a:lnTo>
                    <a:pt x="12226" y="4537"/>
                  </a:lnTo>
                  <a:lnTo>
                    <a:pt x="12331" y="4341"/>
                  </a:lnTo>
                  <a:lnTo>
                    <a:pt x="12409" y="4145"/>
                  </a:lnTo>
                  <a:lnTo>
                    <a:pt x="12461" y="3962"/>
                  </a:lnTo>
                  <a:lnTo>
                    <a:pt x="12488" y="3779"/>
                  </a:lnTo>
                  <a:lnTo>
                    <a:pt x="12488" y="3609"/>
                  </a:lnTo>
                  <a:lnTo>
                    <a:pt x="12474" y="3439"/>
                  </a:lnTo>
                  <a:lnTo>
                    <a:pt x="12448" y="3282"/>
                  </a:lnTo>
                  <a:lnTo>
                    <a:pt x="12409" y="3112"/>
                  </a:lnTo>
                  <a:lnTo>
                    <a:pt x="12344" y="2942"/>
                  </a:lnTo>
                  <a:lnTo>
                    <a:pt x="12278" y="2785"/>
                  </a:lnTo>
                  <a:lnTo>
                    <a:pt x="12187" y="2628"/>
                  </a:lnTo>
                  <a:lnTo>
                    <a:pt x="12095" y="2471"/>
                  </a:lnTo>
                  <a:lnTo>
                    <a:pt x="11978" y="2315"/>
                  </a:lnTo>
                  <a:lnTo>
                    <a:pt x="11847" y="2158"/>
                  </a:lnTo>
                  <a:lnTo>
                    <a:pt x="11703" y="2014"/>
                  </a:lnTo>
                  <a:lnTo>
                    <a:pt x="11559" y="1870"/>
                  </a:lnTo>
                  <a:lnTo>
                    <a:pt x="11389" y="1726"/>
                  </a:lnTo>
                  <a:lnTo>
                    <a:pt x="11219" y="1582"/>
                  </a:lnTo>
                  <a:lnTo>
                    <a:pt x="11023" y="1452"/>
                  </a:lnTo>
                  <a:lnTo>
                    <a:pt x="10827" y="1321"/>
                  </a:lnTo>
                  <a:lnTo>
                    <a:pt x="10618" y="1203"/>
                  </a:lnTo>
                  <a:lnTo>
                    <a:pt x="10409" y="1085"/>
                  </a:lnTo>
                  <a:lnTo>
                    <a:pt x="10173" y="968"/>
                  </a:lnTo>
                  <a:lnTo>
                    <a:pt x="9938" y="850"/>
                  </a:lnTo>
                  <a:lnTo>
                    <a:pt x="9689" y="745"/>
                  </a:lnTo>
                  <a:lnTo>
                    <a:pt x="9428" y="654"/>
                  </a:lnTo>
                  <a:lnTo>
                    <a:pt x="9166" y="562"/>
                  </a:lnTo>
                  <a:lnTo>
                    <a:pt x="8905" y="471"/>
                  </a:lnTo>
                  <a:lnTo>
                    <a:pt x="8617" y="392"/>
                  </a:lnTo>
                  <a:lnTo>
                    <a:pt x="8329" y="314"/>
                  </a:lnTo>
                  <a:lnTo>
                    <a:pt x="8042" y="249"/>
                  </a:lnTo>
                  <a:lnTo>
                    <a:pt x="7741" y="196"/>
                  </a:lnTo>
                  <a:lnTo>
                    <a:pt x="7440" y="144"/>
                  </a:lnTo>
                  <a:lnTo>
                    <a:pt x="7127" y="92"/>
                  </a:lnTo>
                  <a:lnTo>
                    <a:pt x="6813" y="66"/>
                  </a:lnTo>
                  <a:lnTo>
                    <a:pt x="6486" y="26"/>
                  </a:lnTo>
                  <a:lnTo>
                    <a:pt x="6172" y="13"/>
                  </a:lnTo>
                  <a:lnTo>
                    <a:pt x="5845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Google Shape;1774;p38">
              <a:extLst>
                <a:ext uri="{FF2B5EF4-FFF2-40B4-BE49-F238E27FC236}">
                  <a16:creationId xmlns:a16="http://schemas.microsoft.com/office/drawing/2014/main" id="{80E8A33F-A7F0-7EB6-CEDD-64AE91AF7DD5}"/>
                </a:ext>
              </a:extLst>
            </p:cNvPr>
            <p:cNvSpPr/>
            <p:nvPr/>
          </p:nvSpPr>
          <p:spPr>
            <a:xfrm>
              <a:off x="4867800" y="1375700"/>
              <a:ext cx="205325" cy="153325"/>
            </a:xfrm>
            <a:custGeom>
              <a:avLst/>
              <a:gdLst/>
              <a:ahLst/>
              <a:cxnLst/>
              <a:rect l="l" t="t" r="r" b="b"/>
              <a:pathLst>
                <a:path w="8213" h="6133" extrusionOk="0">
                  <a:moveTo>
                    <a:pt x="4119" y="0"/>
                  </a:moveTo>
                  <a:lnTo>
                    <a:pt x="3858" y="26"/>
                  </a:lnTo>
                  <a:lnTo>
                    <a:pt x="3583" y="66"/>
                  </a:lnTo>
                  <a:lnTo>
                    <a:pt x="3309" y="118"/>
                  </a:lnTo>
                  <a:lnTo>
                    <a:pt x="3073" y="170"/>
                  </a:lnTo>
                  <a:lnTo>
                    <a:pt x="2851" y="249"/>
                  </a:lnTo>
                  <a:lnTo>
                    <a:pt x="2629" y="327"/>
                  </a:lnTo>
                  <a:lnTo>
                    <a:pt x="2420" y="419"/>
                  </a:lnTo>
                  <a:lnTo>
                    <a:pt x="2210" y="510"/>
                  </a:lnTo>
                  <a:lnTo>
                    <a:pt x="2014" y="628"/>
                  </a:lnTo>
                  <a:lnTo>
                    <a:pt x="1831" y="745"/>
                  </a:lnTo>
                  <a:lnTo>
                    <a:pt x="1635" y="876"/>
                  </a:lnTo>
                  <a:lnTo>
                    <a:pt x="1465" y="1007"/>
                  </a:lnTo>
                  <a:lnTo>
                    <a:pt x="1295" y="1151"/>
                  </a:lnTo>
                  <a:lnTo>
                    <a:pt x="1138" y="1308"/>
                  </a:lnTo>
                  <a:lnTo>
                    <a:pt x="994" y="1465"/>
                  </a:lnTo>
                  <a:lnTo>
                    <a:pt x="851" y="1635"/>
                  </a:lnTo>
                  <a:lnTo>
                    <a:pt x="720" y="1805"/>
                  </a:lnTo>
                  <a:lnTo>
                    <a:pt x="589" y="1988"/>
                  </a:lnTo>
                  <a:lnTo>
                    <a:pt x="484" y="2171"/>
                  </a:lnTo>
                  <a:lnTo>
                    <a:pt x="380" y="2367"/>
                  </a:lnTo>
                  <a:lnTo>
                    <a:pt x="288" y="2563"/>
                  </a:lnTo>
                  <a:lnTo>
                    <a:pt x="210" y="2759"/>
                  </a:lnTo>
                  <a:lnTo>
                    <a:pt x="144" y="2968"/>
                  </a:lnTo>
                  <a:lnTo>
                    <a:pt x="92" y="3178"/>
                  </a:lnTo>
                  <a:lnTo>
                    <a:pt x="53" y="3387"/>
                  </a:lnTo>
                  <a:lnTo>
                    <a:pt x="14" y="3596"/>
                  </a:lnTo>
                  <a:lnTo>
                    <a:pt x="1" y="3818"/>
                  </a:lnTo>
                  <a:lnTo>
                    <a:pt x="1" y="4041"/>
                  </a:lnTo>
                  <a:lnTo>
                    <a:pt x="14" y="4263"/>
                  </a:lnTo>
                  <a:lnTo>
                    <a:pt x="27" y="4485"/>
                  </a:lnTo>
                  <a:lnTo>
                    <a:pt x="66" y="4707"/>
                  </a:lnTo>
                  <a:lnTo>
                    <a:pt x="118" y="4943"/>
                  </a:lnTo>
                  <a:lnTo>
                    <a:pt x="184" y="5165"/>
                  </a:lnTo>
                  <a:lnTo>
                    <a:pt x="262" y="5387"/>
                  </a:lnTo>
                  <a:lnTo>
                    <a:pt x="367" y="5623"/>
                  </a:lnTo>
                  <a:lnTo>
                    <a:pt x="406" y="5701"/>
                  </a:lnTo>
                  <a:lnTo>
                    <a:pt x="458" y="5780"/>
                  </a:lnTo>
                  <a:lnTo>
                    <a:pt x="524" y="5858"/>
                  </a:lnTo>
                  <a:lnTo>
                    <a:pt x="576" y="5910"/>
                  </a:lnTo>
                  <a:lnTo>
                    <a:pt x="654" y="5976"/>
                  </a:lnTo>
                  <a:lnTo>
                    <a:pt x="720" y="6015"/>
                  </a:lnTo>
                  <a:lnTo>
                    <a:pt x="798" y="6054"/>
                  </a:lnTo>
                  <a:lnTo>
                    <a:pt x="864" y="6080"/>
                  </a:lnTo>
                  <a:lnTo>
                    <a:pt x="1034" y="6120"/>
                  </a:lnTo>
                  <a:lnTo>
                    <a:pt x="1190" y="6133"/>
                  </a:lnTo>
                  <a:lnTo>
                    <a:pt x="1347" y="6120"/>
                  </a:lnTo>
                  <a:lnTo>
                    <a:pt x="1504" y="6080"/>
                  </a:lnTo>
                  <a:lnTo>
                    <a:pt x="1648" y="6015"/>
                  </a:lnTo>
                  <a:lnTo>
                    <a:pt x="1779" y="5937"/>
                  </a:lnTo>
                  <a:lnTo>
                    <a:pt x="1897" y="5832"/>
                  </a:lnTo>
                  <a:lnTo>
                    <a:pt x="1936" y="5767"/>
                  </a:lnTo>
                  <a:lnTo>
                    <a:pt x="1975" y="5701"/>
                  </a:lnTo>
                  <a:lnTo>
                    <a:pt x="2001" y="5636"/>
                  </a:lnTo>
                  <a:lnTo>
                    <a:pt x="2027" y="5570"/>
                  </a:lnTo>
                  <a:lnTo>
                    <a:pt x="2040" y="5492"/>
                  </a:lnTo>
                  <a:lnTo>
                    <a:pt x="2053" y="5413"/>
                  </a:lnTo>
                  <a:lnTo>
                    <a:pt x="2040" y="5322"/>
                  </a:lnTo>
                  <a:lnTo>
                    <a:pt x="2027" y="5244"/>
                  </a:lnTo>
                  <a:lnTo>
                    <a:pt x="2001" y="5152"/>
                  </a:lnTo>
                  <a:lnTo>
                    <a:pt x="1975" y="5060"/>
                  </a:lnTo>
                  <a:lnTo>
                    <a:pt x="1857" y="4786"/>
                  </a:lnTo>
                  <a:lnTo>
                    <a:pt x="1779" y="4511"/>
                  </a:lnTo>
                  <a:lnTo>
                    <a:pt x="1727" y="4250"/>
                  </a:lnTo>
                  <a:lnTo>
                    <a:pt x="1714" y="4001"/>
                  </a:lnTo>
                  <a:lnTo>
                    <a:pt x="1727" y="3753"/>
                  </a:lnTo>
                  <a:lnTo>
                    <a:pt x="1766" y="3504"/>
                  </a:lnTo>
                  <a:lnTo>
                    <a:pt x="1831" y="3282"/>
                  </a:lnTo>
                  <a:lnTo>
                    <a:pt x="1923" y="3060"/>
                  </a:lnTo>
                  <a:lnTo>
                    <a:pt x="2053" y="2851"/>
                  </a:lnTo>
                  <a:lnTo>
                    <a:pt x="2197" y="2655"/>
                  </a:lnTo>
                  <a:lnTo>
                    <a:pt x="2367" y="2485"/>
                  </a:lnTo>
                  <a:lnTo>
                    <a:pt x="2550" y="2315"/>
                  </a:lnTo>
                  <a:lnTo>
                    <a:pt x="2773" y="2158"/>
                  </a:lnTo>
                  <a:lnTo>
                    <a:pt x="3008" y="2027"/>
                  </a:lnTo>
                  <a:lnTo>
                    <a:pt x="3256" y="1909"/>
                  </a:lnTo>
                  <a:lnTo>
                    <a:pt x="3531" y="1805"/>
                  </a:lnTo>
                  <a:lnTo>
                    <a:pt x="3714" y="1752"/>
                  </a:lnTo>
                  <a:lnTo>
                    <a:pt x="3884" y="1713"/>
                  </a:lnTo>
                  <a:lnTo>
                    <a:pt x="4067" y="1687"/>
                  </a:lnTo>
                  <a:lnTo>
                    <a:pt x="4224" y="1674"/>
                  </a:lnTo>
                  <a:lnTo>
                    <a:pt x="4381" y="1674"/>
                  </a:lnTo>
                  <a:lnTo>
                    <a:pt x="4538" y="1687"/>
                  </a:lnTo>
                  <a:lnTo>
                    <a:pt x="4682" y="1713"/>
                  </a:lnTo>
                  <a:lnTo>
                    <a:pt x="4825" y="1739"/>
                  </a:lnTo>
                  <a:lnTo>
                    <a:pt x="4956" y="1792"/>
                  </a:lnTo>
                  <a:lnTo>
                    <a:pt x="5087" y="1844"/>
                  </a:lnTo>
                  <a:lnTo>
                    <a:pt x="5218" y="1909"/>
                  </a:lnTo>
                  <a:lnTo>
                    <a:pt x="5335" y="1988"/>
                  </a:lnTo>
                  <a:lnTo>
                    <a:pt x="5440" y="2079"/>
                  </a:lnTo>
                  <a:lnTo>
                    <a:pt x="5545" y="2171"/>
                  </a:lnTo>
                  <a:lnTo>
                    <a:pt x="5649" y="2275"/>
                  </a:lnTo>
                  <a:lnTo>
                    <a:pt x="5741" y="2380"/>
                  </a:lnTo>
                  <a:lnTo>
                    <a:pt x="5832" y="2498"/>
                  </a:lnTo>
                  <a:lnTo>
                    <a:pt x="5911" y="2615"/>
                  </a:lnTo>
                  <a:lnTo>
                    <a:pt x="6068" y="2877"/>
                  </a:lnTo>
                  <a:lnTo>
                    <a:pt x="6198" y="3151"/>
                  </a:lnTo>
                  <a:lnTo>
                    <a:pt x="6303" y="3452"/>
                  </a:lnTo>
                  <a:lnTo>
                    <a:pt x="6381" y="3766"/>
                  </a:lnTo>
                  <a:lnTo>
                    <a:pt x="6447" y="4080"/>
                  </a:lnTo>
                  <a:lnTo>
                    <a:pt x="6499" y="4394"/>
                  </a:lnTo>
                  <a:lnTo>
                    <a:pt x="6512" y="4707"/>
                  </a:lnTo>
                  <a:lnTo>
                    <a:pt x="6525" y="4812"/>
                  </a:lnTo>
                  <a:lnTo>
                    <a:pt x="6538" y="4904"/>
                  </a:lnTo>
                  <a:lnTo>
                    <a:pt x="6565" y="4982"/>
                  </a:lnTo>
                  <a:lnTo>
                    <a:pt x="6604" y="5060"/>
                  </a:lnTo>
                  <a:lnTo>
                    <a:pt x="6643" y="5139"/>
                  </a:lnTo>
                  <a:lnTo>
                    <a:pt x="6695" y="5204"/>
                  </a:lnTo>
                  <a:lnTo>
                    <a:pt x="6748" y="5257"/>
                  </a:lnTo>
                  <a:lnTo>
                    <a:pt x="6800" y="5309"/>
                  </a:lnTo>
                  <a:lnTo>
                    <a:pt x="6865" y="5348"/>
                  </a:lnTo>
                  <a:lnTo>
                    <a:pt x="6931" y="5387"/>
                  </a:lnTo>
                  <a:lnTo>
                    <a:pt x="7088" y="5440"/>
                  </a:lnTo>
                  <a:lnTo>
                    <a:pt x="7231" y="5466"/>
                  </a:lnTo>
                  <a:lnTo>
                    <a:pt x="7388" y="5479"/>
                  </a:lnTo>
                  <a:lnTo>
                    <a:pt x="7558" y="5453"/>
                  </a:lnTo>
                  <a:lnTo>
                    <a:pt x="7702" y="5400"/>
                  </a:lnTo>
                  <a:lnTo>
                    <a:pt x="7846" y="5335"/>
                  </a:lnTo>
                  <a:lnTo>
                    <a:pt x="7964" y="5230"/>
                  </a:lnTo>
                  <a:lnTo>
                    <a:pt x="8029" y="5178"/>
                  </a:lnTo>
                  <a:lnTo>
                    <a:pt x="8068" y="5113"/>
                  </a:lnTo>
                  <a:lnTo>
                    <a:pt x="8121" y="5034"/>
                  </a:lnTo>
                  <a:lnTo>
                    <a:pt x="8147" y="4969"/>
                  </a:lnTo>
                  <a:lnTo>
                    <a:pt x="8173" y="4877"/>
                  </a:lnTo>
                  <a:lnTo>
                    <a:pt x="8199" y="4799"/>
                  </a:lnTo>
                  <a:lnTo>
                    <a:pt x="8212" y="4694"/>
                  </a:lnTo>
                  <a:lnTo>
                    <a:pt x="8212" y="4603"/>
                  </a:lnTo>
                  <a:lnTo>
                    <a:pt x="8199" y="4341"/>
                  </a:lnTo>
                  <a:lnTo>
                    <a:pt x="8173" y="4093"/>
                  </a:lnTo>
                  <a:lnTo>
                    <a:pt x="8134" y="3844"/>
                  </a:lnTo>
                  <a:lnTo>
                    <a:pt x="8094" y="3596"/>
                  </a:lnTo>
                  <a:lnTo>
                    <a:pt x="8029" y="3348"/>
                  </a:lnTo>
                  <a:lnTo>
                    <a:pt x="7977" y="3112"/>
                  </a:lnTo>
                  <a:lnTo>
                    <a:pt x="7898" y="2877"/>
                  </a:lnTo>
                  <a:lnTo>
                    <a:pt x="7820" y="2655"/>
                  </a:lnTo>
                  <a:lnTo>
                    <a:pt x="7728" y="2432"/>
                  </a:lnTo>
                  <a:lnTo>
                    <a:pt x="7624" y="2210"/>
                  </a:lnTo>
                  <a:lnTo>
                    <a:pt x="7519" y="2001"/>
                  </a:lnTo>
                  <a:lnTo>
                    <a:pt x="7388" y="1805"/>
                  </a:lnTo>
                  <a:lnTo>
                    <a:pt x="7271" y="1608"/>
                  </a:lnTo>
                  <a:lnTo>
                    <a:pt x="7127" y="1425"/>
                  </a:lnTo>
                  <a:lnTo>
                    <a:pt x="6983" y="1242"/>
                  </a:lnTo>
                  <a:lnTo>
                    <a:pt x="6839" y="1072"/>
                  </a:lnTo>
                  <a:lnTo>
                    <a:pt x="6669" y="915"/>
                  </a:lnTo>
                  <a:lnTo>
                    <a:pt x="6499" y="772"/>
                  </a:lnTo>
                  <a:lnTo>
                    <a:pt x="6329" y="641"/>
                  </a:lnTo>
                  <a:lnTo>
                    <a:pt x="6133" y="510"/>
                  </a:lnTo>
                  <a:lnTo>
                    <a:pt x="5937" y="406"/>
                  </a:lnTo>
                  <a:lnTo>
                    <a:pt x="5741" y="301"/>
                  </a:lnTo>
                  <a:lnTo>
                    <a:pt x="5532" y="222"/>
                  </a:lnTo>
                  <a:lnTo>
                    <a:pt x="5309" y="144"/>
                  </a:lnTo>
                  <a:lnTo>
                    <a:pt x="5087" y="92"/>
                  </a:lnTo>
                  <a:lnTo>
                    <a:pt x="4852" y="39"/>
                  </a:lnTo>
                  <a:lnTo>
                    <a:pt x="4616" y="13"/>
                  </a:lnTo>
                  <a:lnTo>
                    <a:pt x="4368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Google Shape;1775;p38">
              <a:extLst>
                <a:ext uri="{FF2B5EF4-FFF2-40B4-BE49-F238E27FC236}">
                  <a16:creationId xmlns:a16="http://schemas.microsoft.com/office/drawing/2014/main" id="{6E211E09-4D9B-FA9B-18E9-0A1521134A59}"/>
                </a:ext>
              </a:extLst>
            </p:cNvPr>
            <p:cNvSpPr/>
            <p:nvPr/>
          </p:nvSpPr>
          <p:spPr>
            <a:xfrm>
              <a:off x="4069875" y="1136075"/>
              <a:ext cx="338025" cy="408000"/>
            </a:xfrm>
            <a:custGeom>
              <a:avLst/>
              <a:gdLst/>
              <a:ahLst/>
              <a:cxnLst/>
              <a:rect l="l" t="t" r="r" b="b"/>
              <a:pathLst>
                <a:path w="13521" h="16320" extrusionOk="0">
                  <a:moveTo>
                    <a:pt x="7950" y="1"/>
                  </a:moveTo>
                  <a:lnTo>
                    <a:pt x="7662" y="14"/>
                  </a:lnTo>
                  <a:lnTo>
                    <a:pt x="7375" y="27"/>
                  </a:lnTo>
                  <a:lnTo>
                    <a:pt x="7100" y="40"/>
                  </a:lnTo>
                  <a:lnTo>
                    <a:pt x="6826" y="66"/>
                  </a:lnTo>
                  <a:lnTo>
                    <a:pt x="6564" y="105"/>
                  </a:lnTo>
                  <a:lnTo>
                    <a:pt x="6303" y="145"/>
                  </a:lnTo>
                  <a:lnTo>
                    <a:pt x="6054" y="197"/>
                  </a:lnTo>
                  <a:lnTo>
                    <a:pt x="5806" y="262"/>
                  </a:lnTo>
                  <a:lnTo>
                    <a:pt x="5570" y="328"/>
                  </a:lnTo>
                  <a:lnTo>
                    <a:pt x="5335" y="393"/>
                  </a:lnTo>
                  <a:lnTo>
                    <a:pt x="5113" y="471"/>
                  </a:lnTo>
                  <a:lnTo>
                    <a:pt x="4890" y="563"/>
                  </a:lnTo>
                  <a:lnTo>
                    <a:pt x="4668" y="655"/>
                  </a:lnTo>
                  <a:lnTo>
                    <a:pt x="4459" y="746"/>
                  </a:lnTo>
                  <a:lnTo>
                    <a:pt x="4250" y="851"/>
                  </a:lnTo>
                  <a:lnTo>
                    <a:pt x="3857" y="1073"/>
                  </a:lnTo>
                  <a:lnTo>
                    <a:pt x="3491" y="1321"/>
                  </a:lnTo>
                  <a:lnTo>
                    <a:pt x="3138" y="1596"/>
                  </a:lnTo>
                  <a:lnTo>
                    <a:pt x="2811" y="1871"/>
                  </a:lnTo>
                  <a:lnTo>
                    <a:pt x="2498" y="2184"/>
                  </a:lnTo>
                  <a:lnTo>
                    <a:pt x="2210" y="2498"/>
                  </a:lnTo>
                  <a:lnTo>
                    <a:pt x="1948" y="2838"/>
                  </a:lnTo>
                  <a:lnTo>
                    <a:pt x="1700" y="3191"/>
                  </a:lnTo>
                  <a:lnTo>
                    <a:pt x="1465" y="3557"/>
                  </a:lnTo>
                  <a:lnTo>
                    <a:pt x="1255" y="3937"/>
                  </a:lnTo>
                  <a:lnTo>
                    <a:pt x="1059" y="4316"/>
                  </a:lnTo>
                  <a:lnTo>
                    <a:pt x="889" y="4708"/>
                  </a:lnTo>
                  <a:lnTo>
                    <a:pt x="719" y="5113"/>
                  </a:lnTo>
                  <a:lnTo>
                    <a:pt x="589" y="5519"/>
                  </a:lnTo>
                  <a:lnTo>
                    <a:pt x="458" y="5937"/>
                  </a:lnTo>
                  <a:lnTo>
                    <a:pt x="353" y="6356"/>
                  </a:lnTo>
                  <a:lnTo>
                    <a:pt x="262" y="6774"/>
                  </a:lnTo>
                  <a:lnTo>
                    <a:pt x="183" y="7192"/>
                  </a:lnTo>
                  <a:lnTo>
                    <a:pt x="118" y="7624"/>
                  </a:lnTo>
                  <a:lnTo>
                    <a:pt x="65" y="8042"/>
                  </a:lnTo>
                  <a:lnTo>
                    <a:pt x="26" y="8461"/>
                  </a:lnTo>
                  <a:lnTo>
                    <a:pt x="0" y="8866"/>
                  </a:lnTo>
                  <a:lnTo>
                    <a:pt x="0" y="9271"/>
                  </a:lnTo>
                  <a:lnTo>
                    <a:pt x="0" y="9677"/>
                  </a:lnTo>
                  <a:lnTo>
                    <a:pt x="39" y="10069"/>
                  </a:lnTo>
                  <a:lnTo>
                    <a:pt x="92" y="10461"/>
                  </a:lnTo>
                  <a:lnTo>
                    <a:pt x="157" y="10854"/>
                  </a:lnTo>
                  <a:lnTo>
                    <a:pt x="262" y="11233"/>
                  </a:lnTo>
                  <a:lnTo>
                    <a:pt x="366" y="11612"/>
                  </a:lnTo>
                  <a:lnTo>
                    <a:pt x="510" y="11978"/>
                  </a:lnTo>
                  <a:lnTo>
                    <a:pt x="654" y="12344"/>
                  </a:lnTo>
                  <a:lnTo>
                    <a:pt x="837" y="12697"/>
                  </a:lnTo>
                  <a:lnTo>
                    <a:pt x="1020" y="13037"/>
                  </a:lnTo>
                  <a:lnTo>
                    <a:pt x="1229" y="13364"/>
                  </a:lnTo>
                  <a:lnTo>
                    <a:pt x="1451" y="13678"/>
                  </a:lnTo>
                  <a:lnTo>
                    <a:pt x="1687" y="13979"/>
                  </a:lnTo>
                  <a:lnTo>
                    <a:pt x="1935" y="14266"/>
                  </a:lnTo>
                  <a:lnTo>
                    <a:pt x="2210" y="14541"/>
                  </a:lnTo>
                  <a:lnTo>
                    <a:pt x="2484" y="14802"/>
                  </a:lnTo>
                  <a:lnTo>
                    <a:pt x="2772" y="15051"/>
                  </a:lnTo>
                  <a:lnTo>
                    <a:pt x="3086" y="15273"/>
                  </a:lnTo>
                  <a:lnTo>
                    <a:pt x="3400" y="15469"/>
                  </a:lnTo>
                  <a:lnTo>
                    <a:pt x="3727" y="15652"/>
                  </a:lnTo>
                  <a:lnTo>
                    <a:pt x="4067" y="15822"/>
                  </a:lnTo>
                  <a:lnTo>
                    <a:pt x="4407" y="15966"/>
                  </a:lnTo>
                  <a:lnTo>
                    <a:pt x="4773" y="16084"/>
                  </a:lnTo>
                  <a:lnTo>
                    <a:pt x="5139" y="16188"/>
                  </a:lnTo>
                  <a:lnTo>
                    <a:pt x="5505" y="16254"/>
                  </a:lnTo>
                  <a:lnTo>
                    <a:pt x="5884" y="16306"/>
                  </a:lnTo>
                  <a:lnTo>
                    <a:pt x="6276" y="16319"/>
                  </a:lnTo>
                  <a:lnTo>
                    <a:pt x="6656" y="16319"/>
                  </a:lnTo>
                  <a:lnTo>
                    <a:pt x="7061" y="16280"/>
                  </a:lnTo>
                  <a:lnTo>
                    <a:pt x="7453" y="16228"/>
                  </a:lnTo>
                  <a:lnTo>
                    <a:pt x="7859" y="16136"/>
                  </a:lnTo>
                  <a:lnTo>
                    <a:pt x="8264" y="16005"/>
                  </a:lnTo>
                  <a:lnTo>
                    <a:pt x="8578" y="15901"/>
                  </a:lnTo>
                  <a:lnTo>
                    <a:pt x="8865" y="15770"/>
                  </a:lnTo>
                  <a:lnTo>
                    <a:pt x="9153" y="15626"/>
                  </a:lnTo>
                  <a:lnTo>
                    <a:pt x="9428" y="15469"/>
                  </a:lnTo>
                  <a:lnTo>
                    <a:pt x="9689" y="15299"/>
                  </a:lnTo>
                  <a:lnTo>
                    <a:pt x="9951" y="15116"/>
                  </a:lnTo>
                  <a:lnTo>
                    <a:pt x="10199" y="14907"/>
                  </a:lnTo>
                  <a:lnTo>
                    <a:pt x="10447" y="14698"/>
                  </a:lnTo>
                  <a:lnTo>
                    <a:pt x="10670" y="14475"/>
                  </a:lnTo>
                  <a:lnTo>
                    <a:pt x="10892" y="14253"/>
                  </a:lnTo>
                  <a:lnTo>
                    <a:pt x="11114" y="14005"/>
                  </a:lnTo>
                  <a:lnTo>
                    <a:pt x="11324" y="13756"/>
                  </a:lnTo>
                  <a:lnTo>
                    <a:pt x="11520" y="13482"/>
                  </a:lnTo>
                  <a:lnTo>
                    <a:pt x="11703" y="13220"/>
                  </a:lnTo>
                  <a:lnTo>
                    <a:pt x="11886" y="12933"/>
                  </a:lnTo>
                  <a:lnTo>
                    <a:pt x="12056" y="12645"/>
                  </a:lnTo>
                  <a:lnTo>
                    <a:pt x="12213" y="12357"/>
                  </a:lnTo>
                  <a:lnTo>
                    <a:pt x="12370" y="12043"/>
                  </a:lnTo>
                  <a:lnTo>
                    <a:pt x="12500" y="11743"/>
                  </a:lnTo>
                  <a:lnTo>
                    <a:pt x="12644" y="11429"/>
                  </a:lnTo>
                  <a:lnTo>
                    <a:pt x="12762" y="11102"/>
                  </a:lnTo>
                  <a:lnTo>
                    <a:pt x="12880" y="10775"/>
                  </a:lnTo>
                  <a:lnTo>
                    <a:pt x="12984" y="10448"/>
                  </a:lnTo>
                  <a:lnTo>
                    <a:pt x="13076" y="10121"/>
                  </a:lnTo>
                  <a:lnTo>
                    <a:pt x="13167" y="9781"/>
                  </a:lnTo>
                  <a:lnTo>
                    <a:pt x="13246" y="9441"/>
                  </a:lnTo>
                  <a:lnTo>
                    <a:pt x="13311" y="9101"/>
                  </a:lnTo>
                  <a:lnTo>
                    <a:pt x="13376" y="8761"/>
                  </a:lnTo>
                  <a:lnTo>
                    <a:pt x="13416" y="8421"/>
                  </a:lnTo>
                  <a:lnTo>
                    <a:pt x="13455" y="8068"/>
                  </a:lnTo>
                  <a:lnTo>
                    <a:pt x="13494" y="7728"/>
                  </a:lnTo>
                  <a:lnTo>
                    <a:pt x="13507" y="7388"/>
                  </a:lnTo>
                  <a:lnTo>
                    <a:pt x="13520" y="7049"/>
                  </a:lnTo>
                  <a:lnTo>
                    <a:pt x="13520" y="6709"/>
                  </a:lnTo>
                  <a:lnTo>
                    <a:pt x="13507" y="6369"/>
                  </a:lnTo>
                  <a:lnTo>
                    <a:pt x="13494" y="6042"/>
                  </a:lnTo>
                  <a:lnTo>
                    <a:pt x="13468" y="5702"/>
                  </a:lnTo>
                  <a:lnTo>
                    <a:pt x="13429" y="5375"/>
                  </a:lnTo>
                  <a:lnTo>
                    <a:pt x="13376" y="5061"/>
                  </a:lnTo>
                  <a:lnTo>
                    <a:pt x="13324" y="4734"/>
                  </a:lnTo>
                  <a:lnTo>
                    <a:pt x="13259" y="4433"/>
                  </a:lnTo>
                  <a:lnTo>
                    <a:pt x="13180" y="4120"/>
                  </a:lnTo>
                  <a:lnTo>
                    <a:pt x="13089" y="3819"/>
                  </a:lnTo>
                  <a:lnTo>
                    <a:pt x="12984" y="3531"/>
                  </a:lnTo>
                  <a:lnTo>
                    <a:pt x="12880" y="3244"/>
                  </a:lnTo>
                  <a:lnTo>
                    <a:pt x="12762" y="2969"/>
                  </a:lnTo>
                  <a:lnTo>
                    <a:pt x="12631" y="2707"/>
                  </a:lnTo>
                  <a:lnTo>
                    <a:pt x="12500" y="2446"/>
                  </a:lnTo>
                  <a:lnTo>
                    <a:pt x="12343" y="2197"/>
                  </a:lnTo>
                  <a:lnTo>
                    <a:pt x="12187" y="1962"/>
                  </a:lnTo>
                  <a:lnTo>
                    <a:pt x="12017" y="1740"/>
                  </a:lnTo>
                  <a:lnTo>
                    <a:pt x="11834" y="1518"/>
                  </a:lnTo>
                  <a:lnTo>
                    <a:pt x="11650" y="1321"/>
                  </a:lnTo>
                  <a:lnTo>
                    <a:pt x="11441" y="1125"/>
                  </a:lnTo>
                  <a:lnTo>
                    <a:pt x="11232" y="955"/>
                  </a:lnTo>
                  <a:lnTo>
                    <a:pt x="11010" y="785"/>
                  </a:lnTo>
                  <a:lnTo>
                    <a:pt x="10787" y="641"/>
                  </a:lnTo>
                  <a:lnTo>
                    <a:pt x="10539" y="511"/>
                  </a:lnTo>
                  <a:lnTo>
                    <a:pt x="10291" y="380"/>
                  </a:lnTo>
                  <a:lnTo>
                    <a:pt x="10016" y="288"/>
                  </a:lnTo>
                  <a:lnTo>
                    <a:pt x="9741" y="197"/>
                  </a:lnTo>
                  <a:lnTo>
                    <a:pt x="9467" y="132"/>
                  </a:lnTo>
                  <a:lnTo>
                    <a:pt x="9166" y="79"/>
                  </a:lnTo>
                  <a:lnTo>
                    <a:pt x="8852" y="40"/>
                  </a:lnTo>
                  <a:lnTo>
                    <a:pt x="8552" y="14"/>
                  </a:lnTo>
                  <a:lnTo>
                    <a:pt x="8251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Google Shape;1776;p38">
              <a:extLst>
                <a:ext uri="{FF2B5EF4-FFF2-40B4-BE49-F238E27FC236}">
                  <a16:creationId xmlns:a16="http://schemas.microsoft.com/office/drawing/2014/main" id="{B634566B-4414-0A44-312C-3FC0A9C27F13}"/>
                </a:ext>
              </a:extLst>
            </p:cNvPr>
            <p:cNvSpPr/>
            <p:nvPr/>
          </p:nvSpPr>
          <p:spPr>
            <a:xfrm>
              <a:off x="4133275" y="1319475"/>
              <a:ext cx="206950" cy="164775"/>
            </a:xfrm>
            <a:custGeom>
              <a:avLst/>
              <a:gdLst/>
              <a:ahLst/>
              <a:cxnLst/>
              <a:rect l="l" t="t" r="r" b="b"/>
              <a:pathLst>
                <a:path w="8278" h="6591" extrusionOk="0">
                  <a:moveTo>
                    <a:pt x="4028" y="0"/>
                  </a:moveTo>
                  <a:lnTo>
                    <a:pt x="3793" y="13"/>
                  </a:lnTo>
                  <a:lnTo>
                    <a:pt x="3557" y="26"/>
                  </a:lnTo>
                  <a:lnTo>
                    <a:pt x="3335" y="66"/>
                  </a:lnTo>
                  <a:lnTo>
                    <a:pt x="3113" y="131"/>
                  </a:lnTo>
                  <a:lnTo>
                    <a:pt x="2890" y="196"/>
                  </a:lnTo>
                  <a:lnTo>
                    <a:pt x="2681" y="275"/>
                  </a:lnTo>
                  <a:lnTo>
                    <a:pt x="2485" y="366"/>
                  </a:lnTo>
                  <a:lnTo>
                    <a:pt x="2289" y="471"/>
                  </a:lnTo>
                  <a:lnTo>
                    <a:pt x="2093" y="589"/>
                  </a:lnTo>
                  <a:lnTo>
                    <a:pt x="1910" y="719"/>
                  </a:lnTo>
                  <a:lnTo>
                    <a:pt x="1740" y="863"/>
                  </a:lnTo>
                  <a:lnTo>
                    <a:pt x="1570" y="1020"/>
                  </a:lnTo>
                  <a:lnTo>
                    <a:pt x="1400" y="1177"/>
                  </a:lnTo>
                  <a:lnTo>
                    <a:pt x="1256" y="1360"/>
                  </a:lnTo>
                  <a:lnTo>
                    <a:pt x="1099" y="1530"/>
                  </a:lnTo>
                  <a:lnTo>
                    <a:pt x="968" y="1726"/>
                  </a:lnTo>
                  <a:lnTo>
                    <a:pt x="825" y="1922"/>
                  </a:lnTo>
                  <a:lnTo>
                    <a:pt x="707" y="2132"/>
                  </a:lnTo>
                  <a:lnTo>
                    <a:pt x="589" y="2341"/>
                  </a:lnTo>
                  <a:lnTo>
                    <a:pt x="485" y="2563"/>
                  </a:lnTo>
                  <a:lnTo>
                    <a:pt x="380" y="2785"/>
                  </a:lnTo>
                  <a:lnTo>
                    <a:pt x="288" y="3021"/>
                  </a:lnTo>
                  <a:lnTo>
                    <a:pt x="210" y="3256"/>
                  </a:lnTo>
                  <a:lnTo>
                    <a:pt x="145" y="3504"/>
                  </a:lnTo>
                  <a:lnTo>
                    <a:pt x="79" y="3753"/>
                  </a:lnTo>
                  <a:lnTo>
                    <a:pt x="27" y="4001"/>
                  </a:lnTo>
                  <a:lnTo>
                    <a:pt x="14" y="4093"/>
                  </a:lnTo>
                  <a:lnTo>
                    <a:pt x="1" y="4184"/>
                  </a:lnTo>
                  <a:lnTo>
                    <a:pt x="14" y="4276"/>
                  </a:lnTo>
                  <a:lnTo>
                    <a:pt x="27" y="4367"/>
                  </a:lnTo>
                  <a:lnTo>
                    <a:pt x="53" y="4446"/>
                  </a:lnTo>
                  <a:lnTo>
                    <a:pt x="79" y="4524"/>
                  </a:lnTo>
                  <a:lnTo>
                    <a:pt x="118" y="4590"/>
                  </a:lnTo>
                  <a:lnTo>
                    <a:pt x="171" y="4655"/>
                  </a:lnTo>
                  <a:lnTo>
                    <a:pt x="275" y="4773"/>
                  </a:lnTo>
                  <a:lnTo>
                    <a:pt x="406" y="4864"/>
                  </a:lnTo>
                  <a:lnTo>
                    <a:pt x="537" y="4943"/>
                  </a:lnTo>
                  <a:lnTo>
                    <a:pt x="694" y="4982"/>
                  </a:lnTo>
                  <a:lnTo>
                    <a:pt x="851" y="5008"/>
                  </a:lnTo>
                  <a:lnTo>
                    <a:pt x="1008" y="5008"/>
                  </a:lnTo>
                  <a:lnTo>
                    <a:pt x="1164" y="4969"/>
                  </a:lnTo>
                  <a:lnTo>
                    <a:pt x="1230" y="4943"/>
                  </a:lnTo>
                  <a:lnTo>
                    <a:pt x="1308" y="4917"/>
                  </a:lnTo>
                  <a:lnTo>
                    <a:pt x="1374" y="4864"/>
                  </a:lnTo>
                  <a:lnTo>
                    <a:pt x="1426" y="4825"/>
                  </a:lnTo>
                  <a:lnTo>
                    <a:pt x="1491" y="4760"/>
                  </a:lnTo>
                  <a:lnTo>
                    <a:pt x="1544" y="4694"/>
                  </a:lnTo>
                  <a:lnTo>
                    <a:pt x="1583" y="4629"/>
                  </a:lnTo>
                  <a:lnTo>
                    <a:pt x="1622" y="4550"/>
                  </a:lnTo>
                  <a:lnTo>
                    <a:pt x="1661" y="4459"/>
                  </a:lnTo>
                  <a:lnTo>
                    <a:pt x="1688" y="4367"/>
                  </a:lnTo>
                  <a:lnTo>
                    <a:pt x="1753" y="4054"/>
                  </a:lnTo>
                  <a:lnTo>
                    <a:pt x="1844" y="3740"/>
                  </a:lnTo>
                  <a:lnTo>
                    <a:pt x="1949" y="3439"/>
                  </a:lnTo>
                  <a:lnTo>
                    <a:pt x="2080" y="3151"/>
                  </a:lnTo>
                  <a:lnTo>
                    <a:pt x="2237" y="2877"/>
                  </a:lnTo>
                  <a:lnTo>
                    <a:pt x="2407" y="2628"/>
                  </a:lnTo>
                  <a:lnTo>
                    <a:pt x="2590" y="2393"/>
                  </a:lnTo>
                  <a:lnTo>
                    <a:pt x="2694" y="2275"/>
                  </a:lnTo>
                  <a:lnTo>
                    <a:pt x="2799" y="2184"/>
                  </a:lnTo>
                  <a:lnTo>
                    <a:pt x="2904" y="2092"/>
                  </a:lnTo>
                  <a:lnTo>
                    <a:pt x="3021" y="2001"/>
                  </a:lnTo>
                  <a:lnTo>
                    <a:pt x="3139" y="1922"/>
                  </a:lnTo>
                  <a:lnTo>
                    <a:pt x="3257" y="1857"/>
                  </a:lnTo>
                  <a:lnTo>
                    <a:pt x="3387" y="1805"/>
                  </a:lnTo>
                  <a:lnTo>
                    <a:pt x="3518" y="1752"/>
                  </a:lnTo>
                  <a:lnTo>
                    <a:pt x="3662" y="1713"/>
                  </a:lnTo>
                  <a:lnTo>
                    <a:pt x="3793" y="1687"/>
                  </a:lnTo>
                  <a:lnTo>
                    <a:pt x="3937" y="1674"/>
                  </a:lnTo>
                  <a:lnTo>
                    <a:pt x="4093" y="1674"/>
                  </a:lnTo>
                  <a:lnTo>
                    <a:pt x="4250" y="1687"/>
                  </a:lnTo>
                  <a:lnTo>
                    <a:pt x="4407" y="1713"/>
                  </a:lnTo>
                  <a:lnTo>
                    <a:pt x="4564" y="1739"/>
                  </a:lnTo>
                  <a:lnTo>
                    <a:pt x="4734" y="1792"/>
                  </a:lnTo>
                  <a:lnTo>
                    <a:pt x="4904" y="1857"/>
                  </a:lnTo>
                  <a:lnTo>
                    <a:pt x="5074" y="1948"/>
                  </a:lnTo>
                  <a:lnTo>
                    <a:pt x="5323" y="2079"/>
                  </a:lnTo>
                  <a:lnTo>
                    <a:pt x="5558" y="2236"/>
                  </a:lnTo>
                  <a:lnTo>
                    <a:pt x="5767" y="2406"/>
                  </a:lnTo>
                  <a:lnTo>
                    <a:pt x="5963" y="2589"/>
                  </a:lnTo>
                  <a:lnTo>
                    <a:pt x="6120" y="2785"/>
                  </a:lnTo>
                  <a:lnTo>
                    <a:pt x="6264" y="2994"/>
                  </a:lnTo>
                  <a:lnTo>
                    <a:pt x="6382" y="3204"/>
                  </a:lnTo>
                  <a:lnTo>
                    <a:pt x="6460" y="3426"/>
                  </a:lnTo>
                  <a:lnTo>
                    <a:pt x="6525" y="3661"/>
                  </a:lnTo>
                  <a:lnTo>
                    <a:pt x="6552" y="3897"/>
                  </a:lnTo>
                  <a:lnTo>
                    <a:pt x="6565" y="4132"/>
                  </a:lnTo>
                  <a:lnTo>
                    <a:pt x="6539" y="4381"/>
                  </a:lnTo>
                  <a:lnTo>
                    <a:pt x="6486" y="4629"/>
                  </a:lnTo>
                  <a:lnTo>
                    <a:pt x="6395" y="4890"/>
                  </a:lnTo>
                  <a:lnTo>
                    <a:pt x="6277" y="5139"/>
                  </a:lnTo>
                  <a:lnTo>
                    <a:pt x="6120" y="5400"/>
                  </a:lnTo>
                  <a:lnTo>
                    <a:pt x="6068" y="5479"/>
                  </a:lnTo>
                  <a:lnTo>
                    <a:pt x="6029" y="5570"/>
                  </a:lnTo>
                  <a:lnTo>
                    <a:pt x="6002" y="5649"/>
                  </a:lnTo>
                  <a:lnTo>
                    <a:pt x="5989" y="5727"/>
                  </a:lnTo>
                  <a:lnTo>
                    <a:pt x="5976" y="5806"/>
                  </a:lnTo>
                  <a:lnTo>
                    <a:pt x="5989" y="5884"/>
                  </a:lnTo>
                  <a:lnTo>
                    <a:pt x="6002" y="5963"/>
                  </a:lnTo>
                  <a:lnTo>
                    <a:pt x="6016" y="6028"/>
                  </a:lnTo>
                  <a:lnTo>
                    <a:pt x="6042" y="6106"/>
                  </a:lnTo>
                  <a:lnTo>
                    <a:pt x="6081" y="6172"/>
                  </a:lnTo>
                  <a:lnTo>
                    <a:pt x="6172" y="6290"/>
                  </a:lnTo>
                  <a:lnTo>
                    <a:pt x="6290" y="6394"/>
                  </a:lnTo>
                  <a:lnTo>
                    <a:pt x="6421" y="6473"/>
                  </a:lnTo>
                  <a:lnTo>
                    <a:pt x="6578" y="6538"/>
                  </a:lnTo>
                  <a:lnTo>
                    <a:pt x="6735" y="6577"/>
                  </a:lnTo>
                  <a:lnTo>
                    <a:pt x="6892" y="6590"/>
                  </a:lnTo>
                  <a:lnTo>
                    <a:pt x="7049" y="6577"/>
                  </a:lnTo>
                  <a:lnTo>
                    <a:pt x="7140" y="6551"/>
                  </a:lnTo>
                  <a:lnTo>
                    <a:pt x="7218" y="6525"/>
                  </a:lnTo>
                  <a:lnTo>
                    <a:pt x="7297" y="6499"/>
                  </a:lnTo>
                  <a:lnTo>
                    <a:pt x="7362" y="6446"/>
                  </a:lnTo>
                  <a:lnTo>
                    <a:pt x="7441" y="6394"/>
                  </a:lnTo>
                  <a:lnTo>
                    <a:pt x="7506" y="6342"/>
                  </a:lnTo>
                  <a:lnTo>
                    <a:pt x="7572" y="6263"/>
                  </a:lnTo>
                  <a:lnTo>
                    <a:pt x="7624" y="6185"/>
                  </a:lnTo>
                  <a:lnTo>
                    <a:pt x="7755" y="5976"/>
                  </a:lnTo>
                  <a:lnTo>
                    <a:pt x="7872" y="5767"/>
                  </a:lnTo>
                  <a:lnTo>
                    <a:pt x="7964" y="5557"/>
                  </a:lnTo>
                  <a:lnTo>
                    <a:pt x="8055" y="5335"/>
                  </a:lnTo>
                  <a:lnTo>
                    <a:pt x="8121" y="5126"/>
                  </a:lnTo>
                  <a:lnTo>
                    <a:pt x="8186" y="4904"/>
                  </a:lnTo>
                  <a:lnTo>
                    <a:pt x="8225" y="4681"/>
                  </a:lnTo>
                  <a:lnTo>
                    <a:pt x="8251" y="4472"/>
                  </a:lnTo>
                  <a:lnTo>
                    <a:pt x="8265" y="4250"/>
                  </a:lnTo>
                  <a:lnTo>
                    <a:pt x="8278" y="4027"/>
                  </a:lnTo>
                  <a:lnTo>
                    <a:pt x="8265" y="3818"/>
                  </a:lnTo>
                  <a:lnTo>
                    <a:pt x="8238" y="3596"/>
                  </a:lnTo>
                  <a:lnTo>
                    <a:pt x="8199" y="3387"/>
                  </a:lnTo>
                  <a:lnTo>
                    <a:pt x="8160" y="3178"/>
                  </a:lnTo>
                  <a:lnTo>
                    <a:pt x="8095" y="2968"/>
                  </a:lnTo>
                  <a:lnTo>
                    <a:pt x="8029" y="2772"/>
                  </a:lnTo>
                  <a:lnTo>
                    <a:pt x="7951" y="2563"/>
                  </a:lnTo>
                  <a:lnTo>
                    <a:pt x="7846" y="2367"/>
                  </a:lnTo>
                  <a:lnTo>
                    <a:pt x="7755" y="2184"/>
                  </a:lnTo>
                  <a:lnTo>
                    <a:pt x="7637" y="1988"/>
                  </a:lnTo>
                  <a:lnTo>
                    <a:pt x="7506" y="1818"/>
                  </a:lnTo>
                  <a:lnTo>
                    <a:pt x="7375" y="1635"/>
                  </a:lnTo>
                  <a:lnTo>
                    <a:pt x="7232" y="1465"/>
                  </a:lnTo>
                  <a:lnTo>
                    <a:pt x="7075" y="1308"/>
                  </a:lnTo>
                  <a:lnTo>
                    <a:pt x="6918" y="1151"/>
                  </a:lnTo>
                  <a:lnTo>
                    <a:pt x="6748" y="1007"/>
                  </a:lnTo>
                  <a:lnTo>
                    <a:pt x="6565" y="863"/>
                  </a:lnTo>
                  <a:lnTo>
                    <a:pt x="6382" y="732"/>
                  </a:lnTo>
                  <a:lnTo>
                    <a:pt x="6186" y="615"/>
                  </a:lnTo>
                  <a:lnTo>
                    <a:pt x="5976" y="497"/>
                  </a:lnTo>
                  <a:lnTo>
                    <a:pt x="5767" y="392"/>
                  </a:lnTo>
                  <a:lnTo>
                    <a:pt x="5545" y="301"/>
                  </a:lnTo>
                  <a:lnTo>
                    <a:pt x="5283" y="209"/>
                  </a:lnTo>
                  <a:lnTo>
                    <a:pt x="5022" y="131"/>
                  </a:lnTo>
                  <a:lnTo>
                    <a:pt x="4760" y="79"/>
                  </a:lnTo>
                  <a:lnTo>
                    <a:pt x="4512" y="26"/>
                  </a:lnTo>
                  <a:lnTo>
                    <a:pt x="4263" y="13"/>
                  </a:lnTo>
                  <a:lnTo>
                    <a:pt x="4028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Google Shape;1777;p38">
              <a:extLst>
                <a:ext uri="{FF2B5EF4-FFF2-40B4-BE49-F238E27FC236}">
                  <a16:creationId xmlns:a16="http://schemas.microsoft.com/office/drawing/2014/main" id="{BA161247-F503-2C0E-5BB0-86A790445D3B}"/>
                </a:ext>
              </a:extLst>
            </p:cNvPr>
            <p:cNvSpPr/>
            <p:nvPr/>
          </p:nvSpPr>
          <p:spPr>
            <a:xfrm>
              <a:off x="4136550" y="5160100"/>
              <a:ext cx="87950" cy="160525"/>
            </a:xfrm>
            <a:custGeom>
              <a:avLst/>
              <a:gdLst/>
              <a:ahLst/>
              <a:cxnLst/>
              <a:rect l="l" t="t" r="r" b="b"/>
              <a:pathLst>
                <a:path w="3518" h="6421" extrusionOk="0">
                  <a:moveTo>
                    <a:pt x="2550" y="1"/>
                  </a:moveTo>
                  <a:lnTo>
                    <a:pt x="2459" y="14"/>
                  </a:lnTo>
                  <a:lnTo>
                    <a:pt x="2367" y="53"/>
                  </a:lnTo>
                  <a:lnTo>
                    <a:pt x="2289" y="92"/>
                  </a:lnTo>
                  <a:lnTo>
                    <a:pt x="2223" y="145"/>
                  </a:lnTo>
                  <a:lnTo>
                    <a:pt x="2210" y="171"/>
                  </a:lnTo>
                  <a:lnTo>
                    <a:pt x="2197" y="210"/>
                  </a:lnTo>
                  <a:lnTo>
                    <a:pt x="2158" y="563"/>
                  </a:lnTo>
                  <a:lnTo>
                    <a:pt x="2093" y="929"/>
                  </a:lnTo>
                  <a:lnTo>
                    <a:pt x="2027" y="1282"/>
                  </a:lnTo>
                  <a:lnTo>
                    <a:pt x="1936" y="1648"/>
                  </a:lnTo>
                  <a:lnTo>
                    <a:pt x="1844" y="2014"/>
                  </a:lnTo>
                  <a:lnTo>
                    <a:pt x="1740" y="2367"/>
                  </a:lnTo>
                  <a:lnTo>
                    <a:pt x="1622" y="2734"/>
                  </a:lnTo>
                  <a:lnTo>
                    <a:pt x="1491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7" y="4538"/>
                  </a:lnTo>
                  <a:lnTo>
                    <a:pt x="524" y="5257"/>
                  </a:lnTo>
                  <a:lnTo>
                    <a:pt x="157" y="5976"/>
                  </a:lnTo>
                  <a:lnTo>
                    <a:pt x="79" y="6029"/>
                  </a:lnTo>
                  <a:lnTo>
                    <a:pt x="27" y="6094"/>
                  </a:lnTo>
                  <a:lnTo>
                    <a:pt x="14" y="6133"/>
                  </a:lnTo>
                  <a:lnTo>
                    <a:pt x="1" y="6172"/>
                  </a:lnTo>
                  <a:lnTo>
                    <a:pt x="14" y="6199"/>
                  </a:lnTo>
                  <a:lnTo>
                    <a:pt x="27" y="6238"/>
                  </a:lnTo>
                  <a:lnTo>
                    <a:pt x="14" y="6264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19" y="6395"/>
                  </a:lnTo>
                  <a:lnTo>
                    <a:pt x="484" y="6355"/>
                  </a:lnTo>
                  <a:lnTo>
                    <a:pt x="694" y="6382"/>
                  </a:lnTo>
                  <a:lnTo>
                    <a:pt x="877" y="6395"/>
                  </a:lnTo>
                  <a:lnTo>
                    <a:pt x="1243" y="6395"/>
                  </a:lnTo>
                  <a:lnTo>
                    <a:pt x="1413" y="6382"/>
                  </a:lnTo>
                  <a:lnTo>
                    <a:pt x="1570" y="6355"/>
                  </a:lnTo>
                  <a:lnTo>
                    <a:pt x="1713" y="6329"/>
                  </a:lnTo>
                  <a:lnTo>
                    <a:pt x="1870" y="6290"/>
                  </a:lnTo>
                  <a:lnTo>
                    <a:pt x="2001" y="6251"/>
                  </a:lnTo>
                  <a:lnTo>
                    <a:pt x="2132" y="6199"/>
                  </a:lnTo>
                  <a:lnTo>
                    <a:pt x="2250" y="6146"/>
                  </a:lnTo>
                  <a:lnTo>
                    <a:pt x="2367" y="6081"/>
                  </a:lnTo>
                  <a:lnTo>
                    <a:pt x="2485" y="6016"/>
                  </a:lnTo>
                  <a:lnTo>
                    <a:pt x="2589" y="5937"/>
                  </a:lnTo>
                  <a:lnTo>
                    <a:pt x="2681" y="5859"/>
                  </a:lnTo>
                  <a:lnTo>
                    <a:pt x="2773" y="5767"/>
                  </a:lnTo>
                  <a:lnTo>
                    <a:pt x="2943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6" y="4904"/>
                  </a:lnTo>
                  <a:lnTo>
                    <a:pt x="3374" y="4643"/>
                  </a:lnTo>
                  <a:lnTo>
                    <a:pt x="3439" y="4381"/>
                  </a:lnTo>
                  <a:lnTo>
                    <a:pt x="3479" y="4106"/>
                  </a:lnTo>
                  <a:lnTo>
                    <a:pt x="3505" y="3832"/>
                  </a:lnTo>
                  <a:lnTo>
                    <a:pt x="3518" y="3544"/>
                  </a:lnTo>
                  <a:lnTo>
                    <a:pt x="3518" y="3257"/>
                  </a:lnTo>
                  <a:lnTo>
                    <a:pt x="3505" y="2969"/>
                  </a:lnTo>
                  <a:lnTo>
                    <a:pt x="3479" y="2681"/>
                  </a:lnTo>
                  <a:lnTo>
                    <a:pt x="3452" y="2407"/>
                  </a:lnTo>
                  <a:lnTo>
                    <a:pt x="3400" y="2119"/>
                  </a:lnTo>
                  <a:lnTo>
                    <a:pt x="3361" y="1857"/>
                  </a:lnTo>
                  <a:lnTo>
                    <a:pt x="3296" y="1596"/>
                  </a:lnTo>
                  <a:lnTo>
                    <a:pt x="3178" y="1099"/>
                  </a:lnTo>
                  <a:lnTo>
                    <a:pt x="3034" y="681"/>
                  </a:lnTo>
                  <a:lnTo>
                    <a:pt x="2903" y="328"/>
                  </a:lnTo>
                  <a:lnTo>
                    <a:pt x="2838" y="197"/>
                  </a:lnTo>
                  <a:lnTo>
                    <a:pt x="2773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778;p38">
              <a:extLst>
                <a:ext uri="{FF2B5EF4-FFF2-40B4-BE49-F238E27FC236}">
                  <a16:creationId xmlns:a16="http://schemas.microsoft.com/office/drawing/2014/main" id="{DCB82E32-0D1C-7377-6609-A16DAAF04298}"/>
                </a:ext>
              </a:extLst>
            </p:cNvPr>
            <p:cNvSpPr/>
            <p:nvPr/>
          </p:nvSpPr>
          <p:spPr>
            <a:xfrm>
              <a:off x="4322225" y="5130025"/>
              <a:ext cx="87950" cy="160525"/>
            </a:xfrm>
            <a:custGeom>
              <a:avLst/>
              <a:gdLst/>
              <a:ahLst/>
              <a:cxnLst/>
              <a:rect l="l" t="t" r="r" b="b"/>
              <a:pathLst>
                <a:path w="3518" h="6421" extrusionOk="0">
                  <a:moveTo>
                    <a:pt x="2550" y="1"/>
                  </a:moveTo>
                  <a:lnTo>
                    <a:pt x="2459" y="14"/>
                  </a:lnTo>
                  <a:lnTo>
                    <a:pt x="2354" y="53"/>
                  </a:lnTo>
                  <a:lnTo>
                    <a:pt x="2276" y="92"/>
                  </a:lnTo>
                  <a:lnTo>
                    <a:pt x="2223" y="145"/>
                  </a:lnTo>
                  <a:lnTo>
                    <a:pt x="2197" y="171"/>
                  </a:lnTo>
                  <a:lnTo>
                    <a:pt x="2197" y="210"/>
                  </a:lnTo>
                  <a:lnTo>
                    <a:pt x="2145" y="563"/>
                  </a:lnTo>
                  <a:lnTo>
                    <a:pt x="2093" y="929"/>
                  </a:lnTo>
                  <a:lnTo>
                    <a:pt x="2014" y="1282"/>
                  </a:lnTo>
                  <a:lnTo>
                    <a:pt x="1936" y="1648"/>
                  </a:lnTo>
                  <a:lnTo>
                    <a:pt x="1844" y="2001"/>
                  </a:lnTo>
                  <a:lnTo>
                    <a:pt x="1726" y="2367"/>
                  </a:lnTo>
                  <a:lnTo>
                    <a:pt x="1609" y="2734"/>
                  </a:lnTo>
                  <a:lnTo>
                    <a:pt x="1478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7" y="4525"/>
                  </a:lnTo>
                  <a:lnTo>
                    <a:pt x="523" y="5257"/>
                  </a:lnTo>
                  <a:lnTo>
                    <a:pt x="144" y="5976"/>
                  </a:lnTo>
                  <a:lnTo>
                    <a:pt x="66" y="6029"/>
                  </a:lnTo>
                  <a:lnTo>
                    <a:pt x="14" y="6094"/>
                  </a:lnTo>
                  <a:lnTo>
                    <a:pt x="0" y="6133"/>
                  </a:lnTo>
                  <a:lnTo>
                    <a:pt x="0" y="6172"/>
                  </a:lnTo>
                  <a:lnTo>
                    <a:pt x="0" y="6199"/>
                  </a:lnTo>
                  <a:lnTo>
                    <a:pt x="27" y="6238"/>
                  </a:lnTo>
                  <a:lnTo>
                    <a:pt x="14" y="6264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06" y="6395"/>
                  </a:lnTo>
                  <a:lnTo>
                    <a:pt x="484" y="6356"/>
                  </a:lnTo>
                  <a:lnTo>
                    <a:pt x="680" y="6382"/>
                  </a:lnTo>
                  <a:lnTo>
                    <a:pt x="877" y="6395"/>
                  </a:lnTo>
                  <a:lnTo>
                    <a:pt x="1243" y="6395"/>
                  </a:lnTo>
                  <a:lnTo>
                    <a:pt x="1400" y="6382"/>
                  </a:lnTo>
                  <a:lnTo>
                    <a:pt x="1570" y="6356"/>
                  </a:lnTo>
                  <a:lnTo>
                    <a:pt x="1713" y="6329"/>
                  </a:lnTo>
                  <a:lnTo>
                    <a:pt x="1857" y="6290"/>
                  </a:lnTo>
                  <a:lnTo>
                    <a:pt x="2001" y="6251"/>
                  </a:lnTo>
                  <a:lnTo>
                    <a:pt x="2132" y="6199"/>
                  </a:lnTo>
                  <a:lnTo>
                    <a:pt x="2249" y="6146"/>
                  </a:lnTo>
                  <a:lnTo>
                    <a:pt x="2367" y="6081"/>
                  </a:lnTo>
                  <a:lnTo>
                    <a:pt x="2485" y="6016"/>
                  </a:lnTo>
                  <a:lnTo>
                    <a:pt x="2576" y="5937"/>
                  </a:lnTo>
                  <a:lnTo>
                    <a:pt x="2681" y="5859"/>
                  </a:lnTo>
                  <a:lnTo>
                    <a:pt x="2772" y="5767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5" y="4904"/>
                  </a:lnTo>
                  <a:lnTo>
                    <a:pt x="3374" y="4643"/>
                  </a:lnTo>
                  <a:lnTo>
                    <a:pt x="3426" y="4381"/>
                  </a:lnTo>
                  <a:lnTo>
                    <a:pt x="3479" y="4107"/>
                  </a:lnTo>
                  <a:lnTo>
                    <a:pt x="3505" y="3832"/>
                  </a:lnTo>
                  <a:lnTo>
                    <a:pt x="3518" y="3544"/>
                  </a:lnTo>
                  <a:lnTo>
                    <a:pt x="3518" y="3257"/>
                  </a:lnTo>
                  <a:lnTo>
                    <a:pt x="3505" y="2969"/>
                  </a:lnTo>
                  <a:lnTo>
                    <a:pt x="3479" y="2681"/>
                  </a:lnTo>
                  <a:lnTo>
                    <a:pt x="3439" y="2407"/>
                  </a:lnTo>
                  <a:lnTo>
                    <a:pt x="3400" y="2119"/>
                  </a:lnTo>
                  <a:lnTo>
                    <a:pt x="3348" y="1858"/>
                  </a:lnTo>
                  <a:lnTo>
                    <a:pt x="3295" y="1596"/>
                  </a:lnTo>
                  <a:lnTo>
                    <a:pt x="3165" y="1099"/>
                  </a:lnTo>
                  <a:lnTo>
                    <a:pt x="3034" y="681"/>
                  </a:lnTo>
                  <a:lnTo>
                    <a:pt x="2890" y="328"/>
                  </a:lnTo>
                  <a:lnTo>
                    <a:pt x="2825" y="197"/>
                  </a:lnTo>
                  <a:lnTo>
                    <a:pt x="2759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779;p38">
              <a:extLst>
                <a:ext uri="{FF2B5EF4-FFF2-40B4-BE49-F238E27FC236}">
                  <a16:creationId xmlns:a16="http://schemas.microsoft.com/office/drawing/2014/main" id="{59A75F1A-C272-2B22-1984-B2A1617D4258}"/>
                </a:ext>
              </a:extLst>
            </p:cNvPr>
            <p:cNvSpPr/>
            <p:nvPr/>
          </p:nvSpPr>
          <p:spPr>
            <a:xfrm>
              <a:off x="3923425" y="5133950"/>
              <a:ext cx="83050" cy="171975"/>
            </a:xfrm>
            <a:custGeom>
              <a:avLst/>
              <a:gdLst/>
              <a:ahLst/>
              <a:cxnLst/>
              <a:rect l="l" t="t" r="r" b="b"/>
              <a:pathLst>
                <a:path w="3322" h="6879" extrusionOk="0">
                  <a:moveTo>
                    <a:pt x="2550" y="1"/>
                  </a:moveTo>
                  <a:lnTo>
                    <a:pt x="2458" y="14"/>
                  </a:lnTo>
                  <a:lnTo>
                    <a:pt x="2354" y="53"/>
                  </a:lnTo>
                  <a:lnTo>
                    <a:pt x="2275" y="92"/>
                  </a:lnTo>
                  <a:lnTo>
                    <a:pt x="2223" y="145"/>
                  </a:lnTo>
                  <a:lnTo>
                    <a:pt x="2210" y="171"/>
                  </a:lnTo>
                  <a:lnTo>
                    <a:pt x="2197" y="197"/>
                  </a:lnTo>
                  <a:lnTo>
                    <a:pt x="2145" y="563"/>
                  </a:lnTo>
                  <a:lnTo>
                    <a:pt x="2092" y="929"/>
                  </a:lnTo>
                  <a:lnTo>
                    <a:pt x="2014" y="1282"/>
                  </a:lnTo>
                  <a:lnTo>
                    <a:pt x="1935" y="1648"/>
                  </a:lnTo>
                  <a:lnTo>
                    <a:pt x="1844" y="2001"/>
                  </a:lnTo>
                  <a:lnTo>
                    <a:pt x="1726" y="2367"/>
                  </a:lnTo>
                  <a:lnTo>
                    <a:pt x="1609" y="2733"/>
                  </a:lnTo>
                  <a:lnTo>
                    <a:pt x="1491" y="3087"/>
                  </a:lnTo>
                  <a:lnTo>
                    <a:pt x="1347" y="3453"/>
                  </a:lnTo>
                  <a:lnTo>
                    <a:pt x="1203" y="3806"/>
                  </a:lnTo>
                  <a:lnTo>
                    <a:pt x="876" y="4525"/>
                  </a:lnTo>
                  <a:lnTo>
                    <a:pt x="523" y="5257"/>
                  </a:lnTo>
                  <a:lnTo>
                    <a:pt x="144" y="5976"/>
                  </a:lnTo>
                  <a:lnTo>
                    <a:pt x="66" y="6029"/>
                  </a:lnTo>
                  <a:lnTo>
                    <a:pt x="26" y="6094"/>
                  </a:lnTo>
                  <a:lnTo>
                    <a:pt x="13" y="6133"/>
                  </a:lnTo>
                  <a:lnTo>
                    <a:pt x="0" y="6172"/>
                  </a:lnTo>
                  <a:lnTo>
                    <a:pt x="13" y="6199"/>
                  </a:lnTo>
                  <a:lnTo>
                    <a:pt x="26" y="6225"/>
                  </a:lnTo>
                  <a:lnTo>
                    <a:pt x="13" y="6264"/>
                  </a:lnTo>
                  <a:lnTo>
                    <a:pt x="13" y="6290"/>
                  </a:lnTo>
                  <a:lnTo>
                    <a:pt x="26" y="6316"/>
                  </a:lnTo>
                  <a:lnTo>
                    <a:pt x="39" y="6342"/>
                  </a:lnTo>
                  <a:lnTo>
                    <a:pt x="92" y="6382"/>
                  </a:lnTo>
                  <a:lnTo>
                    <a:pt x="157" y="6408"/>
                  </a:lnTo>
                  <a:lnTo>
                    <a:pt x="236" y="6421"/>
                  </a:lnTo>
                  <a:lnTo>
                    <a:pt x="327" y="6408"/>
                  </a:lnTo>
                  <a:lnTo>
                    <a:pt x="406" y="6395"/>
                  </a:lnTo>
                  <a:lnTo>
                    <a:pt x="484" y="6355"/>
                  </a:lnTo>
                  <a:lnTo>
                    <a:pt x="654" y="6473"/>
                  </a:lnTo>
                  <a:lnTo>
                    <a:pt x="824" y="6565"/>
                  </a:lnTo>
                  <a:lnTo>
                    <a:pt x="981" y="6656"/>
                  </a:lnTo>
                  <a:lnTo>
                    <a:pt x="1138" y="6722"/>
                  </a:lnTo>
                  <a:lnTo>
                    <a:pt x="1282" y="6774"/>
                  </a:lnTo>
                  <a:lnTo>
                    <a:pt x="1425" y="6826"/>
                  </a:lnTo>
                  <a:lnTo>
                    <a:pt x="1556" y="6852"/>
                  </a:lnTo>
                  <a:lnTo>
                    <a:pt x="1687" y="6865"/>
                  </a:lnTo>
                  <a:lnTo>
                    <a:pt x="1805" y="6878"/>
                  </a:lnTo>
                  <a:lnTo>
                    <a:pt x="1922" y="6865"/>
                  </a:lnTo>
                  <a:lnTo>
                    <a:pt x="2040" y="6852"/>
                  </a:lnTo>
                  <a:lnTo>
                    <a:pt x="2145" y="6826"/>
                  </a:lnTo>
                  <a:lnTo>
                    <a:pt x="2236" y="6787"/>
                  </a:lnTo>
                  <a:lnTo>
                    <a:pt x="2341" y="6735"/>
                  </a:lnTo>
                  <a:lnTo>
                    <a:pt x="2432" y="6682"/>
                  </a:lnTo>
                  <a:lnTo>
                    <a:pt x="2511" y="6617"/>
                  </a:lnTo>
                  <a:lnTo>
                    <a:pt x="2589" y="6538"/>
                  </a:lnTo>
                  <a:lnTo>
                    <a:pt x="2668" y="6447"/>
                  </a:lnTo>
                  <a:lnTo>
                    <a:pt x="2733" y="6355"/>
                  </a:lnTo>
                  <a:lnTo>
                    <a:pt x="2798" y="6251"/>
                  </a:lnTo>
                  <a:lnTo>
                    <a:pt x="2916" y="6029"/>
                  </a:lnTo>
                  <a:lnTo>
                    <a:pt x="3021" y="5780"/>
                  </a:lnTo>
                  <a:lnTo>
                    <a:pt x="3112" y="5506"/>
                  </a:lnTo>
                  <a:lnTo>
                    <a:pt x="3178" y="5218"/>
                  </a:lnTo>
                  <a:lnTo>
                    <a:pt x="3230" y="4904"/>
                  </a:lnTo>
                  <a:lnTo>
                    <a:pt x="3269" y="4577"/>
                  </a:lnTo>
                  <a:lnTo>
                    <a:pt x="3295" y="4250"/>
                  </a:lnTo>
                  <a:lnTo>
                    <a:pt x="3321" y="3910"/>
                  </a:lnTo>
                  <a:lnTo>
                    <a:pt x="3321" y="3557"/>
                  </a:lnTo>
                  <a:lnTo>
                    <a:pt x="3321" y="3217"/>
                  </a:lnTo>
                  <a:lnTo>
                    <a:pt x="3308" y="2864"/>
                  </a:lnTo>
                  <a:lnTo>
                    <a:pt x="3282" y="2524"/>
                  </a:lnTo>
                  <a:lnTo>
                    <a:pt x="3243" y="2197"/>
                  </a:lnTo>
                  <a:lnTo>
                    <a:pt x="3204" y="1870"/>
                  </a:lnTo>
                  <a:lnTo>
                    <a:pt x="3112" y="1269"/>
                  </a:lnTo>
                  <a:lnTo>
                    <a:pt x="3060" y="1007"/>
                  </a:lnTo>
                  <a:lnTo>
                    <a:pt x="3008" y="759"/>
                  </a:lnTo>
                  <a:lnTo>
                    <a:pt x="2955" y="537"/>
                  </a:lnTo>
                  <a:lnTo>
                    <a:pt x="2890" y="354"/>
                  </a:lnTo>
                  <a:lnTo>
                    <a:pt x="2825" y="197"/>
                  </a:lnTo>
                  <a:lnTo>
                    <a:pt x="2772" y="79"/>
                  </a:lnTo>
                  <a:lnTo>
                    <a:pt x="2746" y="53"/>
                  </a:lnTo>
                  <a:lnTo>
                    <a:pt x="2720" y="40"/>
                  </a:lnTo>
                  <a:lnTo>
                    <a:pt x="2642" y="14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Google Shape;1780;p38">
              <a:extLst>
                <a:ext uri="{FF2B5EF4-FFF2-40B4-BE49-F238E27FC236}">
                  <a16:creationId xmlns:a16="http://schemas.microsoft.com/office/drawing/2014/main" id="{DE5ED566-CD03-E637-FC01-ACF36453E1D7}"/>
                </a:ext>
              </a:extLst>
            </p:cNvPr>
            <p:cNvSpPr/>
            <p:nvPr/>
          </p:nvSpPr>
          <p:spPr>
            <a:xfrm>
              <a:off x="5139775" y="5120225"/>
              <a:ext cx="87950" cy="160200"/>
            </a:xfrm>
            <a:custGeom>
              <a:avLst/>
              <a:gdLst/>
              <a:ahLst/>
              <a:cxnLst/>
              <a:rect l="l" t="t" r="r" b="b"/>
              <a:pathLst>
                <a:path w="3518" h="6408" extrusionOk="0">
                  <a:moveTo>
                    <a:pt x="2550" y="0"/>
                  </a:moveTo>
                  <a:lnTo>
                    <a:pt x="2459" y="14"/>
                  </a:lnTo>
                  <a:lnTo>
                    <a:pt x="2354" y="40"/>
                  </a:lnTo>
                  <a:lnTo>
                    <a:pt x="2276" y="79"/>
                  </a:lnTo>
                  <a:lnTo>
                    <a:pt x="2223" y="131"/>
                  </a:lnTo>
                  <a:lnTo>
                    <a:pt x="2197" y="157"/>
                  </a:lnTo>
                  <a:lnTo>
                    <a:pt x="2197" y="197"/>
                  </a:lnTo>
                  <a:lnTo>
                    <a:pt x="2145" y="563"/>
                  </a:lnTo>
                  <a:lnTo>
                    <a:pt x="2093" y="916"/>
                  </a:lnTo>
                  <a:lnTo>
                    <a:pt x="2014" y="1282"/>
                  </a:lnTo>
                  <a:lnTo>
                    <a:pt x="1936" y="1635"/>
                  </a:lnTo>
                  <a:lnTo>
                    <a:pt x="1844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47" y="3439"/>
                  </a:lnTo>
                  <a:lnTo>
                    <a:pt x="1190" y="3806"/>
                  </a:lnTo>
                  <a:lnTo>
                    <a:pt x="877" y="4525"/>
                  </a:lnTo>
                  <a:lnTo>
                    <a:pt x="524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4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27" y="6224"/>
                  </a:lnTo>
                  <a:lnTo>
                    <a:pt x="14" y="6251"/>
                  </a:lnTo>
                  <a:lnTo>
                    <a:pt x="14" y="6290"/>
                  </a:lnTo>
                  <a:lnTo>
                    <a:pt x="27" y="6316"/>
                  </a:lnTo>
                  <a:lnTo>
                    <a:pt x="40" y="6329"/>
                  </a:lnTo>
                  <a:lnTo>
                    <a:pt x="92" y="6368"/>
                  </a:lnTo>
                  <a:lnTo>
                    <a:pt x="157" y="6394"/>
                  </a:lnTo>
                  <a:lnTo>
                    <a:pt x="236" y="6408"/>
                  </a:lnTo>
                  <a:lnTo>
                    <a:pt x="327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80" y="6368"/>
                  </a:lnTo>
                  <a:lnTo>
                    <a:pt x="877" y="6381"/>
                  </a:lnTo>
                  <a:lnTo>
                    <a:pt x="1230" y="6381"/>
                  </a:lnTo>
                  <a:lnTo>
                    <a:pt x="1400" y="6368"/>
                  </a:lnTo>
                  <a:lnTo>
                    <a:pt x="1556" y="6355"/>
                  </a:lnTo>
                  <a:lnTo>
                    <a:pt x="1713" y="6316"/>
                  </a:lnTo>
                  <a:lnTo>
                    <a:pt x="1857" y="6290"/>
                  </a:lnTo>
                  <a:lnTo>
                    <a:pt x="2001" y="6238"/>
                  </a:lnTo>
                  <a:lnTo>
                    <a:pt x="2132" y="6185"/>
                  </a:lnTo>
                  <a:lnTo>
                    <a:pt x="2249" y="6133"/>
                  </a:lnTo>
                  <a:lnTo>
                    <a:pt x="2367" y="6068"/>
                  </a:lnTo>
                  <a:lnTo>
                    <a:pt x="2472" y="6002"/>
                  </a:lnTo>
                  <a:lnTo>
                    <a:pt x="2576" y="5924"/>
                  </a:lnTo>
                  <a:lnTo>
                    <a:pt x="2681" y="5845"/>
                  </a:lnTo>
                  <a:lnTo>
                    <a:pt x="2773" y="5754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39"/>
                  </a:lnTo>
                  <a:lnTo>
                    <a:pt x="3296" y="4891"/>
                  </a:lnTo>
                  <a:lnTo>
                    <a:pt x="3374" y="4642"/>
                  </a:lnTo>
                  <a:lnTo>
                    <a:pt x="3426" y="4381"/>
                  </a:lnTo>
                  <a:lnTo>
                    <a:pt x="3479" y="4106"/>
                  </a:lnTo>
                  <a:lnTo>
                    <a:pt x="3505" y="3819"/>
                  </a:lnTo>
                  <a:lnTo>
                    <a:pt x="3518" y="3531"/>
                  </a:lnTo>
                  <a:lnTo>
                    <a:pt x="3518" y="3243"/>
                  </a:lnTo>
                  <a:lnTo>
                    <a:pt x="3505" y="2956"/>
                  </a:lnTo>
                  <a:lnTo>
                    <a:pt x="3479" y="2681"/>
                  </a:lnTo>
                  <a:lnTo>
                    <a:pt x="3439" y="2393"/>
                  </a:lnTo>
                  <a:lnTo>
                    <a:pt x="3400" y="2119"/>
                  </a:lnTo>
                  <a:lnTo>
                    <a:pt x="3348" y="1844"/>
                  </a:lnTo>
                  <a:lnTo>
                    <a:pt x="3296" y="1583"/>
                  </a:lnTo>
                  <a:lnTo>
                    <a:pt x="3165" y="1099"/>
                  </a:lnTo>
                  <a:lnTo>
                    <a:pt x="3034" y="667"/>
                  </a:lnTo>
                  <a:lnTo>
                    <a:pt x="2890" y="327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46" y="40"/>
                  </a:lnTo>
                  <a:lnTo>
                    <a:pt x="2720" y="27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Google Shape;1781;p38">
              <a:extLst>
                <a:ext uri="{FF2B5EF4-FFF2-40B4-BE49-F238E27FC236}">
                  <a16:creationId xmlns:a16="http://schemas.microsoft.com/office/drawing/2014/main" id="{0F70122B-ECD8-1EB6-A3A5-3BB1037EB875}"/>
                </a:ext>
              </a:extLst>
            </p:cNvPr>
            <p:cNvSpPr/>
            <p:nvPr/>
          </p:nvSpPr>
          <p:spPr>
            <a:xfrm>
              <a:off x="5325450" y="5090150"/>
              <a:ext cx="87625" cy="160200"/>
            </a:xfrm>
            <a:custGeom>
              <a:avLst/>
              <a:gdLst/>
              <a:ahLst/>
              <a:cxnLst/>
              <a:rect l="l" t="t" r="r" b="b"/>
              <a:pathLst>
                <a:path w="3505" h="6408" extrusionOk="0">
                  <a:moveTo>
                    <a:pt x="2550" y="1"/>
                  </a:moveTo>
                  <a:lnTo>
                    <a:pt x="2446" y="14"/>
                  </a:lnTo>
                  <a:lnTo>
                    <a:pt x="2354" y="40"/>
                  </a:lnTo>
                  <a:lnTo>
                    <a:pt x="2276" y="79"/>
                  </a:lnTo>
                  <a:lnTo>
                    <a:pt x="2210" y="131"/>
                  </a:lnTo>
                  <a:lnTo>
                    <a:pt x="2197" y="157"/>
                  </a:lnTo>
                  <a:lnTo>
                    <a:pt x="2184" y="197"/>
                  </a:lnTo>
                  <a:lnTo>
                    <a:pt x="2145" y="550"/>
                  </a:lnTo>
                  <a:lnTo>
                    <a:pt x="2093" y="916"/>
                  </a:lnTo>
                  <a:lnTo>
                    <a:pt x="2014" y="1282"/>
                  </a:lnTo>
                  <a:lnTo>
                    <a:pt x="1936" y="1635"/>
                  </a:lnTo>
                  <a:lnTo>
                    <a:pt x="1831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34" y="3439"/>
                  </a:lnTo>
                  <a:lnTo>
                    <a:pt x="1190" y="3806"/>
                  </a:lnTo>
                  <a:lnTo>
                    <a:pt x="876" y="4525"/>
                  </a:lnTo>
                  <a:lnTo>
                    <a:pt x="523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4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14" y="6225"/>
                  </a:lnTo>
                  <a:lnTo>
                    <a:pt x="14" y="6251"/>
                  </a:lnTo>
                  <a:lnTo>
                    <a:pt x="14" y="6277"/>
                  </a:lnTo>
                  <a:lnTo>
                    <a:pt x="14" y="6316"/>
                  </a:lnTo>
                  <a:lnTo>
                    <a:pt x="40" y="6329"/>
                  </a:lnTo>
                  <a:lnTo>
                    <a:pt x="79" y="6368"/>
                  </a:lnTo>
                  <a:lnTo>
                    <a:pt x="157" y="6395"/>
                  </a:lnTo>
                  <a:lnTo>
                    <a:pt x="236" y="6408"/>
                  </a:lnTo>
                  <a:lnTo>
                    <a:pt x="314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80" y="6368"/>
                  </a:lnTo>
                  <a:lnTo>
                    <a:pt x="876" y="6381"/>
                  </a:lnTo>
                  <a:lnTo>
                    <a:pt x="1230" y="6381"/>
                  </a:lnTo>
                  <a:lnTo>
                    <a:pt x="1400" y="6368"/>
                  </a:lnTo>
                  <a:lnTo>
                    <a:pt x="1556" y="6355"/>
                  </a:lnTo>
                  <a:lnTo>
                    <a:pt x="1713" y="6316"/>
                  </a:lnTo>
                  <a:lnTo>
                    <a:pt x="1857" y="6290"/>
                  </a:lnTo>
                  <a:lnTo>
                    <a:pt x="1988" y="6238"/>
                  </a:lnTo>
                  <a:lnTo>
                    <a:pt x="2119" y="6185"/>
                  </a:lnTo>
                  <a:lnTo>
                    <a:pt x="2249" y="6133"/>
                  </a:lnTo>
                  <a:lnTo>
                    <a:pt x="2367" y="6068"/>
                  </a:lnTo>
                  <a:lnTo>
                    <a:pt x="2472" y="6002"/>
                  </a:lnTo>
                  <a:lnTo>
                    <a:pt x="2576" y="5924"/>
                  </a:lnTo>
                  <a:lnTo>
                    <a:pt x="2668" y="5845"/>
                  </a:lnTo>
                  <a:lnTo>
                    <a:pt x="2759" y="5754"/>
                  </a:lnTo>
                  <a:lnTo>
                    <a:pt x="2929" y="5571"/>
                  </a:lnTo>
                  <a:lnTo>
                    <a:pt x="3073" y="5362"/>
                  </a:lnTo>
                  <a:lnTo>
                    <a:pt x="3191" y="5126"/>
                  </a:lnTo>
                  <a:lnTo>
                    <a:pt x="3282" y="4891"/>
                  </a:lnTo>
                  <a:lnTo>
                    <a:pt x="3361" y="4642"/>
                  </a:lnTo>
                  <a:lnTo>
                    <a:pt x="3426" y="4368"/>
                  </a:lnTo>
                  <a:lnTo>
                    <a:pt x="3465" y="4106"/>
                  </a:lnTo>
                  <a:lnTo>
                    <a:pt x="3492" y="3819"/>
                  </a:lnTo>
                  <a:lnTo>
                    <a:pt x="3505" y="3531"/>
                  </a:lnTo>
                  <a:lnTo>
                    <a:pt x="3505" y="3243"/>
                  </a:lnTo>
                  <a:lnTo>
                    <a:pt x="3492" y="2956"/>
                  </a:lnTo>
                  <a:lnTo>
                    <a:pt x="3479" y="2668"/>
                  </a:lnTo>
                  <a:lnTo>
                    <a:pt x="3439" y="2393"/>
                  </a:lnTo>
                  <a:lnTo>
                    <a:pt x="3400" y="2106"/>
                  </a:lnTo>
                  <a:lnTo>
                    <a:pt x="3348" y="1844"/>
                  </a:lnTo>
                  <a:lnTo>
                    <a:pt x="3295" y="1583"/>
                  </a:lnTo>
                  <a:lnTo>
                    <a:pt x="3165" y="1099"/>
                  </a:lnTo>
                  <a:lnTo>
                    <a:pt x="3034" y="667"/>
                  </a:lnTo>
                  <a:lnTo>
                    <a:pt x="2890" y="327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33" y="40"/>
                  </a:lnTo>
                  <a:lnTo>
                    <a:pt x="2707" y="27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oogle Shape;1782;p38">
              <a:extLst>
                <a:ext uri="{FF2B5EF4-FFF2-40B4-BE49-F238E27FC236}">
                  <a16:creationId xmlns:a16="http://schemas.microsoft.com/office/drawing/2014/main" id="{BCA10195-BAC2-C111-A62D-9010EAE35F79}"/>
                </a:ext>
              </a:extLst>
            </p:cNvPr>
            <p:cNvSpPr/>
            <p:nvPr/>
          </p:nvSpPr>
          <p:spPr>
            <a:xfrm>
              <a:off x="4926650" y="5094075"/>
              <a:ext cx="83050" cy="171650"/>
            </a:xfrm>
            <a:custGeom>
              <a:avLst/>
              <a:gdLst/>
              <a:ahLst/>
              <a:cxnLst/>
              <a:rect l="l" t="t" r="r" b="b"/>
              <a:pathLst>
                <a:path w="3322" h="6866" extrusionOk="0">
                  <a:moveTo>
                    <a:pt x="2550" y="0"/>
                  </a:moveTo>
                  <a:lnTo>
                    <a:pt x="2445" y="14"/>
                  </a:lnTo>
                  <a:lnTo>
                    <a:pt x="2354" y="40"/>
                  </a:lnTo>
                  <a:lnTo>
                    <a:pt x="2275" y="79"/>
                  </a:lnTo>
                  <a:lnTo>
                    <a:pt x="2210" y="131"/>
                  </a:lnTo>
                  <a:lnTo>
                    <a:pt x="2197" y="157"/>
                  </a:lnTo>
                  <a:lnTo>
                    <a:pt x="2197" y="197"/>
                  </a:lnTo>
                  <a:lnTo>
                    <a:pt x="2145" y="550"/>
                  </a:lnTo>
                  <a:lnTo>
                    <a:pt x="2092" y="916"/>
                  </a:lnTo>
                  <a:lnTo>
                    <a:pt x="2014" y="1282"/>
                  </a:lnTo>
                  <a:lnTo>
                    <a:pt x="1935" y="1635"/>
                  </a:lnTo>
                  <a:lnTo>
                    <a:pt x="1831" y="2001"/>
                  </a:lnTo>
                  <a:lnTo>
                    <a:pt x="1726" y="2354"/>
                  </a:lnTo>
                  <a:lnTo>
                    <a:pt x="1609" y="2720"/>
                  </a:lnTo>
                  <a:lnTo>
                    <a:pt x="1478" y="3073"/>
                  </a:lnTo>
                  <a:lnTo>
                    <a:pt x="1347" y="3439"/>
                  </a:lnTo>
                  <a:lnTo>
                    <a:pt x="1190" y="3792"/>
                  </a:lnTo>
                  <a:lnTo>
                    <a:pt x="876" y="4525"/>
                  </a:lnTo>
                  <a:lnTo>
                    <a:pt x="523" y="5244"/>
                  </a:lnTo>
                  <a:lnTo>
                    <a:pt x="144" y="5976"/>
                  </a:lnTo>
                  <a:lnTo>
                    <a:pt x="66" y="6028"/>
                  </a:lnTo>
                  <a:lnTo>
                    <a:pt x="13" y="6094"/>
                  </a:lnTo>
                  <a:lnTo>
                    <a:pt x="0" y="6120"/>
                  </a:lnTo>
                  <a:lnTo>
                    <a:pt x="0" y="6159"/>
                  </a:lnTo>
                  <a:lnTo>
                    <a:pt x="0" y="6185"/>
                  </a:lnTo>
                  <a:lnTo>
                    <a:pt x="13" y="6224"/>
                  </a:lnTo>
                  <a:lnTo>
                    <a:pt x="13" y="6251"/>
                  </a:lnTo>
                  <a:lnTo>
                    <a:pt x="13" y="6277"/>
                  </a:lnTo>
                  <a:lnTo>
                    <a:pt x="13" y="6316"/>
                  </a:lnTo>
                  <a:lnTo>
                    <a:pt x="39" y="6329"/>
                  </a:lnTo>
                  <a:lnTo>
                    <a:pt x="79" y="6368"/>
                  </a:lnTo>
                  <a:lnTo>
                    <a:pt x="157" y="6394"/>
                  </a:lnTo>
                  <a:lnTo>
                    <a:pt x="236" y="6408"/>
                  </a:lnTo>
                  <a:lnTo>
                    <a:pt x="314" y="6408"/>
                  </a:lnTo>
                  <a:lnTo>
                    <a:pt x="406" y="6381"/>
                  </a:lnTo>
                  <a:lnTo>
                    <a:pt x="484" y="6342"/>
                  </a:lnTo>
                  <a:lnTo>
                    <a:pt x="654" y="6460"/>
                  </a:lnTo>
                  <a:lnTo>
                    <a:pt x="824" y="6564"/>
                  </a:lnTo>
                  <a:lnTo>
                    <a:pt x="981" y="6643"/>
                  </a:lnTo>
                  <a:lnTo>
                    <a:pt x="1125" y="6708"/>
                  </a:lnTo>
                  <a:lnTo>
                    <a:pt x="1282" y="6774"/>
                  </a:lnTo>
                  <a:lnTo>
                    <a:pt x="1412" y="6813"/>
                  </a:lnTo>
                  <a:lnTo>
                    <a:pt x="1556" y="6839"/>
                  </a:lnTo>
                  <a:lnTo>
                    <a:pt x="1674" y="6865"/>
                  </a:lnTo>
                  <a:lnTo>
                    <a:pt x="1922" y="6865"/>
                  </a:lnTo>
                  <a:lnTo>
                    <a:pt x="2027" y="6839"/>
                  </a:lnTo>
                  <a:lnTo>
                    <a:pt x="2132" y="6813"/>
                  </a:lnTo>
                  <a:lnTo>
                    <a:pt x="2236" y="6774"/>
                  </a:lnTo>
                  <a:lnTo>
                    <a:pt x="2328" y="6721"/>
                  </a:lnTo>
                  <a:lnTo>
                    <a:pt x="2419" y="6669"/>
                  </a:lnTo>
                  <a:lnTo>
                    <a:pt x="2511" y="6604"/>
                  </a:lnTo>
                  <a:lnTo>
                    <a:pt x="2589" y="6525"/>
                  </a:lnTo>
                  <a:lnTo>
                    <a:pt x="2668" y="6434"/>
                  </a:lnTo>
                  <a:lnTo>
                    <a:pt x="2733" y="6342"/>
                  </a:lnTo>
                  <a:lnTo>
                    <a:pt x="2798" y="6251"/>
                  </a:lnTo>
                  <a:lnTo>
                    <a:pt x="2916" y="6028"/>
                  </a:lnTo>
                  <a:lnTo>
                    <a:pt x="3021" y="5767"/>
                  </a:lnTo>
                  <a:lnTo>
                    <a:pt x="3099" y="5505"/>
                  </a:lnTo>
                  <a:lnTo>
                    <a:pt x="3178" y="5205"/>
                  </a:lnTo>
                  <a:lnTo>
                    <a:pt x="3230" y="4891"/>
                  </a:lnTo>
                  <a:lnTo>
                    <a:pt x="3269" y="4577"/>
                  </a:lnTo>
                  <a:lnTo>
                    <a:pt x="3295" y="4237"/>
                  </a:lnTo>
                  <a:lnTo>
                    <a:pt x="3308" y="3897"/>
                  </a:lnTo>
                  <a:lnTo>
                    <a:pt x="3321" y="3544"/>
                  </a:lnTo>
                  <a:lnTo>
                    <a:pt x="3308" y="3204"/>
                  </a:lnTo>
                  <a:lnTo>
                    <a:pt x="3295" y="2851"/>
                  </a:lnTo>
                  <a:lnTo>
                    <a:pt x="3269" y="2511"/>
                  </a:lnTo>
                  <a:lnTo>
                    <a:pt x="3243" y="2184"/>
                  </a:lnTo>
                  <a:lnTo>
                    <a:pt x="3204" y="1857"/>
                  </a:lnTo>
                  <a:lnTo>
                    <a:pt x="3112" y="1269"/>
                  </a:lnTo>
                  <a:lnTo>
                    <a:pt x="3060" y="994"/>
                  </a:lnTo>
                  <a:lnTo>
                    <a:pt x="3008" y="746"/>
                  </a:lnTo>
                  <a:lnTo>
                    <a:pt x="2942" y="537"/>
                  </a:lnTo>
                  <a:lnTo>
                    <a:pt x="2890" y="340"/>
                  </a:lnTo>
                  <a:lnTo>
                    <a:pt x="2825" y="184"/>
                  </a:lnTo>
                  <a:lnTo>
                    <a:pt x="2759" y="66"/>
                  </a:lnTo>
                  <a:lnTo>
                    <a:pt x="2746" y="40"/>
                  </a:lnTo>
                  <a:lnTo>
                    <a:pt x="2707" y="27"/>
                  </a:lnTo>
                  <a:lnTo>
                    <a:pt x="2641" y="0"/>
                  </a:lnTo>
                  <a:close/>
                </a:path>
              </a:pathLst>
            </a:custGeom>
            <a:solidFill>
              <a:srgbClr val="8955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1783;p38">
              <a:extLst>
                <a:ext uri="{FF2B5EF4-FFF2-40B4-BE49-F238E27FC236}">
                  <a16:creationId xmlns:a16="http://schemas.microsoft.com/office/drawing/2014/main" id="{77755ECB-18D5-DE96-73C8-F9A90AF014C7}"/>
                </a:ext>
              </a:extLst>
            </p:cNvPr>
            <p:cNvSpPr/>
            <p:nvPr/>
          </p:nvSpPr>
          <p:spPr>
            <a:xfrm>
              <a:off x="4428125" y="1989275"/>
              <a:ext cx="30100" cy="15375"/>
            </a:xfrm>
            <a:custGeom>
              <a:avLst/>
              <a:gdLst/>
              <a:ahLst/>
              <a:cxnLst/>
              <a:rect l="l" t="t" r="r" b="b"/>
              <a:pathLst>
                <a:path w="1204" h="615" extrusionOk="0">
                  <a:moveTo>
                    <a:pt x="602" y="0"/>
                  </a:moveTo>
                  <a:lnTo>
                    <a:pt x="485" y="13"/>
                  </a:lnTo>
                  <a:lnTo>
                    <a:pt x="367" y="26"/>
                  </a:lnTo>
                  <a:lnTo>
                    <a:pt x="262" y="52"/>
                  </a:lnTo>
                  <a:lnTo>
                    <a:pt x="171" y="92"/>
                  </a:lnTo>
                  <a:lnTo>
                    <a:pt x="106" y="144"/>
                  </a:lnTo>
                  <a:lnTo>
                    <a:pt x="53" y="196"/>
                  </a:lnTo>
                  <a:lnTo>
                    <a:pt x="14" y="249"/>
                  </a:lnTo>
                  <a:lnTo>
                    <a:pt x="1" y="301"/>
                  </a:lnTo>
                  <a:lnTo>
                    <a:pt x="14" y="366"/>
                  </a:lnTo>
                  <a:lnTo>
                    <a:pt x="53" y="419"/>
                  </a:lnTo>
                  <a:lnTo>
                    <a:pt x="106" y="471"/>
                  </a:lnTo>
                  <a:lnTo>
                    <a:pt x="171" y="523"/>
                  </a:lnTo>
                  <a:lnTo>
                    <a:pt x="262" y="562"/>
                  </a:lnTo>
                  <a:lnTo>
                    <a:pt x="367" y="589"/>
                  </a:lnTo>
                  <a:lnTo>
                    <a:pt x="485" y="602"/>
                  </a:lnTo>
                  <a:lnTo>
                    <a:pt x="602" y="615"/>
                  </a:lnTo>
                  <a:lnTo>
                    <a:pt x="720" y="602"/>
                  </a:lnTo>
                  <a:lnTo>
                    <a:pt x="838" y="589"/>
                  </a:lnTo>
                  <a:lnTo>
                    <a:pt x="942" y="562"/>
                  </a:lnTo>
                  <a:lnTo>
                    <a:pt x="1034" y="523"/>
                  </a:lnTo>
                  <a:lnTo>
                    <a:pt x="1099" y="471"/>
                  </a:lnTo>
                  <a:lnTo>
                    <a:pt x="1152" y="419"/>
                  </a:lnTo>
                  <a:lnTo>
                    <a:pt x="1191" y="366"/>
                  </a:lnTo>
                  <a:lnTo>
                    <a:pt x="1204" y="301"/>
                  </a:lnTo>
                  <a:lnTo>
                    <a:pt x="1191" y="249"/>
                  </a:lnTo>
                  <a:lnTo>
                    <a:pt x="1152" y="196"/>
                  </a:lnTo>
                  <a:lnTo>
                    <a:pt x="1099" y="144"/>
                  </a:lnTo>
                  <a:lnTo>
                    <a:pt x="1034" y="92"/>
                  </a:lnTo>
                  <a:lnTo>
                    <a:pt x="942" y="52"/>
                  </a:lnTo>
                  <a:lnTo>
                    <a:pt x="838" y="26"/>
                  </a:lnTo>
                  <a:lnTo>
                    <a:pt x="720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1784;p38">
              <a:extLst>
                <a:ext uri="{FF2B5EF4-FFF2-40B4-BE49-F238E27FC236}">
                  <a16:creationId xmlns:a16="http://schemas.microsoft.com/office/drawing/2014/main" id="{C6C0EDB8-40EB-7102-5A28-B645BC7D76F0}"/>
                </a:ext>
              </a:extLst>
            </p:cNvPr>
            <p:cNvSpPr/>
            <p:nvPr/>
          </p:nvSpPr>
          <p:spPr>
            <a:xfrm>
              <a:off x="4418000" y="2029475"/>
              <a:ext cx="25200" cy="15050"/>
            </a:xfrm>
            <a:custGeom>
              <a:avLst/>
              <a:gdLst/>
              <a:ahLst/>
              <a:cxnLst/>
              <a:rect l="l" t="t" r="r" b="b"/>
              <a:pathLst>
                <a:path w="1008" h="602" extrusionOk="0">
                  <a:moveTo>
                    <a:pt x="511" y="0"/>
                  </a:moveTo>
                  <a:lnTo>
                    <a:pt x="406" y="14"/>
                  </a:lnTo>
                  <a:lnTo>
                    <a:pt x="314" y="27"/>
                  </a:lnTo>
                  <a:lnTo>
                    <a:pt x="223" y="53"/>
                  </a:lnTo>
                  <a:lnTo>
                    <a:pt x="158" y="92"/>
                  </a:lnTo>
                  <a:lnTo>
                    <a:pt x="92" y="131"/>
                  </a:lnTo>
                  <a:lnTo>
                    <a:pt x="40" y="183"/>
                  </a:lnTo>
                  <a:lnTo>
                    <a:pt x="14" y="249"/>
                  </a:lnTo>
                  <a:lnTo>
                    <a:pt x="1" y="301"/>
                  </a:lnTo>
                  <a:lnTo>
                    <a:pt x="14" y="367"/>
                  </a:lnTo>
                  <a:lnTo>
                    <a:pt x="40" y="419"/>
                  </a:lnTo>
                  <a:lnTo>
                    <a:pt x="92" y="471"/>
                  </a:lnTo>
                  <a:lnTo>
                    <a:pt x="158" y="523"/>
                  </a:lnTo>
                  <a:lnTo>
                    <a:pt x="223" y="550"/>
                  </a:lnTo>
                  <a:lnTo>
                    <a:pt x="314" y="576"/>
                  </a:lnTo>
                  <a:lnTo>
                    <a:pt x="406" y="602"/>
                  </a:lnTo>
                  <a:lnTo>
                    <a:pt x="602" y="602"/>
                  </a:lnTo>
                  <a:lnTo>
                    <a:pt x="707" y="576"/>
                  </a:lnTo>
                  <a:lnTo>
                    <a:pt x="785" y="550"/>
                  </a:lnTo>
                  <a:lnTo>
                    <a:pt x="864" y="523"/>
                  </a:lnTo>
                  <a:lnTo>
                    <a:pt x="916" y="471"/>
                  </a:lnTo>
                  <a:lnTo>
                    <a:pt x="968" y="419"/>
                  </a:lnTo>
                  <a:lnTo>
                    <a:pt x="994" y="367"/>
                  </a:lnTo>
                  <a:lnTo>
                    <a:pt x="1007" y="301"/>
                  </a:lnTo>
                  <a:lnTo>
                    <a:pt x="994" y="249"/>
                  </a:lnTo>
                  <a:lnTo>
                    <a:pt x="968" y="183"/>
                  </a:lnTo>
                  <a:lnTo>
                    <a:pt x="916" y="131"/>
                  </a:lnTo>
                  <a:lnTo>
                    <a:pt x="864" y="92"/>
                  </a:lnTo>
                  <a:lnTo>
                    <a:pt x="785" y="53"/>
                  </a:lnTo>
                  <a:lnTo>
                    <a:pt x="707" y="27"/>
                  </a:lnTo>
                  <a:lnTo>
                    <a:pt x="602" y="1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Google Shape;1785;p38">
              <a:extLst>
                <a:ext uri="{FF2B5EF4-FFF2-40B4-BE49-F238E27FC236}">
                  <a16:creationId xmlns:a16="http://schemas.microsoft.com/office/drawing/2014/main" id="{907FC4B7-FD01-0C88-D002-D45190D542AC}"/>
                </a:ext>
              </a:extLst>
            </p:cNvPr>
            <p:cNvSpPr/>
            <p:nvPr/>
          </p:nvSpPr>
          <p:spPr>
            <a:xfrm>
              <a:off x="4363075" y="2014425"/>
              <a:ext cx="15075" cy="30100"/>
            </a:xfrm>
            <a:custGeom>
              <a:avLst/>
              <a:gdLst/>
              <a:ahLst/>
              <a:cxnLst/>
              <a:rect l="l" t="t" r="r" b="b"/>
              <a:pathLst>
                <a:path w="603" h="1204" extrusionOk="0">
                  <a:moveTo>
                    <a:pt x="302" y="1"/>
                  </a:moveTo>
                  <a:lnTo>
                    <a:pt x="236" y="14"/>
                  </a:lnTo>
                  <a:lnTo>
                    <a:pt x="184" y="53"/>
                  </a:lnTo>
                  <a:lnTo>
                    <a:pt x="132" y="106"/>
                  </a:lnTo>
                  <a:lnTo>
                    <a:pt x="79" y="184"/>
                  </a:lnTo>
                  <a:lnTo>
                    <a:pt x="40" y="262"/>
                  </a:lnTo>
                  <a:lnTo>
                    <a:pt x="14" y="367"/>
                  </a:lnTo>
                  <a:lnTo>
                    <a:pt x="1" y="485"/>
                  </a:lnTo>
                  <a:lnTo>
                    <a:pt x="1" y="602"/>
                  </a:lnTo>
                  <a:lnTo>
                    <a:pt x="1" y="720"/>
                  </a:lnTo>
                  <a:lnTo>
                    <a:pt x="14" y="838"/>
                  </a:lnTo>
                  <a:lnTo>
                    <a:pt x="40" y="942"/>
                  </a:lnTo>
                  <a:lnTo>
                    <a:pt x="79" y="1034"/>
                  </a:lnTo>
                  <a:lnTo>
                    <a:pt x="132" y="1099"/>
                  </a:lnTo>
                  <a:lnTo>
                    <a:pt x="184" y="1165"/>
                  </a:lnTo>
                  <a:lnTo>
                    <a:pt x="236" y="1191"/>
                  </a:lnTo>
                  <a:lnTo>
                    <a:pt x="302" y="1204"/>
                  </a:lnTo>
                  <a:lnTo>
                    <a:pt x="354" y="1191"/>
                  </a:lnTo>
                  <a:lnTo>
                    <a:pt x="406" y="1165"/>
                  </a:lnTo>
                  <a:lnTo>
                    <a:pt x="459" y="1099"/>
                  </a:lnTo>
                  <a:lnTo>
                    <a:pt x="511" y="1034"/>
                  </a:lnTo>
                  <a:lnTo>
                    <a:pt x="550" y="942"/>
                  </a:lnTo>
                  <a:lnTo>
                    <a:pt x="576" y="838"/>
                  </a:lnTo>
                  <a:lnTo>
                    <a:pt x="589" y="720"/>
                  </a:lnTo>
                  <a:lnTo>
                    <a:pt x="602" y="602"/>
                  </a:lnTo>
                  <a:lnTo>
                    <a:pt x="589" y="485"/>
                  </a:lnTo>
                  <a:lnTo>
                    <a:pt x="576" y="367"/>
                  </a:lnTo>
                  <a:lnTo>
                    <a:pt x="550" y="262"/>
                  </a:lnTo>
                  <a:lnTo>
                    <a:pt x="511" y="184"/>
                  </a:lnTo>
                  <a:lnTo>
                    <a:pt x="459" y="106"/>
                  </a:lnTo>
                  <a:lnTo>
                    <a:pt x="406" y="53"/>
                  </a:lnTo>
                  <a:lnTo>
                    <a:pt x="354" y="1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Google Shape;1786;p38">
              <a:extLst>
                <a:ext uri="{FF2B5EF4-FFF2-40B4-BE49-F238E27FC236}">
                  <a16:creationId xmlns:a16="http://schemas.microsoft.com/office/drawing/2014/main" id="{B444B8FF-4731-AC96-02FC-23F7539FD9FC}"/>
                </a:ext>
              </a:extLst>
            </p:cNvPr>
            <p:cNvSpPr/>
            <p:nvPr/>
          </p:nvSpPr>
          <p:spPr>
            <a:xfrm>
              <a:off x="4357850" y="1954300"/>
              <a:ext cx="15075" cy="19950"/>
            </a:xfrm>
            <a:custGeom>
              <a:avLst/>
              <a:gdLst/>
              <a:ahLst/>
              <a:cxnLst/>
              <a:rect l="l" t="t" r="r" b="b"/>
              <a:pathLst>
                <a:path w="603" h="798" extrusionOk="0">
                  <a:moveTo>
                    <a:pt x="301" y="0"/>
                  </a:moveTo>
                  <a:lnTo>
                    <a:pt x="249" y="13"/>
                  </a:lnTo>
                  <a:lnTo>
                    <a:pt x="184" y="26"/>
                  </a:lnTo>
                  <a:lnTo>
                    <a:pt x="131" y="65"/>
                  </a:lnTo>
                  <a:lnTo>
                    <a:pt x="92" y="118"/>
                  </a:lnTo>
                  <a:lnTo>
                    <a:pt x="53" y="183"/>
                  </a:lnTo>
                  <a:lnTo>
                    <a:pt x="27" y="248"/>
                  </a:lnTo>
                  <a:lnTo>
                    <a:pt x="14" y="327"/>
                  </a:lnTo>
                  <a:lnTo>
                    <a:pt x="1" y="405"/>
                  </a:lnTo>
                  <a:lnTo>
                    <a:pt x="14" y="484"/>
                  </a:lnTo>
                  <a:lnTo>
                    <a:pt x="27" y="562"/>
                  </a:lnTo>
                  <a:lnTo>
                    <a:pt x="53" y="628"/>
                  </a:lnTo>
                  <a:lnTo>
                    <a:pt x="92" y="680"/>
                  </a:lnTo>
                  <a:lnTo>
                    <a:pt x="131" y="732"/>
                  </a:lnTo>
                  <a:lnTo>
                    <a:pt x="184" y="772"/>
                  </a:lnTo>
                  <a:lnTo>
                    <a:pt x="249" y="798"/>
                  </a:lnTo>
                  <a:lnTo>
                    <a:pt x="367" y="798"/>
                  </a:lnTo>
                  <a:lnTo>
                    <a:pt x="419" y="772"/>
                  </a:lnTo>
                  <a:lnTo>
                    <a:pt x="471" y="732"/>
                  </a:lnTo>
                  <a:lnTo>
                    <a:pt x="511" y="680"/>
                  </a:lnTo>
                  <a:lnTo>
                    <a:pt x="550" y="628"/>
                  </a:lnTo>
                  <a:lnTo>
                    <a:pt x="576" y="562"/>
                  </a:lnTo>
                  <a:lnTo>
                    <a:pt x="602" y="484"/>
                  </a:lnTo>
                  <a:lnTo>
                    <a:pt x="602" y="405"/>
                  </a:lnTo>
                  <a:lnTo>
                    <a:pt x="602" y="327"/>
                  </a:lnTo>
                  <a:lnTo>
                    <a:pt x="576" y="248"/>
                  </a:lnTo>
                  <a:lnTo>
                    <a:pt x="550" y="183"/>
                  </a:lnTo>
                  <a:lnTo>
                    <a:pt x="511" y="118"/>
                  </a:lnTo>
                  <a:lnTo>
                    <a:pt x="471" y="65"/>
                  </a:lnTo>
                  <a:lnTo>
                    <a:pt x="419" y="26"/>
                  </a:lnTo>
                  <a:lnTo>
                    <a:pt x="367" y="13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1787;p38">
              <a:extLst>
                <a:ext uri="{FF2B5EF4-FFF2-40B4-BE49-F238E27FC236}">
                  <a16:creationId xmlns:a16="http://schemas.microsoft.com/office/drawing/2014/main" id="{63306F15-2C78-B8EE-F2BF-6AD5F9560654}"/>
                </a:ext>
              </a:extLst>
            </p:cNvPr>
            <p:cNvSpPr/>
            <p:nvPr/>
          </p:nvSpPr>
          <p:spPr>
            <a:xfrm>
              <a:off x="4302600" y="1979450"/>
              <a:ext cx="35350" cy="15075"/>
            </a:xfrm>
            <a:custGeom>
              <a:avLst/>
              <a:gdLst/>
              <a:ahLst/>
              <a:cxnLst/>
              <a:rect l="l" t="t" r="r" b="b"/>
              <a:pathLst>
                <a:path w="1414" h="603" extrusionOk="0">
                  <a:moveTo>
                    <a:pt x="563" y="1"/>
                  </a:moveTo>
                  <a:lnTo>
                    <a:pt x="432" y="27"/>
                  </a:lnTo>
                  <a:lnTo>
                    <a:pt x="315" y="53"/>
                  </a:lnTo>
                  <a:lnTo>
                    <a:pt x="210" y="92"/>
                  </a:lnTo>
                  <a:lnTo>
                    <a:pt x="132" y="132"/>
                  </a:lnTo>
                  <a:lnTo>
                    <a:pt x="66" y="184"/>
                  </a:lnTo>
                  <a:lnTo>
                    <a:pt x="14" y="236"/>
                  </a:lnTo>
                  <a:lnTo>
                    <a:pt x="1" y="302"/>
                  </a:lnTo>
                  <a:lnTo>
                    <a:pt x="14" y="354"/>
                  </a:lnTo>
                  <a:lnTo>
                    <a:pt x="66" y="419"/>
                  </a:lnTo>
                  <a:lnTo>
                    <a:pt x="132" y="472"/>
                  </a:lnTo>
                  <a:lnTo>
                    <a:pt x="210" y="511"/>
                  </a:lnTo>
                  <a:lnTo>
                    <a:pt x="315" y="550"/>
                  </a:lnTo>
                  <a:lnTo>
                    <a:pt x="432" y="576"/>
                  </a:lnTo>
                  <a:lnTo>
                    <a:pt x="563" y="589"/>
                  </a:lnTo>
                  <a:lnTo>
                    <a:pt x="707" y="602"/>
                  </a:lnTo>
                  <a:lnTo>
                    <a:pt x="851" y="589"/>
                  </a:lnTo>
                  <a:lnTo>
                    <a:pt x="982" y="576"/>
                  </a:lnTo>
                  <a:lnTo>
                    <a:pt x="1099" y="550"/>
                  </a:lnTo>
                  <a:lnTo>
                    <a:pt x="1204" y="511"/>
                  </a:lnTo>
                  <a:lnTo>
                    <a:pt x="1295" y="472"/>
                  </a:lnTo>
                  <a:lnTo>
                    <a:pt x="1361" y="419"/>
                  </a:lnTo>
                  <a:lnTo>
                    <a:pt x="1400" y="354"/>
                  </a:lnTo>
                  <a:lnTo>
                    <a:pt x="1413" y="302"/>
                  </a:lnTo>
                  <a:lnTo>
                    <a:pt x="1400" y="236"/>
                  </a:lnTo>
                  <a:lnTo>
                    <a:pt x="1361" y="184"/>
                  </a:lnTo>
                  <a:lnTo>
                    <a:pt x="1295" y="132"/>
                  </a:lnTo>
                  <a:lnTo>
                    <a:pt x="1204" y="92"/>
                  </a:lnTo>
                  <a:lnTo>
                    <a:pt x="1099" y="53"/>
                  </a:lnTo>
                  <a:lnTo>
                    <a:pt x="982" y="27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1788;p38">
              <a:extLst>
                <a:ext uri="{FF2B5EF4-FFF2-40B4-BE49-F238E27FC236}">
                  <a16:creationId xmlns:a16="http://schemas.microsoft.com/office/drawing/2014/main" id="{67236974-5D7B-C54E-B4FE-F9A726F3084D}"/>
                </a:ext>
              </a:extLst>
            </p:cNvPr>
            <p:cNvSpPr/>
            <p:nvPr/>
          </p:nvSpPr>
          <p:spPr>
            <a:xfrm>
              <a:off x="4297700" y="2049750"/>
              <a:ext cx="25200" cy="19950"/>
            </a:xfrm>
            <a:custGeom>
              <a:avLst/>
              <a:gdLst/>
              <a:ahLst/>
              <a:cxnLst/>
              <a:rect l="l" t="t" r="r" b="b"/>
              <a:pathLst>
                <a:path w="1008" h="798" extrusionOk="0">
                  <a:moveTo>
                    <a:pt x="406" y="0"/>
                  </a:moveTo>
                  <a:lnTo>
                    <a:pt x="302" y="26"/>
                  </a:lnTo>
                  <a:lnTo>
                    <a:pt x="223" y="66"/>
                  </a:lnTo>
                  <a:lnTo>
                    <a:pt x="145" y="118"/>
                  </a:lnTo>
                  <a:lnTo>
                    <a:pt x="92" y="170"/>
                  </a:lnTo>
                  <a:lnTo>
                    <a:pt x="40" y="235"/>
                  </a:lnTo>
                  <a:lnTo>
                    <a:pt x="14" y="314"/>
                  </a:lnTo>
                  <a:lnTo>
                    <a:pt x="1" y="392"/>
                  </a:lnTo>
                  <a:lnTo>
                    <a:pt x="14" y="471"/>
                  </a:lnTo>
                  <a:lnTo>
                    <a:pt x="40" y="549"/>
                  </a:lnTo>
                  <a:lnTo>
                    <a:pt x="92" y="615"/>
                  </a:lnTo>
                  <a:lnTo>
                    <a:pt x="145" y="680"/>
                  </a:lnTo>
                  <a:lnTo>
                    <a:pt x="223" y="732"/>
                  </a:lnTo>
                  <a:lnTo>
                    <a:pt x="302" y="772"/>
                  </a:lnTo>
                  <a:lnTo>
                    <a:pt x="406" y="785"/>
                  </a:lnTo>
                  <a:lnTo>
                    <a:pt x="498" y="798"/>
                  </a:lnTo>
                  <a:lnTo>
                    <a:pt x="602" y="785"/>
                  </a:lnTo>
                  <a:lnTo>
                    <a:pt x="694" y="772"/>
                  </a:lnTo>
                  <a:lnTo>
                    <a:pt x="785" y="732"/>
                  </a:lnTo>
                  <a:lnTo>
                    <a:pt x="864" y="680"/>
                  </a:lnTo>
                  <a:lnTo>
                    <a:pt x="916" y="615"/>
                  </a:lnTo>
                  <a:lnTo>
                    <a:pt x="968" y="549"/>
                  </a:lnTo>
                  <a:lnTo>
                    <a:pt x="995" y="471"/>
                  </a:lnTo>
                  <a:lnTo>
                    <a:pt x="1008" y="392"/>
                  </a:lnTo>
                  <a:lnTo>
                    <a:pt x="995" y="314"/>
                  </a:lnTo>
                  <a:lnTo>
                    <a:pt x="968" y="235"/>
                  </a:lnTo>
                  <a:lnTo>
                    <a:pt x="916" y="170"/>
                  </a:lnTo>
                  <a:lnTo>
                    <a:pt x="864" y="118"/>
                  </a:lnTo>
                  <a:lnTo>
                    <a:pt x="785" y="66"/>
                  </a:lnTo>
                  <a:lnTo>
                    <a:pt x="694" y="26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Google Shape;1789;p38">
              <a:extLst>
                <a:ext uri="{FF2B5EF4-FFF2-40B4-BE49-F238E27FC236}">
                  <a16:creationId xmlns:a16="http://schemas.microsoft.com/office/drawing/2014/main" id="{44F910E0-885B-D8AD-CA8B-27628C0C626F}"/>
                </a:ext>
              </a:extLst>
            </p:cNvPr>
            <p:cNvSpPr/>
            <p:nvPr/>
          </p:nvSpPr>
          <p:spPr>
            <a:xfrm>
              <a:off x="4383025" y="2069675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lnTo>
                    <a:pt x="484" y="14"/>
                  </a:lnTo>
                  <a:lnTo>
                    <a:pt x="367" y="53"/>
                  </a:lnTo>
                  <a:lnTo>
                    <a:pt x="262" y="105"/>
                  </a:lnTo>
                  <a:lnTo>
                    <a:pt x="170" y="171"/>
                  </a:lnTo>
                  <a:lnTo>
                    <a:pt x="105" y="262"/>
                  </a:lnTo>
                  <a:lnTo>
                    <a:pt x="40" y="367"/>
                  </a:lnTo>
                  <a:lnTo>
                    <a:pt x="14" y="485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40" y="838"/>
                  </a:lnTo>
                  <a:lnTo>
                    <a:pt x="105" y="942"/>
                  </a:lnTo>
                  <a:lnTo>
                    <a:pt x="170" y="1034"/>
                  </a:lnTo>
                  <a:lnTo>
                    <a:pt x="262" y="1099"/>
                  </a:lnTo>
                  <a:lnTo>
                    <a:pt x="367" y="1151"/>
                  </a:lnTo>
                  <a:lnTo>
                    <a:pt x="484" y="1191"/>
                  </a:lnTo>
                  <a:lnTo>
                    <a:pt x="602" y="1204"/>
                  </a:lnTo>
                  <a:lnTo>
                    <a:pt x="720" y="1191"/>
                  </a:lnTo>
                  <a:lnTo>
                    <a:pt x="837" y="1151"/>
                  </a:lnTo>
                  <a:lnTo>
                    <a:pt x="942" y="1099"/>
                  </a:lnTo>
                  <a:lnTo>
                    <a:pt x="1020" y="1034"/>
                  </a:lnTo>
                  <a:lnTo>
                    <a:pt x="1099" y="942"/>
                  </a:lnTo>
                  <a:lnTo>
                    <a:pt x="1151" y="838"/>
                  </a:lnTo>
                  <a:lnTo>
                    <a:pt x="1190" y="720"/>
                  </a:lnTo>
                  <a:lnTo>
                    <a:pt x="1203" y="602"/>
                  </a:lnTo>
                  <a:lnTo>
                    <a:pt x="1190" y="485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20" y="171"/>
                  </a:lnTo>
                  <a:lnTo>
                    <a:pt x="942" y="105"/>
                  </a:lnTo>
                  <a:lnTo>
                    <a:pt x="837" y="53"/>
                  </a:lnTo>
                  <a:lnTo>
                    <a:pt x="720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1790;p38">
              <a:extLst>
                <a:ext uri="{FF2B5EF4-FFF2-40B4-BE49-F238E27FC236}">
                  <a16:creationId xmlns:a16="http://schemas.microsoft.com/office/drawing/2014/main" id="{1FA8CADB-28C4-21AF-4999-B970501C0277}"/>
                </a:ext>
              </a:extLst>
            </p:cNvPr>
            <p:cNvSpPr/>
            <p:nvPr/>
          </p:nvSpPr>
          <p:spPr>
            <a:xfrm>
              <a:off x="4267625" y="1999400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lnTo>
                    <a:pt x="485" y="14"/>
                  </a:lnTo>
                  <a:lnTo>
                    <a:pt x="367" y="53"/>
                  </a:lnTo>
                  <a:lnTo>
                    <a:pt x="262" y="105"/>
                  </a:lnTo>
                  <a:lnTo>
                    <a:pt x="171" y="184"/>
                  </a:lnTo>
                  <a:lnTo>
                    <a:pt x="105" y="262"/>
                  </a:lnTo>
                  <a:lnTo>
                    <a:pt x="53" y="367"/>
                  </a:lnTo>
                  <a:lnTo>
                    <a:pt x="14" y="484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53" y="837"/>
                  </a:lnTo>
                  <a:lnTo>
                    <a:pt x="105" y="942"/>
                  </a:lnTo>
                  <a:lnTo>
                    <a:pt x="171" y="1033"/>
                  </a:lnTo>
                  <a:lnTo>
                    <a:pt x="262" y="1099"/>
                  </a:lnTo>
                  <a:lnTo>
                    <a:pt x="367" y="1164"/>
                  </a:lnTo>
                  <a:lnTo>
                    <a:pt x="485" y="1190"/>
                  </a:lnTo>
                  <a:lnTo>
                    <a:pt x="602" y="1203"/>
                  </a:lnTo>
                  <a:lnTo>
                    <a:pt x="720" y="1190"/>
                  </a:lnTo>
                  <a:lnTo>
                    <a:pt x="838" y="1164"/>
                  </a:lnTo>
                  <a:lnTo>
                    <a:pt x="942" y="1099"/>
                  </a:lnTo>
                  <a:lnTo>
                    <a:pt x="1034" y="1033"/>
                  </a:lnTo>
                  <a:lnTo>
                    <a:pt x="1099" y="942"/>
                  </a:lnTo>
                  <a:lnTo>
                    <a:pt x="1151" y="837"/>
                  </a:lnTo>
                  <a:lnTo>
                    <a:pt x="1191" y="720"/>
                  </a:lnTo>
                  <a:lnTo>
                    <a:pt x="1204" y="602"/>
                  </a:lnTo>
                  <a:lnTo>
                    <a:pt x="1191" y="484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34" y="184"/>
                  </a:lnTo>
                  <a:lnTo>
                    <a:pt x="942" y="105"/>
                  </a:lnTo>
                  <a:lnTo>
                    <a:pt x="838" y="53"/>
                  </a:lnTo>
                  <a:lnTo>
                    <a:pt x="720" y="1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Google Shape;1791;p38">
              <a:extLst>
                <a:ext uri="{FF2B5EF4-FFF2-40B4-BE49-F238E27FC236}">
                  <a16:creationId xmlns:a16="http://schemas.microsoft.com/office/drawing/2014/main" id="{6249C54B-DA52-F06E-8728-A5E7544B50F8}"/>
                </a:ext>
              </a:extLst>
            </p:cNvPr>
            <p:cNvSpPr/>
            <p:nvPr/>
          </p:nvSpPr>
          <p:spPr>
            <a:xfrm>
              <a:off x="4613800" y="2034700"/>
              <a:ext cx="35000" cy="39900"/>
            </a:xfrm>
            <a:custGeom>
              <a:avLst/>
              <a:gdLst/>
              <a:ahLst/>
              <a:cxnLst/>
              <a:rect l="l" t="t" r="r" b="b"/>
              <a:pathLst>
                <a:path w="1400" h="1596" extrusionOk="0">
                  <a:moveTo>
                    <a:pt x="629" y="1"/>
                  </a:moveTo>
                  <a:lnTo>
                    <a:pt x="563" y="14"/>
                  </a:lnTo>
                  <a:lnTo>
                    <a:pt x="419" y="53"/>
                  </a:lnTo>
                  <a:lnTo>
                    <a:pt x="302" y="131"/>
                  </a:lnTo>
                  <a:lnTo>
                    <a:pt x="197" y="236"/>
                  </a:lnTo>
                  <a:lnTo>
                    <a:pt x="119" y="354"/>
                  </a:lnTo>
                  <a:lnTo>
                    <a:pt x="53" y="484"/>
                  </a:lnTo>
                  <a:lnTo>
                    <a:pt x="14" y="641"/>
                  </a:lnTo>
                  <a:lnTo>
                    <a:pt x="1" y="798"/>
                  </a:lnTo>
                  <a:lnTo>
                    <a:pt x="14" y="955"/>
                  </a:lnTo>
                  <a:lnTo>
                    <a:pt x="53" y="1112"/>
                  </a:lnTo>
                  <a:lnTo>
                    <a:pt x="119" y="1243"/>
                  </a:lnTo>
                  <a:lnTo>
                    <a:pt x="197" y="1361"/>
                  </a:lnTo>
                  <a:lnTo>
                    <a:pt x="302" y="1465"/>
                  </a:lnTo>
                  <a:lnTo>
                    <a:pt x="419" y="1530"/>
                  </a:lnTo>
                  <a:lnTo>
                    <a:pt x="563" y="1583"/>
                  </a:lnTo>
                  <a:lnTo>
                    <a:pt x="629" y="1596"/>
                  </a:lnTo>
                  <a:lnTo>
                    <a:pt x="772" y="1596"/>
                  </a:lnTo>
                  <a:lnTo>
                    <a:pt x="838" y="1583"/>
                  </a:lnTo>
                  <a:lnTo>
                    <a:pt x="968" y="1530"/>
                  </a:lnTo>
                  <a:lnTo>
                    <a:pt x="1086" y="1465"/>
                  </a:lnTo>
                  <a:lnTo>
                    <a:pt x="1191" y="1361"/>
                  </a:lnTo>
                  <a:lnTo>
                    <a:pt x="1282" y="1243"/>
                  </a:lnTo>
                  <a:lnTo>
                    <a:pt x="1348" y="1112"/>
                  </a:lnTo>
                  <a:lnTo>
                    <a:pt x="1387" y="955"/>
                  </a:lnTo>
                  <a:lnTo>
                    <a:pt x="1400" y="798"/>
                  </a:lnTo>
                  <a:lnTo>
                    <a:pt x="1387" y="641"/>
                  </a:lnTo>
                  <a:lnTo>
                    <a:pt x="1348" y="484"/>
                  </a:lnTo>
                  <a:lnTo>
                    <a:pt x="1282" y="354"/>
                  </a:lnTo>
                  <a:lnTo>
                    <a:pt x="1191" y="236"/>
                  </a:lnTo>
                  <a:lnTo>
                    <a:pt x="1086" y="131"/>
                  </a:lnTo>
                  <a:lnTo>
                    <a:pt x="968" y="53"/>
                  </a:lnTo>
                  <a:lnTo>
                    <a:pt x="838" y="14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Google Shape;1792;p38">
              <a:extLst>
                <a:ext uri="{FF2B5EF4-FFF2-40B4-BE49-F238E27FC236}">
                  <a16:creationId xmlns:a16="http://schemas.microsoft.com/office/drawing/2014/main" id="{DF498AEE-F861-E213-9D9A-8FA22D2E6FA5}"/>
                </a:ext>
              </a:extLst>
            </p:cNvPr>
            <p:cNvSpPr/>
            <p:nvPr/>
          </p:nvSpPr>
          <p:spPr>
            <a:xfrm>
              <a:off x="4739000" y="2034700"/>
              <a:ext cx="20300" cy="30100"/>
            </a:xfrm>
            <a:custGeom>
              <a:avLst/>
              <a:gdLst/>
              <a:ahLst/>
              <a:cxnLst/>
              <a:rect l="l" t="t" r="r" b="b"/>
              <a:pathLst>
                <a:path w="812" h="1204" extrusionOk="0">
                  <a:moveTo>
                    <a:pt x="406" y="1"/>
                  </a:moveTo>
                  <a:lnTo>
                    <a:pt x="328" y="14"/>
                  </a:lnTo>
                  <a:lnTo>
                    <a:pt x="249" y="40"/>
                  </a:lnTo>
                  <a:lnTo>
                    <a:pt x="184" y="92"/>
                  </a:lnTo>
                  <a:lnTo>
                    <a:pt x="119" y="171"/>
                  </a:lnTo>
                  <a:lnTo>
                    <a:pt x="66" y="262"/>
                  </a:lnTo>
                  <a:lnTo>
                    <a:pt x="40" y="367"/>
                  </a:lnTo>
                  <a:lnTo>
                    <a:pt x="14" y="471"/>
                  </a:lnTo>
                  <a:lnTo>
                    <a:pt x="1" y="602"/>
                  </a:lnTo>
                  <a:lnTo>
                    <a:pt x="14" y="720"/>
                  </a:lnTo>
                  <a:lnTo>
                    <a:pt x="40" y="837"/>
                  </a:lnTo>
                  <a:lnTo>
                    <a:pt x="66" y="929"/>
                  </a:lnTo>
                  <a:lnTo>
                    <a:pt x="119" y="1021"/>
                  </a:lnTo>
                  <a:lnTo>
                    <a:pt x="184" y="1099"/>
                  </a:lnTo>
                  <a:lnTo>
                    <a:pt x="249" y="1151"/>
                  </a:lnTo>
                  <a:lnTo>
                    <a:pt x="328" y="1191"/>
                  </a:lnTo>
                  <a:lnTo>
                    <a:pt x="406" y="1204"/>
                  </a:lnTo>
                  <a:lnTo>
                    <a:pt x="485" y="1191"/>
                  </a:lnTo>
                  <a:lnTo>
                    <a:pt x="563" y="1151"/>
                  </a:lnTo>
                  <a:lnTo>
                    <a:pt x="628" y="1099"/>
                  </a:lnTo>
                  <a:lnTo>
                    <a:pt x="694" y="1021"/>
                  </a:lnTo>
                  <a:lnTo>
                    <a:pt x="733" y="929"/>
                  </a:lnTo>
                  <a:lnTo>
                    <a:pt x="772" y="837"/>
                  </a:lnTo>
                  <a:lnTo>
                    <a:pt x="798" y="720"/>
                  </a:lnTo>
                  <a:lnTo>
                    <a:pt x="812" y="602"/>
                  </a:lnTo>
                  <a:lnTo>
                    <a:pt x="798" y="471"/>
                  </a:lnTo>
                  <a:lnTo>
                    <a:pt x="772" y="367"/>
                  </a:lnTo>
                  <a:lnTo>
                    <a:pt x="733" y="262"/>
                  </a:lnTo>
                  <a:lnTo>
                    <a:pt x="694" y="171"/>
                  </a:lnTo>
                  <a:lnTo>
                    <a:pt x="628" y="92"/>
                  </a:lnTo>
                  <a:lnTo>
                    <a:pt x="563" y="40"/>
                  </a:lnTo>
                  <a:lnTo>
                    <a:pt x="485" y="1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Google Shape;1793;p38">
              <a:extLst>
                <a:ext uri="{FF2B5EF4-FFF2-40B4-BE49-F238E27FC236}">
                  <a16:creationId xmlns:a16="http://schemas.microsoft.com/office/drawing/2014/main" id="{906DD6EE-C149-8AC1-0422-5B30D9159356}"/>
                </a:ext>
              </a:extLst>
            </p:cNvPr>
            <p:cNvSpPr/>
            <p:nvPr/>
          </p:nvSpPr>
          <p:spPr>
            <a:xfrm>
              <a:off x="4683775" y="2089625"/>
              <a:ext cx="25175" cy="20300"/>
            </a:xfrm>
            <a:custGeom>
              <a:avLst/>
              <a:gdLst/>
              <a:ahLst/>
              <a:cxnLst/>
              <a:rect l="l" t="t" r="r" b="b"/>
              <a:pathLst>
                <a:path w="1007" h="812" extrusionOk="0">
                  <a:moveTo>
                    <a:pt x="510" y="0"/>
                  </a:moveTo>
                  <a:lnTo>
                    <a:pt x="405" y="13"/>
                  </a:lnTo>
                  <a:lnTo>
                    <a:pt x="314" y="40"/>
                  </a:lnTo>
                  <a:lnTo>
                    <a:pt x="222" y="79"/>
                  </a:lnTo>
                  <a:lnTo>
                    <a:pt x="157" y="118"/>
                  </a:lnTo>
                  <a:lnTo>
                    <a:pt x="92" y="183"/>
                  </a:lnTo>
                  <a:lnTo>
                    <a:pt x="39" y="249"/>
                  </a:lnTo>
                  <a:lnTo>
                    <a:pt x="13" y="327"/>
                  </a:lnTo>
                  <a:lnTo>
                    <a:pt x="0" y="406"/>
                  </a:lnTo>
                  <a:lnTo>
                    <a:pt x="13" y="484"/>
                  </a:lnTo>
                  <a:lnTo>
                    <a:pt x="39" y="563"/>
                  </a:lnTo>
                  <a:lnTo>
                    <a:pt x="92" y="628"/>
                  </a:lnTo>
                  <a:lnTo>
                    <a:pt x="157" y="693"/>
                  </a:lnTo>
                  <a:lnTo>
                    <a:pt x="222" y="733"/>
                  </a:lnTo>
                  <a:lnTo>
                    <a:pt x="314" y="772"/>
                  </a:lnTo>
                  <a:lnTo>
                    <a:pt x="405" y="798"/>
                  </a:lnTo>
                  <a:lnTo>
                    <a:pt x="510" y="811"/>
                  </a:lnTo>
                  <a:lnTo>
                    <a:pt x="615" y="798"/>
                  </a:lnTo>
                  <a:lnTo>
                    <a:pt x="706" y="772"/>
                  </a:lnTo>
                  <a:lnTo>
                    <a:pt x="785" y="733"/>
                  </a:lnTo>
                  <a:lnTo>
                    <a:pt x="863" y="693"/>
                  </a:lnTo>
                  <a:lnTo>
                    <a:pt x="928" y="628"/>
                  </a:lnTo>
                  <a:lnTo>
                    <a:pt x="968" y="563"/>
                  </a:lnTo>
                  <a:lnTo>
                    <a:pt x="994" y="484"/>
                  </a:lnTo>
                  <a:lnTo>
                    <a:pt x="1007" y="406"/>
                  </a:lnTo>
                  <a:lnTo>
                    <a:pt x="994" y="327"/>
                  </a:lnTo>
                  <a:lnTo>
                    <a:pt x="968" y="249"/>
                  </a:lnTo>
                  <a:lnTo>
                    <a:pt x="928" y="183"/>
                  </a:lnTo>
                  <a:lnTo>
                    <a:pt x="863" y="118"/>
                  </a:lnTo>
                  <a:lnTo>
                    <a:pt x="785" y="79"/>
                  </a:lnTo>
                  <a:lnTo>
                    <a:pt x="706" y="40"/>
                  </a:lnTo>
                  <a:lnTo>
                    <a:pt x="615" y="13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Google Shape;1794;p38">
              <a:extLst>
                <a:ext uri="{FF2B5EF4-FFF2-40B4-BE49-F238E27FC236}">
                  <a16:creationId xmlns:a16="http://schemas.microsoft.com/office/drawing/2014/main" id="{F06E6CFF-07FB-748E-D657-389AF8641F50}"/>
                </a:ext>
              </a:extLst>
            </p:cNvPr>
            <p:cNvSpPr/>
            <p:nvPr/>
          </p:nvSpPr>
          <p:spPr>
            <a:xfrm>
              <a:off x="4789350" y="2109900"/>
              <a:ext cx="15050" cy="24850"/>
            </a:xfrm>
            <a:custGeom>
              <a:avLst/>
              <a:gdLst/>
              <a:ahLst/>
              <a:cxnLst/>
              <a:rect l="l" t="t" r="r" b="b"/>
              <a:pathLst>
                <a:path w="602" h="994" extrusionOk="0">
                  <a:moveTo>
                    <a:pt x="236" y="0"/>
                  </a:moveTo>
                  <a:lnTo>
                    <a:pt x="184" y="39"/>
                  </a:lnTo>
                  <a:lnTo>
                    <a:pt x="131" y="78"/>
                  </a:lnTo>
                  <a:lnTo>
                    <a:pt x="79" y="144"/>
                  </a:lnTo>
                  <a:lnTo>
                    <a:pt x="53" y="222"/>
                  </a:lnTo>
                  <a:lnTo>
                    <a:pt x="14" y="301"/>
                  </a:lnTo>
                  <a:lnTo>
                    <a:pt x="0" y="392"/>
                  </a:lnTo>
                  <a:lnTo>
                    <a:pt x="0" y="497"/>
                  </a:lnTo>
                  <a:lnTo>
                    <a:pt x="0" y="602"/>
                  </a:lnTo>
                  <a:lnTo>
                    <a:pt x="14" y="693"/>
                  </a:lnTo>
                  <a:lnTo>
                    <a:pt x="53" y="785"/>
                  </a:lnTo>
                  <a:lnTo>
                    <a:pt x="79" y="850"/>
                  </a:lnTo>
                  <a:lnTo>
                    <a:pt x="131" y="915"/>
                  </a:lnTo>
                  <a:lnTo>
                    <a:pt x="184" y="955"/>
                  </a:lnTo>
                  <a:lnTo>
                    <a:pt x="236" y="994"/>
                  </a:lnTo>
                  <a:lnTo>
                    <a:pt x="354" y="994"/>
                  </a:lnTo>
                  <a:lnTo>
                    <a:pt x="419" y="955"/>
                  </a:lnTo>
                  <a:lnTo>
                    <a:pt x="471" y="915"/>
                  </a:lnTo>
                  <a:lnTo>
                    <a:pt x="510" y="850"/>
                  </a:lnTo>
                  <a:lnTo>
                    <a:pt x="550" y="785"/>
                  </a:lnTo>
                  <a:lnTo>
                    <a:pt x="576" y="693"/>
                  </a:lnTo>
                  <a:lnTo>
                    <a:pt x="589" y="602"/>
                  </a:lnTo>
                  <a:lnTo>
                    <a:pt x="602" y="497"/>
                  </a:lnTo>
                  <a:lnTo>
                    <a:pt x="589" y="392"/>
                  </a:lnTo>
                  <a:lnTo>
                    <a:pt x="576" y="301"/>
                  </a:lnTo>
                  <a:lnTo>
                    <a:pt x="550" y="222"/>
                  </a:lnTo>
                  <a:lnTo>
                    <a:pt x="510" y="144"/>
                  </a:lnTo>
                  <a:lnTo>
                    <a:pt x="471" y="78"/>
                  </a:lnTo>
                  <a:lnTo>
                    <a:pt x="419" y="39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1795;p38">
              <a:extLst>
                <a:ext uri="{FF2B5EF4-FFF2-40B4-BE49-F238E27FC236}">
                  <a16:creationId xmlns:a16="http://schemas.microsoft.com/office/drawing/2014/main" id="{AC602EEE-677C-5FA1-CCBA-A07357EDEC06}"/>
                </a:ext>
              </a:extLst>
            </p:cNvPr>
            <p:cNvSpPr/>
            <p:nvPr/>
          </p:nvSpPr>
          <p:spPr>
            <a:xfrm>
              <a:off x="4698800" y="2149775"/>
              <a:ext cx="20300" cy="5250"/>
            </a:xfrm>
            <a:custGeom>
              <a:avLst/>
              <a:gdLst/>
              <a:ahLst/>
              <a:cxnLst/>
              <a:rect l="l" t="t" r="r" b="b"/>
              <a:pathLst>
                <a:path w="812" h="210" extrusionOk="0">
                  <a:moveTo>
                    <a:pt x="406" y="0"/>
                  </a:moveTo>
                  <a:lnTo>
                    <a:pt x="249" y="13"/>
                  </a:lnTo>
                  <a:lnTo>
                    <a:pt x="118" y="39"/>
                  </a:lnTo>
                  <a:lnTo>
                    <a:pt x="40" y="66"/>
                  </a:lnTo>
                  <a:lnTo>
                    <a:pt x="14" y="92"/>
                  </a:lnTo>
                  <a:lnTo>
                    <a:pt x="1" y="105"/>
                  </a:lnTo>
                  <a:lnTo>
                    <a:pt x="14" y="131"/>
                  </a:lnTo>
                  <a:lnTo>
                    <a:pt x="40" y="144"/>
                  </a:lnTo>
                  <a:lnTo>
                    <a:pt x="118" y="183"/>
                  </a:lnTo>
                  <a:lnTo>
                    <a:pt x="249" y="196"/>
                  </a:lnTo>
                  <a:lnTo>
                    <a:pt x="406" y="209"/>
                  </a:lnTo>
                  <a:lnTo>
                    <a:pt x="563" y="196"/>
                  </a:lnTo>
                  <a:lnTo>
                    <a:pt x="694" y="183"/>
                  </a:lnTo>
                  <a:lnTo>
                    <a:pt x="772" y="144"/>
                  </a:lnTo>
                  <a:lnTo>
                    <a:pt x="798" y="131"/>
                  </a:lnTo>
                  <a:lnTo>
                    <a:pt x="811" y="105"/>
                  </a:lnTo>
                  <a:lnTo>
                    <a:pt x="798" y="92"/>
                  </a:lnTo>
                  <a:lnTo>
                    <a:pt x="772" y="66"/>
                  </a:lnTo>
                  <a:lnTo>
                    <a:pt x="694" y="39"/>
                  </a:lnTo>
                  <a:lnTo>
                    <a:pt x="563" y="1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Google Shape;1796;p38">
              <a:extLst>
                <a:ext uri="{FF2B5EF4-FFF2-40B4-BE49-F238E27FC236}">
                  <a16:creationId xmlns:a16="http://schemas.microsoft.com/office/drawing/2014/main" id="{55F3985C-0760-3B24-7C03-60E893D1E012}"/>
                </a:ext>
              </a:extLst>
            </p:cNvPr>
            <p:cNvSpPr/>
            <p:nvPr/>
          </p:nvSpPr>
          <p:spPr>
            <a:xfrm>
              <a:off x="4814200" y="2014425"/>
              <a:ext cx="30100" cy="25200"/>
            </a:xfrm>
            <a:custGeom>
              <a:avLst/>
              <a:gdLst/>
              <a:ahLst/>
              <a:cxnLst/>
              <a:rect l="l" t="t" r="r" b="b"/>
              <a:pathLst>
                <a:path w="1204" h="1008" extrusionOk="0">
                  <a:moveTo>
                    <a:pt x="602" y="1"/>
                  </a:moveTo>
                  <a:lnTo>
                    <a:pt x="484" y="14"/>
                  </a:lnTo>
                  <a:lnTo>
                    <a:pt x="379" y="40"/>
                  </a:lnTo>
                  <a:lnTo>
                    <a:pt x="275" y="92"/>
                  </a:lnTo>
                  <a:lnTo>
                    <a:pt x="183" y="145"/>
                  </a:lnTo>
                  <a:lnTo>
                    <a:pt x="105" y="223"/>
                  </a:lnTo>
                  <a:lnTo>
                    <a:pt x="53" y="315"/>
                  </a:lnTo>
                  <a:lnTo>
                    <a:pt x="13" y="406"/>
                  </a:lnTo>
                  <a:lnTo>
                    <a:pt x="0" y="511"/>
                  </a:lnTo>
                  <a:lnTo>
                    <a:pt x="13" y="602"/>
                  </a:lnTo>
                  <a:lnTo>
                    <a:pt x="53" y="694"/>
                  </a:lnTo>
                  <a:lnTo>
                    <a:pt x="105" y="785"/>
                  </a:lnTo>
                  <a:lnTo>
                    <a:pt x="183" y="864"/>
                  </a:lnTo>
                  <a:lnTo>
                    <a:pt x="275" y="916"/>
                  </a:lnTo>
                  <a:lnTo>
                    <a:pt x="379" y="969"/>
                  </a:lnTo>
                  <a:lnTo>
                    <a:pt x="484" y="995"/>
                  </a:lnTo>
                  <a:lnTo>
                    <a:pt x="602" y="1008"/>
                  </a:lnTo>
                  <a:lnTo>
                    <a:pt x="732" y="995"/>
                  </a:lnTo>
                  <a:lnTo>
                    <a:pt x="837" y="969"/>
                  </a:lnTo>
                  <a:lnTo>
                    <a:pt x="942" y="916"/>
                  </a:lnTo>
                  <a:lnTo>
                    <a:pt x="1033" y="864"/>
                  </a:lnTo>
                  <a:lnTo>
                    <a:pt x="1112" y="785"/>
                  </a:lnTo>
                  <a:lnTo>
                    <a:pt x="1164" y="694"/>
                  </a:lnTo>
                  <a:lnTo>
                    <a:pt x="1203" y="602"/>
                  </a:lnTo>
                  <a:lnTo>
                    <a:pt x="1203" y="511"/>
                  </a:lnTo>
                  <a:lnTo>
                    <a:pt x="1203" y="406"/>
                  </a:lnTo>
                  <a:lnTo>
                    <a:pt x="1164" y="315"/>
                  </a:lnTo>
                  <a:lnTo>
                    <a:pt x="1112" y="223"/>
                  </a:lnTo>
                  <a:lnTo>
                    <a:pt x="1033" y="145"/>
                  </a:lnTo>
                  <a:lnTo>
                    <a:pt x="942" y="92"/>
                  </a:lnTo>
                  <a:lnTo>
                    <a:pt x="837" y="40"/>
                  </a:lnTo>
                  <a:lnTo>
                    <a:pt x="732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Google Shape;1797;p38">
              <a:extLst>
                <a:ext uri="{FF2B5EF4-FFF2-40B4-BE49-F238E27FC236}">
                  <a16:creationId xmlns:a16="http://schemas.microsoft.com/office/drawing/2014/main" id="{42A6AAC2-75F6-0A37-0420-179F22BBECE2}"/>
                </a:ext>
              </a:extLst>
            </p:cNvPr>
            <p:cNvSpPr/>
            <p:nvPr/>
          </p:nvSpPr>
          <p:spPr>
            <a:xfrm>
              <a:off x="4698800" y="1989275"/>
              <a:ext cx="15400" cy="25175"/>
            </a:xfrm>
            <a:custGeom>
              <a:avLst/>
              <a:gdLst/>
              <a:ahLst/>
              <a:cxnLst/>
              <a:rect l="l" t="t" r="r" b="b"/>
              <a:pathLst>
                <a:path w="616" h="1007" extrusionOk="0">
                  <a:moveTo>
                    <a:pt x="314" y="0"/>
                  </a:moveTo>
                  <a:lnTo>
                    <a:pt x="249" y="13"/>
                  </a:lnTo>
                  <a:lnTo>
                    <a:pt x="197" y="39"/>
                  </a:lnTo>
                  <a:lnTo>
                    <a:pt x="144" y="92"/>
                  </a:lnTo>
                  <a:lnTo>
                    <a:pt x="92" y="157"/>
                  </a:lnTo>
                  <a:lnTo>
                    <a:pt x="53" y="222"/>
                  </a:lnTo>
                  <a:lnTo>
                    <a:pt x="27" y="314"/>
                  </a:lnTo>
                  <a:lnTo>
                    <a:pt x="14" y="405"/>
                  </a:lnTo>
                  <a:lnTo>
                    <a:pt x="1" y="510"/>
                  </a:lnTo>
                  <a:lnTo>
                    <a:pt x="14" y="615"/>
                  </a:lnTo>
                  <a:lnTo>
                    <a:pt x="27" y="706"/>
                  </a:lnTo>
                  <a:lnTo>
                    <a:pt x="53" y="785"/>
                  </a:lnTo>
                  <a:lnTo>
                    <a:pt x="92" y="863"/>
                  </a:lnTo>
                  <a:lnTo>
                    <a:pt x="144" y="929"/>
                  </a:lnTo>
                  <a:lnTo>
                    <a:pt x="197" y="968"/>
                  </a:lnTo>
                  <a:lnTo>
                    <a:pt x="249" y="994"/>
                  </a:lnTo>
                  <a:lnTo>
                    <a:pt x="314" y="1007"/>
                  </a:lnTo>
                  <a:lnTo>
                    <a:pt x="367" y="994"/>
                  </a:lnTo>
                  <a:lnTo>
                    <a:pt x="419" y="968"/>
                  </a:lnTo>
                  <a:lnTo>
                    <a:pt x="471" y="929"/>
                  </a:lnTo>
                  <a:lnTo>
                    <a:pt x="524" y="863"/>
                  </a:lnTo>
                  <a:lnTo>
                    <a:pt x="563" y="785"/>
                  </a:lnTo>
                  <a:lnTo>
                    <a:pt x="589" y="706"/>
                  </a:lnTo>
                  <a:lnTo>
                    <a:pt x="602" y="615"/>
                  </a:lnTo>
                  <a:lnTo>
                    <a:pt x="615" y="510"/>
                  </a:lnTo>
                  <a:lnTo>
                    <a:pt x="602" y="405"/>
                  </a:lnTo>
                  <a:lnTo>
                    <a:pt x="589" y="314"/>
                  </a:lnTo>
                  <a:lnTo>
                    <a:pt x="563" y="222"/>
                  </a:lnTo>
                  <a:lnTo>
                    <a:pt x="524" y="157"/>
                  </a:lnTo>
                  <a:lnTo>
                    <a:pt x="471" y="92"/>
                  </a:lnTo>
                  <a:lnTo>
                    <a:pt x="419" y="39"/>
                  </a:lnTo>
                  <a:lnTo>
                    <a:pt x="367" y="13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996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1798;p38">
              <a:extLst>
                <a:ext uri="{FF2B5EF4-FFF2-40B4-BE49-F238E27FC236}">
                  <a16:creationId xmlns:a16="http://schemas.microsoft.com/office/drawing/2014/main" id="{1F8F3829-AC43-44B4-152C-3005A20C23A7}"/>
                </a:ext>
              </a:extLst>
            </p:cNvPr>
            <p:cNvSpPr/>
            <p:nvPr/>
          </p:nvSpPr>
          <p:spPr>
            <a:xfrm>
              <a:off x="1716250" y="3796650"/>
              <a:ext cx="1671750" cy="1513850"/>
            </a:xfrm>
            <a:custGeom>
              <a:avLst/>
              <a:gdLst/>
              <a:ahLst/>
              <a:cxnLst/>
              <a:rect l="l" t="t" r="r" b="b"/>
              <a:pathLst>
                <a:path w="66870" h="60554" extrusionOk="0">
                  <a:moveTo>
                    <a:pt x="41777" y="0"/>
                  </a:moveTo>
                  <a:lnTo>
                    <a:pt x="41516" y="13"/>
                  </a:lnTo>
                  <a:lnTo>
                    <a:pt x="41267" y="40"/>
                  </a:lnTo>
                  <a:lnTo>
                    <a:pt x="41019" y="105"/>
                  </a:lnTo>
                  <a:lnTo>
                    <a:pt x="40771" y="183"/>
                  </a:lnTo>
                  <a:lnTo>
                    <a:pt x="40548" y="301"/>
                  </a:lnTo>
                  <a:lnTo>
                    <a:pt x="40313" y="432"/>
                  </a:lnTo>
                  <a:lnTo>
                    <a:pt x="40104" y="602"/>
                  </a:lnTo>
                  <a:lnTo>
                    <a:pt x="39999" y="693"/>
                  </a:lnTo>
                  <a:lnTo>
                    <a:pt x="39908" y="798"/>
                  </a:lnTo>
                  <a:lnTo>
                    <a:pt x="39816" y="903"/>
                  </a:lnTo>
                  <a:lnTo>
                    <a:pt x="39725" y="1020"/>
                  </a:lnTo>
                  <a:lnTo>
                    <a:pt x="39633" y="1138"/>
                  </a:lnTo>
                  <a:lnTo>
                    <a:pt x="39555" y="1282"/>
                  </a:lnTo>
                  <a:lnTo>
                    <a:pt x="39476" y="1412"/>
                  </a:lnTo>
                  <a:lnTo>
                    <a:pt x="39411" y="1569"/>
                  </a:lnTo>
                  <a:lnTo>
                    <a:pt x="39136" y="2145"/>
                  </a:lnTo>
                  <a:lnTo>
                    <a:pt x="38848" y="2694"/>
                  </a:lnTo>
                  <a:lnTo>
                    <a:pt x="38535" y="3243"/>
                  </a:lnTo>
                  <a:lnTo>
                    <a:pt x="38221" y="3766"/>
                  </a:lnTo>
                  <a:lnTo>
                    <a:pt x="37881" y="4276"/>
                  </a:lnTo>
                  <a:lnTo>
                    <a:pt x="37528" y="4773"/>
                  </a:lnTo>
                  <a:lnTo>
                    <a:pt x="37162" y="5244"/>
                  </a:lnTo>
                  <a:lnTo>
                    <a:pt x="36782" y="5714"/>
                  </a:lnTo>
                  <a:lnTo>
                    <a:pt x="36390" y="6159"/>
                  </a:lnTo>
                  <a:lnTo>
                    <a:pt x="35972" y="6603"/>
                  </a:lnTo>
                  <a:lnTo>
                    <a:pt x="35553" y="7022"/>
                  </a:lnTo>
                  <a:lnTo>
                    <a:pt x="35122" y="7427"/>
                  </a:lnTo>
                  <a:lnTo>
                    <a:pt x="34677" y="7833"/>
                  </a:lnTo>
                  <a:lnTo>
                    <a:pt x="34220" y="8212"/>
                  </a:lnTo>
                  <a:lnTo>
                    <a:pt x="33749" y="8591"/>
                  </a:lnTo>
                  <a:lnTo>
                    <a:pt x="33278" y="8957"/>
                  </a:lnTo>
                  <a:lnTo>
                    <a:pt x="32794" y="9310"/>
                  </a:lnTo>
                  <a:lnTo>
                    <a:pt x="32298" y="9650"/>
                  </a:lnTo>
                  <a:lnTo>
                    <a:pt x="31788" y="9977"/>
                  </a:lnTo>
                  <a:lnTo>
                    <a:pt x="31265" y="10304"/>
                  </a:lnTo>
                  <a:lnTo>
                    <a:pt x="30742" y="10618"/>
                  </a:lnTo>
                  <a:lnTo>
                    <a:pt x="30219" y="10932"/>
                  </a:lnTo>
                  <a:lnTo>
                    <a:pt x="29682" y="11232"/>
                  </a:lnTo>
                  <a:lnTo>
                    <a:pt x="29133" y="11520"/>
                  </a:lnTo>
                  <a:lnTo>
                    <a:pt x="28584" y="11808"/>
                  </a:lnTo>
                  <a:lnTo>
                    <a:pt x="28022" y="12082"/>
                  </a:lnTo>
                  <a:lnTo>
                    <a:pt x="26884" y="12631"/>
                  </a:lnTo>
                  <a:lnTo>
                    <a:pt x="25734" y="13154"/>
                  </a:lnTo>
                  <a:lnTo>
                    <a:pt x="24570" y="13664"/>
                  </a:lnTo>
                  <a:lnTo>
                    <a:pt x="23393" y="14161"/>
                  </a:lnTo>
                  <a:lnTo>
                    <a:pt x="22203" y="14645"/>
                  </a:lnTo>
                  <a:lnTo>
                    <a:pt x="19823" y="15613"/>
                  </a:lnTo>
                  <a:lnTo>
                    <a:pt x="18634" y="16096"/>
                  </a:lnTo>
                  <a:lnTo>
                    <a:pt x="17457" y="16593"/>
                  </a:lnTo>
                  <a:lnTo>
                    <a:pt x="16280" y="17103"/>
                  </a:lnTo>
                  <a:lnTo>
                    <a:pt x="15116" y="17626"/>
                  </a:lnTo>
                  <a:lnTo>
                    <a:pt x="13979" y="18162"/>
                  </a:lnTo>
                  <a:lnTo>
                    <a:pt x="13416" y="18437"/>
                  </a:lnTo>
                  <a:lnTo>
                    <a:pt x="12854" y="18712"/>
                  </a:lnTo>
                  <a:lnTo>
                    <a:pt x="12305" y="19012"/>
                  </a:lnTo>
                  <a:lnTo>
                    <a:pt x="11756" y="19300"/>
                  </a:lnTo>
                  <a:lnTo>
                    <a:pt x="11220" y="19601"/>
                  </a:lnTo>
                  <a:lnTo>
                    <a:pt x="10684" y="19914"/>
                  </a:lnTo>
                  <a:lnTo>
                    <a:pt x="10161" y="20241"/>
                  </a:lnTo>
                  <a:lnTo>
                    <a:pt x="9651" y="20568"/>
                  </a:lnTo>
                  <a:lnTo>
                    <a:pt x="9141" y="20908"/>
                  </a:lnTo>
                  <a:lnTo>
                    <a:pt x="8644" y="21248"/>
                  </a:lnTo>
                  <a:lnTo>
                    <a:pt x="8160" y="21614"/>
                  </a:lnTo>
                  <a:lnTo>
                    <a:pt x="7689" y="21980"/>
                  </a:lnTo>
                  <a:lnTo>
                    <a:pt x="7219" y="22360"/>
                  </a:lnTo>
                  <a:lnTo>
                    <a:pt x="6761" y="22752"/>
                  </a:lnTo>
                  <a:lnTo>
                    <a:pt x="6421" y="23053"/>
                  </a:lnTo>
                  <a:lnTo>
                    <a:pt x="6081" y="23380"/>
                  </a:lnTo>
                  <a:lnTo>
                    <a:pt x="5767" y="23693"/>
                  </a:lnTo>
                  <a:lnTo>
                    <a:pt x="5440" y="24033"/>
                  </a:lnTo>
                  <a:lnTo>
                    <a:pt x="5140" y="24360"/>
                  </a:lnTo>
                  <a:lnTo>
                    <a:pt x="4839" y="24713"/>
                  </a:lnTo>
                  <a:lnTo>
                    <a:pt x="4551" y="25053"/>
                  </a:lnTo>
                  <a:lnTo>
                    <a:pt x="4264" y="25419"/>
                  </a:lnTo>
                  <a:lnTo>
                    <a:pt x="3989" y="25772"/>
                  </a:lnTo>
                  <a:lnTo>
                    <a:pt x="3727" y="26138"/>
                  </a:lnTo>
                  <a:lnTo>
                    <a:pt x="3466" y="26518"/>
                  </a:lnTo>
                  <a:lnTo>
                    <a:pt x="3217" y="26897"/>
                  </a:lnTo>
                  <a:lnTo>
                    <a:pt x="2982" y="27276"/>
                  </a:lnTo>
                  <a:lnTo>
                    <a:pt x="2760" y="27668"/>
                  </a:lnTo>
                  <a:lnTo>
                    <a:pt x="2538" y="28061"/>
                  </a:lnTo>
                  <a:lnTo>
                    <a:pt x="2328" y="28453"/>
                  </a:lnTo>
                  <a:lnTo>
                    <a:pt x="2119" y="28858"/>
                  </a:lnTo>
                  <a:lnTo>
                    <a:pt x="1923" y="29264"/>
                  </a:lnTo>
                  <a:lnTo>
                    <a:pt x="1740" y="29669"/>
                  </a:lnTo>
                  <a:lnTo>
                    <a:pt x="1570" y="30087"/>
                  </a:lnTo>
                  <a:lnTo>
                    <a:pt x="1400" y="30506"/>
                  </a:lnTo>
                  <a:lnTo>
                    <a:pt x="1243" y="30924"/>
                  </a:lnTo>
                  <a:lnTo>
                    <a:pt x="1099" y="31343"/>
                  </a:lnTo>
                  <a:lnTo>
                    <a:pt x="955" y="31774"/>
                  </a:lnTo>
                  <a:lnTo>
                    <a:pt x="825" y="32192"/>
                  </a:lnTo>
                  <a:lnTo>
                    <a:pt x="707" y="32624"/>
                  </a:lnTo>
                  <a:lnTo>
                    <a:pt x="602" y="33069"/>
                  </a:lnTo>
                  <a:lnTo>
                    <a:pt x="498" y="33500"/>
                  </a:lnTo>
                  <a:lnTo>
                    <a:pt x="406" y="33932"/>
                  </a:lnTo>
                  <a:lnTo>
                    <a:pt x="315" y="34376"/>
                  </a:lnTo>
                  <a:lnTo>
                    <a:pt x="249" y="34821"/>
                  </a:lnTo>
                  <a:lnTo>
                    <a:pt x="184" y="35252"/>
                  </a:lnTo>
                  <a:lnTo>
                    <a:pt x="132" y="35697"/>
                  </a:lnTo>
                  <a:lnTo>
                    <a:pt x="79" y="36141"/>
                  </a:lnTo>
                  <a:lnTo>
                    <a:pt x="53" y="36586"/>
                  </a:lnTo>
                  <a:lnTo>
                    <a:pt x="27" y="37030"/>
                  </a:lnTo>
                  <a:lnTo>
                    <a:pt x="14" y="37475"/>
                  </a:lnTo>
                  <a:lnTo>
                    <a:pt x="1" y="37920"/>
                  </a:lnTo>
                  <a:lnTo>
                    <a:pt x="1" y="38364"/>
                  </a:lnTo>
                  <a:lnTo>
                    <a:pt x="14" y="38809"/>
                  </a:lnTo>
                  <a:lnTo>
                    <a:pt x="40" y="39266"/>
                  </a:lnTo>
                  <a:lnTo>
                    <a:pt x="79" y="39711"/>
                  </a:lnTo>
                  <a:lnTo>
                    <a:pt x="119" y="40142"/>
                  </a:lnTo>
                  <a:lnTo>
                    <a:pt x="171" y="40587"/>
                  </a:lnTo>
                  <a:lnTo>
                    <a:pt x="236" y="41032"/>
                  </a:lnTo>
                  <a:lnTo>
                    <a:pt x="302" y="41476"/>
                  </a:lnTo>
                  <a:lnTo>
                    <a:pt x="393" y="41908"/>
                  </a:lnTo>
                  <a:lnTo>
                    <a:pt x="485" y="42352"/>
                  </a:lnTo>
                  <a:lnTo>
                    <a:pt x="589" y="42784"/>
                  </a:lnTo>
                  <a:lnTo>
                    <a:pt x="694" y="43215"/>
                  </a:lnTo>
                  <a:lnTo>
                    <a:pt x="825" y="43647"/>
                  </a:lnTo>
                  <a:lnTo>
                    <a:pt x="955" y="44065"/>
                  </a:lnTo>
                  <a:lnTo>
                    <a:pt x="1099" y="44497"/>
                  </a:lnTo>
                  <a:lnTo>
                    <a:pt x="1243" y="44915"/>
                  </a:lnTo>
                  <a:lnTo>
                    <a:pt x="1413" y="45333"/>
                  </a:lnTo>
                  <a:lnTo>
                    <a:pt x="1583" y="45752"/>
                  </a:lnTo>
                  <a:lnTo>
                    <a:pt x="1766" y="46157"/>
                  </a:lnTo>
                  <a:lnTo>
                    <a:pt x="1962" y="46563"/>
                  </a:lnTo>
                  <a:lnTo>
                    <a:pt x="2171" y="46968"/>
                  </a:lnTo>
                  <a:lnTo>
                    <a:pt x="2381" y="47373"/>
                  </a:lnTo>
                  <a:lnTo>
                    <a:pt x="2616" y="47766"/>
                  </a:lnTo>
                  <a:lnTo>
                    <a:pt x="2851" y="48158"/>
                  </a:lnTo>
                  <a:lnTo>
                    <a:pt x="3100" y="48537"/>
                  </a:lnTo>
                  <a:lnTo>
                    <a:pt x="3348" y="48929"/>
                  </a:lnTo>
                  <a:lnTo>
                    <a:pt x="3636" y="49322"/>
                  </a:lnTo>
                  <a:lnTo>
                    <a:pt x="3937" y="49714"/>
                  </a:lnTo>
                  <a:lnTo>
                    <a:pt x="4250" y="50093"/>
                  </a:lnTo>
                  <a:lnTo>
                    <a:pt x="4564" y="50472"/>
                  </a:lnTo>
                  <a:lnTo>
                    <a:pt x="4891" y="50838"/>
                  </a:lnTo>
                  <a:lnTo>
                    <a:pt x="5231" y="51191"/>
                  </a:lnTo>
                  <a:lnTo>
                    <a:pt x="5584" y="51531"/>
                  </a:lnTo>
                  <a:lnTo>
                    <a:pt x="5937" y="51871"/>
                  </a:lnTo>
                  <a:lnTo>
                    <a:pt x="6303" y="52198"/>
                  </a:lnTo>
                  <a:lnTo>
                    <a:pt x="6669" y="52512"/>
                  </a:lnTo>
                  <a:lnTo>
                    <a:pt x="7049" y="52813"/>
                  </a:lnTo>
                  <a:lnTo>
                    <a:pt x="7441" y="53113"/>
                  </a:lnTo>
                  <a:lnTo>
                    <a:pt x="7833" y="53414"/>
                  </a:lnTo>
                  <a:lnTo>
                    <a:pt x="8238" y="53689"/>
                  </a:lnTo>
                  <a:lnTo>
                    <a:pt x="8657" y="53976"/>
                  </a:lnTo>
                  <a:lnTo>
                    <a:pt x="9075" y="54238"/>
                  </a:lnTo>
                  <a:lnTo>
                    <a:pt x="9494" y="54499"/>
                  </a:lnTo>
                  <a:lnTo>
                    <a:pt x="9925" y="54748"/>
                  </a:lnTo>
                  <a:lnTo>
                    <a:pt x="10357" y="54996"/>
                  </a:lnTo>
                  <a:lnTo>
                    <a:pt x="10801" y="55232"/>
                  </a:lnTo>
                  <a:lnTo>
                    <a:pt x="11259" y="55454"/>
                  </a:lnTo>
                  <a:lnTo>
                    <a:pt x="11704" y="55676"/>
                  </a:lnTo>
                  <a:lnTo>
                    <a:pt x="12161" y="55899"/>
                  </a:lnTo>
                  <a:lnTo>
                    <a:pt x="12632" y="56108"/>
                  </a:lnTo>
                  <a:lnTo>
                    <a:pt x="13103" y="56304"/>
                  </a:lnTo>
                  <a:lnTo>
                    <a:pt x="13573" y="56500"/>
                  </a:lnTo>
                  <a:lnTo>
                    <a:pt x="14528" y="56866"/>
                  </a:lnTo>
                  <a:lnTo>
                    <a:pt x="15509" y="57219"/>
                  </a:lnTo>
                  <a:lnTo>
                    <a:pt x="16489" y="57533"/>
                  </a:lnTo>
                  <a:lnTo>
                    <a:pt x="17483" y="57834"/>
                  </a:lnTo>
                  <a:lnTo>
                    <a:pt x="18490" y="58108"/>
                  </a:lnTo>
                  <a:lnTo>
                    <a:pt x="19497" y="58357"/>
                  </a:lnTo>
                  <a:lnTo>
                    <a:pt x="20516" y="58592"/>
                  </a:lnTo>
                  <a:lnTo>
                    <a:pt x="21536" y="58814"/>
                  </a:lnTo>
                  <a:lnTo>
                    <a:pt x="22556" y="59011"/>
                  </a:lnTo>
                  <a:lnTo>
                    <a:pt x="23563" y="59181"/>
                  </a:lnTo>
                  <a:lnTo>
                    <a:pt x="24583" y="59351"/>
                  </a:lnTo>
                  <a:lnTo>
                    <a:pt x="25590" y="59494"/>
                  </a:lnTo>
                  <a:lnTo>
                    <a:pt x="26584" y="59638"/>
                  </a:lnTo>
                  <a:lnTo>
                    <a:pt x="27577" y="59756"/>
                  </a:lnTo>
                  <a:lnTo>
                    <a:pt x="28558" y="59874"/>
                  </a:lnTo>
                  <a:lnTo>
                    <a:pt x="29512" y="59965"/>
                  </a:lnTo>
                  <a:lnTo>
                    <a:pt x="30467" y="60057"/>
                  </a:lnTo>
                  <a:lnTo>
                    <a:pt x="32298" y="60214"/>
                  </a:lnTo>
                  <a:lnTo>
                    <a:pt x="33317" y="60292"/>
                  </a:lnTo>
                  <a:lnTo>
                    <a:pt x="34350" y="60357"/>
                  </a:lnTo>
                  <a:lnTo>
                    <a:pt x="35370" y="60423"/>
                  </a:lnTo>
                  <a:lnTo>
                    <a:pt x="36403" y="60462"/>
                  </a:lnTo>
                  <a:lnTo>
                    <a:pt x="37423" y="60501"/>
                  </a:lnTo>
                  <a:lnTo>
                    <a:pt x="38456" y="60527"/>
                  </a:lnTo>
                  <a:lnTo>
                    <a:pt x="39489" y="60540"/>
                  </a:lnTo>
                  <a:lnTo>
                    <a:pt x="40522" y="60554"/>
                  </a:lnTo>
                  <a:lnTo>
                    <a:pt x="41568" y="60554"/>
                  </a:lnTo>
                  <a:lnTo>
                    <a:pt x="42601" y="60527"/>
                  </a:lnTo>
                  <a:lnTo>
                    <a:pt x="43634" y="60514"/>
                  </a:lnTo>
                  <a:lnTo>
                    <a:pt x="44667" y="60475"/>
                  </a:lnTo>
                  <a:lnTo>
                    <a:pt x="45713" y="60423"/>
                  </a:lnTo>
                  <a:lnTo>
                    <a:pt x="46746" y="60370"/>
                  </a:lnTo>
                  <a:lnTo>
                    <a:pt x="47779" y="60305"/>
                  </a:lnTo>
                  <a:lnTo>
                    <a:pt x="48812" y="60227"/>
                  </a:lnTo>
                  <a:lnTo>
                    <a:pt x="49845" y="60135"/>
                  </a:lnTo>
                  <a:lnTo>
                    <a:pt x="50891" y="60030"/>
                  </a:lnTo>
                  <a:lnTo>
                    <a:pt x="51911" y="59926"/>
                  </a:lnTo>
                  <a:lnTo>
                    <a:pt x="52944" y="59808"/>
                  </a:lnTo>
                  <a:lnTo>
                    <a:pt x="53977" y="59664"/>
                  </a:lnTo>
                  <a:lnTo>
                    <a:pt x="54997" y="59521"/>
                  </a:lnTo>
                  <a:lnTo>
                    <a:pt x="56030" y="59377"/>
                  </a:lnTo>
                  <a:lnTo>
                    <a:pt x="57050" y="59207"/>
                  </a:lnTo>
                  <a:lnTo>
                    <a:pt x="58070" y="59024"/>
                  </a:lnTo>
                  <a:lnTo>
                    <a:pt x="59076" y="58841"/>
                  </a:lnTo>
                  <a:lnTo>
                    <a:pt x="60096" y="58631"/>
                  </a:lnTo>
                  <a:lnTo>
                    <a:pt x="61103" y="58422"/>
                  </a:lnTo>
                  <a:lnTo>
                    <a:pt x="62097" y="58200"/>
                  </a:lnTo>
                  <a:lnTo>
                    <a:pt x="63104" y="57965"/>
                  </a:lnTo>
                  <a:lnTo>
                    <a:pt x="64097" y="57716"/>
                  </a:lnTo>
                  <a:lnTo>
                    <a:pt x="65091" y="57455"/>
                  </a:lnTo>
                  <a:lnTo>
                    <a:pt x="65248" y="57415"/>
                  </a:lnTo>
                  <a:lnTo>
                    <a:pt x="65392" y="57363"/>
                  </a:lnTo>
                  <a:lnTo>
                    <a:pt x="65536" y="57298"/>
                  </a:lnTo>
                  <a:lnTo>
                    <a:pt x="65666" y="57232"/>
                  </a:lnTo>
                  <a:lnTo>
                    <a:pt x="65797" y="57167"/>
                  </a:lnTo>
                  <a:lnTo>
                    <a:pt x="65915" y="57088"/>
                  </a:lnTo>
                  <a:lnTo>
                    <a:pt x="66020" y="57010"/>
                  </a:lnTo>
                  <a:lnTo>
                    <a:pt x="66124" y="56932"/>
                  </a:lnTo>
                  <a:lnTo>
                    <a:pt x="66229" y="56840"/>
                  </a:lnTo>
                  <a:lnTo>
                    <a:pt x="66320" y="56749"/>
                  </a:lnTo>
                  <a:lnTo>
                    <a:pt x="66477" y="56565"/>
                  </a:lnTo>
                  <a:lnTo>
                    <a:pt x="66608" y="56356"/>
                  </a:lnTo>
                  <a:lnTo>
                    <a:pt x="66713" y="56134"/>
                  </a:lnTo>
                  <a:lnTo>
                    <a:pt x="66791" y="55899"/>
                  </a:lnTo>
                  <a:lnTo>
                    <a:pt x="66843" y="55663"/>
                  </a:lnTo>
                  <a:lnTo>
                    <a:pt x="66869" y="55428"/>
                  </a:lnTo>
                  <a:lnTo>
                    <a:pt x="66869" y="55179"/>
                  </a:lnTo>
                  <a:lnTo>
                    <a:pt x="66856" y="54931"/>
                  </a:lnTo>
                  <a:lnTo>
                    <a:pt x="66817" y="54683"/>
                  </a:lnTo>
                  <a:lnTo>
                    <a:pt x="66752" y="54434"/>
                  </a:lnTo>
                  <a:lnTo>
                    <a:pt x="66660" y="54186"/>
                  </a:lnTo>
                  <a:lnTo>
                    <a:pt x="66569" y="53950"/>
                  </a:lnTo>
                  <a:lnTo>
                    <a:pt x="66438" y="53715"/>
                  </a:lnTo>
                  <a:lnTo>
                    <a:pt x="66294" y="53493"/>
                  </a:lnTo>
                  <a:lnTo>
                    <a:pt x="66137" y="53283"/>
                  </a:lnTo>
                  <a:lnTo>
                    <a:pt x="65967" y="53087"/>
                  </a:lnTo>
                  <a:lnTo>
                    <a:pt x="65771" y="52904"/>
                  </a:lnTo>
                  <a:lnTo>
                    <a:pt x="65562" y="52734"/>
                  </a:lnTo>
                  <a:lnTo>
                    <a:pt x="65340" y="52590"/>
                  </a:lnTo>
                  <a:lnTo>
                    <a:pt x="65104" y="52460"/>
                  </a:lnTo>
                  <a:lnTo>
                    <a:pt x="64856" y="52355"/>
                  </a:lnTo>
                  <a:lnTo>
                    <a:pt x="64594" y="52277"/>
                  </a:lnTo>
                  <a:lnTo>
                    <a:pt x="64320" y="52224"/>
                  </a:lnTo>
                  <a:lnTo>
                    <a:pt x="64032" y="52185"/>
                  </a:lnTo>
                  <a:lnTo>
                    <a:pt x="63731" y="52198"/>
                  </a:lnTo>
                  <a:lnTo>
                    <a:pt x="63574" y="52211"/>
                  </a:lnTo>
                  <a:lnTo>
                    <a:pt x="63431" y="52224"/>
                  </a:lnTo>
                  <a:lnTo>
                    <a:pt x="63274" y="52264"/>
                  </a:lnTo>
                  <a:lnTo>
                    <a:pt x="63104" y="52303"/>
                  </a:lnTo>
                  <a:lnTo>
                    <a:pt x="61652" y="52669"/>
                  </a:lnTo>
                  <a:lnTo>
                    <a:pt x="60096" y="53048"/>
                  </a:lnTo>
                  <a:lnTo>
                    <a:pt x="58475" y="53401"/>
                  </a:lnTo>
                  <a:lnTo>
                    <a:pt x="56788" y="53741"/>
                  </a:lnTo>
                  <a:lnTo>
                    <a:pt x="55023" y="54068"/>
                  </a:lnTo>
                  <a:lnTo>
                    <a:pt x="54121" y="54225"/>
                  </a:lnTo>
                  <a:lnTo>
                    <a:pt x="53205" y="54369"/>
                  </a:lnTo>
                  <a:lnTo>
                    <a:pt x="52277" y="54513"/>
                  </a:lnTo>
                  <a:lnTo>
                    <a:pt x="51336" y="54643"/>
                  </a:lnTo>
                  <a:lnTo>
                    <a:pt x="50381" y="54774"/>
                  </a:lnTo>
                  <a:lnTo>
                    <a:pt x="49427" y="54905"/>
                  </a:lnTo>
                  <a:lnTo>
                    <a:pt x="48459" y="55009"/>
                  </a:lnTo>
                  <a:lnTo>
                    <a:pt x="47478" y="55114"/>
                  </a:lnTo>
                  <a:lnTo>
                    <a:pt x="46485" y="55219"/>
                  </a:lnTo>
                  <a:lnTo>
                    <a:pt x="45491" y="55310"/>
                  </a:lnTo>
                  <a:lnTo>
                    <a:pt x="44484" y="55389"/>
                  </a:lnTo>
                  <a:lnTo>
                    <a:pt x="43477" y="55454"/>
                  </a:lnTo>
                  <a:lnTo>
                    <a:pt x="42470" y="55519"/>
                  </a:lnTo>
                  <a:lnTo>
                    <a:pt x="41450" y="55572"/>
                  </a:lnTo>
                  <a:lnTo>
                    <a:pt x="40431" y="55611"/>
                  </a:lnTo>
                  <a:lnTo>
                    <a:pt x="39411" y="55637"/>
                  </a:lnTo>
                  <a:lnTo>
                    <a:pt x="38391" y="55650"/>
                  </a:lnTo>
                  <a:lnTo>
                    <a:pt x="36351" y="55650"/>
                  </a:lnTo>
                  <a:lnTo>
                    <a:pt x="35331" y="55624"/>
                  </a:lnTo>
                  <a:lnTo>
                    <a:pt x="34311" y="55598"/>
                  </a:lnTo>
                  <a:lnTo>
                    <a:pt x="33291" y="55546"/>
                  </a:lnTo>
                  <a:lnTo>
                    <a:pt x="32284" y="55480"/>
                  </a:lnTo>
                  <a:lnTo>
                    <a:pt x="31265" y="55415"/>
                  </a:lnTo>
                  <a:lnTo>
                    <a:pt x="30271" y="55323"/>
                  </a:lnTo>
                  <a:lnTo>
                    <a:pt x="29264" y="55219"/>
                  </a:lnTo>
                  <a:lnTo>
                    <a:pt x="28270" y="55101"/>
                  </a:lnTo>
                  <a:lnTo>
                    <a:pt x="27290" y="54957"/>
                  </a:lnTo>
                  <a:lnTo>
                    <a:pt x="26322" y="54800"/>
                  </a:lnTo>
                  <a:lnTo>
                    <a:pt x="25354" y="54643"/>
                  </a:lnTo>
                  <a:lnTo>
                    <a:pt x="24400" y="54447"/>
                  </a:lnTo>
                  <a:lnTo>
                    <a:pt x="23445" y="54251"/>
                  </a:lnTo>
                  <a:lnTo>
                    <a:pt x="22517" y="54029"/>
                  </a:lnTo>
                  <a:lnTo>
                    <a:pt x="21602" y="53793"/>
                  </a:lnTo>
                  <a:lnTo>
                    <a:pt x="20686" y="53532"/>
                  </a:lnTo>
                  <a:lnTo>
                    <a:pt x="19797" y="53257"/>
                  </a:lnTo>
                  <a:lnTo>
                    <a:pt x="18921" y="52957"/>
                  </a:lnTo>
                  <a:lnTo>
                    <a:pt x="18058" y="52643"/>
                  </a:lnTo>
                  <a:lnTo>
                    <a:pt x="17208" y="52303"/>
                  </a:lnTo>
                  <a:lnTo>
                    <a:pt x="16385" y="51950"/>
                  </a:lnTo>
                  <a:lnTo>
                    <a:pt x="15574" y="51571"/>
                  </a:lnTo>
                  <a:lnTo>
                    <a:pt x="14776" y="51165"/>
                  </a:lnTo>
                  <a:lnTo>
                    <a:pt x="14005" y="50747"/>
                  </a:lnTo>
                  <a:lnTo>
                    <a:pt x="13260" y="50302"/>
                  </a:lnTo>
                  <a:lnTo>
                    <a:pt x="12527" y="49845"/>
                  </a:lnTo>
                  <a:lnTo>
                    <a:pt x="12174" y="49596"/>
                  </a:lnTo>
                  <a:lnTo>
                    <a:pt x="11821" y="49361"/>
                  </a:lnTo>
                  <a:lnTo>
                    <a:pt x="11468" y="49099"/>
                  </a:lnTo>
                  <a:lnTo>
                    <a:pt x="11128" y="48838"/>
                  </a:lnTo>
                  <a:lnTo>
                    <a:pt x="10801" y="48576"/>
                  </a:lnTo>
                  <a:lnTo>
                    <a:pt x="10474" y="48315"/>
                  </a:lnTo>
                  <a:lnTo>
                    <a:pt x="10148" y="48027"/>
                  </a:lnTo>
                  <a:lnTo>
                    <a:pt x="9834" y="47752"/>
                  </a:lnTo>
                  <a:lnTo>
                    <a:pt x="9533" y="47465"/>
                  </a:lnTo>
                  <a:lnTo>
                    <a:pt x="9232" y="47164"/>
                  </a:lnTo>
                  <a:lnTo>
                    <a:pt x="8931" y="46863"/>
                  </a:lnTo>
                  <a:lnTo>
                    <a:pt x="8644" y="46563"/>
                  </a:lnTo>
                  <a:lnTo>
                    <a:pt x="8369" y="46249"/>
                  </a:lnTo>
                  <a:lnTo>
                    <a:pt x="8095" y="45922"/>
                  </a:lnTo>
                  <a:lnTo>
                    <a:pt x="7820" y="45595"/>
                  </a:lnTo>
                  <a:lnTo>
                    <a:pt x="7559" y="45268"/>
                  </a:lnTo>
                  <a:lnTo>
                    <a:pt x="7310" y="44928"/>
                  </a:lnTo>
                  <a:lnTo>
                    <a:pt x="7062" y="44588"/>
                  </a:lnTo>
                  <a:lnTo>
                    <a:pt x="6696" y="44026"/>
                  </a:lnTo>
                  <a:lnTo>
                    <a:pt x="6356" y="43477"/>
                  </a:lnTo>
                  <a:lnTo>
                    <a:pt x="6055" y="42928"/>
                  </a:lnTo>
                  <a:lnTo>
                    <a:pt x="5793" y="42378"/>
                  </a:lnTo>
                  <a:lnTo>
                    <a:pt x="5558" y="41842"/>
                  </a:lnTo>
                  <a:lnTo>
                    <a:pt x="5349" y="41306"/>
                  </a:lnTo>
                  <a:lnTo>
                    <a:pt x="5179" y="40770"/>
                  </a:lnTo>
                  <a:lnTo>
                    <a:pt x="5035" y="40247"/>
                  </a:lnTo>
                  <a:lnTo>
                    <a:pt x="4930" y="39724"/>
                  </a:lnTo>
                  <a:lnTo>
                    <a:pt x="4839" y="39201"/>
                  </a:lnTo>
                  <a:lnTo>
                    <a:pt x="4787" y="38691"/>
                  </a:lnTo>
                  <a:lnTo>
                    <a:pt x="4760" y="38181"/>
                  </a:lnTo>
                  <a:lnTo>
                    <a:pt x="4760" y="37671"/>
                  </a:lnTo>
                  <a:lnTo>
                    <a:pt x="4787" y="37174"/>
                  </a:lnTo>
                  <a:lnTo>
                    <a:pt x="4839" y="36677"/>
                  </a:lnTo>
                  <a:lnTo>
                    <a:pt x="4917" y="36181"/>
                  </a:lnTo>
                  <a:lnTo>
                    <a:pt x="5022" y="35697"/>
                  </a:lnTo>
                  <a:lnTo>
                    <a:pt x="5140" y="35213"/>
                  </a:lnTo>
                  <a:lnTo>
                    <a:pt x="5283" y="34729"/>
                  </a:lnTo>
                  <a:lnTo>
                    <a:pt x="5453" y="34258"/>
                  </a:lnTo>
                  <a:lnTo>
                    <a:pt x="5636" y="33788"/>
                  </a:lnTo>
                  <a:lnTo>
                    <a:pt x="5846" y="33330"/>
                  </a:lnTo>
                  <a:lnTo>
                    <a:pt x="6081" y="32872"/>
                  </a:lnTo>
                  <a:lnTo>
                    <a:pt x="6329" y="32428"/>
                  </a:lnTo>
                  <a:lnTo>
                    <a:pt x="6591" y="31970"/>
                  </a:lnTo>
                  <a:lnTo>
                    <a:pt x="6879" y="31539"/>
                  </a:lnTo>
                  <a:lnTo>
                    <a:pt x="7179" y="31107"/>
                  </a:lnTo>
                  <a:lnTo>
                    <a:pt x="7493" y="30676"/>
                  </a:lnTo>
                  <a:lnTo>
                    <a:pt x="7820" y="30244"/>
                  </a:lnTo>
                  <a:lnTo>
                    <a:pt x="8173" y="29826"/>
                  </a:lnTo>
                  <a:lnTo>
                    <a:pt x="8526" y="29420"/>
                  </a:lnTo>
                  <a:lnTo>
                    <a:pt x="8905" y="29015"/>
                  </a:lnTo>
                  <a:lnTo>
                    <a:pt x="9285" y="28610"/>
                  </a:lnTo>
                  <a:lnTo>
                    <a:pt x="9690" y="28217"/>
                  </a:lnTo>
                  <a:lnTo>
                    <a:pt x="10095" y="27838"/>
                  </a:lnTo>
                  <a:lnTo>
                    <a:pt x="10514" y="27446"/>
                  </a:lnTo>
                  <a:lnTo>
                    <a:pt x="10945" y="27080"/>
                  </a:lnTo>
                  <a:lnTo>
                    <a:pt x="11377" y="26714"/>
                  </a:lnTo>
                  <a:lnTo>
                    <a:pt x="11821" y="26348"/>
                  </a:lnTo>
                  <a:lnTo>
                    <a:pt x="12279" y="25995"/>
                  </a:lnTo>
                  <a:lnTo>
                    <a:pt x="12736" y="25642"/>
                  </a:lnTo>
                  <a:lnTo>
                    <a:pt x="13207" y="25302"/>
                  </a:lnTo>
                  <a:lnTo>
                    <a:pt x="13678" y="24975"/>
                  </a:lnTo>
                  <a:lnTo>
                    <a:pt x="14149" y="24648"/>
                  </a:lnTo>
                  <a:lnTo>
                    <a:pt x="15103" y="24007"/>
                  </a:lnTo>
                  <a:lnTo>
                    <a:pt x="16084" y="23406"/>
                  </a:lnTo>
                  <a:lnTo>
                    <a:pt x="17051" y="22830"/>
                  </a:lnTo>
                  <a:lnTo>
                    <a:pt x="18032" y="22281"/>
                  </a:lnTo>
                  <a:lnTo>
                    <a:pt x="19000" y="21771"/>
                  </a:lnTo>
                  <a:lnTo>
                    <a:pt x="19941" y="21287"/>
                  </a:lnTo>
                  <a:lnTo>
                    <a:pt x="20883" y="20830"/>
                  </a:lnTo>
                  <a:lnTo>
                    <a:pt x="21785" y="20411"/>
                  </a:lnTo>
                  <a:lnTo>
                    <a:pt x="22661" y="20032"/>
                  </a:lnTo>
                  <a:lnTo>
                    <a:pt x="23511" y="19679"/>
                  </a:lnTo>
                  <a:lnTo>
                    <a:pt x="25093" y="19025"/>
                  </a:lnTo>
                  <a:lnTo>
                    <a:pt x="26688" y="18372"/>
                  </a:lnTo>
                  <a:lnTo>
                    <a:pt x="28257" y="17692"/>
                  </a:lnTo>
                  <a:lnTo>
                    <a:pt x="29029" y="17352"/>
                  </a:lnTo>
                  <a:lnTo>
                    <a:pt x="29800" y="16999"/>
                  </a:lnTo>
                  <a:lnTo>
                    <a:pt x="30559" y="16632"/>
                  </a:lnTo>
                  <a:lnTo>
                    <a:pt x="31317" y="16266"/>
                  </a:lnTo>
                  <a:lnTo>
                    <a:pt x="32075" y="15887"/>
                  </a:lnTo>
                  <a:lnTo>
                    <a:pt x="32808" y="15495"/>
                  </a:lnTo>
                  <a:lnTo>
                    <a:pt x="33540" y="15090"/>
                  </a:lnTo>
                  <a:lnTo>
                    <a:pt x="34259" y="14671"/>
                  </a:lnTo>
                  <a:lnTo>
                    <a:pt x="34965" y="14240"/>
                  </a:lnTo>
                  <a:lnTo>
                    <a:pt x="35658" y="13795"/>
                  </a:lnTo>
                  <a:lnTo>
                    <a:pt x="36338" y="13337"/>
                  </a:lnTo>
                  <a:lnTo>
                    <a:pt x="37005" y="12854"/>
                  </a:lnTo>
                  <a:lnTo>
                    <a:pt x="37659" y="12370"/>
                  </a:lnTo>
                  <a:lnTo>
                    <a:pt x="38286" y="11847"/>
                  </a:lnTo>
                  <a:lnTo>
                    <a:pt x="38914" y="11324"/>
                  </a:lnTo>
                  <a:lnTo>
                    <a:pt x="39515" y="10762"/>
                  </a:lnTo>
                  <a:lnTo>
                    <a:pt x="40104" y="10186"/>
                  </a:lnTo>
                  <a:lnTo>
                    <a:pt x="40666" y="9585"/>
                  </a:lnTo>
                  <a:lnTo>
                    <a:pt x="41215" y="8970"/>
                  </a:lnTo>
                  <a:lnTo>
                    <a:pt x="41477" y="8643"/>
                  </a:lnTo>
                  <a:lnTo>
                    <a:pt x="41738" y="8329"/>
                  </a:lnTo>
                  <a:lnTo>
                    <a:pt x="42000" y="7989"/>
                  </a:lnTo>
                  <a:lnTo>
                    <a:pt x="42248" y="7650"/>
                  </a:lnTo>
                  <a:lnTo>
                    <a:pt x="42483" y="7310"/>
                  </a:lnTo>
                  <a:lnTo>
                    <a:pt x="42732" y="6957"/>
                  </a:lnTo>
                  <a:lnTo>
                    <a:pt x="42954" y="6590"/>
                  </a:lnTo>
                  <a:lnTo>
                    <a:pt x="43190" y="6224"/>
                  </a:lnTo>
                  <a:lnTo>
                    <a:pt x="43412" y="5858"/>
                  </a:lnTo>
                  <a:lnTo>
                    <a:pt x="43621" y="5479"/>
                  </a:lnTo>
                  <a:lnTo>
                    <a:pt x="43830" y="5087"/>
                  </a:lnTo>
                  <a:lnTo>
                    <a:pt x="44039" y="4694"/>
                  </a:lnTo>
                  <a:lnTo>
                    <a:pt x="44236" y="4289"/>
                  </a:lnTo>
                  <a:lnTo>
                    <a:pt x="44419" y="3884"/>
                  </a:lnTo>
                  <a:lnTo>
                    <a:pt x="44484" y="3727"/>
                  </a:lnTo>
                  <a:lnTo>
                    <a:pt x="44536" y="3583"/>
                  </a:lnTo>
                  <a:lnTo>
                    <a:pt x="44589" y="3426"/>
                  </a:lnTo>
                  <a:lnTo>
                    <a:pt x="44628" y="3282"/>
                  </a:lnTo>
                  <a:lnTo>
                    <a:pt x="44654" y="3138"/>
                  </a:lnTo>
                  <a:lnTo>
                    <a:pt x="44667" y="2995"/>
                  </a:lnTo>
                  <a:lnTo>
                    <a:pt x="44693" y="2707"/>
                  </a:lnTo>
                  <a:lnTo>
                    <a:pt x="44680" y="2445"/>
                  </a:lnTo>
                  <a:lnTo>
                    <a:pt x="44628" y="2184"/>
                  </a:lnTo>
                  <a:lnTo>
                    <a:pt x="44562" y="1935"/>
                  </a:lnTo>
                  <a:lnTo>
                    <a:pt x="44471" y="1687"/>
                  </a:lnTo>
                  <a:lnTo>
                    <a:pt x="44340" y="1465"/>
                  </a:lnTo>
                  <a:lnTo>
                    <a:pt x="44209" y="1256"/>
                  </a:lnTo>
                  <a:lnTo>
                    <a:pt x="44053" y="1046"/>
                  </a:lnTo>
                  <a:lnTo>
                    <a:pt x="43869" y="863"/>
                  </a:lnTo>
                  <a:lnTo>
                    <a:pt x="43673" y="693"/>
                  </a:lnTo>
                  <a:lnTo>
                    <a:pt x="43464" y="536"/>
                  </a:lnTo>
                  <a:lnTo>
                    <a:pt x="43242" y="406"/>
                  </a:lnTo>
                  <a:lnTo>
                    <a:pt x="43020" y="288"/>
                  </a:lnTo>
                  <a:lnTo>
                    <a:pt x="42771" y="183"/>
                  </a:lnTo>
                  <a:lnTo>
                    <a:pt x="42536" y="105"/>
                  </a:lnTo>
                  <a:lnTo>
                    <a:pt x="42287" y="53"/>
                  </a:lnTo>
                  <a:lnTo>
                    <a:pt x="42026" y="13"/>
                  </a:lnTo>
                  <a:lnTo>
                    <a:pt x="41777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1799;p38">
              <a:extLst>
                <a:ext uri="{FF2B5EF4-FFF2-40B4-BE49-F238E27FC236}">
                  <a16:creationId xmlns:a16="http://schemas.microsoft.com/office/drawing/2014/main" id="{070E20E4-A48A-B4E2-373A-D9F9C546B13C}"/>
                </a:ext>
              </a:extLst>
            </p:cNvPr>
            <p:cNvSpPr/>
            <p:nvPr/>
          </p:nvSpPr>
          <p:spPr>
            <a:xfrm>
              <a:off x="2007850" y="2780675"/>
              <a:ext cx="1559925" cy="2232025"/>
            </a:xfrm>
            <a:custGeom>
              <a:avLst/>
              <a:gdLst/>
              <a:ahLst/>
              <a:cxnLst/>
              <a:rect l="l" t="t" r="r" b="b"/>
              <a:pathLst>
                <a:path w="62397" h="89281" extrusionOk="0">
                  <a:moveTo>
                    <a:pt x="34245" y="0"/>
                  </a:moveTo>
                  <a:lnTo>
                    <a:pt x="33670" y="13"/>
                  </a:lnTo>
                  <a:lnTo>
                    <a:pt x="33095" y="39"/>
                  </a:lnTo>
                  <a:lnTo>
                    <a:pt x="32519" y="92"/>
                  </a:lnTo>
                  <a:lnTo>
                    <a:pt x="31944" y="170"/>
                  </a:lnTo>
                  <a:lnTo>
                    <a:pt x="31369" y="262"/>
                  </a:lnTo>
                  <a:lnTo>
                    <a:pt x="30793" y="379"/>
                  </a:lnTo>
                  <a:lnTo>
                    <a:pt x="30231" y="510"/>
                  </a:lnTo>
                  <a:lnTo>
                    <a:pt x="29656" y="654"/>
                  </a:lnTo>
                  <a:lnTo>
                    <a:pt x="29080" y="837"/>
                  </a:lnTo>
                  <a:lnTo>
                    <a:pt x="28518" y="1020"/>
                  </a:lnTo>
                  <a:lnTo>
                    <a:pt x="27956" y="1229"/>
                  </a:lnTo>
                  <a:lnTo>
                    <a:pt x="27381" y="1465"/>
                  </a:lnTo>
                  <a:lnTo>
                    <a:pt x="26818" y="1713"/>
                  </a:lnTo>
                  <a:lnTo>
                    <a:pt x="26256" y="1988"/>
                  </a:lnTo>
                  <a:lnTo>
                    <a:pt x="25694" y="2275"/>
                  </a:lnTo>
                  <a:lnTo>
                    <a:pt x="25145" y="2589"/>
                  </a:lnTo>
                  <a:lnTo>
                    <a:pt x="24582" y="2916"/>
                  </a:lnTo>
                  <a:lnTo>
                    <a:pt x="24033" y="3256"/>
                  </a:lnTo>
                  <a:lnTo>
                    <a:pt x="23484" y="3622"/>
                  </a:lnTo>
                  <a:lnTo>
                    <a:pt x="22935" y="4014"/>
                  </a:lnTo>
                  <a:lnTo>
                    <a:pt x="22399" y="4420"/>
                  </a:lnTo>
                  <a:lnTo>
                    <a:pt x="21850" y="4851"/>
                  </a:lnTo>
                  <a:lnTo>
                    <a:pt x="21314" y="5296"/>
                  </a:lnTo>
                  <a:lnTo>
                    <a:pt x="20777" y="5754"/>
                  </a:lnTo>
                  <a:lnTo>
                    <a:pt x="20241" y="6237"/>
                  </a:lnTo>
                  <a:lnTo>
                    <a:pt x="19718" y="6734"/>
                  </a:lnTo>
                  <a:lnTo>
                    <a:pt x="19195" y="7257"/>
                  </a:lnTo>
                  <a:lnTo>
                    <a:pt x="18672" y="7793"/>
                  </a:lnTo>
                  <a:lnTo>
                    <a:pt x="18162" y="8356"/>
                  </a:lnTo>
                  <a:lnTo>
                    <a:pt x="17652" y="8931"/>
                  </a:lnTo>
                  <a:lnTo>
                    <a:pt x="17142" y="9519"/>
                  </a:lnTo>
                  <a:lnTo>
                    <a:pt x="16646" y="10134"/>
                  </a:lnTo>
                  <a:lnTo>
                    <a:pt x="16149" y="10775"/>
                  </a:lnTo>
                  <a:lnTo>
                    <a:pt x="15599" y="11494"/>
                  </a:lnTo>
                  <a:lnTo>
                    <a:pt x="15063" y="12213"/>
                  </a:lnTo>
                  <a:lnTo>
                    <a:pt x="14540" y="12945"/>
                  </a:lnTo>
                  <a:lnTo>
                    <a:pt x="14030" y="13690"/>
                  </a:lnTo>
                  <a:lnTo>
                    <a:pt x="13520" y="14449"/>
                  </a:lnTo>
                  <a:lnTo>
                    <a:pt x="13024" y="15220"/>
                  </a:lnTo>
                  <a:lnTo>
                    <a:pt x="12540" y="15992"/>
                  </a:lnTo>
                  <a:lnTo>
                    <a:pt x="12056" y="16776"/>
                  </a:lnTo>
                  <a:lnTo>
                    <a:pt x="11585" y="17561"/>
                  </a:lnTo>
                  <a:lnTo>
                    <a:pt x="11128" y="18358"/>
                  </a:lnTo>
                  <a:lnTo>
                    <a:pt x="10670" y="19169"/>
                  </a:lnTo>
                  <a:lnTo>
                    <a:pt x="10225" y="19993"/>
                  </a:lnTo>
                  <a:lnTo>
                    <a:pt x="9794" y="20817"/>
                  </a:lnTo>
                  <a:lnTo>
                    <a:pt x="9375" y="21640"/>
                  </a:lnTo>
                  <a:lnTo>
                    <a:pt x="8957" y="22477"/>
                  </a:lnTo>
                  <a:lnTo>
                    <a:pt x="8552" y="23327"/>
                  </a:lnTo>
                  <a:lnTo>
                    <a:pt x="8146" y="24177"/>
                  </a:lnTo>
                  <a:lnTo>
                    <a:pt x="7767" y="25040"/>
                  </a:lnTo>
                  <a:lnTo>
                    <a:pt x="7388" y="25903"/>
                  </a:lnTo>
                  <a:lnTo>
                    <a:pt x="7022" y="26779"/>
                  </a:lnTo>
                  <a:lnTo>
                    <a:pt x="6656" y="27655"/>
                  </a:lnTo>
                  <a:lnTo>
                    <a:pt x="6303" y="28531"/>
                  </a:lnTo>
                  <a:lnTo>
                    <a:pt x="5963" y="29420"/>
                  </a:lnTo>
                  <a:lnTo>
                    <a:pt x="5636" y="30310"/>
                  </a:lnTo>
                  <a:lnTo>
                    <a:pt x="5309" y="31212"/>
                  </a:lnTo>
                  <a:lnTo>
                    <a:pt x="4995" y="32114"/>
                  </a:lnTo>
                  <a:lnTo>
                    <a:pt x="4694" y="33016"/>
                  </a:lnTo>
                  <a:lnTo>
                    <a:pt x="4394" y="33918"/>
                  </a:lnTo>
                  <a:lnTo>
                    <a:pt x="4119" y="34834"/>
                  </a:lnTo>
                  <a:lnTo>
                    <a:pt x="3845" y="35749"/>
                  </a:lnTo>
                  <a:lnTo>
                    <a:pt x="3570" y="36677"/>
                  </a:lnTo>
                  <a:lnTo>
                    <a:pt x="3321" y="37593"/>
                  </a:lnTo>
                  <a:lnTo>
                    <a:pt x="3073" y="38521"/>
                  </a:lnTo>
                  <a:lnTo>
                    <a:pt x="2825" y="39449"/>
                  </a:lnTo>
                  <a:lnTo>
                    <a:pt x="2602" y="40378"/>
                  </a:lnTo>
                  <a:lnTo>
                    <a:pt x="2380" y="41306"/>
                  </a:lnTo>
                  <a:lnTo>
                    <a:pt x="2171" y="42248"/>
                  </a:lnTo>
                  <a:lnTo>
                    <a:pt x="1975" y="43176"/>
                  </a:lnTo>
                  <a:lnTo>
                    <a:pt x="1779" y="44117"/>
                  </a:lnTo>
                  <a:lnTo>
                    <a:pt x="1609" y="45059"/>
                  </a:lnTo>
                  <a:lnTo>
                    <a:pt x="1439" y="45987"/>
                  </a:lnTo>
                  <a:lnTo>
                    <a:pt x="1269" y="46929"/>
                  </a:lnTo>
                  <a:lnTo>
                    <a:pt x="1125" y="47870"/>
                  </a:lnTo>
                  <a:lnTo>
                    <a:pt x="981" y="48812"/>
                  </a:lnTo>
                  <a:lnTo>
                    <a:pt x="850" y="49753"/>
                  </a:lnTo>
                  <a:lnTo>
                    <a:pt x="719" y="50681"/>
                  </a:lnTo>
                  <a:lnTo>
                    <a:pt x="615" y="51623"/>
                  </a:lnTo>
                  <a:lnTo>
                    <a:pt x="510" y="52564"/>
                  </a:lnTo>
                  <a:lnTo>
                    <a:pt x="406" y="53493"/>
                  </a:lnTo>
                  <a:lnTo>
                    <a:pt x="327" y="54434"/>
                  </a:lnTo>
                  <a:lnTo>
                    <a:pt x="249" y="55362"/>
                  </a:lnTo>
                  <a:lnTo>
                    <a:pt x="183" y="56291"/>
                  </a:lnTo>
                  <a:lnTo>
                    <a:pt x="131" y="57219"/>
                  </a:lnTo>
                  <a:lnTo>
                    <a:pt x="92" y="58148"/>
                  </a:lnTo>
                  <a:lnTo>
                    <a:pt x="53" y="59076"/>
                  </a:lnTo>
                  <a:lnTo>
                    <a:pt x="26" y="59991"/>
                  </a:lnTo>
                  <a:lnTo>
                    <a:pt x="13" y="60907"/>
                  </a:lnTo>
                  <a:lnTo>
                    <a:pt x="0" y="61822"/>
                  </a:lnTo>
                  <a:lnTo>
                    <a:pt x="13" y="62724"/>
                  </a:lnTo>
                  <a:lnTo>
                    <a:pt x="26" y="63639"/>
                  </a:lnTo>
                  <a:lnTo>
                    <a:pt x="40" y="64542"/>
                  </a:lnTo>
                  <a:lnTo>
                    <a:pt x="79" y="65431"/>
                  </a:lnTo>
                  <a:lnTo>
                    <a:pt x="118" y="66320"/>
                  </a:lnTo>
                  <a:lnTo>
                    <a:pt x="170" y="67209"/>
                  </a:lnTo>
                  <a:lnTo>
                    <a:pt x="223" y="67824"/>
                  </a:lnTo>
                  <a:lnTo>
                    <a:pt x="275" y="68451"/>
                  </a:lnTo>
                  <a:lnTo>
                    <a:pt x="340" y="69066"/>
                  </a:lnTo>
                  <a:lnTo>
                    <a:pt x="419" y="69680"/>
                  </a:lnTo>
                  <a:lnTo>
                    <a:pt x="497" y="70295"/>
                  </a:lnTo>
                  <a:lnTo>
                    <a:pt x="602" y="70922"/>
                  </a:lnTo>
                  <a:lnTo>
                    <a:pt x="706" y="71537"/>
                  </a:lnTo>
                  <a:lnTo>
                    <a:pt x="824" y="72138"/>
                  </a:lnTo>
                  <a:lnTo>
                    <a:pt x="955" y="72753"/>
                  </a:lnTo>
                  <a:lnTo>
                    <a:pt x="1086" y="73368"/>
                  </a:lnTo>
                  <a:lnTo>
                    <a:pt x="1242" y="73969"/>
                  </a:lnTo>
                  <a:lnTo>
                    <a:pt x="1412" y="74571"/>
                  </a:lnTo>
                  <a:lnTo>
                    <a:pt x="1596" y="75159"/>
                  </a:lnTo>
                  <a:lnTo>
                    <a:pt x="1779" y="75747"/>
                  </a:lnTo>
                  <a:lnTo>
                    <a:pt x="1988" y="76336"/>
                  </a:lnTo>
                  <a:lnTo>
                    <a:pt x="2210" y="76911"/>
                  </a:lnTo>
                  <a:lnTo>
                    <a:pt x="2445" y="77486"/>
                  </a:lnTo>
                  <a:lnTo>
                    <a:pt x="2694" y="78049"/>
                  </a:lnTo>
                  <a:lnTo>
                    <a:pt x="2955" y="78611"/>
                  </a:lnTo>
                  <a:lnTo>
                    <a:pt x="3230" y="79160"/>
                  </a:lnTo>
                  <a:lnTo>
                    <a:pt x="3531" y="79696"/>
                  </a:lnTo>
                  <a:lnTo>
                    <a:pt x="3831" y="80219"/>
                  </a:lnTo>
                  <a:lnTo>
                    <a:pt x="4158" y="80742"/>
                  </a:lnTo>
                  <a:lnTo>
                    <a:pt x="4498" y="81252"/>
                  </a:lnTo>
                  <a:lnTo>
                    <a:pt x="4851" y="81762"/>
                  </a:lnTo>
                  <a:lnTo>
                    <a:pt x="5231" y="82246"/>
                  </a:lnTo>
                  <a:lnTo>
                    <a:pt x="5623" y="82717"/>
                  </a:lnTo>
                  <a:lnTo>
                    <a:pt x="6028" y="83187"/>
                  </a:lnTo>
                  <a:lnTo>
                    <a:pt x="6460" y="83645"/>
                  </a:lnTo>
                  <a:lnTo>
                    <a:pt x="6904" y="84077"/>
                  </a:lnTo>
                  <a:lnTo>
                    <a:pt x="7362" y="84508"/>
                  </a:lnTo>
                  <a:lnTo>
                    <a:pt x="7846" y="84913"/>
                  </a:lnTo>
                  <a:lnTo>
                    <a:pt x="8264" y="85253"/>
                  </a:lnTo>
                  <a:lnTo>
                    <a:pt x="8709" y="85567"/>
                  </a:lnTo>
                  <a:lnTo>
                    <a:pt x="9153" y="85868"/>
                  </a:lnTo>
                  <a:lnTo>
                    <a:pt x="9598" y="86156"/>
                  </a:lnTo>
                  <a:lnTo>
                    <a:pt x="10068" y="86430"/>
                  </a:lnTo>
                  <a:lnTo>
                    <a:pt x="10552" y="86692"/>
                  </a:lnTo>
                  <a:lnTo>
                    <a:pt x="11036" y="86927"/>
                  </a:lnTo>
                  <a:lnTo>
                    <a:pt x="11520" y="87162"/>
                  </a:lnTo>
                  <a:lnTo>
                    <a:pt x="12030" y="87372"/>
                  </a:lnTo>
                  <a:lnTo>
                    <a:pt x="12540" y="87581"/>
                  </a:lnTo>
                  <a:lnTo>
                    <a:pt x="13063" y="87764"/>
                  </a:lnTo>
                  <a:lnTo>
                    <a:pt x="13586" y="87947"/>
                  </a:lnTo>
                  <a:lnTo>
                    <a:pt x="14122" y="88104"/>
                  </a:lnTo>
                  <a:lnTo>
                    <a:pt x="14671" y="88261"/>
                  </a:lnTo>
                  <a:lnTo>
                    <a:pt x="15220" y="88391"/>
                  </a:lnTo>
                  <a:lnTo>
                    <a:pt x="15783" y="88522"/>
                  </a:lnTo>
                  <a:lnTo>
                    <a:pt x="16345" y="88640"/>
                  </a:lnTo>
                  <a:lnTo>
                    <a:pt x="16907" y="88745"/>
                  </a:lnTo>
                  <a:lnTo>
                    <a:pt x="17482" y="88836"/>
                  </a:lnTo>
                  <a:lnTo>
                    <a:pt x="18058" y="88914"/>
                  </a:lnTo>
                  <a:lnTo>
                    <a:pt x="18646" y="88993"/>
                  </a:lnTo>
                  <a:lnTo>
                    <a:pt x="19234" y="89058"/>
                  </a:lnTo>
                  <a:lnTo>
                    <a:pt x="19836" y="89111"/>
                  </a:lnTo>
                  <a:lnTo>
                    <a:pt x="20424" y="89163"/>
                  </a:lnTo>
                  <a:lnTo>
                    <a:pt x="21026" y="89202"/>
                  </a:lnTo>
                  <a:lnTo>
                    <a:pt x="21640" y="89228"/>
                  </a:lnTo>
                  <a:lnTo>
                    <a:pt x="22856" y="89268"/>
                  </a:lnTo>
                  <a:lnTo>
                    <a:pt x="24086" y="89281"/>
                  </a:lnTo>
                  <a:lnTo>
                    <a:pt x="25328" y="89268"/>
                  </a:lnTo>
                  <a:lnTo>
                    <a:pt x="26570" y="89228"/>
                  </a:lnTo>
                  <a:lnTo>
                    <a:pt x="27812" y="89163"/>
                  </a:lnTo>
                  <a:lnTo>
                    <a:pt x="29054" y="89084"/>
                  </a:lnTo>
                  <a:lnTo>
                    <a:pt x="30283" y="88993"/>
                  </a:lnTo>
                  <a:lnTo>
                    <a:pt x="31526" y="88888"/>
                  </a:lnTo>
                  <a:lnTo>
                    <a:pt x="32755" y="88784"/>
                  </a:lnTo>
                  <a:lnTo>
                    <a:pt x="35161" y="88535"/>
                  </a:lnTo>
                  <a:lnTo>
                    <a:pt x="37514" y="88287"/>
                  </a:lnTo>
                  <a:lnTo>
                    <a:pt x="39789" y="88052"/>
                  </a:lnTo>
                  <a:lnTo>
                    <a:pt x="40888" y="87947"/>
                  </a:lnTo>
                  <a:lnTo>
                    <a:pt x="41947" y="87855"/>
                  </a:lnTo>
                  <a:lnTo>
                    <a:pt x="42993" y="87777"/>
                  </a:lnTo>
                  <a:lnTo>
                    <a:pt x="43987" y="87725"/>
                  </a:lnTo>
                  <a:lnTo>
                    <a:pt x="44536" y="87685"/>
                  </a:lnTo>
                  <a:lnTo>
                    <a:pt x="45085" y="87646"/>
                  </a:lnTo>
                  <a:lnTo>
                    <a:pt x="45608" y="87594"/>
                  </a:lnTo>
                  <a:lnTo>
                    <a:pt x="46131" y="87542"/>
                  </a:lnTo>
                  <a:lnTo>
                    <a:pt x="46641" y="87476"/>
                  </a:lnTo>
                  <a:lnTo>
                    <a:pt x="47138" y="87411"/>
                  </a:lnTo>
                  <a:lnTo>
                    <a:pt x="47622" y="87332"/>
                  </a:lnTo>
                  <a:lnTo>
                    <a:pt x="48092" y="87241"/>
                  </a:lnTo>
                  <a:lnTo>
                    <a:pt x="48550" y="87149"/>
                  </a:lnTo>
                  <a:lnTo>
                    <a:pt x="49008" y="87045"/>
                  </a:lnTo>
                  <a:lnTo>
                    <a:pt x="49452" y="86927"/>
                  </a:lnTo>
                  <a:lnTo>
                    <a:pt x="49884" y="86809"/>
                  </a:lnTo>
                  <a:lnTo>
                    <a:pt x="50315" y="86679"/>
                  </a:lnTo>
                  <a:lnTo>
                    <a:pt x="50720" y="86535"/>
                  </a:lnTo>
                  <a:lnTo>
                    <a:pt x="51126" y="86391"/>
                  </a:lnTo>
                  <a:lnTo>
                    <a:pt x="51518" y="86247"/>
                  </a:lnTo>
                  <a:lnTo>
                    <a:pt x="51910" y="86077"/>
                  </a:lnTo>
                  <a:lnTo>
                    <a:pt x="52290" y="85920"/>
                  </a:lnTo>
                  <a:lnTo>
                    <a:pt x="52656" y="85737"/>
                  </a:lnTo>
                  <a:lnTo>
                    <a:pt x="53009" y="85554"/>
                  </a:lnTo>
                  <a:lnTo>
                    <a:pt x="53362" y="85358"/>
                  </a:lnTo>
                  <a:lnTo>
                    <a:pt x="53702" y="85162"/>
                  </a:lnTo>
                  <a:lnTo>
                    <a:pt x="54029" y="84953"/>
                  </a:lnTo>
                  <a:lnTo>
                    <a:pt x="54356" y="84730"/>
                  </a:lnTo>
                  <a:lnTo>
                    <a:pt x="54669" y="84508"/>
                  </a:lnTo>
                  <a:lnTo>
                    <a:pt x="54970" y="84273"/>
                  </a:lnTo>
                  <a:lnTo>
                    <a:pt x="55271" y="84037"/>
                  </a:lnTo>
                  <a:lnTo>
                    <a:pt x="55558" y="83789"/>
                  </a:lnTo>
                  <a:lnTo>
                    <a:pt x="55846" y="83527"/>
                  </a:lnTo>
                  <a:lnTo>
                    <a:pt x="56121" y="83266"/>
                  </a:lnTo>
                  <a:lnTo>
                    <a:pt x="56382" y="82991"/>
                  </a:lnTo>
                  <a:lnTo>
                    <a:pt x="56644" y="82717"/>
                  </a:lnTo>
                  <a:lnTo>
                    <a:pt x="56892" y="82429"/>
                  </a:lnTo>
                  <a:lnTo>
                    <a:pt x="57141" y="82128"/>
                  </a:lnTo>
                  <a:lnTo>
                    <a:pt x="57376" y="81828"/>
                  </a:lnTo>
                  <a:lnTo>
                    <a:pt x="57611" y="81514"/>
                  </a:lnTo>
                  <a:lnTo>
                    <a:pt x="57834" y="81187"/>
                  </a:lnTo>
                  <a:lnTo>
                    <a:pt x="58056" y="80860"/>
                  </a:lnTo>
                  <a:lnTo>
                    <a:pt x="58265" y="80520"/>
                  </a:lnTo>
                  <a:lnTo>
                    <a:pt x="58474" y="80180"/>
                  </a:lnTo>
                  <a:lnTo>
                    <a:pt x="58670" y="79827"/>
                  </a:lnTo>
                  <a:lnTo>
                    <a:pt x="58867" y="79474"/>
                  </a:lnTo>
                  <a:lnTo>
                    <a:pt x="59050" y="79095"/>
                  </a:lnTo>
                  <a:lnTo>
                    <a:pt x="59233" y="78729"/>
                  </a:lnTo>
                  <a:lnTo>
                    <a:pt x="59403" y="78336"/>
                  </a:lnTo>
                  <a:lnTo>
                    <a:pt x="59573" y="77944"/>
                  </a:lnTo>
                  <a:lnTo>
                    <a:pt x="59743" y="77552"/>
                  </a:lnTo>
                  <a:lnTo>
                    <a:pt x="59900" y="77146"/>
                  </a:lnTo>
                  <a:lnTo>
                    <a:pt x="60200" y="76297"/>
                  </a:lnTo>
                  <a:lnTo>
                    <a:pt x="60488" y="75434"/>
                  </a:lnTo>
                  <a:lnTo>
                    <a:pt x="60749" y="74531"/>
                  </a:lnTo>
                  <a:lnTo>
                    <a:pt x="60998" y="73590"/>
                  </a:lnTo>
                  <a:lnTo>
                    <a:pt x="61233" y="72622"/>
                  </a:lnTo>
                  <a:lnTo>
                    <a:pt x="61442" y="71629"/>
                  </a:lnTo>
                  <a:lnTo>
                    <a:pt x="61652" y="70596"/>
                  </a:lnTo>
                  <a:lnTo>
                    <a:pt x="61835" y="69536"/>
                  </a:lnTo>
                  <a:lnTo>
                    <a:pt x="61992" y="68608"/>
                  </a:lnTo>
                  <a:lnTo>
                    <a:pt x="62109" y="67640"/>
                  </a:lnTo>
                  <a:lnTo>
                    <a:pt x="62214" y="66647"/>
                  </a:lnTo>
                  <a:lnTo>
                    <a:pt x="62292" y="65627"/>
                  </a:lnTo>
                  <a:lnTo>
                    <a:pt x="62345" y="64594"/>
                  </a:lnTo>
                  <a:lnTo>
                    <a:pt x="62384" y="63522"/>
                  </a:lnTo>
                  <a:lnTo>
                    <a:pt x="62397" y="62436"/>
                  </a:lnTo>
                  <a:lnTo>
                    <a:pt x="62397" y="61325"/>
                  </a:lnTo>
                  <a:lnTo>
                    <a:pt x="62384" y="60200"/>
                  </a:lnTo>
                  <a:lnTo>
                    <a:pt x="62345" y="59063"/>
                  </a:lnTo>
                  <a:lnTo>
                    <a:pt x="62292" y="57899"/>
                  </a:lnTo>
                  <a:lnTo>
                    <a:pt x="62227" y="56722"/>
                  </a:lnTo>
                  <a:lnTo>
                    <a:pt x="62135" y="55532"/>
                  </a:lnTo>
                  <a:lnTo>
                    <a:pt x="62031" y="54329"/>
                  </a:lnTo>
                  <a:lnTo>
                    <a:pt x="61913" y="53127"/>
                  </a:lnTo>
                  <a:lnTo>
                    <a:pt x="61782" y="51897"/>
                  </a:lnTo>
                  <a:lnTo>
                    <a:pt x="61652" y="50668"/>
                  </a:lnTo>
                  <a:lnTo>
                    <a:pt x="61495" y="49439"/>
                  </a:lnTo>
                  <a:lnTo>
                    <a:pt x="61325" y="48197"/>
                  </a:lnTo>
                  <a:lnTo>
                    <a:pt x="61142" y="46955"/>
                  </a:lnTo>
                  <a:lnTo>
                    <a:pt x="60946" y="45700"/>
                  </a:lnTo>
                  <a:lnTo>
                    <a:pt x="60749" y="44457"/>
                  </a:lnTo>
                  <a:lnTo>
                    <a:pt x="60540" y="43215"/>
                  </a:lnTo>
                  <a:lnTo>
                    <a:pt x="60318" y="41960"/>
                  </a:lnTo>
                  <a:lnTo>
                    <a:pt x="60096" y="40718"/>
                  </a:lnTo>
                  <a:lnTo>
                    <a:pt x="59860" y="39489"/>
                  </a:lnTo>
                  <a:lnTo>
                    <a:pt x="59612" y="38260"/>
                  </a:lnTo>
                  <a:lnTo>
                    <a:pt x="59363" y="37030"/>
                  </a:lnTo>
                  <a:lnTo>
                    <a:pt x="58854" y="34611"/>
                  </a:lnTo>
                  <a:lnTo>
                    <a:pt x="58317" y="32245"/>
                  </a:lnTo>
                  <a:lnTo>
                    <a:pt x="57768" y="29930"/>
                  </a:lnTo>
                  <a:lnTo>
                    <a:pt x="57219" y="27681"/>
                  </a:lnTo>
                  <a:lnTo>
                    <a:pt x="56657" y="25524"/>
                  </a:lnTo>
                  <a:lnTo>
                    <a:pt x="56095" y="23445"/>
                  </a:lnTo>
                  <a:lnTo>
                    <a:pt x="55545" y="21483"/>
                  </a:lnTo>
                  <a:lnTo>
                    <a:pt x="55009" y="19627"/>
                  </a:lnTo>
                  <a:lnTo>
                    <a:pt x="54486" y="17888"/>
                  </a:lnTo>
                  <a:lnTo>
                    <a:pt x="53976" y="16292"/>
                  </a:lnTo>
                  <a:lnTo>
                    <a:pt x="53506" y="14854"/>
                  </a:lnTo>
                  <a:lnTo>
                    <a:pt x="53061" y="13560"/>
                  </a:lnTo>
                  <a:lnTo>
                    <a:pt x="52643" y="12448"/>
                  </a:lnTo>
                  <a:lnTo>
                    <a:pt x="52276" y="11507"/>
                  </a:lnTo>
                  <a:lnTo>
                    <a:pt x="52107" y="11115"/>
                  </a:lnTo>
                  <a:lnTo>
                    <a:pt x="51950" y="10761"/>
                  </a:lnTo>
                  <a:lnTo>
                    <a:pt x="51806" y="10474"/>
                  </a:lnTo>
                  <a:lnTo>
                    <a:pt x="51675" y="10225"/>
                  </a:lnTo>
                  <a:lnTo>
                    <a:pt x="51570" y="10029"/>
                  </a:lnTo>
                  <a:lnTo>
                    <a:pt x="51466" y="9898"/>
                  </a:lnTo>
                  <a:lnTo>
                    <a:pt x="51414" y="9846"/>
                  </a:lnTo>
                  <a:lnTo>
                    <a:pt x="51374" y="9820"/>
                  </a:lnTo>
                  <a:lnTo>
                    <a:pt x="51335" y="9794"/>
                  </a:lnTo>
                  <a:lnTo>
                    <a:pt x="51309" y="9794"/>
                  </a:lnTo>
                  <a:lnTo>
                    <a:pt x="50799" y="9166"/>
                  </a:lnTo>
                  <a:lnTo>
                    <a:pt x="50289" y="8552"/>
                  </a:lnTo>
                  <a:lnTo>
                    <a:pt x="49779" y="7963"/>
                  </a:lnTo>
                  <a:lnTo>
                    <a:pt x="49269" y="7401"/>
                  </a:lnTo>
                  <a:lnTo>
                    <a:pt x="48746" y="6852"/>
                  </a:lnTo>
                  <a:lnTo>
                    <a:pt x="48210" y="6329"/>
                  </a:lnTo>
                  <a:lnTo>
                    <a:pt x="47687" y="5832"/>
                  </a:lnTo>
                  <a:lnTo>
                    <a:pt x="47151" y="5348"/>
                  </a:lnTo>
                  <a:lnTo>
                    <a:pt x="46615" y="4877"/>
                  </a:lnTo>
                  <a:lnTo>
                    <a:pt x="46079" y="4446"/>
                  </a:lnTo>
                  <a:lnTo>
                    <a:pt x="45529" y="4028"/>
                  </a:lnTo>
                  <a:lnTo>
                    <a:pt x="44993" y="3622"/>
                  </a:lnTo>
                  <a:lnTo>
                    <a:pt x="44444" y="3256"/>
                  </a:lnTo>
                  <a:lnTo>
                    <a:pt x="43882" y="2890"/>
                  </a:lnTo>
                  <a:lnTo>
                    <a:pt x="43333" y="2563"/>
                  </a:lnTo>
                  <a:lnTo>
                    <a:pt x="42771" y="2249"/>
                  </a:lnTo>
                  <a:lnTo>
                    <a:pt x="42221" y="1948"/>
                  </a:lnTo>
                  <a:lnTo>
                    <a:pt x="41659" y="1674"/>
                  </a:lnTo>
                  <a:lnTo>
                    <a:pt x="41097" y="1425"/>
                  </a:lnTo>
                  <a:lnTo>
                    <a:pt x="40535" y="1190"/>
                  </a:lnTo>
                  <a:lnTo>
                    <a:pt x="39959" y="981"/>
                  </a:lnTo>
                  <a:lnTo>
                    <a:pt x="39397" y="798"/>
                  </a:lnTo>
                  <a:lnTo>
                    <a:pt x="38822" y="628"/>
                  </a:lnTo>
                  <a:lnTo>
                    <a:pt x="38259" y="471"/>
                  </a:lnTo>
                  <a:lnTo>
                    <a:pt x="37684" y="340"/>
                  </a:lnTo>
                  <a:lnTo>
                    <a:pt x="37109" y="236"/>
                  </a:lnTo>
                  <a:lnTo>
                    <a:pt x="36533" y="144"/>
                  </a:lnTo>
                  <a:lnTo>
                    <a:pt x="35971" y="79"/>
                  </a:lnTo>
                  <a:lnTo>
                    <a:pt x="35396" y="26"/>
                  </a:lnTo>
                  <a:lnTo>
                    <a:pt x="34821" y="0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Google Shape;1800;p38">
              <a:extLst>
                <a:ext uri="{FF2B5EF4-FFF2-40B4-BE49-F238E27FC236}">
                  <a16:creationId xmlns:a16="http://schemas.microsoft.com/office/drawing/2014/main" id="{1AF14309-1DF3-A02D-B32A-E532D8E0203F}"/>
                </a:ext>
              </a:extLst>
            </p:cNvPr>
            <p:cNvSpPr/>
            <p:nvPr/>
          </p:nvSpPr>
          <p:spPr>
            <a:xfrm>
              <a:off x="2007850" y="2781000"/>
              <a:ext cx="879675" cy="2231700"/>
            </a:xfrm>
            <a:custGeom>
              <a:avLst/>
              <a:gdLst/>
              <a:ahLst/>
              <a:cxnLst/>
              <a:rect l="l" t="t" r="r" b="b"/>
              <a:pathLst>
                <a:path w="35187" h="89268" extrusionOk="0">
                  <a:moveTo>
                    <a:pt x="33945" y="0"/>
                  </a:moveTo>
                  <a:lnTo>
                    <a:pt x="33330" y="26"/>
                  </a:lnTo>
                  <a:lnTo>
                    <a:pt x="32702" y="79"/>
                  </a:lnTo>
                  <a:lnTo>
                    <a:pt x="32088" y="144"/>
                  </a:lnTo>
                  <a:lnTo>
                    <a:pt x="31460" y="236"/>
                  </a:lnTo>
                  <a:lnTo>
                    <a:pt x="30846" y="366"/>
                  </a:lnTo>
                  <a:lnTo>
                    <a:pt x="30218" y="497"/>
                  </a:lnTo>
                  <a:lnTo>
                    <a:pt x="29603" y="667"/>
                  </a:lnTo>
                  <a:lnTo>
                    <a:pt x="28989" y="863"/>
                  </a:lnTo>
                  <a:lnTo>
                    <a:pt x="28374" y="1073"/>
                  </a:lnTo>
                  <a:lnTo>
                    <a:pt x="27760" y="1308"/>
                  </a:lnTo>
                  <a:lnTo>
                    <a:pt x="27145" y="1556"/>
                  </a:lnTo>
                  <a:lnTo>
                    <a:pt x="26531" y="1844"/>
                  </a:lnTo>
                  <a:lnTo>
                    <a:pt x="25929" y="2145"/>
                  </a:lnTo>
                  <a:lnTo>
                    <a:pt x="25328" y="2472"/>
                  </a:lnTo>
                  <a:lnTo>
                    <a:pt x="24726" y="2825"/>
                  </a:lnTo>
                  <a:lnTo>
                    <a:pt x="24125" y="3191"/>
                  </a:lnTo>
                  <a:lnTo>
                    <a:pt x="23523" y="3583"/>
                  </a:lnTo>
                  <a:lnTo>
                    <a:pt x="22935" y="4001"/>
                  </a:lnTo>
                  <a:lnTo>
                    <a:pt x="22346" y="4446"/>
                  </a:lnTo>
                  <a:lnTo>
                    <a:pt x="21758" y="4904"/>
                  </a:lnTo>
                  <a:lnTo>
                    <a:pt x="21183" y="5387"/>
                  </a:lnTo>
                  <a:lnTo>
                    <a:pt x="20594" y="5897"/>
                  </a:lnTo>
                  <a:lnTo>
                    <a:pt x="20032" y="6434"/>
                  </a:lnTo>
                  <a:lnTo>
                    <a:pt x="19457" y="6983"/>
                  </a:lnTo>
                  <a:lnTo>
                    <a:pt x="18895" y="7558"/>
                  </a:lnTo>
                  <a:lnTo>
                    <a:pt x="18332" y="8159"/>
                  </a:lnTo>
                  <a:lnTo>
                    <a:pt x="17783" y="8774"/>
                  </a:lnTo>
                  <a:lnTo>
                    <a:pt x="17221" y="9415"/>
                  </a:lnTo>
                  <a:lnTo>
                    <a:pt x="16685" y="10069"/>
                  </a:lnTo>
                  <a:lnTo>
                    <a:pt x="16149" y="10762"/>
                  </a:lnTo>
                  <a:lnTo>
                    <a:pt x="15599" y="11481"/>
                  </a:lnTo>
                  <a:lnTo>
                    <a:pt x="15063" y="12200"/>
                  </a:lnTo>
                  <a:lnTo>
                    <a:pt x="14540" y="12932"/>
                  </a:lnTo>
                  <a:lnTo>
                    <a:pt x="14030" y="13677"/>
                  </a:lnTo>
                  <a:lnTo>
                    <a:pt x="13520" y="14436"/>
                  </a:lnTo>
                  <a:lnTo>
                    <a:pt x="13024" y="15207"/>
                  </a:lnTo>
                  <a:lnTo>
                    <a:pt x="12540" y="15979"/>
                  </a:lnTo>
                  <a:lnTo>
                    <a:pt x="12056" y="16763"/>
                  </a:lnTo>
                  <a:lnTo>
                    <a:pt x="11585" y="17548"/>
                  </a:lnTo>
                  <a:lnTo>
                    <a:pt x="11128" y="18345"/>
                  </a:lnTo>
                  <a:lnTo>
                    <a:pt x="10670" y="19156"/>
                  </a:lnTo>
                  <a:lnTo>
                    <a:pt x="10225" y="19980"/>
                  </a:lnTo>
                  <a:lnTo>
                    <a:pt x="9794" y="20804"/>
                  </a:lnTo>
                  <a:lnTo>
                    <a:pt x="9375" y="21627"/>
                  </a:lnTo>
                  <a:lnTo>
                    <a:pt x="8957" y="22464"/>
                  </a:lnTo>
                  <a:lnTo>
                    <a:pt x="8552" y="23314"/>
                  </a:lnTo>
                  <a:lnTo>
                    <a:pt x="8146" y="24164"/>
                  </a:lnTo>
                  <a:lnTo>
                    <a:pt x="7767" y="25027"/>
                  </a:lnTo>
                  <a:lnTo>
                    <a:pt x="7388" y="25890"/>
                  </a:lnTo>
                  <a:lnTo>
                    <a:pt x="7022" y="26766"/>
                  </a:lnTo>
                  <a:lnTo>
                    <a:pt x="6656" y="27642"/>
                  </a:lnTo>
                  <a:lnTo>
                    <a:pt x="6303" y="28518"/>
                  </a:lnTo>
                  <a:lnTo>
                    <a:pt x="5963" y="29407"/>
                  </a:lnTo>
                  <a:lnTo>
                    <a:pt x="5636" y="30297"/>
                  </a:lnTo>
                  <a:lnTo>
                    <a:pt x="5309" y="31199"/>
                  </a:lnTo>
                  <a:lnTo>
                    <a:pt x="4995" y="32101"/>
                  </a:lnTo>
                  <a:lnTo>
                    <a:pt x="4694" y="33003"/>
                  </a:lnTo>
                  <a:lnTo>
                    <a:pt x="4394" y="33905"/>
                  </a:lnTo>
                  <a:lnTo>
                    <a:pt x="4119" y="34821"/>
                  </a:lnTo>
                  <a:lnTo>
                    <a:pt x="3845" y="35736"/>
                  </a:lnTo>
                  <a:lnTo>
                    <a:pt x="3570" y="36664"/>
                  </a:lnTo>
                  <a:lnTo>
                    <a:pt x="3321" y="37580"/>
                  </a:lnTo>
                  <a:lnTo>
                    <a:pt x="3073" y="38508"/>
                  </a:lnTo>
                  <a:lnTo>
                    <a:pt x="2825" y="39436"/>
                  </a:lnTo>
                  <a:lnTo>
                    <a:pt x="2602" y="40365"/>
                  </a:lnTo>
                  <a:lnTo>
                    <a:pt x="2380" y="41293"/>
                  </a:lnTo>
                  <a:lnTo>
                    <a:pt x="2171" y="42235"/>
                  </a:lnTo>
                  <a:lnTo>
                    <a:pt x="1975" y="43163"/>
                  </a:lnTo>
                  <a:lnTo>
                    <a:pt x="1779" y="44104"/>
                  </a:lnTo>
                  <a:lnTo>
                    <a:pt x="1609" y="45046"/>
                  </a:lnTo>
                  <a:lnTo>
                    <a:pt x="1439" y="45974"/>
                  </a:lnTo>
                  <a:lnTo>
                    <a:pt x="1269" y="46916"/>
                  </a:lnTo>
                  <a:lnTo>
                    <a:pt x="1125" y="47857"/>
                  </a:lnTo>
                  <a:lnTo>
                    <a:pt x="981" y="48799"/>
                  </a:lnTo>
                  <a:lnTo>
                    <a:pt x="850" y="49740"/>
                  </a:lnTo>
                  <a:lnTo>
                    <a:pt x="719" y="50668"/>
                  </a:lnTo>
                  <a:lnTo>
                    <a:pt x="615" y="51610"/>
                  </a:lnTo>
                  <a:lnTo>
                    <a:pt x="510" y="52551"/>
                  </a:lnTo>
                  <a:lnTo>
                    <a:pt x="406" y="53480"/>
                  </a:lnTo>
                  <a:lnTo>
                    <a:pt x="327" y="54421"/>
                  </a:lnTo>
                  <a:lnTo>
                    <a:pt x="249" y="55349"/>
                  </a:lnTo>
                  <a:lnTo>
                    <a:pt x="183" y="56278"/>
                  </a:lnTo>
                  <a:lnTo>
                    <a:pt x="131" y="57206"/>
                  </a:lnTo>
                  <a:lnTo>
                    <a:pt x="92" y="58135"/>
                  </a:lnTo>
                  <a:lnTo>
                    <a:pt x="53" y="59063"/>
                  </a:lnTo>
                  <a:lnTo>
                    <a:pt x="26" y="59978"/>
                  </a:lnTo>
                  <a:lnTo>
                    <a:pt x="13" y="60894"/>
                  </a:lnTo>
                  <a:lnTo>
                    <a:pt x="0" y="61809"/>
                  </a:lnTo>
                  <a:lnTo>
                    <a:pt x="13" y="62711"/>
                  </a:lnTo>
                  <a:lnTo>
                    <a:pt x="26" y="63626"/>
                  </a:lnTo>
                  <a:lnTo>
                    <a:pt x="40" y="64529"/>
                  </a:lnTo>
                  <a:lnTo>
                    <a:pt x="79" y="65418"/>
                  </a:lnTo>
                  <a:lnTo>
                    <a:pt x="118" y="66307"/>
                  </a:lnTo>
                  <a:lnTo>
                    <a:pt x="170" y="67196"/>
                  </a:lnTo>
                  <a:lnTo>
                    <a:pt x="223" y="67811"/>
                  </a:lnTo>
                  <a:lnTo>
                    <a:pt x="275" y="68438"/>
                  </a:lnTo>
                  <a:lnTo>
                    <a:pt x="340" y="69053"/>
                  </a:lnTo>
                  <a:lnTo>
                    <a:pt x="419" y="69667"/>
                  </a:lnTo>
                  <a:lnTo>
                    <a:pt x="497" y="70282"/>
                  </a:lnTo>
                  <a:lnTo>
                    <a:pt x="602" y="70909"/>
                  </a:lnTo>
                  <a:lnTo>
                    <a:pt x="706" y="71524"/>
                  </a:lnTo>
                  <a:lnTo>
                    <a:pt x="824" y="72125"/>
                  </a:lnTo>
                  <a:lnTo>
                    <a:pt x="955" y="72740"/>
                  </a:lnTo>
                  <a:lnTo>
                    <a:pt x="1086" y="73355"/>
                  </a:lnTo>
                  <a:lnTo>
                    <a:pt x="1242" y="73956"/>
                  </a:lnTo>
                  <a:lnTo>
                    <a:pt x="1412" y="74558"/>
                  </a:lnTo>
                  <a:lnTo>
                    <a:pt x="1596" y="75146"/>
                  </a:lnTo>
                  <a:lnTo>
                    <a:pt x="1779" y="75734"/>
                  </a:lnTo>
                  <a:lnTo>
                    <a:pt x="1988" y="76323"/>
                  </a:lnTo>
                  <a:lnTo>
                    <a:pt x="2210" y="76898"/>
                  </a:lnTo>
                  <a:lnTo>
                    <a:pt x="2445" y="77473"/>
                  </a:lnTo>
                  <a:lnTo>
                    <a:pt x="2694" y="78036"/>
                  </a:lnTo>
                  <a:lnTo>
                    <a:pt x="2955" y="78598"/>
                  </a:lnTo>
                  <a:lnTo>
                    <a:pt x="3230" y="79147"/>
                  </a:lnTo>
                  <a:lnTo>
                    <a:pt x="3531" y="79683"/>
                  </a:lnTo>
                  <a:lnTo>
                    <a:pt x="3831" y="80206"/>
                  </a:lnTo>
                  <a:lnTo>
                    <a:pt x="4158" y="80729"/>
                  </a:lnTo>
                  <a:lnTo>
                    <a:pt x="4498" y="81239"/>
                  </a:lnTo>
                  <a:lnTo>
                    <a:pt x="4851" y="81749"/>
                  </a:lnTo>
                  <a:lnTo>
                    <a:pt x="5231" y="82233"/>
                  </a:lnTo>
                  <a:lnTo>
                    <a:pt x="5623" y="82704"/>
                  </a:lnTo>
                  <a:lnTo>
                    <a:pt x="6028" y="83174"/>
                  </a:lnTo>
                  <a:lnTo>
                    <a:pt x="6460" y="83632"/>
                  </a:lnTo>
                  <a:lnTo>
                    <a:pt x="6904" y="84064"/>
                  </a:lnTo>
                  <a:lnTo>
                    <a:pt x="7362" y="84495"/>
                  </a:lnTo>
                  <a:lnTo>
                    <a:pt x="7846" y="84900"/>
                  </a:lnTo>
                  <a:lnTo>
                    <a:pt x="8316" y="85266"/>
                  </a:lnTo>
                  <a:lnTo>
                    <a:pt x="8787" y="85620"/>
                  </a:lnTo>
                  <a:lnTo>
                    <a:pt x="9284" y="85946"/>
                  </a:lnTo>
                  <a:lnTo>
                    <a:pt x="9794" y="86260"/>
                  </a:lnTo>
                  <a:lnTo>
                    <a:pt x="10304" y="86548"/>
                  </a:lnTo>
                  <a:lnTo>
                    <a:pt x="10840" y="86822"/>
                  </a:lnTo>
                  <a:lnTo>
                    <a:pt x="11376" y="87084"/>
                  </a:lnTo>
                  <a:lnTo>
                    <a:pt x="11925" y="87319"/>
                  </a:lnTo>
                  <a:lnTo>
                    <a:pt x="12487" y="87542"/>
                  </a:lnTo>
                  <a:lnTo>
                    <a:pt x="13063" y="87751"/>
                  </a:lnTo>
                  <a:lnTo>
                    <a:pt x="13638" y="87947"/>
                  </a:lnTo>
                  <a:lnTo>
                    <a:pt x="14240" y="88117"/>
                  </a:lnTo>
                  <a:lnTo>
                    <a:pt x="14841" y="88287"/>
                  </a:lnTo>
                  <a:lnTo>
                    <a:pt x="15443" y="88431"/>
                  </a:lnTo>
                  <a:lnTo>
                    <a:pt x="16057" y="88562"/>
                  </a:lnTo>
                  <a:lnTo>
                    <a:pt x="16685" y="88692"/>
                  </a:lnTo>
                  <a:lnTo>
                    <a:pt x="17312" y="88797"/>
                  </a:lnTo>
                  <a:lnTo>
                    <a:pt x="17953" y="88888"/>
                  </a:lnTo>
                  <a:lnTo>
                    <a:pt x="18594" y="88980"/>
                  </a:lnTo>
                  <a:lnTo>
                    <a:pt x="19234" y="89045"/>
                  </a:lnTo>
                  <a:lnTo>
                    <a:pt x="19888" y="89111"/>
                  </a:lnTo>
                  <a:lnTo>
                    <a:pt x="20555" y="89163"/>
                  </a:lnTo>
                  <a:lnTo>
                    <a:pt x="21209" y="89202"/>
                  </a:lnTo>
                  <a:lnTo>
                    <a:pt x="21889" y="89228"/>
                  </a:lnTo>
                  <a:lnTo>
                    <a:pt x="22556" y="89255"/>
                  </a:lnTo>
                  <a:lnTo>
                    <a:pt x="23223" y="89268"/>
                  </a:lnTo>
                  <a:lnTo>
                    <a:pt x="24582" y="89268"/>
                  </a:lnTo>
                  <a:lnTo>
                    <a:pt x="25942" y="89228"/>
                  </a:lnTo>
                  <a:lnTo>
                    <a:pt x="27315" y="89176"/>
                  </a:lnTo>
                  <a:lnTo>
                    <a:pt x="26125" y="89176"/>
                  </a:lnTo>
                  <a:lnTo>
                    <a:pt x="24962" y="89150"/>
                  </a:lnTo>
                  <a:lnTo>
                    <a:pt x="23798" y="89098"/>
                  </a:lnTo>
                  <a:lnTo>
                    <a:pt x="23223" y="89058"/>
                  </a:lnTo>
                  <a:lnTo>
                    <a:pt x="22647" y="89019"/>
                  </a:lnTo>
                  <a:lnTo>
                    <a:pt x="22072" y="88967"/>
                  </a:lnTo>
                  <a:lnTo>
                    <a:pt x="21510" y="88901"/>
                  </a:lnTo>
                  <a:lnTo>
                    <a:pt x="20947" y="88836"/>
                  </a:lnTo>
                  <a:lnTo>
                    <a:pt x="20385" y="88745"/>
                  </a:lnTo>
                  <a:lnTo>
                    <a:pt x="19836" y="88666"/>
                  </a:lnTo>
                  <a:lnTo>
                    <a:pt x="19287" y="88562"/>
                  </a:lnTo>
                  <a:lnTo>
                    <a:pt x="18751" y="88457"/>
                  </a:lnTo>
                  <a:lnTo>
                    <a:pt x="18215" y="88339"/>
                  </a:lnTo>
                  <a:lnTo>
                    <a:pt x="17692" y="88208"/>
                  </a:lnTo>
                  <a:lnTo>
                    <a:pt x="17169" y="88065"/>
                  </a:lnTo>
                  <a:lnTo>
                    <a:pt x="16646" y="87921"/>
                  </a:lnTo>
                  <a:lnTo>
                    <a:pt x="16136" y="87751"/>
                  </a:lnTo>
                  <a:lnTo>
                    <a:pt x="15639" y="87581"/>
                  </a:lnTo>
                  <a:lnTo>
                    <a:pt x="15142" y="87398"/>
                  </a:lnTo>
                  <a:lnTo>
                    <a:pt x="14645" y="87202"/>
                  </a:lnTo>
                  <a:lnTo>
                    <a:pt x="14174" y="86992"/>
                  </a:lnTo>
                  <a:lnTo>
                    <a:pt x="13704" y="86770"/>
                  </a:lnTo>
                  <a:lnTo>
                    <a:pt x="13233" y="86535"/>
                  </a:lnTo>
                  <a:lnTo>
                    <a:pt x="12775" y="86273"/>
                  </a:lnTo>
                  <a:lnTo>
                    <a:pt x="12331" y="86012"/>
                  </a:lnTo>
                  <a:lnTo>
                    <a:pt x="11899" y="85737"/>
                  </a:lnTo>
                  <a:lnTo>
                    <a:pt x="11468" y="85450"/>
                  </a:lnTo>
                  <a:lnTo>
                    <a:pt x="11062" y="85136"/>
                  </a:lnTo>
                  <a:lnTo>
                    <a:pt x="10657" y="84822"/>
                  </a:lnTo>
                  <a:lnTo>
                    <a:pt x="10173" y="84403"/>
                  </a:lnTo>
                  <a:lnTo>
                    <a:pt x="9702" y="83985"/>
                  </a:lnTo>
                  <a:lnTo>
                    <a:pt x="9271" y="83540"/>
                  </a:lnTo>
                  <a:lnTo>
                    <a:pt x="8839" y="83083"/>
                  </a:lnTo>
                  <a:lnTo>
                    <a:pt x="8434" y="82625"/>
                  </a:lnTo>
                  <a:lnTo>
                    <a:pt x="8042" y="82141"/>
                  </a:lnTo>
                  <a:lnTo>
                    <a:pt x="7663" y="81658"/>
                  </a:lnTo>
                  <a:lnTo>
                    <a:pt x="7310" y="81161"/>
                  </a:lnTo>
                  <a:lnTo>
                    <a:pt x="6970" y="80651"/>
                  </a:lnTo>
                  <a:lnTo>
                    <a:pt x="6643" y="80128"/>
                  </a:lnTo>
                  <a:lnTo>
                    <a:pt x="6329" y="79592"/>
                  </a:lnTo>
                  <a:lnTo>
                    <a:pt x="6041" y="79056"/>
                  </a:lnTo>
                  <a:lnTo>
                    <a:pt x="5767" y="78506"/>
                  </a:lnTo>
                  <a:lnTo>
                    <a:pt x="5505" y="77944"/>
                  </a:lnTo>
                  <a:lnTo>
                    <a:pt x="5257" y="77382"/>
                  </a:lnTo>
                  <a:lnTo>
                    <a:pt x="5021" y="76820"/>
                  </a:lnTo>
                  <a:lnTo>
                    <a:pt x="4799" y="76231"/>
                  </a:lnTo>
                  <a:lnTo>
                    <a:pt x="4590" y="75656"/>
                  </a:lnTo>
                  <a:lnTo>
                    <a:pt x="4394" y="75067"/>
                  </a:lnTo>
                  <a:lnTo>
                    <a:pt x="4224" y="74466"/>
                  </a:lnTo>
                  <a:lnTo>
                    <a:pt x="4054" y="73865"/>
                  </a:lnTo>
                  <a:lnTo>
                    <a:pt x="3897" y="73263"/>
                  </a:lnTo>
                  <a:lnTo>
                    <a:pt x="3753" y="72662"/>
                  </a:lnTo>
                  <a:lnTo>
                    <a:pt x="3622" y="72047"/>
                  </a:lnTo>
                  <a:lnTo>
                    <a:pt x="3505" y="71432"/>
                  </a:lnTo>
                  <a:lnTo>
                    <a:pt x="3400" y="70818"/>
                  </a:lnTo>
                  <a:lnTo>
                    <a:pt x="3308" y="70203"/>
                  </a:lnTo>
                  <a:lnTo>
                    <a:pt x="3217" y="69589"/>
                  </a:lnTo>
                  <a:lnTo>
                    <a:pt x="3152" y="68961"/>
                  </a:lnTo>
                  <a:lnTo>
                    <a:pt x="3086" y="68347"/>
                  </a:lnTo>
                  <a:lnTo>
                    <a:pt x="3034" y="67732"/>
                  </a:lnTo>
                  <a:lnTo>
                    <a:pt x="2982" y="67118"/>
                  </a:lnTo>
                  <a:lnTo>
                    <a:pt x="2929" y="66228"/>
                  </a:lnTo>
                  <a:lnTo>
                    <a:pt x="2890" y="65339"/>
                  </a:lnTo>
                  <a:lnTo>
                    <a:pt x="2851" y="64437"/>
                  </a:lnTo>
                  <a:lnTo>
                    <a:pt x="2825" y="63535"/>
                  </a:lnTo>
                  <a:lnTo>
                    <a:pt x="2812" y="62633"/>
                  </a:lnTo>
                  <a:lnTo>
                    <a:pt x="2812" y="61717"/>
                  </a:lnTo>
                  <a:lnTo>
                    <a:pt x="2825" y="60815"/>
                  </a:lnTo>
                  <a:lnTo>
                    <a:pt x="2838" y="59887"/>
                  </a:lnTo>
                  <a:lnTo>
                    <a:pt x="2864" y="58971"/>
                  </a:lnTo>
                  <a:lnTo>
                    <a:pt x="2890" y="58043"/>
                  </a:lnTo>
                  <a:lnTo>
                    <a:pt x="2942" y="57128"/>
                  </a:lnTo>
                  <a:lnTo>
                    <a:pt x="2995" y="56199"/>
                  </a:lnTo>
                  <a:lnTo>
                    <a:pt x="3060" y="55271"/>
                  </a:lnTo>
                  <a:lnTo>
                    <a:pt x="3138" y="54330"/>
                  </a:lnTo>
                  <a:lnTo>
                    <a:pt x="3217" y="53401"/>
                  </a:lnTo>
                  <a:lnTo>
                    <a:pt x="3308" y="52460"/>
                  </a:lnTo>
                  <a:lnTo>
                    <a:pt x="3413" y="51531"/>
                  </a:lnTo>
                  <a:lnTo>
                    <a:pt x="3531" y="50590"/>
                  </a:lnTo>
                  <a:lnTo>
                    <a:pt x="3648" y="49648"/>
                  </a:lnTo>
                  <a:lnTo>
                    <a:pt x="3779" y="48707"/>
                  </a:lnTo>
                  <a:lnTo>
                    <a:pt x="3923" y="47779"/>
                  </a:lnTo>
                  <a:lnTo>
                    <a:pt x="4080" y="46837"/>
                  </a:lnTo>
                  <a:lnTo>
                    <a:pt x="4237" y="45896"/>
                  </a:lnTo>
                  <a:lnTo>
                    <a:pt x="4407" y="44954"/>
                  </a:lnTo>
                  <a:lnTo>
                    <a:pt x="4590" y="44013"/>
                  </a:lnTo>
                  <a:lnTo>
                    <a:pt x="4786" y="43085"/>
                  </a:lnTo>
                  <a:lnTo>
                    <a:pt x="4982" y="42143"/>
                  </a:lnTo>
                  <a:lnTo>
                    <a:pt x="5191" y="41215"/>
                  </a:lnTo>
                  <a:lnTo>
                    <a:pt x="5414" y="40286"/>
                  </a:lnTo>
                  <a:lnTo>
                    <a:pt x="5636" y="39345"/>
                  </a:lnTo>
                  <a:lnTo>
                    <a:pt x="5871" y="38417"/>
                  </a:lnTo>
                  <a:lnTo>
                    <a:pt x="6120" y="37501"/>
                  </a:lnTo>
                  <a:lnTo>
                    <a:pt x="6381" y="36573"/>
                  </a:lnTo>
                  <a:lnTo>
                    <a:pt x="6643" y="35658"/>
                  </a:lnTo>
                  <a:lnTo>
                    <a:pt x="6917" y="34742"/>
                  </a:lnTo>
                  <a:lnTo>
                    <a:pt x="7205" y="33827"/>
                  </a:lnTo>
                  <a:lnTo>
                    <a:pt x="7506" y="32912"/>
                  </a:lnTo>
                  <a:lnTo>
                    <a:pt x="7806" y="32009"/>
                  </a:lnTo>
                  <a:lnTo>
                    <a:pt x="8120" y="31107"/>
                  </a:lnTo>
                  <a:lnTo>
                    <a:pt x="8434" y="30205"/>
                  </a:lnTo>
                  <a:lnTo>
                    <a:pt x="8774" y="29316"/>
                  </a:lnTo>
                  <a:lnTo>
                    <a:pt x="9114" y="28427"/>
                  </a:lnTo>
                  <a:lnTo>
                    <a:pt x="9467" y="27551"/>
                  </a:lnTo>
                  <a:lnTo>
                    <a:pt x="9820" y="26675"/>
                  </a:lnTo>
                  <a:lnTo>
                    <a:pt x="10199" y="25799"/>
                  </a:lnTo>
                  <a:lnTo>
                    <a:pt x="10565" y="24936"/>
                  </a:lnTo>
                  <a:lnTo>
                    <a:pt x="10958" y="24086"/>
                  </a:lnTo>
                  <a:lnTo>
                    <a:pt x="11350" y="23223"/>
                  </a:lnTo>
                  <a:lnTo>
                    <a:pt x="11755" y="22386"/>
                  </a:lnTo>
                  <a:lnTo>
                    <a:pt x="12174" y="21549"/>
                  </a:lnTo>
                  <a:lnTo>
                    <a:pt x="12605" y="20712"/>
                  </a:lnTo>
                  <a:lnTo>
                    <a:pt x="13037" y="19888"/>
                  </a:lnTo>
                  <a:lnTo>
                    <a:pt x="13481" y="19078"/>
                  </a:lnTo>
                  <a:lnTo>
                    <a:pt x="13926" y="18267"/>
                  </a:lnTo>
                  <a:lnTo>
                    <a:pt x="14397" y="17469"/>
                  </a:lnTo>
                  <a:lnTo>
                    <a:pt x="14867" y="16672"/>
                  </a:lnTo>
                  <a:lnTo>
                    <a:pt x="15338" y="15887"/>
                  </a:lnTo>
                  <a:lnTo>
                    <a:pt x="15835" y="15116"/>
                  </a:lnTo>
                  <a:lnTo>
                    <a:pt x="16332" y="14357"/>
                  </a:lnTo>
                  <a:lnTo>
                    <a:pt x="16829" y="13599"/>
                  </a:lnTo>
                  <a:lnTo>
                    <a:pt x="17352" y="12854"/>
                  </a:lnTo>
                  <a:lnTo>
                    <a:pt x="17875" y="12121"/>
                  </a:lnTo>
                  <a:lnTo>
                    <a:pt x="18411" y="11389"/>
                  </a:lnTo>
                  <a:lnTo>
                    <a:pt x="18947" y="10670"/>
                  </a:lnTo>
                  <a:lnTo>
                    <a:pt x="19418" y="10082"/>
                  </a:lnTo>
                  <a:lnTo>
                    <a:pt x="19875" y="9506"/>
                  </a:lnTo>
                  <a:lnTo>
                    <a:pt x="20346" y="8957"/>
                  </a:lnTo>
                  <a:lnTo>
                    <a:pt x="20830" y="8408"/>
                  </a:lnTo>
                  <a:lnTo>
                    <a:pt x="21300" y="7885"/>
                  </a:lnTo>
                  <a:lnTo>
                    <a:pt x="21784" y="7375"/>
                  </a:lnTo>
                  <a:lnTo>
                    <a:pt x="22268" y="6891"/>
                  </a:lnTo>
                  <a:lnTo>
                    <a:pt x="22765" y="6420"/>
                  </a:lnTo>
                  <a:lnTo>
                    <a:pt x="23249" y="5950"/>
                  </a:lnTo>
                  <a:lnTo>
                    <a:pt x="23746" y="5518"/>
                  </a:lnTo>
                  <a:lnTo>
                    <a:pt x="24242" y="5087"/>
                  </a:lnTo>
                  <a:lnTo>
                    <a:pt x="24752" y="4681"/>
                  </a:lnTo>
                  <a:lnTo>
                    <a:pt x="25249" y="4289"/>
                  </a:lnTo>
                  <a:lnTo>
                    <a:pt x="25759" y="3910"/>
                  </a:lnTo>
                  <a:lnTo>
                    <a:pt x="26269" y="3544"/>
                  </a:lnTo>
                  <a:lnTo>
                    <a:pt x="26779" y="3204"/>
                  </a:lnTo>
                  <a:lnTo>
                    <a:pt x="27289" y="2877"/>
                  </a:lnTo>
                  <a:lnTo>
                    <a:pt x="27812" y="2576"/>
                  </a:lnTo>
                  <a:lnTo>
                    <a:pt x="28322" y="2275"/>
                  </a:lnTo>
                  <a:lnTo>
                    <a:pt x="28845" y="2001"/>
                  </a:lnTo>
                  <a:lnTo>
                    <a:pt x="29368" y="1739"/>
                  </a:lnTo>
                  <a:lnTo>
                    <a:pt x="29891" y="1504"/>
                  </a:lnTo>
                  <a:lnTo>
                    <a:pt x="30414" y="1282"/>
                  </a:lnTo>
                  <a:lnTo>
                    <a:pt x="30937" y="1073"/>
                  </a:lnTo>
                  <a:lnTo>
                    <a:pt x="31473" y="876"/>
                  </a:lnTo>
                  <a:lnTo>
                    <a:pt x="31996" y="706"/>
                  </a:lnTo>
                  <a:lnTo>
                    <a:pt x="32532" y="549"/>
                  </a:lnTo>
                  <a:lnTo>
                    <a:pt x="33055" y="406"/>
                  </a:lnTo>
                  <a:lnTo>
                    <a:pt x="33591" y="288"/>
                  </a:lnTo>
                  <a:lnTo>
                    <a:pt x="34128" y="170"/>
                  </a:lnTo>
                  <a:lnTo>
                    <a:pt x="34664" y="92"/>
                  </a:lnTo>
                  <a:lnTo>
                    <a:pt x="35187" y="13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Google Shape;1801;p38">
              <a:extLst>
                <a:ext uri="{FF2B5EF4-FFF2-40B4-BE49-F238E27FC236}">
                  <a16:creationId xmlns:a16="http://schemas.microsoft.com/office/drawing/2014/main" id="{3D5C2693-7454-25BA-915D-3BF2AD6D684E}"/>
                </a:ext>
              </a:extLst>
            </p:cNvPr>
            <p:cNvSpPr/>
            <p:nvPr/>
          </p:nvSpPr>
          <p:spPr>
            <a:xfrm>
              <a:off x="1924500" y="1438775"/>
              <a:ext cx="632550" cy="729650"/>
            </a:xfrm>
            <a:custGeom>
              <a:avLst/>
              <a:gdLst/>
              <a:ahLst/>
              <a:cxnLst/>
              <a:rect l="l" t="t" r="r" b="b"/>
              <a:pathLst>
                <a:path w="25302" h="29186" extrusionOk="0">
                  <a:moveTo>
                    <a:pt x="4668" y="1"/>
                  </a:moveTo>
                  <a:lnTo>
                    <a:pt x="4498" y="14"/>
                  </a:lnTo>
                  <a:lnTo>
                    <a:pt x="4341" y="40"/>
                  </a:lnTo>
                  <a:lnTo>
                    <a:pt x="4197" y="92"/>
                  </a:lnTo>
                  <a:lnTo>
                    <a:pt x="4040" y="171"/>
                  </a:lnTo>
                  <a:lnTo>
                    <a:pt x="3870" y="288"/>
                  </a:lnTo>
                  <a:lnTo>
                    <a:pt x="3713" y="419"/>
                  </a:lnTo>
                  <a:lnTo>
                    <a:pt x="3544" y="576"/>
                  </a:lnTo>
                  <a:lnTo>
                    <a:pt x="3387" y="759"/>
                  </a:lnTo>
                  <a:lnTo>
                    <a:pt x="3243" y="955"/>
                  </a:lnTo>
                  <a:lnTo>
                    <a:pt x="3086" y="1178"/>
                  </a:lnTo>
                  <a:lnTo>
                    <a:pt x="2942" y="1413"/>
                  </a:lnTo>
                  <a:lnTo>
                    <a:pt x="2785" y="1674"/>
                  </a:lnTo>
                  <a:lnTo>
                    <a:pt x="2641" y="1949"/>
                  </a:lnTo>
                  <a:lnTo>
                    <a:pt x="2511" y="2250"/>
                  </a:lnTo>
                  <a:lnTo>
                    <a:pt x="2367" y="2564"/>
                  </a:lnTo>
                  <a:lnTo>
                    <a:pt x="2236" y="2890"/>
                  </a:lnTo>
                  <a:lnTo>
                    <a:pt x="2105" y="3244"/>
                  </a:lnTo>
                  <a:lnTo>
                    <a:pt x="1974" y="3610"/>
                  </a:lnTo>
                  <a:lnTo>
                    <a:pt x="1857" y="3989"/>
                  </a:lnTo>
                  <a:lnTo>
                    <a:pt x="1608" y="4786"/>
                  </a:lnTo>
                  <a:lnTo>
                    <a:pt x="1386" y="5636"/>
                  </a:lnTo>
                  <a:lnTo>
                    <a:pt x="1177" y="6526"/>
                  </a:lnTo>
                  <a:lnTo>
                    <a:pt x="981" y="7467"/>
                  </a:lnTo>
                  <a:lnTo>
                    <a:pt x="811" y="8448"/>
                  </a:lnTo>
                  <a:lnTo>
                    <a:pt x="641" y="9454"/>
                  </a:lnTo>
                  <a:lnTo>
                    <a:pt x="497" y="10474"/>
                  </a:lnTo>
                  <a:lnTo>
                    <a:pt x="366" y="11533"/>
                  </a:lnTo>
                  <a:lnTo>
                    <a:pt x="262" y="12606"/>
                  </a:lnTo>
                  <a:lnTo>
                    <a:pt x="170" y="13678"/>
                  </a:lnTo>
                  <a:lnTo>
                    <a:pt x="105" y="14763"/>
                  </a:lnTo>
                  <a:lnTo>
                    <a:pt x="52" y="15848"/>
                  </a:lnTo>
                  <a:lnTo>
                    <a:pt x="13" y="16934"/>
                  </a:lnTo>
                  <a:lnTo>
                    <a:pt x="0" y="17993"/>
                  </a:lnTo>
                  <a:lnTo>
                    <a:pt x="13" y="19052"/>
                  </a:lnTo>
                  <a:lnTo>
                    <a:pt x="39" y="20085"/>
                  </a:lnTo>
                  <a:lnTo>
                    <a:pt x="92" y="21092"/>
                  </a:lnTo>
                  <a:lnTo>
                    <a:pt x="170" y="22072"/>
                  </a:lnTo>
                  <a:lnTo>
                    <a:pt x="275" y="23001"/>
                  </a:lnTo>
                  <a:lnTo>
                    <a:pt x="392" y="23903"/>
                  </a:lnTo>
                  <a:lnTo>
                    <a:pt x="471" y="24335"/>
                  </a:lnTo>
                  <a:lnTo>
                    <a:pt x="549" y="24753"/>
                  </a:lnTo>
                  <a:lnTo>
                    <a:pt x="628" y="25158"/>
                  </a:lnTo>
                  <a:lnTo>
                    <a:pt x="719" y="25551"/>
                  </a:lnTo>
                  <a:lnTo>
                    <a:pt x="824" y="25930"/>
                  </a:lnTo>
                  <a:lnTo>
                    <a:pt x="915" y="26296"/>
                  </a:lnTo>
                  <a:lnTo>
                    <a:pt x="1033" y="26649"/>
                  </a:lnTo>
                  <a:lnTo>
                    <a:pt x="1151" y="26976"/>
                  </a:lnTo>
                  <a:lnTo>
                    <a:pt x="1216" y="27133"/>
                  </a:lnTo>
                  <a:lnTo>
                    <a:pt x="1281" y="27290"/>
                  </a:lnTo>
                  <a:lnTo>
                    <a:pt x="1360" y="27433"/>
                  </a:lnTo>
                  <a:lnTo>
                    <a:pt x="1451" y="27577"/>
                  </a:lnTo>
                  <a:lnTo>
                    <a:pt x="1543" y="27708"/>
                  </a:lnTo>
                  <a:lnTo>
                    <a:pt x="1648" y="27839"/>
                  </a:lnTo>
                  <a:lnTo>
                    <a:pt x="1752" y="27956"/>
                  </a:lnTo>
                  <a:lnTo>
                    <a:pt x="1870" y="28074"/>
                  </a:lnTo>
                  <a:lnTo>
                    <a:pt x="1988" y="28179"/>
                  </a:lnTo>
                  <a:lnTo>
                    <a:pt x="2118" y="28283"/>
                  </a:lnTo>
                  <a:lnTo>
                    <a:pt x="2249" y="28375"/>
                  </a:lnTo>
                  <a:lnTo>
                    <a:pt x="2393" y="28466"/>
                  </a:lnTo>
                  <a:lnTo>
                    <a:pt x="2537" y="28558"/>
                  </a:lnTo>
                  <a:lnTo>
                    <a:pt x="2694" y="28636"/>
                  </a:lnTo>
                  <a:lnTo>
                    <a:pt x="3020" y="28780"/>
                  </a:lnTo>
                  <a:lnTo>
                    <a:pt x="3360" y="28898"/>
                  </a:lnTo>
                  <a:lnTo>
                    <a:pt x="3727" y="29003"/>
                  </a:lnTo>
                  <a:lnTo>
                    <a:pt x="4119" y="29081"/>
                  </a:lnTo>
                  <a:lnTo>
                    <a:pt x="4524" y="29133"/>
                  </a:lnTo>
                  <a:lnTo>
                    <a:pt x="4956" y="29173"/>
                  </a:lnTo>
                  <a:lnTo>
                    <a:pt x="5400" y="29186"/>
                  </a:lnTo>
                  <a:lnTo>
                    <a:pt x="5858" y="29186"/>
                  </a:lnTo>
                  <a:lnTo>
                    <a:pt x="6329" y="29173"/>
                  </a:lnTo>
                  <a:lnTo>
                    <a:pt x="6812" y="29133"/>
                  </a:lnTo>
                  <a:lnTo>
                    <a:pt x="7309" y="29081"/>
                  </a:lnTo>
                  <a:lnTo>
                    <a:pt x="7832" y="29003"/>
                  </a:lnTo>
                  <a:lnTo>
                    <a:pt x="8355" y="28911"/>
                  </a:lnTo>
                  <a:lnTo>
                    <a:pt x="8878" y="28806"/>
                  </a:lnTo>
                  <a:lnTo>
                    <a:pt x="9428" y="28689"/>
                  </a:lnTo>
                  <a:lnTo>
                    <a:pt x="9964" y="28558"/>
                  </a:lnTo>
                  <a:lnTo>
                    <a:pt x="10526" y="28401"/>
                  </a:lnTo>
                  <a:lnTo>
                    <a:pt x="11088" y="28244"/>
                  </a:lnTo>
                  <a:lnTo>
                    <a:pt x="11650" y="28061"/>
                  </a:lnTo>
                  <a:lnTo>
                    <a:pt x="12213" y="27878"/>
                  </a:lnTo>
                  <a:lnTo>
                    <a:pt x="12775" y="27669"/>
                  </a:lnTo>
                  <a:lnTo>
                    <a:pt x="13350" y="27460"/>
                  </a:lnTo>
                  <a:lnTo>
                    <a:pt x="13912" y="27224"/>
                  </a:lnTo>
                  <a:lnTo>
                    <a:pt x="14475" y="26989"/>
                  </a:lnTo>
                  <a:lnTo>
                    <a:pt x="15037" y="26740"/>
                  </a:lnTo>
                  <a:lnTo>
                    <a:pt x="15599" y="26479"/>
                  </a:lnTo>
                  <a:lnTo>
                    <a:pt x="16161" y="26217"/>
                  </a:lnTo>
                  <a:lnTo>
                    <a:pt x="16711" y="25943"/>
                  </a:lnTo>
                  <a:lnTo>
                    <a:pt x="17247" y="25655"/>
                  </a:lnTo>
                  <a:lnTo>
                    <a:pt x="17783" y="25354"/>
                  </a:lnTo>
                  <a:lnTo>
                    <a:pt x="18306" y="25054"/>
                  </a:lnTo>
                  <a:lnTo>
                    <a:pt x="18816" y="24753"/>
                  </a:lnTo>
                  <a:lnTo>
                    <a:pt x="19326" y="24426"/>
                  </a:lnTo>
                  <a:lnTo>
                    <a:pt x="19810" y="24112"/>
                  </a:lnTo>
                  <a:lnTo>
                    <a:pt x="20293" y="23785"/>
                  </a:lnTo>
                  <a:lnTo>
                    <a:pt x="20751" y="23445"/>
                  </a:lnTo>
                  <a:lnTo>
                    <a:pt x="21196" y="23118"/>
                  </a:lnTo>
                  <a:lnTo>
                    <a:pt x="21627" y="22765"/>
                  </a:lnTo>
                  <a:lnTo>
                    <a:pt x="22032" y="22425"/>
                  </a:lnTo>
                  <a:lnTo>
                    <a:pt x="22425" y="22072"/>
                  </a:lnTo>
                  <a:lnTo>
                    <a:pt x="22804" y="21732"/>
                  </a:lnTo>
                  <a:lnTo>
                    <a:pt x="23157" y="21379"/>
                  </a:lnTo>
                  <a:lnTo>
                    <a:pt x="23484" y="21013"/>
                  </a:lnTo>
                  <a:lnTo>
                    <a:pt x="23785" y="20660"/>
                  </a:lnTo>
                  <a:lnTo>
                    <a:pt x="24059" y="20307"/>
                  </a:lnTo>
                  <a:lnTo>
                    <a:pt x="24321" y="19954"/>
                  </a:lnTo>
                  <a:lnTo>
                    <a:pt x="24543" y="19588"/>
                  </a:lnTo>
                  <a:lnTo>
                    <a:pt x="24752" y="19235"/>
                  </a:lnTo>
                  <a:lnTo>
                    <a:pt x="24922" y="18882"/>
                  </a:lnTo>
                  <a:lnTo>
                    <a:pt x="25053" y="18529"/>
                  </a:lnTo>
                  <a:lnTo>
                    <a:pt x="25171" y="18176"/>
                  </a:lnTo>
                  <a:lnTo>
                    <a:pt x="25210" y="18006"/>
                  </a:lnTo>
                  <a:lnTo>
                    <a:pt x="25249" y="17836"/>
                  </a:lnTo>
                  <a:lnTo>
                    <a:pt x="25275" y="17653"/>
                  </a:lnTo>
                  <a:lnTo>
                    <a:pt x="25288" y="17483"/>
                  </a:lnTo>
                  <a:lnTo>
                    <a:pt x="25301" y="17313"/>
                  </a:lnTo>
                  <a:lnTo>
                    <a:pt x="25301" y="17143"/>
                  </a:lnTo>
                  <a:lnTo>
                    <a:pt x="25288" y="16973"/>
                  </a:lnTo>
                  <a:lnTo>
                    <a:pt x="25275" y="16816"/>
                  </a:lnTo>
                  <a:lnTo>
                    <a:pt x="25249" y="16646"/>
                  </a:lnTo>
                  <a:lnTo>
                    <a:pt x="25210" y="16476"/>
                  </a:lnTo>
                  <a:lnTo>
                    <a:pt x="25171" y="16319"/>
                  </a:lnTo>
                  <a:lnTo>
                    <a:pt x="25105" y="16149"/>
                  </a:lnTo>
                  <a:lnTo>
                    <a:pt x="24974" y="15822"/>
                  </a:lnTo>
                  <a:lnTo>
                    <a:pt x="24831" y="15495"/>
                  </a:lnTo>
                  <a:lnTo>
                    <a:pt x="24661" y="15155"/>
                  </a:lnTo>
                  <a:lnTo>
                    <a:pt x="24478" y="14815"/>
                  </a:lnTo>
                  <a:lnTo>
                    <a:pt x="24281" y="14476"/>
                  </a:lnTo>
                  <a:lnTo>
                    <a:pt x="24072" y="14136"/>
                  </a:lnTo>
                  <a:lnTo>
                    <a:pt x="23837" y="13782"/>
                  </a:lnTo>
                  <a:lnTo>
                    <a:pt x="23588" y="13429"/>
                  </a:lnTo>
                  <a:lnTo>
                    <a:pt x="23327" y="13076"/>
                  </a:lnTo>
                  <a:lnTo>
                    <a:pt x="23052" y="12723"/>
                  </a:lnTo>
                  <a:lnTo>
                    <a:pt x="22765" y="12357"/>
                  </a:lnTo>
                  <a:lnTo>
                    <a:pt x="22464" y="12004"/>
                  </a:lnTo>
                  <a:lnTo>
                    <a:pt x="22150" y="11638"/>
                  </a:lnTo>
                  <a:lnTo>
                    <a:pt x="21836" y="11285"/>
                  </a:lnTo>
                  <a:lnTo>
                    <a:pt x="21156" y="10566"/>
                  </a:lnTo>
                  <a:lnTo>
                    <a:pt x="20437" y="9834"/>
                  </a:lnTo>
                  <a:lnTo>
                    <a:pt x="19679" y="9128"/>
                  </a:lnTo>
                  <a:lnTo>
                    <a:pt x="18907" y="8421"/>
                  </a:lnTo>
                  <a:lnTo>
                    <a:pt x="18097" y="7715"/>
                  </a:lnTo>
                  <a:lnTo>
                    <a:pt x="17273" y="7035"/>
                  </a:lnTo>
                  <a:lnTo>
                    <a:pt x="16436" y="6356"/>
                  </a:lnTo>
                  <a:lnTo>
                    <a:pt x="15586" y="5715"/>
                  </a:lnTo>
                  <a:lnTo>
                    <a:pt x="14723" y="5074"/>
                  </a:lnTo>
                  <a:lnTo>
                    <a:pt x="13873" y="4473"/>
                  </a:lnTo>
                  <a:lnTo>
                    <a:pt x="13023" y="3897"/>
                  </a:lnTo>
                  <a:lnTo>
                    <a:pt x="12186" y="3335"/>
                  </a:lnTo>
                  <a:lnTo>
                    <a:pt x="11350" y="2825"/>
                  </a:lnTo>
                  <a:lnTo>
                    <a:pt x="10539" y="2341"/>
                  </a:lnTo>
                  <a:lnTo>
                    <a:pt x="9754" y="1884"/>
                  </a:lnTo>
                  <a:lnTo>
                    <a:pt x="8996" y="1478"/>
                  </a:lnTo>
                  <a:lnTo>
                    <a:pt x="8264" y="1125"/>
                  </a:lnTo>
                  <a:lnTo>
                    <a:pt x="7584" y="798"/>
                  </a:lnTo>
                  <a:lnTo>
                    <a:pt x="6930" y="537"/>
                  </a:lnTo>
                  <a:lnTo>
                    <a:pt x="6629" y="419"/>
                  </a:lnTo>
                  <a:lnTo>
                    <a:pt x="6329" y="315"/>
                  </a:lnTo>
                  <a:lnTo>
                    <a:pt x="6054" y="223"/>
                  </a:lnTo>
                  <a:lnTo>
                    <a:pt x="5779" y="145"/>
                  </a:lnTo>
                  <a:lnTo>
                    <a:pt x="5531" y="92"/>
                  </a:lnTo>
                  <a:lnTo>
                    <a:pt x="5296" y="40"/>
                  </a:lnTo>
                  <a:lnTo>
                    <a:pt x="5073" y="14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Google Shape;1802;p38">
              <a:extLst>
                <a:ext uri="{FF2B5EF4-FFF2-40B4-BE49-F238E27FC236}">
                  <a16:creationId xmlns:a16="http://schemas.microsoft.com/office/drawing/2014/main" id="{4F3784C0-F980-E71A-2E4C-8772BC380935}"/>
                </a:ext>
              </a:extLst>
            </p:cNvPr>
            <p:cNvSpPr/>
            <p:nvPr/>
          </p:nvSpPr>
          <p:spPr>
            <a:xfrm>
              <a:off x="1949325" y="1452175"/>
              <a:ext cx="607725" cy="716250"/>
            </a:xfrm>
            <a:custGeom>
              <a:avLst/>
              <a:gdLst/>
              <a:ahLst/>
              <a:cxnLst/>
              <a:rect l="l" t="t" r="r" b="b"/>
              <a:pathLst>
                <a:path w="24309" h="28650" extrusionOk="0">
                  <a:moveTo>
                    <a:pt x="5937" y="1"/>
                  </a:moveTo>
                  <a:lnTo>
                    <a:pt x="6434" y="354"/>
                  </a:lnTo>
                  <a:lnTo>
                    <a:pt x="6931" y="720"/>
                  </a:lnTo>
                  <a:lnTo>
                    <a:pt x="7428" y="1112"/>
                  </a:lnTo>
                  <a:lnTo>
                    <a:pt x="7938" y="1518"/>
                  </a:lnTo>
                  <a:lnTo>
                    <a:pt x="8461" y="1936"/>
                  </a:lnTo>
                  <a:lnTo>
                    <a:pt x="8971" y="2354"/>
                  </a:lnTo>
                  <a:lnTo>
                    <a:pt x="9481" y="2799"/>
                  </a:lnTo>
                  <a:lnTo>
                    <a:pt x="10004" y="3244"/>
                  </a:lnTo>
                  <a:lnTo>
                    <a:pt x="10514" y="3714"/>
                  </a:lnTo>
                  <a:lnTo>
                    <a:pt x="11023" y="4185"/>
                  </a:lnTo>
                  <a:lnTo>
                    <a:pt x="11533" y="4656"/>
                  </a:lnTo>
                  <a:lnTo>
                    <a:pt x="12043" y="5140"/>
                  </a:lnTo>
                  <a:lnTo>
                    <a:pt x="12527" y="5636"/>
                  </a:lnTo>
                  <a:lnTo>
                    <a:pt x="13024" y="6133"/>
                  </a:lnTo>
                  <a:lnTo>
                    <a:pt x="13495" y="6630"/>
                  </a:lnTo>
                  <a:lnTo>
                    <a:pt x="13965" y="7140"/>
                  </a:lnTo>
                  <a:lnTo>
                    <a:pt x="14423" y="7650"/>
                  </a:lnTo>
                  <a:lnTo>
                    <a:pt x="14868" y="8147"/>
                  </a:lnTo>
                  <a:lnTo>
                    <a:pt x="15299" y="8670"/>
                  </a:lnTo>
                  <a:lnTo>
                    <a:pt x="15718" y="9180"/>
                  </a:lnTo>
                  <a:lnTo>
                    <a:pt x="16110" y="9677"/>
                  </a:lnTo>
                  <a:lnTo>
                    <a:pt x="16489" y="10187"/>
                  </a:lnTo>
                  <a:lnTo>
                    <a:pt x="16855" y="10697"/>
                  </a:lnTo>
                  <a:lnTo>
                    <a:pt x="17195" y="11194"/>
                  </a:lnTo>
                  <a:lnTo>
                    <a:pt x="17509" y="11690"/>
                  </a:lnTo>
                  <a:lnTo>
                    <a:pt x="17810" y="12187"/>
                  </a:lnTo>
                  <a:lnTo>
                    <a:pt x="18071" y="12671"/>
                  </a:lnTo>
                  <a:lnTo>
                    <a:pt x="18320" y="13142"/>
                  </a:lnTo>
                  <a:lnTo>
                    <a:pt x="18542" y="13613"/>
                  </a:lnTo>
                  <a:lnTo>
                    <a:pt x="18725" y="14070"/>
                  </a:lnTo>
                  <a:lnTo>
                    <a:pt x="18895" y="14528"/>
                  </a:lnTo>
                  <a:lnTo>
                    <a:pt x="19026" y="14959"/>
                  </a:lnTo>
                  <a:lnTo>
                    <a:pt x="19078" y="15208"/>
                  </a:lnTo>
                  <a:lnTo>
                    <a:pt x="19104" y="15443"/>
                  </a:lnTo>
                  <a:lnTo>
                    <a:pt x="19117" y="15692"/>
                  </a:lnTo>
                  <a:lnTo>
                    <a:pt x="19117" y="15927"/>
                  </a:lnTo>
                  <a:lnTo>
                    <a:pt x="19091" y="16175"/>
                  </a:lnTo>
                  <a:lnTo>
                    <a:pt x="19052" y="16424"/>
                  </a:lnTo>
                  <a:lnTo>
                    <a:pt x="18987" y="16659"/>
                  </a:lnTo>
                  <a:lnTo>
                    <a:pt x="18908" y="16908"/>
                  </a:lnTo>
                  <a:lnTo>
                    <a:pt x="18817" y="17156"/>
                  </a:lnTo>
                  <a:lnTo>
                    <a:pt x="18699" y="17391"/>
                  </a:lnTo>
                  <a:lnTo>
                    <a:pt x="18568" y="17640"/>
                  </a:lnTo>
                  <a:lnTo>
                    <a:pt x="18424" y="17875"/>
                  </a:lnTo>
                  <a:lnTo>
                    <a:pt x="18267" y="18124"/>
                  </a:lnTo>
                  <a:lnTo>
                    <a:pt x="18097" y="18359"/>
                  </a:lnTo>
                  <a:lnTo>
                    <a:pt x="17901" y="18594"/>
                  </a:lnTo>
                  <a:lnTo>
                    <a:pt x="17705" y="18843"/>
                  </a:lnTo>
                  <a:lnTo>
                    <a:pt x="17483" y="19078"/>
                  </a:lnTo>
                  <a:lnTo>
                    <a:pt x="17261" y="19314"/>
                  </a:lnTo>
                  <a:lnTo>
                    <a:pt x="17012" y="19549"/>
                  </a:lnTo>
                  <a:lnTo>
                    <a:pt x="16764" y="19784"/>
                  </a:lnTo>
                  <a:lnTo>
                    <a:pt x="16489" y="20007"/>
                  </a:lnTo>
                  <a:lnTo>
                    <a:pt x="16214" y="20242"/>
                  </a:lnTo>
                  <a:lnTo>
                    <a:pt x="15927" y="20464"/>
                  </a:lnTo>
                  <a:lnTo>
                    <a:pt x="15626" y="20687"/>
                  </a:lnTo>
                  <a:lnTo>
                    <a:pt x="14998" y="21131"/>
                  </a:lnTo>
                  <a:lnTo>
                    <a:pt x="14332" y="21550"/>
                  </a:lnTo>
                  <a:lnTo>
                    <a:pt x="13626" y="21968"/>
                  </a:lnTo>
                  <a:lnTo>
                    <a:pt x="12906" y="22373"/>
                  </a:lnTo>
                  <a:lnTo>
                    <a:pt x="12148" y="22766"/>
                  </a:lnTo>
                  <a:lnTo>
                    <a:pt x="11363" y="23132"/>
                  </a:lnTo>
                  <a:lnTo>
                    <a:pt x="10566" y="23485"/>
                  </a:lnTo>
                  <a:lnTo>
                    <a:pt x="9755" y="23825"/>
                  </a:lnTo>
                  <a:lnTo>
                    <a:pt x="8931" y="24138"/>
                  </a:lnTo>
                  <a:lnTo>
                    <a:pt x="8095" y="24439"/>
                  </a:lnTo>
                  <a:lnTo>
                    <a:pt x="7245" y="24714"/>
                  </a:lnTo>
                  <a:lnTo>
                    <a:pt x="6408" y="24962"/>
                  </a:lnTo>
                  <a:lnTo>
                    <a:pt x="5571" y="25185"/>
                  </a:lnTo>
                  <a:lnTo>
                    <a:pt x="4721" y="25394"/>
                  </a:lnTo>
                  <a:lnTo>
                    <a:pt x="3897" y="25564"/>
                  </a:lnTo>
                  <a:lnTo>
                    <a:pt x="3087" y="25708"/>
                  </a:lnTo>
                  <a:lnTo>
                    <a:pt x="2276" y="25825"/>
                  </a:lnTo>
                  <a:lnTo>
                    <a:pt x="1504" y="25917"/>
                  </a:lnTo>
                  <a:lnTo>
                    <a:pt x="733" y="25969"/>
                  </a:lnTo>
                  <a:lnTo>
                    <a:pt x="367" y="25982"/>
                  </a:lnTo>
                  <a:lnTo>
                    <a:pt x="1" y="25982"/>
                  </a:lnTo>
                  <a:lnTo>
                    <a:pt x="158" y="26440"/>
                  </a:lnTo>
                  <a:lnTo>
                    <a:pt x="223" y="26597"/>
                  </a:lnTo>
                  <a:lnTo>
                    <a:pt x="288" y="26754"/>
                  </a:lnTo>
                  <a:lnTo>
                    <a:pt x="367" y="26897"/>
                  </a:lnTo>
                  <a:lnTo>
                    <a:pt x="458" y="27041"/>
                  </a:lnTo>
                  <a:lnTo>
                    <a:pt x="550" y="27172"/>
                  </a:lnTo>
                  <a:lnTo>
                    <a:pt x="655" y="27303"/>
                  </a:lnTo>
                  <a:lnTo>
                    <a:pt x="759" y="27420"/>
                  </a:lnTo>
                  <a:lnTo>
                    <a:pt x="877" y="27538"/>
                  </a:lnTo>
                  <a:lnTo>
                    <a:pt x="995" y="27643"/>
                  </a:lnTo>
                  <a:lnTo>
                    <a:pt x="1125" y="27747"/>
                  </a:lnTo>
                  <a:lnTo>
                    <a:pt x="1256" y="27839"/>
                  </a:lnTo>
                  <a:lnTo>
                    <a:pt x="1400" y="27930"/>
                  </a:lnTo>
                  <a:lnTo>
                    <a:pt x="1544" y="28022"/>
                  </a:lnTo>
                  <a:lnTo>
                    <a:pt x="1701" y="28100"/>
                  </a:lnTo>
                  <a:lnTo>
                    <a:pt x="2027" y="28244"/>
                  </a:lnTo>
                  <a:lnTo>
                    <a:pt x="2367" y="28362"/>
                  </a:lnTo>
                  <a:lnTo>
                    <a:pt x="2734" y="28467"/>
                  </a:lnTo>
                  <a:lnTo>
                    <a:pt x="3126" y="28545"/>
                  </a:lnTo>
                  <a:lnTo>
                    <a:pt x="3531" y="28597"/>
                  </a:lnTo>
                  <a:lnTo>
                    <a:pt x="3963" y="28637"/>
                  </a:lnTo>
                  <a:lnTo>
                    <a:pt x="4407" y="28650"/>
                  </a:lnTo>
                  <a:lnTo>
                    <a:pt x="4865" y="28650"/>
                  </a:lnTo>
                  <a:lnTo>
                    <a:pt x="5336" y="28637"/>
                  </a:lnTo>
                  <a:lnTo>
                    <a:pt x="5819" y="28597"/>
                  </a:lnTo>
                  <a:lnTo>
                    <a:pt x="6316" y="28545"/>
                  </a:lnTo>
                  <a:lnTo>
                    <a:pt x="6839" y="28467"/>
                  </a:lnTo>
                  <a:lnTo>
                    <a:pt x="7362" y="28375"/>
                  </a:lnTo>
                  <a:lnTo>
                    <a:pt x="7885" y="28270"/>
                  </a:lnTo>
                  <a:lnTo>
                    <a:pt x="8435" y="28153"/>
                  </a:lnTo>
                  <a:lnTo>
                    <a:pt x="8971" y="28022"/>
                  </a:lnTo>
                  <a:lnTo>
                    <a:pt x="9533" y="27865"/>
                  </a:lnTo>
                  <a:lnTo>
                    <a:pt x="10095" y="27708"/>
                  </a:lnTo>
                  <a:lnTo>
                    <a:pt x="10657" y="27525"/>
                  </a:lnTo>
                  <a:lnTo>
                    <a:pt x="11220" y="27342"/>
                  </a:lnTo>
                  <a:lnTo>
                    <a:pt x="11782" y="27133"/>
                  </a:lnTo>
                  <a:lnTo>
                    <a:pt x="12357" y="26924"/>
                  </a:lnTo>
                  <a:lnTo>
                    <a:pt x="12919" y="26688"/>
                  </a:lnTo>
                  <a:lnTo>
                    <a:pt x="13482" y="26453"/>
                  </a:lnTo>
                  <a:lnTo>
                    <a:pt x="14044" y="26204"/>
                  </a:lnTo>
                  <a:lnTo>
                    <a:pt x="14606" y="25943"/>
                  </a:lnTo>
                  <a:lnTo>
                    <a:pt x="15168" y="25681"/>
                  </a:lnTo>
                  <a:lnTo>
                    <a:pt x="15718" y="25407"/>
                  </a:lnTo>
                  <a:lnTo>
                    <a:pt x="16254" y="25119"/>
                  </a:lnTo>
                  <a:lnTo>
                    <a:pt x="16790" y="24818"/>
                  </a:lnTo>
                  <a:lnTo>
                    <a:pt x="17313" y="24518"/>
                  </a:lnTo>
                  <a:lnTo>
                    <a:pt x="17823" y="24217"/>
                  </a:lnTo>
                  <a:lnTo>
                    <a:pt x="18333" y="23890"/>
                  </a:lnTo>
                  <a:lnTo>
                    <a:pt x="18817" y="23576"/>
                  </a:lnTo>
                  <a:lnTo>
                    <a:pt x="19300" y="23249"/>
                  </a:lnTo>
                  <a:lnTo>
                    <a:pt x="19758" y="22909"/>
                  </a:lnTo>
                  <a:lnTo>
                    <a:pt x="20203" y="22582"/>
                  </a:lnTo>
                  <a:lnTo>
                    <a:pt x="20634" y="22229"/>
                  </a:lnTo>
                  <a:lnTo>
                    <a:pt x="21039" y="21889"/>
                  </a:lnTo>
                  <a:lnTo>
                    <a:pt x="21432" y="21536"/>
                  </a:lnTo>
                  <a:lnTo>
                    <a:pt x="21811" y="21196"/>
                  </a:lnTo>
                  <a:lnTo>
                    <a:pt x="22164" y="20843"/>
                  </a:lnTo>
                  <a:lnTo>
                    <a:pt x="22491" y="20477"/>
                  </a:lnTo>
                  <a:lnTo>
                    <a:pt x="22792" y="20124"/>
                  </a:lnTo>
                  <a:lnTo>
                    <a:pt x="23066" y="19771"/>
                  </a:lnTo>
                  <a:lnTo>
                    <a:pt x="23328" y="19418"/>
                  </a:lnTo>
                  <a:lnTo>
                    <a:pt x="23550" y="19052"/>
                  </a:lnTo>
                  <a:lnTo>
                    <a:pt x="23759" y="18699"/>
                  </a:lnTo>
                  <a:lnTo>
                    <a:pt x="23929" y="18346"/>
                  </a:lnTo>
                  <a:lnTo>
                    <a:pt x="24060" y="17993"/>
                  </a:lnTo>
                  <a:lnTo>
                    <a:pt x="24178" y="17640"/>
                  </a:lnTo>
                  <a:lnTo>
                    <a:pt x="24217" y="17470"/>
                  </a:lnTo>
                  <a:lnTo>
                    <a:pt x="24256" y="17300"/>
                  </a:lnTo>
                  <a:lnTo>
                    <a:pt x="24282" y="17117"/>
                  </a:lnTo>
                  <a:lnTo>
                    <a:pt x="24295" y="16947"/>
                  </a:lnTo>
                  <a:lnTo>
                    <a:pt x="24308" y="16777"/>
                  </a:lnTo>
                  <a:lnTo>
                    <a:pt x="24308" y="16607"/>
                  </a:lnTo>
                  <a:lnTo>
                    <a:pt x="24295" y="16437"/>
                  </a:lnTo>
                  <a:lnTo>
                    <a:pt x="24282" y="16280"/>
                  </a:lnTo>
                  <a:lnTo>
                    <a:pt x="24256" y="16110"/>
                  </a:lnTo>
                  <a:lnTo>
                    <a:pt x="24217" y="15940"/>
                  </a:lnTo>
                  <a:lnTo>
                    <a:pt x="24178" y="15783"/>
                  </a:lnTo>
                  <a:lnTo>
                    <a:pt x="24112" y="15613"/>
                  </a:lnTo>
                  <a:lnTo>
                    <a:pt x="24008" y="15352"/>
                  </a:lnTo>
                  <a:lnTo>
                    <a:pt x="23903" y="15090"/>
                  </a:lnTo>
                  <a:lnTo>
                    <a:pt x="23772" y="14816"/>
                  </a:lnTo>
                  <a:lnTo>
                    <a:pt x="23628" y="14541"/>
                  </a:lnTo>
                  <a:lnTo>
                    <a:pt x="23485" y="14266"/>
                  </a:lnTo>
                  <a:lnTo>
                    <a:pt x="23315" y="13979"/>
                  </a:lnTo>
                  <a:lnTo>
                    <a:pt x="22961" y="13416"/>
                  </a:lnTo>
                  <a:lnTo>
                    <a:pt x="22569" y="12854"/>
                  </a:lnTo>
                  <a:lnTo>
                    <a:pt x="22138" y="12266"/>
                  </a:lnTo>
                  <a:lnTo>
                    <a:pt x="21667" y="11690"/>
                  </a:lnTo>
                  <a:lnTo>
                    <a:pt x="21157" y="11102"/>
                  </a:lnTo>
                  <a:lnTo>
                    <a:pt x="20634" y="10514"/>
                  </a:lnTo>
                  <a:lnTo>
                    <a:pt x="20072" y="9938"/>
                  </a:lnTo>
                  <a:lnTo>
                    <a:pt x="19483" y="9350"/>
                  </a:lnTo>
                  <a:lnTo>
                    <a:pt x="18882" y="8762"/>
                  </a:lnTo>
                  <a:lnTo>
                    <a:pt x="18254" y="8186"/>
                  </a:lnTo>
                  <a:lnTo>
                    <a:pt x="17601" y="7611"/>
                  </a:lnTo>
                  <a:lnTo>
                    <a:pt x="16947" y="7049"/>
                  </a:lnTo>
                  <a:lnTo>
                    <a:pt x="16280" y="6499"/>
                  </a:lnTo>
                  <a:lnTo>
                    <a:pt x="15600" y="5950"/>
                  </a:lnTo>
                  <a:lnTo>
                    <a:pt x="14907" y="5414"/>
                  </a:lnTo>
                  <a:lnTo>
                    <a:pt x="14214" y="4891"/>
                  </a:lnTo>
                  <a:lnTo>
                    <a:pt x="13521" y="4381"/>
                  </a:lnTo>
                  <a:lnTo>
                    <a:pt x="12828" y="3897"/>
                  </a:lnTo>
                  <a:lnTo>
                    <a:pt x="12135" y="3427"/>
                  </a:lnTo>
                  <a:lnTo>
                    <a:pt x="11442" y="2969"/>
                  </a:lnTo>
                  <a:lnTo>
                    <a:pt x="10762" y="2538"/>
                  </a:lnTo>
                  <a:lnTo>
                    <a:pt x="10095" y="2132"/>
                  </a:lnTo>
                  <a:lnTo>
                    <a:pt x="9441" y="1740"/>
                  </a:lnTo>
                  <a:lnTo>
                    <a:pt x="8801" y="1374"/>
                  </a:lnTo>
                  <a:lnTo>
                    <a:pt x="8186" y="1047"/>
                  </a:lnTo>
                  <a:lnTo>
                    <a:pt x="7585" y="733"/>
                  </a:lnTo>
                  <a:lnTo>
                    <a:pt x="7009" y="459"/>
                  </a:lnTo>
                  <a:lnTo>
                    <a:pt x="6460" y="210"/>
                  </a:lnTo>
                  <a:lnTo>
                    <a:pt x="593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Google Shape;1803;p38">
              <a:extLst>
                <a:ext uri="{FF2B5EF4-FFF2-40B4-BE49-F238E27FC236}">
                  <a16:creationId xmlns:a16="http://schemas.microsoft.com/office/drawing/2014/main" id="{46B63142-9236-8ED6-9A64-BBDDCA2AA14E}"/>
                </a:ext>
              </a:extLst>
            </p:cNvPr>
            <p:cNvSpPr/>
            <p:nvPr/>
          </p:nvSpPr>
          <p:spPr>
            <a:xfrm>
              <a:off x="1990525" y="1715975"/>
              <a:ext cx="347825" cy="401125"/>
            </a:xfrm>
            <a:custGeom>
              <a:avLst/>
              <a:gdLst/>
              <a:ahLst/>
              <a:cxnLst/>
              <a:rect l="l" t="t" r="r" b="b"/>
              <a:pathLst>
                <a:path w="13913" h="16045" extrusionOk="0">
                  <a:moveTo>
                    <a:pt x="2472" y="1"/>
                  </a:moveTo>
                  <a:lnTo>
                    <a:pt x="2393" y="27"/>
                  </a:lnTo>
                  <a:lnTo>
                    <a:pt x="2315" y="53"/>
                  </a:lnTo>
                  <a:lnTo>
                    <a:pt x="2223" y="92"/>
                  </a:lnTo>
                  <a:lnTo>
                    <a:pt x="2132" y="158"/>
                  </a:lnTo>
                  <a:lnTo>
                    <a:pt x="2040" y="223"/>
                  </a:lnTo>
                  <a:lnTo>
                    <a:pt x="1949" y="315"/>
                  </a:lnTo>
                  <a:lnTo>
                    <a:pt x="1870" y="406"/>
                  </a:lnTo>
                  <a:lnTo>
                    <a:pt x="1779" y="524"/>
                  </a:lnTo>
                  <a:lnTo>
                    <a:pt x="1622" y="772"/>
                  </a:lnTo>
                  <a:lnTo>
                    <a:pt x="1452" y="1073"/>
                  </a:lnTo>
                  <a:lnTo>
                    <a:pt x="1308" y="1400"/>
                  </a:lnTo>
                  <a:lnTo>
                    <a:pt x="1164" y="1779"/>
                  </a:lnTo>
                  <a:lnTo>
                    <a:pt x="1020" y="2185"/>
                  </a:lnTo>
                  <a:lnTo>
                    <a:pt x="889" y="2629"/>
                  </a:lnTo>
                  <a:lnTo>
                    <a:pt x="759" y="3087"/>
                  </a:lnTo>
                  <a:lnTo>
                    <a:pt x="654" y="3584"/>
                  </a:lnTo>
                  <a:lnTo>
                    <a:pt x="536" y="4107"/>
                  </a:lnTo>
                  <a:lnTo>
                    <a:pt x="445" y="4643"/>
                  </a:lnTo>
                  <a:lnTo>
                    <a:pt x="353" y="5192"/>
                  </a:lnTo>
                  <a:lnTo>
                    <a:pt x="275" y="5754"/>
                  </a:lnTo>
                  <a:lnTo>
                    <a:pt x="209" y="6343"/>
                  </a:lnTo>
                  <a:lnTo>
                    <a:pt x="144" y="6918"/>
                  </a:lnTo>
                  <a:lnTo>
                    <a:pt x="92" y="7519"/>
                  </a:lnTo>
                  <a:lnTo>
                    <a:pt x="53" y="8108"/>
                  </a:lnTo>
                  <a:lnTo>
                    <a:pt x="26" y="8709"/>
                  </a:lnTo>
                  <a:lnTo>
                    <a:pt x="13" y="9298"/>
                  </a:lnTo>
                  <a:lnTo>
                    <a:pt x="0" y="9886"/>
                  </a:lnTo>
                  <a:lnTo>
                    <a:pt x="13" y="10474"/>
                  </a:lnTo>
                  <a:lnTo>
                    <a:pt x="26" y="11037"/>
                  </a:lnTo>
                  <a:lnTo>
                    <a:pt x="53" y="11586"/>
                  </a:lnTo>
                  <a:lnTo>
                    <a:pt x="92" y="12122"/>
                  </a:lnTo>
                  <a:lnTo>
                    <a:pt x="157" y="12645"/>
                  </a:lnTo>
                  <a:lnTo>
                    <a:pt x="223" y="13142"/>
                  </a:lnTo>
                  <a:lnTo>
                    <a:pt x="301" y="13600"/>
                  </a:lnTo>
                  <a:lnTo>
                    <a:pt x="406" y="14044"/>
                  </a:lnTo>
                  <a:lnTo>
                    <a:pt x="510" y="14449"/>
                  </a:lnTo>
                  <a:lnTo>
                    <a:pt x="641" y="14829"/>
                  </a:lnTo>
                  <a:lnTo>
                    <a:pt x="706" y="14999"/>
                  </a:lnTo>
                  <a:lnTo>
                    <a:pt x="798" y="15156"/>
                  </a:lnTo>
                  <a:lnTo>
                    <a:pt x="903" y="15299"/>
                  </a:lnTo>
                  <a:lnTo>
                    <a:pt x="1033" y="15430"/>
                  </a:lnTo>
                  <a:lnTo>
                    <a:pt x="1164" y="15548"/>
                  </a:lnTo>
                  <a:lnTo>
                    <a:pt x="1321" y="15652"/>
                  </a:lnTo>
                  <a:lnTo>
                    <a:pt x="1478" y="15744"/>
                  </a:lnTo>
                  <a:lnTo>
                    <a:pt x="1661" y="15822"/>
                  </a:lnTo>
                  <a:lnTo>
                    <a:pt x="1857" y="15888"/>
                  </a:lnTo>
                  <a:lnTo>
                    <a:pt x="2053" y="15940"/>
                  </a:lnTo>
                  <a:lnTo>
                    <a:pt x="2262" y="15979"/>
                  </a:lnTo>
                  <a:lnTo>
                    <a:pt x="2485" y="16005"/>
                  </a:lnTo>
                  <a:lnTo>
                    <a:pt x="2720" y="16032"/>
                  </a:lnTo>
                  <a:lnTo>
                    <a:pt x="2968" y="16045"/>
                  </a:lnTo>
                  <a:lnTo>
                    <a:pt x="3217" y="16045"/>
                  </a:lnTo>
                  <a:lnTo>
                    <a:pt x="3478" y="16032"/>
                  </a:lnTo>
                  <a:lnTo>
                    <a:pt x="3753" y="16005"/>
                  </a:lnTo>
                  <a:lnTo>
                    <a:pt x="4028" y="15979"/>
                  </a:lnTo>
                  <a:lnTo>
                    <a:pt x="4302" y="15940"/>
                  </a:lnTo>
                  <a:lnTo>
                    <a:pt x="4590" y="15888"/>
                  </a:lnTo>
                  <a:lnTo>
                    <a:pt x="5178" y="15770"/>
                  </a:lnTo>
                  <a:lnTo>
                    <a:pt x="5793" y="15613"/>
                  </a:lnTo>
                  <a:lnTo>
                    <a:pt x="6407" y="15430"/>
                  </a:lnTo>
                  <a:lnTo>
                    <a:pt x="7022" y="15208"/>
                  </a:lnTo>
                  <a:lnTo>
                    <a:pt x="7650" y="14959"/>
                  </a:lnTo>
                  <a:lnTo>
                    <a:pt x="8277" y="14698"/>
                  </a:lnTo>
                  <a:lnTo>
                    <a:pt x="8879" y="14410"/>
                  </a:lnTo>
                  <a:lnTo>
                    <a:pt x="9480" y="14096"/>
                  </a:lnTo>
                  <a:lnTo>
                    <a:pt x="10068" y="13770"/>
                  </a:lnTo>
                  <a:lnTo>
                    <a:pt x="10618" y="13430"/>
                  </a:lnTo>
                  <a:lnTo>
                    <a:pt x="11154" y="13063"/>
                  </a:lnTo>
                  <a:lnTo>
                    <a:pt x="11651" y="12697"/>
                  </a:lnTo>
                  <a:lnTo>
                    <a:pt x="11886" y="12514"/>
                  </a:lnTo>
                  <a:lnTo>
                    <a:pt x="12121" y="12318"/>
                  </a:lnTo>
                  <a:lnTo>
                    <a:pt x="12331" y="12135"/>
                  </a:lnTo>
                  <a:lnTo>
                    <a:pt x="12540" y="11939"/>
                  </a:lnTo>
                  <a:lnTo>
                    <a:pt x="12723" y="11743"/>
                  </a:lnTo>
                  <a:lnTo>
                    <a:pt x="12906" y="11547"/>
                  </a:lnTo>
                  <a:lnTo>
                    <a:pt x="13076" y="11351"/>
                  </a:lnTo>
                  <a:lnTo>
                    <a:pt x="13233" y="11154"/>
                  </a:lnTo>
                  <a:lnTo>
                    <a:pt x="13364" y="10958"/>
                  </a:lnTo>
                  <a:lnTo>
                    <a:pt x="13494" y="10762"/>
                  </a:lnTo>
                  <a:lnTo>
                    <a:pt x="13599" y="10566"/>
                  </a:lnTo>
                  <a:lnTo>
                    <a:pt x="13704" y="10370"/>
                  </a:lnTo>
                  <a:lnTo>
                    <a:pt x="13769" y="10187"/>
                  </a:lnTo>
                  <a:lnTo>
                    <a:pt x="13834" y="9991"/>
                  </a:lnTo>
                  <a:lnTo>
                    <a:pt x="13873" y="9795"/>
                  </a:lnTo>
                  <a:lnTo>
                    <a:pt x="13900" y="9611"/>
                  </a:lnTo>
                  <a:lnTo>
                    <a:pt x="13913" y="9415"/>
                  </a:lnTo>
                  <a:lnTo>
                    <a:pt x="13887" y="9232"/>
                  </a:lnTo>
                  <a:lnTo>
                    <a:pt x="13860" y="9049"/>
                  </a:lnTo>
                  <a:lnTo>
                    <a:pt x="13808" y="8879"/>
                  </a:lnTo>
                  <a:lnTo>
                    <a:pt x="13730" y="8696"/>
                  </a:lnTo>
                  <a:lnTo>
                    <a:pt x="13651" y="8513"/>
                  </a:lnTo>
                  <a:lnTo>
                    <a:pt x="13455" y="8147"/>
                  </a:lnTo>
                  <a:lnTo>
                    <a:pt x="13233" y="7768"/>
                  </a:lnTo>
                  <a:lnTo>
                    <a:pt x="12971" y="7376"/>
                  </a:lnTo>
                  <a:lnTo>
                    <a:pt x="12671" y="6983"/>
                  </a:lnTo>
                  <a:lnTo>
                    <a:pt x="12344" y="6591"/>
                  </a:lnTo>
                  <a:lnTo>
                    <a:pt x="12004" y="6199"/>
                  </a:lnTo>
                  <a:lnTo>
                    <a:pt x="11624" y="5806"/>
                  </a:lnTo>
                  <a:lnTo>
                    <a:pt x="11232" y="5401"/>
                  </a:lnTo>
                  <a:lnTo>
                    <a:pt x="10814" y="5009"/>
                  </a:lnTo>
                  <a:lnTo>
                    <a:pt x="10395" y="4630"/>
                  </a:lnTo>
                  <a:lnTo>
                    <a:pt x="9951" y="4237"/>
                  </a:lnTo>
                  <a:lnTo>
                    <a:pt x="9493" y="3858"/>
                  </a:lnTo>
                  <a:lnTo>
                    <a:pt x="9036" y="3492"/>
                  </a:lnTo>
                  <a:lnTo>
                    <a:pt x="8565" y="3139"/>
                  </a:lnTo>
                  <a:lnTo>
                    <a:pt x="8094" y="2786"/>
                  </a:lnTo>
                  <a:lnTo>
                    <a:pt x="7623" y="2459"/>
                  </a:lnTo>
                  <a:lnTo>
                    <a:pt x="7166" y="2132"/>
                  </a:lnTo>
                  <a:lnTo>
                    <a:pt x="6695" y="1832"/>
                  </a:lnTo>
                  <a:lnTo>
                    <a:pt x="6237" y="1544"/>
                  </a:lnTo>
                  <a:lnTo>
                    <a:pt x="5793" y="1282"/>
                  </a:lnTo>
                  <a:lnTo>
                    <a:pt x="5361" y="1034"/>
                  </a:lnTo>
                  <a:lnTo>
                    <a:pt x="4943" y="812"/>
                  </a:lnTo>
                  <a:lnTo>
                    <a:pt x="4551" y="615"/>
                  </a:lnTo>
                  <a:lnTo>
                    <a:pt x="4171" y="445"/>
                  </a:lnTo>
                  <a:lnTo>
                    <a:pt x="3818" y="289"/>
                  </a:lnTo>
                  <a:lnTo>
                    <a:pt x="3478" y="171"/>
                  </a:lnTo>
                  <a:lnTo>
                    <a:pt x="3178" y="79"/>
                  </a:lnTo>
                  <a:lnTo>
                    <a:pt x="2916" y="27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Google Shape;1804;p38">
              <a:extLst>
                <a:ext uri="{FF2B5EF4-FFF2-40B4-BE49-F238E27FC236}">
                  <a16:creationId xmlns:a16="http://schemas.microsoft.com/office/drawing/2014/main" id="{5FCAD427-4B09-9898-0B50-8BF14C9C686C}"/>
                </a:ext>
              </a:extLst>
            </p:cNvPr>
            <p:cNvSpPr/>
            <p:nvPr/>
          </p:nvSpPr>
          <p:spPr>
            <a:xfrm>
              <a:off x="3258200" y="1587200"/>
              <a:ext cx="656100" cy="709375"/>
            </a:xfrm>
            <a:custGeom>
              <a:avLst/>
              <a:gdLst/>
              <a:ahLst/>
              <a:cxnLst/>
              <a:rect l="l" t="t" r="r" b="b"/>
              <a:pathLst>
                <a:path w="26244" h="28375" extrusionOk="0">
                  <a:moveTo>
                    <a:pt x="23157" y="0"/>
                  </a:moveTo>
                  <a:lnTo>
                    <a:pt x="22870" y="13"/>
                  </a:lnTo>
                  <a:lnTo>
                    <a:pt x="22556" y="26"/>
                  </a:lnTo>
                  <a:lnTo>
                    <a:pt x="22229" y="65"/>
                  </a:lnTo>
                  <a:lnTo>
                    <a:pt x="21536" y="157"/>
                  </a:lnTo>
                  <a:lnTo>
                    <a:pt x="20791" y="275"/>
                  </a:lnTo>
                  <a:lnTo>
                    <a:pt x="19993" y="432"/>
                  </a:lnTo>
                  <a:lnTo>
                    <a:pt x="19156" y="628"/>
                  </a:lnTo>
                  <a:lnTo>
                    <a:pt x="18280" y="850"/>
                  </a:lnTo>
                  <a:lnTo>
                    <a:pt x="17365" y="1112"/>
                  </a:lnTo>
                  <a:lnTo>
                    <a:pt x="16423" y="1399"/>
                  </a:lnTo>
                  <a:lnTo>
                    <a:pt x="15469" y="1700"/>
                  </a:lnTo>
                  <a:lnTo>
                    <a:pt x="14501" y="2040"/>
                  </a:lnTo>
                  <a:lnTo>
                    <a:pt x="13521" y="2406"/>
                  </a:lnTo>
                  <a:lnTo>
                    <a:pt x="12527" y="2785"/>
                  </a:lnTo>
                  <a:lnTo>
                    <a:pt x="11533" y="3191"/>
                  </a:lnTo>
                  <a:lnTo>
                    <a:pt x="10552" y="3622"/>
                  </a:lnTo>
                  <a:lnTo>
                    <a:pt x="9572" y="4067"/>
                  </a:lnTo>
                  <a:lnTo>
                    <a:pt x="8617" y="4524"/>
                  </a:lnTo>
                  <a:lnTo>
                    <a:pt x="7676" y="5008"/>
                  </a:lnTo>
                  <a:lnTo>
                    <a:pt x="6760" y="5492"/>
                  </a:lnTo>
                  <a:lnTo>
                    <a:pt x="5871" y="6002"/>
                  </a:lnTo>
                  <a:lnTo>
                    <a:pt x="5035" y="6525"/>
                  </a:lnTo>
                  <a:lnTo>
                    <a:pt x="4629" y="6786"/>
                  </a:lnTo>
                  <a:lnTo>
                    <a:pt x="4224" y="7048"/>
                  </a:lnTo>
                  <a:lnTo>
                    <a:pt x="3845" y="7309"/>
                  </a:lnTo>
                  <a:lnTo>
                    <a:pt x="3479" y="7584"/>
                  </a:lnTo>
                  <a:lnTo>
                    <a:pt x="3112" y="7859"/>
                  </a:lnTo>
                  <a:lnTo>
                    <a:pt x="2772" y="8133"/>
                  </a:lnTo>
                  <a:lnTo>
                    <a:pt x="2446" y="8408"/>
                  </a:lnTo>
                  <a:lnTo>
                    <a:pt x="2132" y="8682"/>
                  </a:lnTo>
                  <a:lnTo>
                    <a:pt x="1831" y="8957"/>
                  </a:lnTo>
                  <a:lnTo>
                    <a:pt x="1543" y="9232"/>
                  </a:lnTo>
                  <a:lnTo>
                    <a:pt x="1282" y="9519"/>
                  </a:lnTo>
                  <a:lnTo>
                    <a:pt x="1033" y="9794"/>
                  </a:lnTo>
                  <a:lnTo>
                    <a:pt x="798" y="10081"/>
                  </a:lnTo>
                  <a:lnTo>
                    <a:pt x="589" y="10356"/>
                  </a:lnTo>
                  <a:lnTo>
                    <a:pt x="497" y="10500"/>
                  </a:lnTo>
                  <a:lnTo>
                    <a:pt x="406" y="10644"/>
                  </a:lnTo>
                  <a:lnTo>
                    <a:pt x="327" y="10801"/>
                  </a:lnTo>
                  <a:lnTo>
                    <a:pt x="262" y="10944"/>
                  </a:lnTo>
                  <a:lnTo>
                    <a:pt x="197" y="11101"/>
                  </a:lnTo>
                  <a:lnTo>
                    <a:pt x="144" y="11271"/>
                  </a:lnTo>
                  <a:lnTo>
                    <a:pt x="105" y="11428"/>
                  </a:lnTo>
                  <a:lnTo>
                    <a:pt x="66" y="11598"/>
                  </a:lnTo>
                  <a:lnTo>
                    <a:pt x="40" y="11768"/>
                  </a:lnTo>
                  <a:lnTo>
                    <a:pt x="13" y="11938"/>
                  </a:lnTo>
                  <a:lnTo>
                    <a:pt x="0" y="12121"/>
                  </a:lnTo>
                  <a:lnTo>
                    <a:pt x="0" y="12304"/>
                  </a:lnTo>
                  <a:lnTo>
                    <a:pt x="13" y="12670"/>
                  </a:lnTo>
                  <a:lnTo>
                    <a:pt x="53" y="13037"/>
                  </a:lnTo>
                  <a:lnTo>
                    <a:pt x="131" y="13429"/>
                  </a:lnTo>
                  <a:lnTo>
                    <a:pt x="223" y="13821"/>
                  </a:lnTo>
                  <a:lnTo>
                    <a:pt x="353" y="14226"/>
                  </a:lnTo>
                  <a:lnTo>
                    <a:pt x="510" y="14645"/>
                  </a:lnTo>
                  <a:lnTo>
                    <a:pt x="680" y="15063"/>
                  </a:lnTo>
                  <a:lnTo>
                    <a:pt x="876" y="15482"/>
                  </a:lnTo>
                  <a:lnTo>
                    <a:pt x="1112" y="15913"/>
                  </a:lnTo>
                  <a:lnTo>
                    <a:pt x="1347" y="16345"/>
                  </a:lnTo>
                  <a:lnTo>
                    <a:pt x="1622" y="16776"/>
                  </a:lnTo>
                  <a:lnTo>
                    <a:pt x="1909" y="17221"/>
                  </a:lnTo>
                  <a:lnTo>
                    <a:pt x="2210" y="17665"/>
                  </a:lnTo>
                  <a:lnTo>
                    <a:pt x="2537" y="18097"/>
                  </a:lnTo>
                  <a:lnTo>
                    <a:pt x="2877" y="18541"/>
                  </a:lnTo>
                  <a:lnTo>
                    <a:pt x="3230" y="18986"/>
                  </a:lnTo>
                  <a:lnTo>
                    <a:pt x="3609" y="19430"/>
                  </a:lnTo>
                  <a:lnTo>
                    <a:pt x="4002" y="19862"/>
                  </a:lnTo>
                  <a:lnTo>
                    <a:pt x="4394" y="20307"/>
                  </a:lnTo>
                  <a:lnTo>
                    <a:pt x="4812" y="20738"/>
                  </a:lnTo>
                  <a:lnTo>
                    <a:pt x="5244" y="21170"/>
                  </a:lnTo>
                  <a:lnTo>
                    <a:pt x="5675" y="21588"/>
                  </a:lnTo>
                  <a:lnTo>
                    <a:pt x="6120" y="22006"/>
                  </a:lnTo>
                  <a:lnTo>
                    <a:pt x="6577" y="22425"/>
                  </a:lnTo>
                  <a:lnTo>
                    <a:pt x="7048" y="22830"/>
                  </a:lnTo>
                  <a:lnTo>
                    <a:pt x="7519" y="23222"/>
                  </a:lnTo>
                  <a:lnTo>
                    <a:pt x="8003" y="23602"/>
                  </a:lnTo>
                  <a:lnTo>
                    <a:pt x="8486" y="23981"/>
                  </a:lnTo>
                  <a:lnTo>
                    <a:pt x="8970" y="24360"/>
                  </a:lnTo>
                  <a:lnTo>
                    <a:pt x="9454" y="24713"/>
                  </a:lnTo>
                  <a:lnTo>
                    <a:pt x="9951" y="25053"/>
                  </a:lnTo>
                  <a:lnTo>
                    <a:pt x="10448" y="25393"/>
                  </a:lnTo>
                  <a:lnTo>
                    <a:pt x="10945" y="25707"/>
                  </a:lnTo>
                  <a:lnTo>
                    <a:pt x="11442" y="26008"/>
                  </a:lnTo>
                  <a:lnTo>
                    <a:pt x="11938" y="26308"/>
                  </a:lnTo>
                  <a:lnTo>
                    <a:pt x="12435" y="26583"/>
                  </a:lnTo>
                  <a:lnTo>
                    <a:pt x="12919" y="26831"/>
                  </a:lnTo>
                  <a:lnTo>
                    <a:pt x="13403" y="27080"/>
                  </a:lnTo>
                  <a:lnTo>
                    <a:pt x="13887" y="27302"/>
                  </a:lnTo>
                  <a:lnTo>
                    <a:pt x="14357" y="27498"/>
                  </a:lnTo>
                  <a:lnTo>
                    <a:pt x="14828" y="27681"/>
                  </a:lnTo>
                  <a:lnTo>
                    <a:pt x="15286" y="27851"/>
                  </a:lnTo>
                  <a:lnTo>
                    <a:pt x="15743" y="27995"/>
                  </a:lnTo>
                  <a:lnTo>
                    <a:pt x="16188" y="28113"/>
                  </a:lnTo>
                  <a:lnTo>
                    <a:pt x="16619" y="28217"/>
                  </a:lnTo>
                  <a:lnTo>
                    <a:pt x="17038" y="28296"/>
                  </a:lnTo>
                  <a:lnTo>
                    <a:pt x="17443" y="28335"/>
                  </a:lnTo>
                  <a:lnTo>
                    <a:pt x="17849" y="28361"/>
                  </a:lnTo>
                  <a:lnTo>
                    <a:pt x="18228" y="28374"/>
                  </a:lnTo>
                  <a:lnTo>
                    <a:pt x="18594" y="28348"/>
                  </a:lnTo>
                  <a:lnTo>
                    <a:pt x="18934" y="28296"/>
                  </a:lnTo>
                  <a:lnTo>
                    <a:pt x="19104" y="28257"/>
                  </a:lnTo>
                  <a:lnTo>
                    <a:pt x="19274" y="28204"/>
                  </a:lnTo>
                  <a:lnTo>
                    <a:pt x="19431" y="28152"/>
                  </a:lnTo>
                  <a:lnTo>
                    <a:pt x="19588" y="28100"/>
                  </a:lnTo>
                  <a:lnTo>
                    <a:pt x="19745" y="28034"/>
                  </a:lnTo>
                  <a:lnTo>
                    <a:pt x="19888" y="27956"/>
                  </a:lnTo>
                  <a:lnTo>
                    <a:pt x="20032" y="27877"/>
                  </a:lnTo>
                  <a:lnTo>
                    <a:pt x="20163" y="27786"/>
                  </a:lnTo>
                  <a:lnTo>
                    <a:pt x="20294" y="27694"/>
                  </a:lnTo>
                  <a:lnTo>
                    <a:pt x="20411" y="27590"/>
                  </a:lnTo>
                  <a:lnTo>
                    <a:pt x="20542" y="27485"/>
                  </a:lnTo>
                  <a:lnTo>
                    <a:pt x="20647" y="27354"/>
                  </a:lnTo>
                  <a:lnTo>
                    <a:pt x="20764" y="27237"/>
                  </a:lnTo>
                  <a:lnTo>
                    <a:pt x="20869" y="27093"/>
                  </a:lnTo>
                  <a:lnTo>
                    <a:pt x="21065" y="26805"/>
                  </a:lnTo>
                  <a:lnTo>
                    <a:pt x="21261" y="26504"/>
                  </a:lnTo>
                  <a:lnTo>
                    <a:pt x="21457" y="26178"/>
                  </a:lnTo>
                  <a:lnTo>
                    <a:pt x="21654" y="25838"/>
                  </a:lnTo>
                  <a:lnTo>
                    <a:pt x="21837" y="25485"/>
                  </a:lnTo>
                  <a:lnTo>
                    <a:pt x="22033" y="25105"/>
                  </a:lnTo>
                  <a:lnTo>
                    <a:pt x="22216" y="24726"/>
                  </a:lnTo>
                  <a:lnTo>
                    <a:pt x="22399" y="24334"/>
                  </a:lnTo>
                  <a:lnTo>
                    <a:pt x="22752" y="23497"/>
                  </a:lnTo>
                  <a:lnTo>
                    <a:pt x="23092" y="22608"/>
                  </a:lnTo>
                  <a:lnTo>
                    <a:pt x="23419" y="21693"/>
                  </a:lnTo>
                  <a:lnTo>
                    <a:pt x="23746" y="20738"/>
                  </a:lnTo>
                  <a:lnTo>
                    <a:pt x="24046" y="19744"/>
                  </a:lnTo>
                  <a:lnTo>
                    <a:pt x="24334" y="18737"/>
                  </a:lnTo>
                  <a:lnTo>
                    <a:pt x="24596" y="17705"/>
                  </a:lnTo>
                  <a:lnTo>
                    <a:pt x="24844" y="16645"/>
                  </a:lnTo>
                  <a:lnTo>
                    <a:pt x="25079" y="15586"/>
                  </a:lnTo>
                  <a:lnTo>
                    <a:pt x="25302" y="14527"/>
                  </a:lnTo>
                  <a:lnTo>
                    <a:pt x="25498" y="13455"/>
                  </a:lnTo>
                  <a:lnTo>
                    <a:pt x="25668" y="12396"/>
                  </a:lnTo>
                  <a:lnTo>
                    <a:pt x="25825" y="11350"/>
                  </a:lnTo>
                  <a:lnTo>
                    <a:pt x="25955" y="10317"/>
                  </a:lnTo>
                  <a:lnTo>
                    <a:pt x="26060" y="9297"/>
                  </a:lnTo>
                  <a:lnTo>
                    <a:pt x="26152" y="8316"/>
                  </a:lnTo>
                  <a:lnTo>
                    <a:pt x="26204" y="7362"/>
                  </a:lnTo>
                  <a:lnTo>
                    <a:pt x="26243" y="6433"/>
                  </a:lnTo>
                  <a:lnTo>
                    <a:pt x="26243" y="5557"/>
                  </a:lnTo>
                  <a:lnTo>
                    <a:pt x="26230" y="4720"/>
                  </a:lnTo>
                  <a:lnTo>
                    <a:pt x="26204" y="4328"/>
                  </a:lnTo>
                  <a:lnTo>
                    <a:pt x="26178" y="3949"/>
                  </a:lnTo>
                  <a:lnTo>
                    <a:pt x="26139" y="3570"/>
                  </a:lnTo>
                  <a:lnTo>
                    <a:pt x="26099" y="3217"/>
                  </a:lnTo>
                  <a:lnTo>
                    <a:pt x="26047" y="2877"/>
                  </a:lnTo>
                  <a:lnTo>
                    <a:pt x="25995" y="2563"/>
                  </a:lnTo>
                  <a:lnTo>
                    <a:pt x="25929" y="2249"/>
                  </a:lnTo>
                  <a:lnTo>
                    <a:pt x="25851" y="1961"/>
                  </a:lnTo>
                  <a:lnTo>
                    <a:pt x="25772" y="1687"/>
                  </a:lnTo>
                  <a:lnTo>
                    <a:pt x="25681" y="1438"/>
                  </a:lnTo>
                  <a:lnTo>
                    <a:pt x="25589" y="1203"/>
                  </a:lnTo>
                  <a:lnTo>
                    <a:pt x="25485" y="994"/>
                  </a:lnTo>
                  <a:lnTo>
                    <a:pt x="25367" y="798"/>
                  </a:lnTo>
                  <a:lnTo>
                    <a:pt x="25249" y="628"/>
                  </a:lnTo>
                  <a:lnTo>
                    <a:pt x="25119" y="484"/>
                  </a:lnTo>
                  <a:lnTo>
                    <a:pt x="24988" y="353"/>
                  </a:lnTo>
                  <a:lnTo>
                    <a:pt x="24857" y="275"/>
                  </a:lnTo>
                  <a:lnTo>
                    <a:pt x="24713" y="196"/>
                  </a:lnTo>
                  <a:lnTo>
                    <a:pt x="24556" y="144"/>
                  </a:lnTo>
                  <a:lnTo>
                    <a:pt x="24373" y="92"/>
                  </a:lnTo>
                  <a:lnTo>
                    <a:pt x="24164" y="52"/>
                  </a:lnTo>
                  <a:lnTo>
                    <a:pt x="23942" y="26"/>
                  </a:lnTo>
                  <a:lnTo>
                    <a:pt x="23693" y="0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Google Shape;1805;p38">
              <a:extLst>
                <a:ext uri="{FF2B5EF4-FFF2-40B4-BE49-F238E27FC236}">
                  <a16:creationId xmlns:a16="http://schemas.microsoft.com/office/drawing/2014/main" id="{EF4CD7B2-A74D-8F04-18A6-1AC8C2675BE1}"/>
                </a:ext>
              </a:extLst>
            </p:cNvPr>
            <p:cNvSpPr/>
            <p:nvPr/>
          </p:nvSpPr>
          <p:spPr>
            <a:xfrm>
              <a:off x="3258200" y="1587200"/>
              <a:ext cx="586475" cy="709375"/>
            </a:xfrm>
            <a:custGeom>
              <a:avLst/>
              <a:gdLst/>
              <a:ahLst/>
              <a:cxnLst/>
              <a:rect l="l" t="t" r="r" b="b"/>
              <a:pathLst>
                <a:path w="23459" h="28375" extrusionOk="0">
                  <a:moveTo>
                    <a:pt x="22974" y="0"/>
                  </a:moveTo>
                  <a:lnTo>
                    <a:pt x="22425" y="39"/>
                  </a:lnTo>
                  <a:lnTo>
                    <a:pt x="21837" y="105"/>
                  </a:lnTo>
                  <a:lnTo>
                    <a:pt x="21196" y="209"/>
                  </a:lnTo>
                  <a:lnTo>
                    <a:pt x="20529" y="327"/>
                  </a:lnTo>
                  <a:lnTo>
                    <a:pt x="19810" y="471"/>
                  </a:lnTo>
                  <a:lnTo>
                    <a:pt x="19078" y="654"/>
                  </a:lnTo>
                  <a:lnTo>
                    <a:pt x="18306" y="850"/>
                  </a:lnTo>
                  <a:lnTo>
                    <a:pt x="17509" y="1072"/>
                  </a:lnTo>
                  <a:lnTo>
                    <a:pt x="16698" y="1308"/>
                  </a:lnTo>
                  <a:lnTo>
                    <a:pt x="15861" y="1569"/>
                  </a:lnTo>
                  <a:lnTo>
                    <a:pt x="15011" y="1857"/>
                  </a:lnTo>
                  <a:lnTo>
                    <a:pt x="14161" y="2158"/>
                  </a:lnTo>
                  <a:lnTo>
                    <a:pt x="13298" y="2484"/>
                  </a:lnTo>
                  <a:lnTo>
                    <a:pt x="12422" y="2824"/>
                  </a:lnTo>
                  <a:lnTo>
                    <a:pt x="11559" y="3177"/>
                  </a:lnTo>
                  <a:lnTo>
                    <a:pt x="10696" y="3557"/>
                  </a:lnTo>
                  <a:lnTo>
                    <a:pt x="9833" y="3936"/>
                  </a:lnTo>
                  <a:lnTo>
                    <a:pt x="8983" y="4341"/>
                  </a:lnTo>
                  <a:lnTo>
                    <a:pt x="8160" y="4747"/>
                  </a:lnTo>
                  <a:lnTo>
                    <a:pt x="7336" y="5178"/>
                  </a:lnTo>
                  <a:lnTo>
                    <a:pt x="6551" y="5610"/>
                  </a:lnTo>
                  <a:lnTo>
                    <a:pt x="5780" y="6054"/>
                  </a:lnTo>
                  <a:lnTo>
                    <a:pt x="5048" y="6512"/>
                  </a:lnTo>
                  <a:lnTo>
                    <a:pt x="4342" y="6969"/>
                  </a:lnTo>
                  <a:lnTo>
                    <a:pt x="3662" y="7440"/>
                  </a:lnTo>
                  <a:lnTo>
                    <a:pt x="3034" y="7924"/>
                  </a:lnTo>
                  <a:lnTo>
                    <a:pt x="2733" y="8159"/>
                  </a:lnTo>
                  <a:lnTo>
                    <a:pt x="2446" y="8395"/>
                  </a:lnTo>
                  <a:lnTo>
                    <a:pt x="2171" y="8643"/>
                  </a:lnTo>
                  <a:lnTo>
                    <a:pt x="1896" y="8892"/>
                  </a:lnTo>
                  <a:lnTo>
                    <a:pt x="1648" y="9127"/>
                  </a:lnTo>
                  <a:lnTo>
                    <a:pt x="1413" y="9375"/>
                  </a:lnTo>
                  <a:lnTo>
                    <a:pt x="1177" y="9624"/>
                  </a:lnTo>
                  <a:lnTo>
                    <a:pt x="968" y="9859"/>
                  </a:lnTo>
                  <a:lnTo>
                    <a:pt x="772" y="10108"/>
                  </a:lnTo>
                  <a:lnTo>
                    <a:pt x="589" y="10356"/>
                  </a:lnTo>
                  <a:lnTo>
                    <a:pt x="497" y="10500"/>
                  </a:lnTo>
                  <a:lnTo>
                    <a:pt x="406" y="10644"/>
                  </a:lnTo>
                  <a:lnTo>
                    <a:pt x="327" y="10801"/>
                  </a:lnTo>
                  <a:lnTo>
                    <a:pt x="262" y="10944"/>
                  </a:lnTo>
                  <a:lnTo>
                    <a:pt x="197" y="11101"/>
                  </a:lnTo>
                  <a:lnTo>
                    <a:pt x="144" y="11271"/>
                  </a:lnTo>
                  <a:lnTo>
                    <a:pt x="105" y="11428"/>
                  </a:lnTo>
                  <a:lnTo>
                    <a:pt x="66" y="11598"/>
                  </a:lnTo>
                  <a:lnTo>
                    <a:pt x="40" y="11768"/>
                  </a:lnTo>
                  <a:lnTo>
                    <a:pt x="13" y="11938"/>
                  </a:lnTo>
                  <a:lnTo>
                    <a:pt x="0" y="12121"/>
                  </a:lnTo>
                  <a:lnTo>
                    <a:pt x="0" y="12304"/>
                  </a:lnTo>
                  <a:lnTo>
                    <a:pt x="13" y="12670"/>
                  </a:lnTo>
                  <a:lnTo>
                    <a:pt x="53" y="13037"/>
                  </a:lnTo>
                  <a:lnTo>
                    <a:pt x="131" y="13429"/>
                  </a:lnTo>
                  <a:lnTo>
                    <a:pt x="223" y="13821"/>
                  </a:lnTo>
                  <a:lnTo>
                    <a:pt x="353" y="14226"/>
                  </a:lnTo>
                  <a:lnTo>
                    <a:pt x="510" y="14645"/>
                  </a:lnTo>
                  <a:lnTo>
                    <a:pt x="680" y="15063"/>
                  </a:lnTo>
                  <a:lnTo>
                    <a:pt x="876" y="15482"/>
                  </a:lnTo>
                  <a:lnTo>
                    <a:pt x="1112" y="15913"/>
                  </a:lnTo>
                  <a:lnTo>
                    <a:pt x="1347" y="16345"/>
                  </a:lnTo>
                  <a:lnTo>
                    <a:pt x="1622" y="16776"/>
                  </a:lnTo>
                  <a:lnTo>
                    <a:pt x="1909" y="17221"/>
                  </a:lnTo>
                  <a:lnTo>
                    <a:pt x="2210" y="17665"/>
                  </a:lnTo>
                  <a:lnTo>
                    <a:pt x="2537" y="18097"/>
                  </a:lnTo>
                  <a:lnTo>
                    <a:pt x="2877" y="18541"/>
                  </a:lnTo>
                  <a:lnTo>
                    <a:pt x="3230" y="18986"/>
                  </a:lnTo>
                  <a:lnTo>
                    <a:pt x="3609" y="19430"/>
                  </a:lnTo>
                  <a:lnTo>
                    <a:pt x="4002" y="19862"/>
                  </a:lnTo>
                  <a:lnTo>
                    <a:pt x="4394" y="20307"/>
                  </a:lnTo>
                  <a:lnTo>
                    <a:pt x="4812" y="20738"/>
                  </a:lnTo>
                  <a:lnTo>
                    <a:pt x="5244" y="21170"/>
                  </a:lnTo>
                  <a:lnTo>
                    <a:pt x="5675" y="21588"/>
                  </a:lnTo>
                  <a:lnTo>
                    <a:pt x="6120" y="22006"/>
                  </a:lnTo>
                  <a:lnTo>
                    <a:pt x="6577" y="22425"/>
                  </a:lnTo>
                  <a:lnTo>
                    <a:pt x="7048" y="22830"/>
                  </a:lnTo>
                  <a:lnTo>
                    <a:pt x="7519" y="23222"/>
                  </a:lnTo>
                  <a:lnTo>
                    <a:pt x="8003" y="23602"/>
                  </a:lnTo>
                  <a:lnTo>
                    <a:pt x="8486" y="23981"/>
                  </a:lnTo>
                  <a:lnTo>
                    <a:pt x="8970" y="24360"/>
                  </a:lnTo>
                  <a:lnTo>
                    <a:pt x="9454" y="24713"/>
                  </a:lnTo>
                  <a:lnTo>
                    <a:pt x="9951" y="25053"/>
                  </a:lnTo>
                  <a:lnTo>
                    <a:pt x="10448" y="25393"/>
                  </a:lnTo>
                  <a:lnTo>
                    <a:pt x="10945" y="25707"/>
                  </a:lnTo>
                  <a:lnTo>
                    <a:pt x="11442" y="26008"/>
                  </a:lnTo>
                  <a:lnTo>
                    <a:pt x="11938" y="26308"/>
                  </a:lnTo>
                  <a:lnTo>
                    <a:pt x="12435" y="26583"/>
                  </a:lnTo>
                  <a:lnTo>
                    <a:pt x="12919" y="26831"/>
                  </a:lnTo>
                  <a:lnTo>
                    <a:pt x="13403" y="27080"/>
                  </a:lnTo>
                  <a:lnTo>
                    <a:pt x="13887" y="27302"/>
                  </a:lnTo>
                  <a:lnTo>
                    <a:pt x="14357" y="27498"/>
                  </a:lnTo>
                  <a:lnTo>
                    <a:pt x="14828" y="27681"/>
                  </a:lnTo>
                  <a:lnTo>
                    <a:pt x="15286" y="27851"/>
                  </a:lnTo>
                  <a:lnTo>
                    <a:pt x="15743" y="27995"/>
                  </a:lnTo>
                  <a:lnTo>
                    <a:pt x="16188" y="28113"/>
                  </a:lnTo>
                  <a:lnTo>
                    <a:pt x="16619" y="28217"/>
                  </a:lnTo>
                  <a:lnTo>
                    <a:pt x="17038" y="28296"/>
                  </a:lnTo>
                  <a:lnTo>
                    <a:pt x="17443" y="28335"/>
                  </a:lnTo>
                  <a:lnTo>
                    <a:pt x="17849" y="28361"/>
                  </a:lnTo>
                  <a:lnTo>
                    <a:pt x="18228" y="28374"/>
                  </a:lnTo>
                  <a:lnTo>
                    <a:pt x="18594" y="28348"/>
                  </a:lnTo>
                  <a:lnTo>
                    <a:pt x="18934" y="28296"/>
                  </a:lnTo>
                  <a:lnTo>
                    <a:pt x="19104" y="28257"/>
                  </a:lnTo>
                  <a:lnTo>
                    <a:pt x="19274" y="28204"/>
                  </a:lnTo>
                  <a:lnTo>
                    <a:pt x="19431" y="28152"/>
                  </a:lnTo>
                  <a:lnTo>
                    <a:pt x="19588" y="28100"/>
                  </a:lnTo>
                  <a:lnTo>
                    <a:pt x="19745" y="28034"/>
                  </a:lnTo>
                  <a:lnTo>
                    <a:pt x="19888" y="27956"/>
                  </a:lnTo>
                  <a:lnTo>
                    <a:pt x="20032" y="27877"/>
                  </a:lnTo>
                  <a:lnTo>
                    <a:pt x="20163" y="27786"/>
                  </a:lnTo>
                  <a:lnTo>
                    <a:pt x="20294" y="27694"/>
                  </a:lnTo>
                  <a:lnTo>
                    <a:pt x="20411" y="27590"/>
                  </a:lnTo>
                  <a:lnTo>
                    <a:pt x="20542" y="27485"/>
                  </a:lnTo>
                  <a:lnTo>
                    <a:pt x="20647" y="27354"/>
                  </a:lnTo>
                  <a:lnTo>
                    <a:pt x="20764" y="27237"/>
                  </a:lnTo>
                  <a:lnTo>
                    <a:pt x="20869" y="27093"/>
                  </a:lnTo>
                  <a:lnTo>
                    <a:pt x="21078" y="26779"/>
                  </a:lnTo>
                  <a:lnTo>
                    <a:pt x="21301" y="26426"/>
                  </a:lnTo>
                  <a:lnTo>
                    <a:pt x="20961" y="26295"/>
                  </a:lnTo>
                  <a:lnTo>
                    <a:pt x="20608" y="26151"/>
                  </a:lnTo>
                  <a:lnTo>
                    <a:pt x="20255" y="25994"/>
                  </a:lnTo>
                  <a:lnTo>
                    <a:pt x="19901" y="25838"/>
                  </a:lnTo>
                  <a:lnTo>
                    <a:pt x="19195" y="25471"/>
                  </a:lnTo>
                  <a:lnTo>
                    <a:pt x="18476" y="25079"/>
                  </a:lnTo>
                  <a:lnTo>
                    <a:pt x="17744" y="24648"/>
                  </a:lnTo>
                  <a:lnTo>
                    <a:pt x="17012" y="24190"/>
                  </a:lnTo>
                  <a:lnTo>
                    <a:pt x="16293" y="23706"/>
                  </a:lnTo>
                  <a:lnTo>
                    <a:pt x="15573" y="23183"/>
                  </a:lnTo>
                  <a:lnTo>
                    <a:pt x="14854" y="22647"/>
                  </a:lnTo>
                  <a:lnTo>
                    <a:pt x="14148" y="22085"/>
                  </a:lnTo>
                  <a:lnTo>
                    <a:pt x="13455" y="21510"/>
                  </a:lnTo>
                  <a:lnTo>
                    <a:pt x="12775" y="20908"/>
                  </a:lnTo>
                  <a:lnTo>
                    <a:pt x="12121" y="20293"/>
                  </a:lnTo>
                  <a:lnTo>
                    <a:pt x="11481" y="19666"/>
                  </a:lnTo>
                  <a:lnTo>
                    <a:pt x="10879" y="19038"/>
                  </a:lnTo>
                  <a:lnTo>
                    <a:pt x="10291" y="18398"/>
                  </a:lnTo>
                  <a:lnTo>
                    <a:pt x="9742" y="17744"/>
                  </a:lnTo>
                  <a:lnTo>
                    <a:pt x="9219" y="17103"/>
                  </a:lnTo>
                  <a:lnTo>
                    <a:pt x="8735" y="16449"/>
                  </a:lnTo>
                  <a:lnTo>
                    <a:pt x="8500" y="16122"/>
                  </a:lnTo>
                  <a:lnTo>
                    <a:pt x="8290" y="15809"/>
                  </a:lnTo>
                  <a:lnTo>
                    <a:pt x="8081" y="15482"/>
                  </a:lnTo>
                  <a:lnTo>
                    <a:pt x="7885" y="15168"/>
                  </a:lnTo>
                  <a:lnTo>
                    <a:pt x="7702" y="14841"/>
                  </a:lnTo>
                  <a:lnTo>
                    <a:pt x="7532" y="14527"/>
                  </a:lnTo>
                  <a:lnTo>
                    <a:pt x="7375" y="14213"/>
                  </a:lnTo>
                  <a:lnTo>
                    <a:pt x="7218" y="13913"/>
                  </a:lnTo>
                  <a:lnTo>
                    <a:pt x="7087" y="13599"/>
                  </a:lnTo>
                  <a:lnTo>
                    <a:pt x="6970" y="13298"/>
                  </a:lnTo>
                  <a:lnTo>
                    <a:pt x="6852" y="12997"/>
                  </a:lnTo>
                  <a:lnTo>
                    <a:pt x="6760" y="12697"/>
                  </a:lnTo>
                  <a:lnTo>
                    <a:pt x="6682" y="12409"/>
                  </a:lnTo>
                  <a:lnTo>
                    <a:pt x="6617" y="12121"/>
                  </a:lnTo>
                  <a:lnTo>
                    <a:pt x="6564" y="11834"/>
                  </a:lnTo>
                  <a:lnTo>
                    <a:pt x="6525" y="11559"/>
                  </a:lnTo>
                  <a:lnTo>
                    <a:pt x="6512" y="11284"/>
                  </a:lnTo>
                  <a:lnTo>
                    <a:pt x="6499" y="11010"/>
                  </a:lnTo>
                  <a:lnTo>
                    <a:pt x="6512" y="10748"/>
                  </a:lnTo>
                  <a:lnTo>
                    <a:pt x="6538" y="10500"/>
                  </a:lnTo>
                  <a:lnTo>
                    <a:pt x="6591" y="10251"/>
                  </a:lnTo>
                  <a:lnTo>
                    <a:pt x="6656" y="10016"/>
                  </a:lnTo>
                  <a:lnTo>
                    <a:pt x="6734" y="9781"/>
                  </a:lnTo>
                  <a:lnTo>
                    <a:pt x="6839" y="9545"/>
                  </a:lnTo>
                  <a:lnTo>
                    <a:pt x="6957" y="9336"/>
                  </a:lnTo>
                  <a:lnTo>
                    <a:pt x="7087" y="9127"/>
                  </a:lnTo>
                  <a:lnTo>
                    <a:pt x="7349" y="8774"/>
                  </a:lnTo>
                  <a:lnTo>
                    <a:pt x="7637" y="8434"/>
                  </a:lnTo>
                  <a:lnTo>
                    <a:pt x="7950" y="8094"/>
                  </a:lnTo>
                  <a:lnTo>
                    <a:pt x="8290" y="7754"/>
                  </a:lnTo>
                  <a:lnTo>
                    <a:pt x="8656" y="7414"/>
                  </a:lnTo>
                  <a:lnTo>
                    <a:pt x="9049" y="7074"/>
                  </a:lnTo>
                  <a:lnTo>
                    <a:pt x="9467" y="6747"/>
                  </a:lnTo>
                  <a:lnTo>
                    <a:pt x="9899" y="6407"/>
                  </a:lnTo>
                  <a:lnTo>
                    <a:pt x="10343" y="6080"/>
                  </a:lnTo>
                  <a:lnTo>
                    <a:pt x="10827" y="5753"/>
                  </a:lnTo>
                  <a:lnTo>
                    <a:pt x="11311" y="5427"/>
                  </a:lnTo>
                  <a:lnTo>
                    <a:pt x="11821" y="5113"/>
                  </a:lnTo>
                  <a:lnTo>
                    <a:pt x="12331" y="4799"/>
                  </a:lnTo>
                  <a:lnTo>
                    <a:pt x="12867" y="4485"/>
                  </a:lnTo>
                  <a:lnTo>
                    <a:pt x="13416" y="4171"/>
                  </a:lnTo>
                  <a:lnTo>
                    <a:pt x="13978" y="3871"/>
                  </a:lnTo>
                  <a:lnTo>
                    <a:pt x="14540" y="3583"/>
                  </a:lnTo>
                  <a:lnTo>
                    <a:pt x="15116" y="3282"/>
                  </a:lnTo>
                  <a:lnTo>
                    <a:pt x="15704" y="3008"/>
                  </a:lnTo>
                  <a:lnTo>
                    <a:pt x="16293" y="2720"/>
                  </a:lnTo>
                  <a:lnTo>
                    <a:pt x="16894" y="2458"/>
                  </a:lnTo>
                  <a:lnTo>
                    <a:pt x="17496" y="2184"/>
                  </a:lnTo>
                  <a:lnTo>
                    <a:pt x="18699" y="1687"/>
                  </a:lnTo>
                  <a:lnTo>
                    <a:pt x="19915" y="1203"/>
                  </a:lnTo>
                  <a:lnTo>
                    <a:pt x="21117" y="772"/>
                  </a:lnTo>
                  <a:lnTo>
                    <a:pt x="22307" y="366"/>
                  </a:lnTo>
                  <a:lnTo>
                    <a:pt x="23458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Google Shape;1806;p38">
              <a:extLst>
                <a:ext uri="{FF2B5EF4-FFF2-40B4-BE49-F238E27FC236}">
                  <a16:creationId xmlns:a16="http://schemas.microsoft.com/office/drawing/2014/main" id="{E122A672-2498-8723-C54C-59378DF099D1}"/>
                </a:ext>
              </a:extLst>
            </p:cNvPr>
            <p:cNvSpPr/>
            <p:nvPr/>
          </p:nvSpPr>
          <p:spPr>
            <a:xfrm>
              <a:off x="3466750" y="1829425"/>
              <a:ext cx="360575" cy="390000"/>
            </a:xfrm>
            <a:custGeom>
              <a:avLst/>
              <a:gdLst/>
              <a:ahLst/>
              <a:cxnLst/>
              <a:rect l="l" t="t" r="r" b="b"/>
              <a:pathLst>
                <a:path w="14423" h="15600" extrusionOk="0">
                  <a:moveTo>
                    <a:pt x="12880" y="0"/>
                  </a:moveTo>
                  <a:lnTo>
                    <a:pt x="12566" y="13"/>
                  </a:lnTo>
                  <a:lnTo>
                    <a:pt x="12213" y="39"/>
                  </a:lnTo>
                  <a:lnTo>
                    <a:pt x="11834" y="92"/>
                  </a:lnTo>
                  <a:lnTo>
                    <a:pt x="11429" y="157"/>
                  </a:lnTo>
                  <a:lnTo>
                    <a:pt x="10984" y="249"/>
                  </a:lnTo>
                  <a:lnTo>
                    <a:pt x="10526" y="353"/>
                  </a:lnTo>
                  <a:lnTo>
                    <a:pt x="10043" y="484"/>
                  </a:lnTo>
                  <a:lnTo>
                    <a:pt x="9546" y="615"/>
                  </a:lnTo>
                  <a:lnTo>
                    <a:pt x="9036" y="772"/>
                  </a:lnTo>
                  <a:lnTo>
                    <a:pt x="8500" y="942"/>
                  </a:lnTo>
                  <a:lnTo>
                    <a:pt x="7964" y="1125"/>
                  </a:lnTo>
                  <a:lnTo>
                    <a:pt x="7428" y="1334"/>
                  </a:lnTo>
                  <a:lnTo>
                    <a:pt x="6878" y="1543"/>
                  </a:lnTo>
                  <a:lnTo>
                    <a:pt x="6342" y="1765"/>
                  </a:lnTo>
                  <a:lnTo>
                    <a:pt x="5793" y="2001"/>
                  </a:lnTo>
                  <a:lnTo>
                    <a:pt x="5257" y="2236"/>
                  </a:lnTo>
                  <a:lnTo>
                    <a:pt x="4734" y="2498"/>
                  </a:lnTo>
                  <a:lnTo>
                    <a:pt x="4211" y="2759"/>
                  </a:lnTo>
                  <a:lnTo>
                    <a:pt x="3714" y="3034"/>
                  </a:lnTo>
                  <a:lnTo>
                    <a:pt x="3230" y="3308"/>
                  </a:lnTo>
                  <a:lnTo>
                    <a:pt x="2760" y="3596"/>
                  </a:lnTo>
                  <a:lnTo>
                    <a:pt x="2328" y="3884"/>
                  </a:lnTo>
                  <a:lnTo>
                    <a:pt x="1910" y="4184"/>
                  </a:lnTo>
                  <a:lnTo>
                    <a:pt x="1517" y="4472"/>
                  </a:lnTo>
                  <a:lnTo>
                    <a:pt x="1164" y="4786"/>
                  </a:lnTo>
                  <a:lnTo>
                    <a:pt x="851" y="5087"/>
                  </a:lnTo>
                  <a:lnTo>
                    <a:pt x="563" y="5400"/>
                  </a:lnTo>
                  <a:lnTo>
                    <a:pt x="445" y="5544"/>
                  </a:lnTo>
                  <a:lnTo>
                    <a:pt x="328" y="5701"/>
                  </a:lnTo>
                  <a:lnTo>
                    <a:pt x="223" y="5858"/>
                  </a:lnTo>
                  <a:lnTo>
                    <a:pt x="144" y="6028"/>
                  </a:lnTo>
                  <a:lnTo>
                    <a:pt x="79" y="6198"/>
                  </a:lnTo>
                  <a:lnTo>
                    <a:pt x="40" y="6381"/>
                  </a:lnTo>
                  <a:lnTo>
                    <a:pt x="14" y="6577"/>
                  </a:lnTo>
                  <a:lnTo>
                    <a:pt x="1" y="6773"/>
                  </a:lnTo>
                  <a:lnTo>
                    <a:pt x="14" y="6969"/>
                  </a:lnTo>
                  <a:lnTo>
                    <a:pt x="27" y="7179"/>
                  </a:lnTo>
                  <a:lnTo>
                    <a:pt x="66" y="7388"/>
                  </a:lnTo>
                  <a:lnTo>
                    <a:pt x="131" y="7610"/>
                  </a:lnTo>
                  <a:lnTo>
                    <a:pt x="197" y="7832"/>
                  </a:lnTo>
                  <a:lnTo>
                    <a:pt x="275" y="8055"/>
                  </a:lnTo>
                  <a:lnTo>
                    <a:pt x="380" y="8290"/>
                  </a:lnTo>
                  <a:lnTo>
                    <a:pt x="484" y="8512"/>
                  </a:lnTo>
                  <a:lnTo>
                    <a:pt x="602" y="8761"/>
                  </a:lnTo>
                  <a:lnTo>
                    <a:pt x="746" y="8996"/>
                  </a:lnTo>
                  <a:lnTo>
                    <a:pt x="890" y="9232"/>
                  </a:lnTo>
                  <a:lnTo>
                    <a:pt x="1047" y="9467"/>
                  </a:lnTo>
                  <a:lnTo>
                    <a:pt x="1217" y="9715"/>
                  </a:lnTo>
                  <a:lnTo>
                    <a:pt x="1400" y="9964"/>
                  </a:lnTo>
                  <a:lnTo>
                    <a:pt x="1779" y="10448"/>
                  </a:lnTo>
                  <a:lnTo>
                    <a:pt x="2197" y="10931"/>
                  </a:lnTo>
                  <a:lnTo>
                    <a:pt x="2642" y="11402"/>
                  </a:lnTo>
                  <a:lnTo>
                    <a:pt x="3126" y="11873"/>
                  </a:lnTo>
                  <a:lnTo>
                    <a:pt x="3623" y="12330"/>
                  </a:lnTo>
                  <a:lnTo>
                    <a:pt x="4133" y="12775"/>
                  </a:lnTo>
                  <a:lnTo>
                    <a:pt x="4656" y="13193"/>
                  </a:lnTo>
                  <a:lnTo>
                    <a:pt x="5205" y="13599"/>
                  </a:lnTo>
                  <a:lnTo>
                    <a:pt x="5741" y="13965"/>
                  </a:lnTo>
                  <a:lnTo>
                    <a:pt x="6290" y="14305"/>
                  </a:lnTo>
                  <a:lnTo>
                    <a:pt x="6826" y="14619"/>
                  </a:lnTo>
                  <a:lnTo>
                    <a:pt x="7362" y="14893"/>
                  </a:lnTo>
                  <a:lnTo>
                    <a:pt x="7637" y="15011"/>
                  </a:lnTo>
                  <a:lnTo>
                    <a:pt x="7898" y="15129"/>
                  </a:lnTo>
                  <a:lnTo>
                    <a:pt x="8147" y="15233"/>
                  </a:lnTo>
                  <a:lnTo>
                    <a:pt x="8408" y="15325"/>
                  </a:lnTo>
                  <a:lnTo>
                    <a:pt x="8657" y="15403"/>
                  </a:lnTo>
                  <a:lnTo>
                    <a:pt x="8892" y="15469"/>
                  </a:lnTo>
                  <a:lnTo>
                    <a:pt x="9127" y="15521"/>
                  </a:lnTo>
                  <a:lnTo>
                    <a:pt x="9363" y="15560"/>
                  </a:lnTo>
                  <a:lnTo>
                    <a:pt x="9585" y="15586"/>
                  </a:lnTo>
                  <a:lnTo>
                    <a:pt x="9807" y="15599"/>
                  </a:lnTo>
                  <a:lnTo>
                    <a:pt x="10017" y="15599"/>
                  </a:lnTo>
                  <a:lnTo>
                    <a:pt x="10213" y="15586"/>
                  </a:lnTo>
                  <a:lnTo>
                    <a:pt x="10409" y="15560"/>
                  </a:lnTo>
                  <a:lnTo>
                    <a:pt x="10592" y="15521"/>
                  </a:lnTo>
                  <a:lnTo>
                    <a:pt x="10762" y="15456"/>
                  </a:lnTo>
                  <a:lnTo>
                    <a:pt x="10932" y="15377"/>
                  </a:lnTo>
                  <a:lnTo>
                    <a:pt x="11076" y="15286"/>
                  </a:lnTo>
                  <a:lnTo>
                    <a:pt x="11219" y="15181"/>
                  </a:lnTo>
                  <a:lnTo>
                    <a:pt x="11350" y="15050"/>
                  </a:lnTo>
                  <a:lnTo>
                    <a:pt x="11468" y="14906"/>
                  </a:lnTo>
                  <a:lnTo>
                    <a:pt x="11690" y="14579"/>
                  </a:lnTo>
                  <a:lnTo>
                    <a:pt x="11899" y="14213"/>
                  </a:lnTo>
                  <a:lnTo>
                    <a:pt x="12109" y="13808"/>
                  </a:lnTo>
                  <a:lnTo>
                    <a:pt x="12305" y="13390"/>
                  </a:lnTo>
                  <a:lnTo>
                    <a:pt x="12501" y="12919"/>
                  </a:lnTo>
                  <a:lnTo>
                    <a:pt x="12697" y="12435"/>
                  </a:lnTo>
                  <a:lnTo>
                    <a:pt x="12880" y="11938"/>
                  </a:lnTo>
                  <a:lnTo>
                    <a:pt x="13050" y="11402"/>
                  </a:lnTo>
                  <a:lnTo>
                    <a:pt x="13220" y="10866"/>
                  </a:lnTo>
                  <a:lnTo>
                    <a:pt x="13377" y="10304"/>
                  </a:lnTo>
                  <a:lnTo>
                    <a:pt x="13521" y="9741"/>
                  </a:lnTo>
                  <a:lnTo>
                    <a:pt x="13665" y="9166"/>
                  </a:lnTo>
                  <a:lnTo>
                    <a:pt x="13782" y="8578"/>
                  </a:lnTo>
                  <a:lnTo>
                    <a:pt x="13900" y="7989"/>
                  </a:lnTo>
                  <a:lnTo>
                    <a:pt x="14018" y="7414"/>
                  </a:lnTo>
                  <a:lnTo>
                    <a:pt x="14109" y="6826"/>
                  </a:lnTo>
                  <a:lnTo>
                    <a:pt x="14188" y="6250"/>
                  </a:lnTo>
                  <a:lnTo>
                    <a:pt x="14266" y="5675"/>
                  </a:lnTo>
                  <a:lnTo>
                    <a:pt x="14331" y="5126"/>
                  </a:lnTo>
                  <a:lnTo>
                    <a:pt x="14371" y="4577"/>
                  </a:lnTo>
                  <a:lnTo>
                    <a:pt x="14410" y="4054"/>
                  </a:lnTo>
                  <a:lnTo>
                    <a:pt x="14423" y="3544"/>
                  </a:lnTo>
                  <a:lnTo>
                    <a:pt x="14423" y="3060"/>
                  </a:lnTo>
                  <a:lnTo>
                    <a:pt x="14410" y="2602"/>
                  </a:lnTo>
                  <a:lnTo>
                    <a:pt x="14384" y="2184"/>
                  </a:lnTo>
                  <a:lnTo>
                    <a:pt x="14345" y="1778"/>
                  </a:lnTo>
                  <a:lnTo>
                    <a:pt x="14292" y="1412"/>
                  </a:lnTo>
                  <a:lnTo>
                    <a:pt x="14214" y="1085"/>
                  </a:lnTo>
                  <a:lnTo>
                    <a:pt x="14122" y="798"/>
                  </a:lnTo>
                  <a:lnTo>
                    <a:pt x="14070" y="667"/>
                  </a:lnTo>
                  <a:lnTo>
                    <a:pt x="14005" y="549"/>
                  </a:lnTo>
                  <a:lnTo>
                    <a:pt x="13952" y="445"/>
                  </a:lnTo>
                  <a:lnTo>
                    <a:pt x="13874" y="353"/>
                  </a:lnTo>
                  <a:lnTo>
                    <a:pt x="13808" y="275"/>
                  </a:lnTo>
                  <a:lnTo>
                    <a:pt x="13730" y="196"/>
                  </a:lnTo>
                  <a:lnTo>
                    <a:pt x="13665" y="157"/>
                  </a:lnTo>
                  <a:lnTo>
                    <a:pt x="13586" y="118"/>
                  </a:lnTo>
                  <a:lnTo>
                    <a:pt x="13495" y="79"/>
                  </a:lnTo>
                  <a:lnTo>
                    <a:pt x="13390" y="52"/>
                  </a:lnTo>
                  <a:lnTo>
                    <a:pt x="13155" y="26"/>
                  </a:lnTo>
                  <a:lnTo>
                    <a:pt x="12880" y="0"/>
                  </a:lnTo>
                  <a:close/>
                </a:path>
              </a:pathLst>
            </a:custGeom>
            <a:solidFill>
              <a:srgbClr val="FF8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Google Shape;1807;p38">
              <a:extLst>
                <a:ext uri="{FF2B5EF4-FFF2-40B4-BE49-F238E27FC236}">
                  <a16:creationId xmlns:a16="http://schemas.microsoft.com/office/drawing/2014/main" id="{924B335A-92FE-E0C8-7EB3-4BB2AA331933}"/>
                </a:ext>
              </a:extLst>
            </p:cNvPr>
            <p:cNvSpPr/>
            <p:nvPr/>
          </p:nvSpPr>
          <p:spPr>
            <a:xfrm>
              <a:off x="1733575" y="1624450"/>
              <a:ext cx="2190850" cy="1864300"/>
            </a:xfrm>
            <a:custGeom>
              <a:avLst/>
              <a:gdLst/>
              <a:ahLst/>
              <a:cxnLst/>
              <a:rect l="l" t="t" r="r" b="b"/>
              <a:pathLst>
                <a:path w="87634" h="74572" extrusionOk="0">
                  <a:moveTo>
                    <a:pt x="43883" y="1"/>
                  </a:moveTo>
                  <a:lnTo>
                    <a:pt x="43425" y="14"/>
                  </a:lnTo>
                  <a:lnTo>
                    <a:pt x="42967" y="27"/>
                  </a:lnTo>
                  <a:lnTo>
                    <a:pt x="42523" y="53"/>
                  </a:lnTo>
                  <a:lnTo>
                    <a:pt x="42065" y="92"/>
                  </a:lnTo>
                  <a:lnTo>
                    <a:pt x="41607" y="131"/>
                  </a:lnTo>
                  <a:lnTo>
                    <a:pt x="41150" y="184"/>
                  </a:lnTo>
                  <a:lnTo>
                    <a:pt x="40234" y="315"/>
                  </a:lnTo>
                  <a:lnTo>
                    <a:pt x="39319" y="471"/>
                  </a:lnTo>
                  <a:lnTo>
                    <a:pt x="38391" y="655"/>
                  </a:lnTo>
                  <a:lnTo>
                    <a:pt x="37476" y="864"/>
                  </a:lnTo>
                  <a:lnTo>
                    <a:pt x="36547" y="1112"/>
                  </a:lnTo>
                  <a:lnTo>
                    <a:pt x="35632" y="1387"/>
                  </a:lnTo>
                  <a:lnTo>
                    <a:pt x="34703" y="1687"/>
                  </a:lnTo>
                  <a:lnTo>
                    <a:pt x="33788" y="2027"/>
                  </a:lnTo>
                  <a:lnTo>
                    <a:pt x="32873" y="2381"/>
                  </a:lnTo>
                  <a:lnTo>
                    <a:pt x="31945" y="2760"/>
                  </a:lnTo>
                  <a:lnTo>
                    <a:pt x="31029" y="3165"/>
                  </a:lnTo>
                  <a:lnTo>
                    <a:pt x="30127" y="3610"/>
                  </a:lnTo>
                  <a:lnTo>
                    <a:pt x="29212" y="4067"/>
                  </a:lnTo>
                  <a:lnTo>
                    <a:pt x="28310" y="4551"/>
                  </a:lnTo>
                  <a:lnTo>
                    <a:pt x="27407" y="5048"/>
                  </a:lnTo>
                  <a:lnTo>
                    <a:pt x="26518" y="5571"/>
                  </a:lnTo>
                  <a:lnTo>
                    <a:pt x="25629" y="6120"/>
                  </a:lnTo>
                  <a:lnTo>
                    <a:pt x="24740" y="6695"/>
                  </a:lnTo>
                  <a:lnTo>
                    <a:pt x="23864" y="7284"/>
                  </a:lnTo>
                  <a:lnTo>
                    <a:pt x="22988" y="7898"/>
                  </a:lnTo>
                  <a:lnTo>
                    <a:pt x="22125" y="8526"/>
                  </a:lnTo>
                  <a:lnTo>
                    <a:pt x="21275" y="9180"/>
                  </a:lnTo>
                  <a:lnTo>
                    <a:pt x="20438" y="9847"/>
                  </a:lnTo>
                  <a:lnTo>
                    <a:pt x="19601" y="10527"/>
                  </a:lnTo>
                  <a:lnTo>
                    <a:pt x="18777" y="11233"/>
                  </a:lnTo>
                  <a:lnTo>
                    <a:pt x="17954" y="11952"/>
                  </a:lnTo>
                  <a:lnTo>
                    <a:pt x="17156" y="12684"/>
                  </a:lnTo>
                  <a:lnTo>
                    <a:pt x="16358" y="13429"/>
                  </a:lnTo>
                  <a:lnTo>
                    <a:pt x="15574" y="14201"/>
                  </a:lnTo>
                  <a:lnTo>
                    <a:pt x="14802" y="14972"/>
                  </a:lnTo>
                  <a:lnTo>
                    <a:pt x="14057" y="15770"/>
                  </a:lnTo>
                  <a:lnTo>
                    <a:pt x="13312" y="16568"/>
                  </a:lnTo>
                  <a:lnTo>
                    <a:pt x="12580" y="17378"/>
                  </a:lnTo>
                  <a:lnTo>
                    <a:pt x="11874" y="18215"/>
                  </a:lnTo>
                  <a:lnTo>
                    <a:pt x="11167" y="19052"/>
                  </a:lnTo>
                  <a:lnTo>
                    <a:pt x="10487" y="19889"/>
                  </a:lnTo>
                  <a:lnTo>
                    <a:pt x="9821" y="20752"/>
                  </a:lnTo>
                  <a:lnTo>
                    <a:pt x="9167" y="21615"/>
                  </a:lnTo>
                  <a:lnTo>
                    <a:pt x="8539" y="22491"/>
                  </a:lnTo>
                  <a:lnTo>
                    <a:pt x="7925" y="23367"/>
                  </a:lnTo>
                  <a:lnTo>
                    <a:pt x="7323" y="24256"/>
                  </a:lnTo>
                  <a:lnTo>
                    <a:pt x="6748" y="25158"/>
                  </a:lnTo>
                  <a:lnTo>
                    <a:pt x="6199" y="26060"/>
                  </a:lnTo>
                  <a:lnTo>
                    <a:pt x="5650" y="26963"/>
                  </a:lnTo>
                  <a:lnTo>
                    <a:pt x="5140" y="27878"/>
                  </a:lnTo>
                  <a:lnTo>
                    <a:pt x="4643" y="28793"/>
                  </a:lnTo>
                  <a:lnTo>
                    <a:pt x="4159" y="29709"/>
                  </a:lnTo>
                  <a:lnTo>
                    <a:pt x="3714" y="30624"/>
                  </a:lnTo>
                  <a:lnTo>
                    <a:pt x="3283" y="31552"/>
                  </a:lnTo>
                  <a:lnTo>
                    <a:pt x="2878" y="32468"/>
                  </a:lnTo>
                  <a:lnTo>
                    <a:pt x="2485" y="33396"/>
                  </a:lnTo>
                  <a:lnTo>
                    <a:pt x="2132" y="34324"/>
                  </a:lnTo>
                  <a:lnTo>
                    <a:pt x="1792" y="35253"/>
                  </a:lnTo>
                  <a:lnTo>
                    <a:pt x="1478" y="36168"/>
                  </a:lnTo>
                  <a:lnTo>
                    <a:pt x="1191" y="37096"/>
                  </a:lnTo>
                  <a:lnTo>
                    <a:pt x="942" y="38012"/>
                  </a:lnTo>
                  <a:lnTo>
                    <a:pt x="798" y="38548"/>
                  </a:lnTo>
                  <a:lnTo>
                    <a:pt x="668" y="39071"/>
                  </a:lnTo>
                  <a:lnTo>
                    <a:pt x="563" y="39607"/>
                  </a:lnTo>
                  <a:lnTo>
                    <a:pt x="459" y="40117"/>
                  </a:lnTo>
                  <a:lnTo>
                    <a:pt x="367" y="40640"/>
                  </a:lnTo>
                  <a:lnTo>
                    <a:pt x="275" y="41150"/>
                  </a:lnTo>
                  <a:lnTo>
                    <a:pt x="210" y="41660"/>
                  </a:lnTo>
                  <a:lnTo>
                    <a:pt x="145" y="42157"/>
                  </a:lnTo>
                  <a:lnTo>
                    <a:pt x="92" y="42667"/>
                  </a:lnTo>
                  <a:lnTo>
                    <a:pt x="53" y="43150"/>
                  </a:lnTo>
                  <a:lnTo>
                    <a:pt x="27" y="43647"/>
                  </a:lnTo>
                  <a:lnTo>
                    <a:pt x="14" y="44131"/>
                  </a:lnTo>
                  <a:lnTo>
                    <a:pt x="1" y="44615"/>
                  </a:lnTo>
                  <a:lnTo>
                    <a:pt x="1" y="45086"/>
                  </a:lnTo>
                  <a:lnTo>
                    <a:pt x="14" y="45569"/>
                  </a:lnTo>
                  <a:lnTo>
                    <a:pt x="27" y="46027"/>
                  </a:lnTo>
                  <a:lnTo>
                    <a:pt x="66" y="46498"/>
                  </a:lnTo>
                  <a:lnTo>
                    <a:pt x="105" y="46955"/>
                  </a:lnTo>
                  <a:lnTo>
                    <a:pt x="158" y="47413"/>
                  </a:lnTo>
                  <a:lnTo>
                    <a:pt x="210" y="47871"/>
                  </a:lnTo>
                  <a:lnTo>
                    <a:pt x="275" y="48315"/>
                  </a:lnTo>
                  <a:lnTo>
                    <a:pt x="354" y="48760"/>
                  </a:lnTo>
                  <a:lnTo>
                    <a:pt x="445" y="49191"/>
                  </a:lnTo>
                  <a:lnTo>
                    <a:pt x="537" y="49636"/>
                  </a:lnTo>
                  <a:lnTo>
                    <a:pt x="642" y="50054"/>
                  </a:lnTo>
                  <a:lnTo>
                    <a:pt x="759" y="50486"/>
                  </a:lnTo>
                  <a:lnTo>
                    <a:pt x="877" y="50904"/>
                  </a:lnTo>
                  <a:lnTo>
                    <a:pt x="1008" y="51323"/>
                  </a:lnTo>
                  <a:lnTo>
                    <a:pt x="1138" y="51741"/>
                  </a:lnTo>
                  <a:lnTo>
                    <a:pt x="1282" y="52146"/>
                  </a:lnTo>
                  <a:lnTo>
                    <a:pt x="1439" y="52552"/>
                  </a:lnTo>
                  <a:lnTo>
                    <a:pt x="1609" y="52957"/>
                  </a:lnTo>
                  <a:lnTo>
                    <a:pt x="1779" y="53349"/>
                  </a:lnTo>
                  <a:lnTo>
                    <a:pt x="1949" y="53755"/>
                  </a:lnTo>
                  <a:lnTo>
                    <a:pt x="2132" y="54134"/>
                  </a:lnTo>
                  <a:lnTo>
                    <a:pt x="2328" y="54526"/>
                  </a:lnTo>
                  <a:lnTo>
                    <a:pt x="2538" y="54905"/>
                  </a:lnTo>
                  <a:lnTo>
                    <a:pt x="2747" y="55284"/>
                  </a:lnTo>
                  <a:lnTo>
                    <a:pt x="2956" y="55651"/>
                  </a:lnTo>
                  <a:lnTo>
                    <a:pt x="3178" y="56030"/>
                  </a:lnTo>
                  <a:lnTo>
                    <a:pt x="3414" y="56383"/>
                  </a:lnTo>
                  <a:lnTo>
                    <a:pt x="3649" y="56749"/>
                  </a:lnTo>
                  <a:lnTo>
                    <a:pt x="4133" y="57455"/>
                  </a:lnTo>
                  <a:lnTo>
                    <a:pt x="4656" y="58148"/>
                  </a:lnTo>
                  <a:lnTo>
                    <a:pt x="5205" y="58828"/>
                  </a:lnTo>
                  <a:lnTo>
                    <a:pt x="5780" y="59495"/>
                  </a:lnTo>
                  <a:lnTo>
                    <a:pt x="6369" y="60136"/>
                  </a:lnTo>
                  <a:lnTo>
                    <a:pt x="6983" y="60776"/>
                  </a:lnTo>
                  <a:lnTo>
                    <a:pt x="7624" y="61391"/>
                  </a:lnTo>
                  <a:lnTo>
                    <a:pt x="8291" y="61992"/>
                  </a:lnTo>
                  <a:lnTo>
                    <a:pt x="8971" y="62568"/>
                  </a:lnTo>
                  <a:lnTo>
                    <a:pt x="9664" y="63143"/>
                  </a:lnTo>
                  <a:lnTo>
                    <a:pt x="10383" y="63692"/>
                  </a:lnTo>
                  <a:lnTo>
                    <a:pt x="11115" y="64241"/>
                  </a:lnTo>
                  <a:lnTo>
                    <a:pt x="11874" y="64764"/>
                  </a:lnTo>
                  <a:lnTo>
                    <a:pt x="12645" y="65274"/>
                  </a:lnTo>
                  <a:lnTo>
                    <a:pt x="13430" y="65771"/>
                  </a:lnTo>
                  <a:lnTo>
                    <a:pt x="14227" y="66242"/>
                  </a:lnTo>
                  <a:lnTo>
                    <a:pt x="15038" y="66713"/>
                  </a:lnTo>
                  <a:lnTo>
                    <a:pt x="15862" y="67157"/>
                  </a:lnTo>
                  <a:lnTo>
                    <a:pt x="16698" y="67602"/>
                  </a:lnTo>
                  <a:lnTo>
                    <a:pt x="17535" y="68020"/>
                  </a:lnTo>
                  <a:lnTo>
                    <a:pt x="18398" y="68425"/>
                  </a:lnTo>
                  <a:lnTo>
                    <a:pt x="19261" y="68818"/>
                  </a:lnTo>
                  <a:lnTo>
                    <a:pt x="20137" y="69210"/>
                  </a:lnTo>
                  <a:lnTo>
                    <a:pt x="21013" y="69563"/>
                  </a:lnTo>
                  <a:lnTo>
                    <a:pt x="21902" y="69916"/>
                  </a:lnTo>
                  <a:lnTo>
                    <a:pt x="22792" y="70256"/>
                  </a:lnTo>
                  <a:lnTo>
                    <a:pt x="23694" y="70583"/>
                  </a:lnTo>
                  <a:lnTo>
                    <a:pt x="24583" y="70897"/>
                  </a:lnTo>
                  <a:lnTo>
                    <a:pt x="25485" y="71184"/>
                  </a:lnTo>
                  <a:lnTo>
                    <a:pt x="26400" y="71472"/>
                  </a:lnTo>
                  <a:lnTo>
                    <a:pt x="27303" y="71747"/>
                  </a:lnTo>
                  <a:lnTo>
                    <a:pt x="28205" y="71995"/>
                  </a:lnTo>
                  <a:lnTo>
                    <a:pt x="29107" y="72244"/>
                  </a:lnTo>
                  <a:lnTo>
                    <a:pt x="30022" y="72479"/>
                  </a:lnTo>
                  <a:lnTo>
                    <a:pt x="30912" y="72688"/>
                  </a:lnTo>
                  <a:lnTo>
                    <a:pt x="31814" y="72897"/>
                  </a:lnTo>
                  <a:lnTo>
                    <a:pt x="32703" y="73080"/>
                  </a:lnTo>
                  <a:lnTo>
                    <a:pt x="33592" y="73263"/>
                  </a:lnTo>
                  <a:lnTo>
                    <a:pt x="34481" y="73433"/>
                  </a:lnTo>
                  <a:lnTo>
                    <a:pt x="35357" y="73577"/>
                  </a:lnTo>
                  <a:lnTo>
                    <a:pt x="36220" y="73721"/>
                  </a:lnTo>
                  <a:lnTo>
                    <a:pt x="37083" y="73852"/>
                  </a:lnTo>
                  <a:lnTo>
                    <a:pt x="37933" y="73970"/>
                  </a:lnTo>
                  <a:lnTo>
                    <a:pt x="38783" y="74074"/>
                  </a:lnTo>
                  <a:lnTo>
                    <a:pt x="39633" y="74166"/>
                  </a:lnTo>
                  <a:lnTo>
                    <a:pt x="40509" y="74257"/>
                  </a:lnTo>
                  <a:lnTo>
                    <a:pt x="41385" y="74323"/>
                  </a:lnTo>
                  <a:lnTo>
                    <a:pt x="42274" y="74401"/>
                  </a:lnTo>
                  <a:lnTo>
                    <a:pt x="43163" y="74453"/>
                  </a:lnTo>
                  <a:lnTo>
                    <a:pt x="44066" y="74493"/>
                  </a:lnTo>
                  <a:lnTo>
                    <a:pt x="44968" y="74532"/>
                  </a:lnTo>
                  <a:lnTo>
                    <a:pt x="45883" y="74558"/>
                  </a:lnTo>
                  <a:lnTo>
                    <a:pt x="46811" y="74571"/>
                  </a:lnTo>
                  <a:lnTo>
                    <a:pt x="48655" y="74571"/>
                  </a:lnTo>
                  <a:lnTo>
                    <a:pt x="49584" y="74545"/>
                  </a:lnTo>
                  <a:lnTo>
                    <a:pt x="50525" y="74519"/>
                  </a:lnTo>
                  <a:lnTo>
                    <a:pt x="51466" y="74466"/>
                  </a:lnTo>
                  <a:lnTo>
                    <a:pt x="52395" y="74414"/>
                  </a:lnTo>
                  <a:lnTo>
                    <a:pt x="53336" y="74336"/>
                  </a:lnTo>
                  <a:lnTo>
                    <a:pt x="54278" y="74257"/>
                  </a:lnTo>
                  <a:lnTo>
                    <a:pt x="55219" y="74166"/>
                  </a:lnTo>
                  <a:lnTo>
                    <a:pt x="56161" y="74048"/>
                  </a:lnTo>
                  <a:lnTo>
                    <a:pt x="57089" y="73930"/>
                  </a:lnTo>
                  <a:lnTo>
                    <a:pt x="58030" y="73787"/>
                  </a:lnTo>
                  <a:lnTo>
                    <a:pt x="58959" y="73643"/>
                  </a:lnTo>
                  <a:lnTo>
                    <a:pt x="59887" y="73473"/>
                  </a:lnTo>
                  <a:lnTo>
                    <a:pt x="60815" y="73290"/>
                  </a:lnTo>
                  <a:lnTo>
                    <a:pt x="61731" y="73093"/>
                  </a:lnTo>
                  <a:lnTo>
                    <a:pt x="62646" y="72884"/>
                  </a:lnTo>
                  <a:lnTo>
                    <a:pt x="63561" y="72662"/>
                  </a:lnTo>
                  <a:lnTo>
                    <a:pt x="64464" y="72414"/>
                  </a:lnTo>
                  <a:lnTo>
                    <a:pt x="65353" y="72165"/>
                  </a:lnTo>
                  <a:lnTo>
                    <a:pt x="66242" y="71891"/>
                  </a:lnTo>
                  <a:lnTo>
                    <a:pt x="67118" y="71603"/>
                  </a:lnTo>
                  <a:lnTo>
                    <a:pt x="67994" y="71289"/>
                  </a:lnTo>
                  <a:lnTo>
                    <a:pt x="68844" y="70962"/>
                  </a:lnTo>
                  <a:lnTo>
                    <a:pt x="69694" y="70622"/>
                  </a:lnTo>
                  <a:lnTo>
                    <a:pt x="70531" y="70269"/>
                  </a:lnTo>
                  <a:lnTo>
                    <a:pt x="71367" y="69890"/>
                  </a:lnTo>
                  <a:lnTo>
                    <a:pt x="72178" y="69498"/>
                  </a:lnTo>
                  <a:lnTo>
                    <a:pt x="72976" y="69079"/>
                  </a:lnTo>
                  <a:lnTo>
                    <a:pt x="73760" y="68648"/>
                  </a:lnTo>
                  <a:lnTo>
                    <a:pt x="74545" y="68203"/>
                  </a:lnTo>
                  <a:lnTo>
                    <a:pt x="75303" y="67732"/>
                  </a:lnTo>
                  <a:lnTo>
                    <a:pt x="76035" y="67249"/>
                  </a:lnTo>
                  <a:lnTo>
                    <a:pt x="76768" y="66739"/>
                  </a:lnTo>
                  <a:lnTo>
                    <a:pt x="77474" y="66216"/>
                  </a:lnTo>
                  <a:lnTo>
                    <a:pt x="78167" y="65680"/>
                  </a:lnTo>
                  <a:lnTo>
                    <a:pt x="78847" y="65104"/>
                  </a:lnTo>
                  <a:lnTo>
                    <a:pt x="79500" y="64516"/>
                  </a:lnTo>
                  <a:lnTo>
                    <a:pt x="80141" y="63914"/>
                  </a:lnTo>
                  <a:lnTo>
                    <a:pt x="80756" y="63287"/>
                  </a:lnTo>
                  <a:lnTo>
                    <a:pt x="81357" y="62646"/>
                  </a:lnTo>
                  <a:lnTo>
                    <a:pt x="81933" y="61966"/>
                  </a:lnTo>
                  <a:lnTo>
                    <a:pt x="82482" y="61273"/>
                  </a:lnTo>
                  <a:lnTo>
                    <a:pt x="82743" y="60920"/>
                  </a:lnTo>
                  <a:lnTo>
                    <a:pt x="83018" y="60567"/>
                  </a:lnTo>
                  <a:lnTo>
                    <a:pt x="83266" y="60201"/>
                  </a:lnTo>
                  <a:lnTo>
                    <a:pt x="83515" y="59835"/>
                  </a:lnTo>
                  <a:lnTo>
                    <a:pt x="83763" y="59456"/>
                  </a:lnTo>
                  <a:lnTo>
                    <a:pt x="83998" y="59076"/>
                  </a:lnTo>
                  <a:lnTo>
                    <a:pt x="84234" y="58684"/>
                  </a:lnTo>
                  <a:lnTo>
                    <a:pt x="84469" y="58292"/>
                  </a:lnTo>
                  <a:lnTo>
                    <a:pt x="84691" y="57900"/>
                  </a:lnTo>
                  <a:lnTo>
                    <a:pt x="84901" y="57494"/>
                  </a:lnTo>
                  <a:lnTo>
                    <a:pt x="85110" y="57089"/>
                  </a:lnTo>
                  <a:lnTo>
                    <a:pt x="85306" y="56671"/>
                  </a:lnTo>
                  <a:lnTo>
                    <a:pt x="85502" y="56252"/>
                  </a:lnTo>
                  <a:lnTo>
                    <a:pt x="85698" y="55821"/>
                  </a:lnTo>
                  <a:lnTo>
                    <a:pt x="85868" y="55389"/>
                  </a:lnTo>
                  <a:lnTo>
                    <a:pt x="86051" y="54945"/>
                  </a:lnTo>
                  <a:lnTo>
                    <a:pt x="86221" y="54500"/>
                  </a:lnTo>
                  <a:lnTo>
                    <a:pt x="86378" y="54055"/>
                  </a:lnTo>
                  <a:lnTo>
                    <a:pt x="86535" y="53598"/>
                  </a:lnTo>
                  <a:lnTo>
                    <a:pt x="86679" y="53127"/>
                  </a:lnTo>
                  <a:lnTo>
                    <a:pt x="86823" y="52656"/>
                  </a:lnTo>
                  <a:lnTo>
                    <a:pt x="86954" y="52186"/>
                  </a:lnTo>
                  <a:lnTo>
                    <a:pt x="87084" y="51676"/>
                  </a:lnTo>
                  <a:lnTo>
                    <a:pt x="87202" y="51166"/>
                  </a:lnTo>
                  <a:lnTo>
                    <a:pt x="87293" y="50643"/>
                  </a:lnTo>
                  <a:lnTo>
                    <a:pt x="87385" y="50120"/>
                  </a:lnTo>
                  <a:lnTo>
                    <a:pt x="87463" y="49597"/>
                  </a:lnTo>
                  <a:lnTo>
                    <a:pt x="87516" y="49074"/>
                  </a:lnTo>
                  <a:lnTo>
                    <a:pt x="87568" y="48537"/>
                  </a:lnTo>
                  <a:lnTo>
                    <a:pt x="87607" y="48001"/>
                  </a:lnTo>
                  <a:lnTo>
                    <a:pt x="87620" y="47465"/>
                  </a:lnTo>
                  <a:lnTo>
                    <a:pt x="87633" y="46929"/>
                  </a:lnTo>
                  <a:lnTo>
                    <a:pt x="87633" y="46393"/>
                  </a:lnTo>
                  <a:lnTo>
                    <a:pt x="87620" y="45857"/>
                  </a:lnTo>
                  <a:lnTo>
                    <a:pt x="87594" y="45308"/>
                  </a:lnTo>
                  <a:lnTo>
                    <a:pt x="87568" y="44759"/>
                  </a:lnTo>
                  <a:lnTo>
                    <a:pt x="87516" y="44223"/>
                  </a:lnTo>
                  <a:lnTo>
                    <a:pt x="87463" y="43673"/>
                  </a:lnTo>
                  <a:lnTo>
                    <a:pt x="87385" y="43124"/>
                  </a:lnTo>
                  <a:lnTo>
                    <a:pt x="87307" y="42575"/>
                  </a:lnTo>
                  <a:lnTo>
                    <a:pt x="87228" y="42026"/>
                  </a:lnTo>
                  <a:lnTo>
                    <a:pt x="87124" y="41477"/>
                  </a:lnTo>
                  <a:lnTo>
                    <a:pt x="87019" y="40914"/>
                  </a:lnTo>
                  <a:lnTo>
                    <a:pt x="86901" y="40365"/>
                  </a:lnTo>
                  <a:lnTo>
                    <a:pt x="86784" y="39816"/>
                  </a:lnTo>
                  <a:lnTo>
                    <a:pt x="86653" y="39267"/>
                  </a:lnTo>
                  <a:lnTo>
                    <a:pt x="86509" y="38718"/>
                  </a:lnTo>
                  <a:lnTo>
                    <a:pt x="86352" y="38168"/>
                  </a:lnTo>
                  <a:lnTo>
                    <a:pt x="86038" y="37057"/>
                  </a:lnTo>
                  <a:lnTo>
                    <a:pt x="85685" y="35972"/>
                  </a:lnTo>
                  <a:lnTo>
                    <a:pt x="85306" y="34873"/>
                  </a:lnTo>
                  <a:lnTo>
                    <a:pt x="84914" y="33788"/>
                  </a:lnTo>
                  <a:lnTo>
                    <a:pt x="84482" y="32703"/>
                  </a:lnTo>
                  <a:lnTo>
                    <a:pt x="84038" y="31644"/>
                  </a:lnTo>
                  <a:lnTo>
                    <a:pt x="83580" y="30572"/>
                  </a:lnTo>
                  <a:lnTo>
                    <a:pt x="83109" y="29526"/>
                  </a:lnTo>
                  <a:lnTo>
                    <a:pt x="82612" y="28493"/>
                  </a:lnTo>
                  <a:lnTo>
                    <a:pt x="82116" y="27473"/>
                  </a:lnTo>
                  <a:lnTo>
                    <a:pt x="81593" y="26453"/>
                  </a:lnTo>
                  <a:lnTo>
                    <a:pt x="81083" y="25459"/>
                  </a:lnTo>
                  <a:lnTo>
                    <a:pt x="80560" y="24491"/>
                  </a:lnTo>
                  <a:lnTo>
                    <a:pt x="80023" y="23537"/>
                  </a:lnTo>
                  <a:lnTo>
                    <a:pt x="79500" y="22595"/>
                  </a:lnTo>
                  <a:lnTo>
                    <a:pt x="78964" y="21680"/>
                  </a:lnTo>
                  <a:lnTo>
                    <a:pt x="78441" y="20791"/>
                  </a:lnTo>
                  <a:lnTo>
                    <a:pt x="77408" y="19078"/>
                  </a:lnTo>
                  <a:lnTo>
                    <a:pt x="76885" y="18215"/>
                  </a:lnTo>
                  <a:lnTo>
                    <a:pt x="76349" y="17378"/>
                  </a:lnTo>
                  <a:lnTo>
                    <a:pt x="75826" y="16554"/>
                  </a:lnTo>
                  <a:lnTo>
                    <a:pt x="75303" y="15757"/>
                  </a:lnTo>
                  <a:lnTo>
                    <a:pt x="74767" y="14972"/>
                  </a:lnTo>
                  <a:lnTo>
                    <a:pt x="74218" y="14214"/>
                  </a:lnTo>
                  <a:lnTo>
                    <a:pt x="73669" y="13469"/>
                  </a:lnTo>
                  <a:lnTo>
                    <a:pt x="73106" y="12736"/>
                  </a:lnTo>
                  <a:lnTo>
                    <a:pt x="72518" y="12030"/>
                  </a:lnTo>
                  <a:lnTo>
                    <a:pt x="71917" y="11350"/>
                  </a:lnTo>
                  <a:lnTo>
                    <a:pt x="71289" y="10670"/>
                  </a:lnTo>
                  <a:lnTo>
                    <a:pt x="70635" y="10017"/>
                  </a:lnTo>
                  <a:lnTo>
                    <a:pt x="70308" y="9703"/>
                  </a:lnTo>
                  <a:lnTo>
                    <a:pt x="69968" y="9376"/>
                  </a:lnTo>
                  <a:lnTo>
                    <a:pt x="69615" y="9075"/>
                  </a:lnTo>
                  <a:lnTo>
                    <a:pt x="69262" y="8761"/>
                  </a:lnTo>
                  <a:lnTo>
                    <a:pt x="68896" y="8461"/>
                  </a:lnTo>
                  <a:lnTo>
                    <a:pt x="68517" y="8160"/>
                  </a:lnTo>
                  <a:lnTo>
                    <a:pt x="68138" y="7859"/>
                  </a:lnTo>
                  <a:lnTo>
                    <a:pt x="67745" y="7572"/>
                  </a:lnTo>
                  <a:lnTo>
                    <a:pt x="67340" y="7284"/>
                  </a:lnTo>
                  <a:lnTo>
                    <a:pt x="66935" y="7009"/>
                  </a:lnTo>
                  <a:lnTo>
                    <a:pt x="66503" y="6722"/>
                  </a:lnTo>
                  <a:lnTo>
                    <a:pt x="66072" y="6447"/>
                  </a:lnTo>
                  <a:lnTo>
                    <a:pt x="65627" y="6186"/>
                  </a:lnTo>
                  <a:lnTo>
                    <a:pt x="65183" y="5924"/>
                  </a:lnTo>
                  <a:lnTo>
                    <a:pt x="64712" y="5662"/>
                  </a:lnTo>
                  <a:lnTo>
                    <a:pt x="64241" y="5401"/>
                  </a:lnTo>
                  <a:lnTo>
                    <a:pt x="63744" y="5139"/>
                  </a:lnTo>
                  <a:lnTo>
                    <a:pt x="63247" y="4891"/>
                  </a:lnTo>
                  <a:lnTo>
                    <a:pt x="62724" y="4656"/>
                  </a:lnTo>
                  <a:lnTo>
                    <a:pt x="62201" y="4407"/>
                  </a:lnTo>
                  <a:lnTo>
                    <a:pt x="61652" y="4172"/>
                  </a:lnTo>
                  <a:lnTo>
                    <a:pt x="61103" y="3937"/>
                  </a:lnTo>
                  <a:lnTo>
                    <a:pt x="60528" y="3714"/>
                  </a:lnTo>
                  <a:lnTo>
                    <a:pt x="59952" y="3479"/>
                  </a:lnTo>
                  <a:lnTo>
                    <a:pt x="59351" y="3257"/>
                  </a:lnTo>
                  <a:lnTo>
                    <a:pt x="58736" y="3047"/>
                  </a:lnTo>
                  <a:lnTo>
                    <a:pt x="58096" y="2825"/>
                  </a:lnTo>
                  <a:lnTo>
                    <a:pt x="57455" y="2616"/>
                  </a:lnTo>
                  <a:lnTo>
                    <a:pt x="56788" y="2407"/>
                  </a:lnTo>
                  <a:lnTo>
                    <a:pt x="56108" y="2211"/>
                  </a:lnTo>
                  <a:lnTo>
                    <a:pt x="55415" y="2014"/>
                  </a:lnTo>
                  <a:lnTo>
                    <a:pt x="54696" y="1818"/>
                  </a:lnTo>
                  <a:lnTo>
                    <a:pt x="53964" y="1622"/>
                  </a:lnTo>
                  <a:lnTo>
                    <a:pt x="53219" y="1439"/>
                  </a:lnTo>
                  <a:lnTo>
                    <a:pt x="51663" y="1073"/>
                  </a:lnTo>
                  <a:lnTo>
                    <a:pt x="50041" y="720"/>
                  </a:lnTo>
                  <a:lnTo>
                    <a:pt x="48328" y="380"/>
                  </a:lnTo>
                  <a:lnTo>
                    <a:pt x="47884" y="301"/>
                  </a:lnTo>
                  <a:lnTo>
                    <a:pt x="47452" y="236"/>
                  </a:lnTo>
                  <a:lnTo>
                    <a:pt x="47008" y="171"/>
                  </a:lnTo>
                  <a:lnTo>
                    <a:pt x="46563" y="118"/>
                  </a:lnTo>
                  <a:lnTo>
                    <a:pt x="46118" y="79"/>
                  </a:lnTo>
                  <a:lnTo>
                    <a:pt x="45674" y="53"/>
                  </a:lnTo>
                  <a:lnTo>
                    <a:pt x="45229" y="27"/>
                  </a:lnTo>
                  <a:lnTo>
                    <a:pt x="44772" y="14"/>
                  </a:lnTo>
                  <a:lnTo>
                    <a:pt x="44327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Google Shape;1808;p38">
              <a:extLst>
                <a:ext uri="{FF2B5EF4-FFF2-40B4-BE49-F238E27FC236}">
                  <a16:creationId xmlns:a16="http://schemas.microsoft.com/office/drawing/2014/main" id="{7F345977-4389-CAEF-98A2-57768085A587}"/>
                </a:ext>
              </a:extLst>
            </p:cNvPr>
            <p:cNvSpPr/>
            <p:nvPr/>
          </p:nvSpPr>
          <p:spPr>
            <a:xfrm>
              <a:off x="1733575" y="1624450"/>
              <a:ext cx="2190850" cy="1864300"/>
            </a:xfrm>
            <a:custGeom>
              <a:avLst/>
              <a:gdLst/>
              <a:ahLst/>
              <a:cxnLst/>
              <a:rect l="l" t="t" r="r" b="b"/>
              <a:pathLst>
                <a:path w="87634" h="74572" extrusionOk="0">
                  <a:moveTo>
                    <a:pt x="43883" y="1"/>
                  </a:moveTo>
                  <a:lnTo>
                    <a:pt x="43425" y="14"/>
                  </a:lnTo>
                  <a:lnTo>
                    <a:pt x="42967" y="27"/>
                  </a:lnTo>
                  <a:lnTo>
                    <a:pt x="42523" y="53"/>
                  </a:lnTo>
                  <a:lnTo>
                    <a:pt x="42065" y="92"/>
                  </a:lnTo>
                  <a:lnTo>
                    <a:pt x="41607" y="131"/>
                  </a:lnTo>
                  <a:lnTo>
                    <a:pt x="41150" y="184"/>
                  </a:lnTo>
                  <a:lnTo>
                    <a:pt x="40234" y="315"/>
                  </a:lnTo>
                  <a:lnTo>
                    <a:pt x="39319" y="471"/>
                  </a:lnTo>
                  <a:lnTo>
                    <a:pt x="38391" y="655"/>
                  </a:lnTo>
                  <a:lnTo>
                    <a:pt x="37476" y="864"/>
                  </a:lnTo>
                  <a:lnTo>
                    <a:pt x="36547" y="1112"/>
                  </a:lnTo>
                  <a:lnTo>
                    <a:pt x="35632" y="1387"/>
                  </a:lnTo>
                  <a:lnTo>
                    <a:pt x="34703" y="1687"/>
                  </a:lnTo>
                  <a:lnTo>
                    <a:pt x="33788" y="2027"/>
                  </a:lnTo>
                  <a:lnTo>
                    <a:pt x="32873" y="2381"/>
                  </a:lnTo>
                  <a:lnTo>
                    <a:pt x="31945" y="2760"/>
                  </a:lnTo>
                  <a:lnTo>
                    <a:pt x="31029" y="3165"/>
                  </a:lnTo>
                  <a:lnTo>
                    <a:pt x="30127" y="3610"/>
                  </a:lnTo>
                  <a:lnTo>
                    <a:pt x="29212" y="4067"/>
                  </a:lnTo>
                  <a:lnTo>
                    <a:pt x="28310" y="4551"/>
                  </a:lnTo>
                  <a:lnTo>
                    <a:pt x="27407" y="5048"/>
                  </a:lnTo>
                  <a:lnTo>
                    <a:pt x="26518" y="5571"/>
                  </a:lnTo>
                  <a:lnTo>
                    <a:pt x="25629" y="6120"/>
                  </a:lnTo>
                  <a:lnTo>
                    <a:pt x="24740" y="6695"/>
                  </a:lnTo>
                  <a:lnTo>
                    <a:pt x="23864" y="7284"/>
                  </a:lnTo>
                  <a:lnTo>
                    <a:pt x="22988" y="7898"/>
                  </a:lnTo>
                  <a:lnTo>
                    <a:pt x="22125" y="8526"/>
                  </a:lnTo>
                  <a:lnTo>
                    <a:pt x="21275" y="9180"/>
                  </a:lnTo>
                  <a:lnTo>
                    <a:pt x="20438" y="9847"/>
                  </a:lnTo>
                  <a:lnTo>
                    <a:pt x="19601" y="10527"/>
                  </a:lnTo>
                  <a:lnTo>
                    <a:pt x="18777" y="11233"/>
                  </a:lnTo>
                  <a:lnTo>
                    <a:pt x="17954" y="11952"/>
                  </a:lnTo>
                  <a:lnTo>
                    <a:pt x="17156" y="12684"/>
                  </a:lnTo>
                  <a:lnTo>
                    <a:pt x="16358" y="13429"/>
                  </a:lnTo>
                  <a:lnTo>
                    <a:pt x="15574" y="14201"/>
                  </a:lnTo>
                  <a:lnTo>
                    <a:pt x="14802" y="14972"/>
                  </a:lnTo>
                  <a:lnTo>
                    <a:pt x="14057" y="15770"/>
                  </a:lnTo>
                  <a:lnTo>
                    <a:pt x="13312" y="16568"/>
                  </a:lnTo>
                  <a:lnTo>
                    <a:pt x="12580" y="17378"/>
                  </a:lnTo>
                  <a:lnTo>
                    <a:pt x="11874" y="18215"/>
                  </a:lnTo>
                  <a:lnTo>
                    <a:pt x="11167" y="19052"/>
                  </a:lnTo>
                  <a:lnTo>
                    <a:pt x="10487" y="19889"/>
                  </a:lnTo>
                  <a:lnTo>
                    <a:pt x="9821" y="20752"/>
                  </a:lnTo>
                  <a:lnTo>
                    <a:pt x="9167" y="21615"/>
                  </a:lnTo>
                  <a:lnTo>
                    <a:pt x="8539" y="22491"/>
                  </a:lnTo>
                  <a:lnTo>
                    <a:pt x="7925" y="23367"/>
                  </a:lnTo>
                  <a:lnTo>
                    <a:pt x="7323" y="24256"/>
                  </a:lnTo>
                  <a:lnTo>
                    <a:pt x="6748" y="25158"/>
                  </a:lnTo>
                  <a:lnTo>
                    <a:pt x="6199" y="26060"/>
                  </a:lnTo>
                  <a:lnTo>
                    <a:pt x="5650" y="26963"/>
                  </a:lnTo>
                  <a:lnTo>
                    <a:pt x="5140" y="27878"/>
                  </a:lnTo>
                  <a:lnTo>
                    <a:pt x="4643" y="28793"/>
                  </a:lnTo>
                  <a:lnTo>
                    <a:pt x="4159" y="29709"/>
                  </a:lnTo>
                  <a:lnTo>
                    <a:pt x="3714" y="30624"/>
                  </a:lnTo>
                  <a:lnTo>
                    <a:pt x="3283" y="31552"/>
                  </a:lnTo>
                  <a:lnTo>
                    <a:pt x="2878" y="32468"/>
                  </a:lnTo>
                  <a:lnTo>
                    <a:pt x="2485" y="33396"/>
                  </a:lnTo>
                  <a:lnTo>
                    <a:pt x="2132" y="34324"/>
                  </a:lnTo>
                  <a:lnTo>
                    <a:pt x="1792" y="35253"/>
                  </a:lnTo>
                  <a:lnTo>
                    <a:pt x="1478" y="36168"/>
                  </a:lnTo>
                  <a:lnTo>
                    <a:pt x="1191" y="37096"/>
                  </a:lnTo>
                  <a:lnTo>
                    <a:pt x="942" y="38012"/>
                  </a:lnTo>
                  <a:lnTo>
                    <a:pt x="798" y="38548"/>
                  </a:lnTo>
                  <a:lnTo>
                    <a:pt x="668" y="39071"/>
                  </a:lnTo>
                  <a:lnTo>
                    <a:pt x="563" y="39607"/>
                  </a:lnTo>
                  <a:lnTo>
                    <a:pt x="459" y="40117"/>
                  </a:lnTo>
                  <a:lnTo>
                    <a:pt x="367" y="40640"/>
                  </a:lnTo>
                  <a:lnTo>
                    <a:pt x="275" y="41150"/>
                  </a:lnTo>
                  <a:lnTo>
                    <a:pt x="210" y="41660"/>
                  </a:lnTo>
                  <a:lnTo>
                    <a:pt x="145" y="42157"/>
                  </a:lnTo>
                  <a:lnTo>
                    <a:pt x="92" y="42667"/>
                  </a:lnTo>
                  <a:lnTo>
                    <a:pt x="53" y="43150"/>
                  </a:lnTo>
                  <a:lnTo>
                    <a:pt x="27" y="43647"/>
                  </a:lnTo>
                  <a:lnTo>
                    <a:pt x="14" y="44131"/>
                  </a:lnTo>
                  <a:lnTo>
                    <a:pt x="1" y="44615"/>
                  </a:lnTo>
                  <a:lnTo>
                    <a:pt x="1" y="45086"/>
                  </a:lnTo>
                  <a:lnTo>
                    <a:pt x="14" y="45569"/>
                  </a:lnTo>
                  <a:lnTo>
                    <a:pt x="27" y="46027"/>
                  </a:lnTo>
                  <a:lnTo>
                    <a:pt x="66" y="46498"/>
                  </a:lnTo>
                  <a:lnTo>
                    <a:pt x="105" y="46955"/>
                  </a:lnTo>
                  <a:lnTo>
                    <a:pt x="158" y="47413"/>
                  </a:lnTo>
                  <a:lnTo>
                    <a:pt x="210" y="47871"/>
                  </a:lnTo>
                  <a:lnTo>
                    <a:pt x="275" y="48315"/>
                  </a:lnTo>
                  <a:lnTo>
                    <a:pt x="354" y="48760"/>
                  </a:lnTo>
                  <a:lnTo>
                    <a:pt x="445" y="49191"/>
                  </a:lnTo>
                  <a:lnTo>
                    <a:pt x="537" y="49636"/>
                  </a:lnTo>
                  <a:lnTo>
                    <a:pt x="642" y="50054"/>
                  </a:lnTo>
                  <a:lnTo>
                    <a:pt x="759" y="50486"/>
                  </a:lnTo>
                  <a:lnTo>
                    <a:pt x="877" y="50904"/>
                  </a:lnTo>
                  <a:lnTo>
                    <a:pt x="1008" y="51323"/>
                  </a:lnTo>
                  <a:lnTo>
                    <a:pt x="1138" y="51741"/>
                  </a:lnTo>
                  <a:lnTo>
                    <a:pt x="1282" y="52146"/>
                  </a:lnTo>
                  <a:lnTo>
                    <a:pt x="1439" y="52552"/>
                  </a:lnTo>
                  <a:lnTo>
                    <a:pt x="1609" y="52957"/>
                  </a:lnTo>
                  <a:lnTo>
                    <a:pt x="1779" y="53349"/>
                  </a:lnTo>
                  <a:lnTo>
                    <a:pt x="1949" y="53755"/>
                  </a:lnTo>
                  <a:lnTo>
                    <a:pt x="2132" y="54134"/>
                  </a:lnTo>
                  <a:lnTo>
                    <a:pt x="2328" y="54526"/>
                  </a:lnTo>
                  <a:lnTo>
                    <a:pt x="2538" y="54905"/>
                  </a:lnTo>
                  <a:lnTo>
                    <a:pt x="2747" y="55284"/>
                  </a:lnTo>
                  <a:lnTo>
                    <a:pt x="2956" y="55651"/>
                  </a:lnTo>
                  <a:lnTo>
                    <a:pt x="3178" y="56030"/>
                  </a:lnTo>
                  <a:lnTo>
                    <a:pt x="3414" y="56383"/>
                  </a:lnTo>
                  <a:lnTo>
                    <a:pt x="3649" y="56749"/>
                  </a:lnTo>
                  <a:lnTo>
                    <a:pt x="4133" y="57455"/>
                  </a:lnTo>
                  <a:lnTo>
                    <a:pt x="4656" y="58148"/>
                  </a:lnTo>
                  <a:lnTo>
                    <a:pt x="5205" y="58828"/>
                  </a:lnTo>
                  <a:lnTo>
                    <a:pt x="5780" y="59495"/>
                  </a:lnTo>
                  <a:lnTo>
                    <a:pt x="6369" y="60136"/>
                  </a:lnTo>
                  <a:lnTo>
                    <a:pt x="6983" y="60776"/>
                  </a:lnTo>
                  <a:lnTo>
                    <a:pt x="7624" y="61391"/>
                  </a:lnTo>
                  <a:lnTo>
                    <a:pt x="8291" y="61992"/>
                  </a:lnTo>
                  <a:lnTo>
                    <a:pt x="8971" y="62568"/>
                  </a:lnTo>
                  <a:lnTo>
                    <a:pt x="9664" y="63143"/>
                  </a:lnTo>
                  <a:lnTo>
                    <a:pt x="10383" y="63692"/>
                  </a:lnTo>
                  <a:lnTo>
                    <a:pt x="11115" y="64241"/>
                  </a:lnTo>
                  <a:lnTo>
                    <a:pt x="11874" y="64764"/>
                  </a:lnTo>
                  <a:lnTo>
                    <a:pt x="12645" y="65274"/>
                  </a:lnTo>
                  <a:lnTo>
                    <a:pt x="13430" y="65771"/>
                  </a:lnTo>
                  <a:lnTo>
                    <a:pt x="14227" y="66242"/>
                  </a:lnTo>
                  <a:lnTo>
                    <a:pt x="15038" y="66713"/>
                  </a:lnTo>
                  <a:lnTo>
                    <a:pt x="15862" y="67157"/>
                  </a:lnTo>
                  <a:lnTo>
                    <a:pt x="16698" y="67602"/>
                  </a:lnTo>
                  <a:lnTo>
                    <a:pt x="17535" y="68020"/>
                  </a:lnTo>
                  <a:lnTo>
                    <a:pt x="18398" y="68425"/>
                  </a:lnTo>
                  <a:lnTo>
                    <a:pt x="19261" y="68818"/>
                  </a:lnTo>
                  <a:lnTo>
                    <a:pt x="20137" y="69210"/>
                  </a:lnTo>
                  <a:lnTo>
                    <a:pt x="21013" y="69563"/>
                  </a:lnTo>
                  <a:lnTo>
                    <a:pt x="21902" y="69916"/>
                  </a:lnTo>
                  <a:lnTo>
                    <a:pt x="22792" y="70256"/>
                  </a:lnTo>
                  <a:lnTo>
                    <a:pt x="23694" y="70583"/>
                  </a:lnTo>
                  <a:lnTo>
                    <a:pt x="24583" y="70897"/>
                  </a:lnTo>
                  <a:lnTo>
                    <a:pt x="25485" y="71184"/>
                  </a:lnTo>
                  <a:lnTo>
                    <a:pt x="26400" y="71472"/>
                  </a:lnTo>
                  <a:lnTo>
                    <a:pt x="27303" y="71747"/>
                  </a:lnTo>
                  <a:lnTo>
                    <a:pt x="28205" y="71995"/>
                  </a:lnTo>
                  <a:lnTo>
                    <a:pt x="29107" y="72244"/>
                  </a:lnTo>
                  <a:lnTo>
                    <a:pt x="30022" y="72479"/>
                  </a:lnTo>
                  <a:lnTo>
                    <a:pt x="30912" y="72688"/>
                  </a:lnTo>
                  <a:lnTo>
                    <a:pt x="31814" y="72897"/>
                  </a:lnTo>
                  <a:lnTo>
                    <a:pt x="32703" y="73080"/>
                  </a:lnTo>
                  <a:lnTo>
                    <a:pt x="33592" y="73263"/>
                  </a:lnTo>
                  <a:lnTo>
                    <a:pt x="34481" y="73433"/>
                  </a:lnTo>
                  <a:lnTo>
                    <a:pt x="35357" y="73577"/>
                  </a:lnTo>
                  <a:lnTo>
                    <a:pt x="36220" y="73721"/>
                  </a:lnTo>
                  <a:lnTo>
                    <a:pt x="37083" y="73852"/>
                  </a:lnTo>
                  <a:lnTo>
                    <a:pt x="37933" y="73970"/>
                  </a:lnTo>
                  <a:lnTo>
                    <a:pt x="38783" y="74074"/>
                  </a:lnTo>
                  <a:lnTo>
                    <a:pt x="39633" y="74166"/>
                  </a:lnTo>
                  <a:lnTo>
                    <a:pt x="40509" y="74257"/>
                  </a:lnTo>
                  <a:lnTo>
                    <a:pt x="41385" y="74323"/>
                  </a:lnTo>
                  <a:lnTo>
                    <a:pt x="42274" y="74401"/>
                  </a:lnTo>
                  <a:lnTo>
                    <a:pt x="43163" y="74453"/>
                  </a:lnTo>
                  <a:lnTo>
                    <a:pt x="44066" y="74493"/>
                  </a:lnTo>
                  <a:lnTo>
                    <a:pt x="44968" y="74532"/>
                  </a:lnTo>
                  <a:lnTo>
                    <a:pt x="45883" y="74558"/>
                  </a:lnTo>
                  <a:lnTo>
                    <a:pt x="46811" y="74571"/>
                  </a:lnTo>
                  <a:lnTo>
                    <a:pt x="48655" y="74571"/>
                  </a:lnTo>
                  <a:lnTo>
                    <a:pt x="49584" y="74545"/>
                  </a:lnTo>
                  <a:lnTo>
                    <a:pt x="50525" y="74519"/>
                  </a:lnTo>
                  <a:lnTo>
                    <a:pt x="51466" y="74466"/>
                  </a:lnTo>
                  <a:lnTo>
                    <a:pt x="52395" y="74414"/>
                  </a:lnTo>
                  <a:lnTo>
                    <a:pt x="53336" y="74336"/>
                  </a:lnTo>
                  <a:lnTo>
                    <a:pt x="54278" y="74257"/>
                  </a:lnTo>
                  <a:lnTo>
                    <a:pt x="55219" y="74166"/>
                  </a:lnTo>
                  <a:lnTo>
                    <a:pt x="56161" y="74048"/>
                  </a:lnTo>
                  <a:lnTo>
                    <a:pt x="57089" y="73930"/>
                  </a:lnTo>
                  <a:lnTo>
                    <a:pt x="58030" y="73787"/>
                  </a:lnTo>
                  <a:lnTo>
                    <a:pt x="58959" y="73643"/>
                  </a:lnTo>
                  <a:lnTo>
                    <a:pt x="59887" y="73473"/>
                  </a:lnTo>
                  <a:lnTo>
                    <a:pt x="60815" y="73290"/>
                  </a:lnTo>
                  <a:lnTo>
                    <a:pt x="61731" y="73093"/>
                  </a:lnTo>
                  <a:lnTo>
                    <a:pt x="62646" y="72884"/>
                  </a:lnTo>
                  <a:lnTo>
                    <a:pt x="63561" y="72662"/>
                  </a:lnTo>
                  <a:lnTo>
                    <a:pt x="64464" y="72414"/>
                  </a:lnTo>
                  <a:lnTo>
                    <a:pt x="65353" y="72165"/>
                  </a:lnTo>
                  <a:lnTo>
                    <a:pt x="66242" y="71891"/>
                  </a:lnTo>
                  <a:lnTo>
                    <a:pt x="67118" y="71603"/>
                  </a:lnTo>
                  <a:lnTo>
                    <a:pt x="67994" y="71289"/>
                  </a:lnTo>
                  <a:lnTo>
                    <a:pt x="68844" y="70962"/>
                  </a:lnTo>
                  <a:lnTo>
                    <a:pt x="69694" y="70622"/>
                  </a:lnTo>
                  <a:lnTo>
                    <a:pt x="70531" y="70269"/>
                  </a:lnTo>
                  <a:lnTo>
                    <a:pt x="71367" y="69890"/>
                  </a:lnTo>
                  <a:lnTo>
                    <a:pt x="72178" y="69498"/>
                  </a:lnTo>
                  <a:lnTo>
                    <a:pt x="72976" y="69079"/>
                  </a:lnTo>
                  <a:lnTo>
                    <a:pt x="73760" y="68648"/>
                  </a:lnTo>
                  <a:lnTo>
                    <a:pt x="74545" y="68203"/>
                  </a:lnTo>
                  <a:lnTo>
                    <a:pt x="75303" y="67732"/>
                  </a:lnTo>
                  <a:lnTo>
                    <a:pt x="76035" y="67249"/>
                  </a:lnTo>
                  <a:lnTo>
                    <a:pt x="76768" y="66739"/>
                  </a:lnTo>
                  <a:lnTo>
                    <a:pt x="77474" y="66216"/>
                  </a:lnTo>
                  <a:lnTo>
                    <a:pt x="78167" y="65680"/>
                  </a:lnTo>
                  <a:lnTo>
                    <a:pt x="78847" y="65104"/>
                  </a:lnTo>
                  <a:lnTo>
                    <a:pt x="79500" y="64516"/>
                  </a:lnTo>
                  <a:lnTo>
                    <a:pt x="80141" y="63914"/>
                  </a:lnTo>
                  <a:lnTo>
                    <a:pt x="80756" y="63287"/>
                  </a:lnTo>
                  <a:lnTo>
                    <a:pt x="81357" y="62646"/>
                  </a:lnTo>
                  <a:lnTo>
                    <a:pt x="81933" y="61966"/>
                  </a:lnTo>
                  <a:lnTo>
                    <a:pt x="82482" y="61273"/>
                  </a:lnTo>
                  <a:lnTo>
                    <a:pt x="82743" y="60920"/>
                  </a:lnTo>
                  <a:lnTo>
                    <a:pt x="83018" y="60567"/>
                  </a:lnTo>
                  <a:lnTo>
                    <a:pt x="83266" y="60201"/>
                  </a:lnTo>
                  <a:lnTo>
                    <a:pt x="83515" y="59835"/>
                  </a:lnTo>
                  <a:lnTo>
                    <a:pt x="83763" y="59456"/>
                  </a:lnTo>
                  <a:lnTo>
                    <a:pt x="83998" y="59076"/>
                  </a:lnTo>
                  <a:lnTo>
                    <a:pt x="84234" y="58684"/>
                  </a:lnTo>
                  <a:lnTo>
                    <a:pt x="84469" y="58292"/>
                  </a:lnTo>
                  <a:lnTo>
                    <a:pt x="84691" y="57900"/>
                  </a:lnTo>
                  <a:lnTo>
                    <a:pt x="84901" y="57494"/>
                  </a:lnTo>
                  <a:lnTo>
                    <a:pt x="85110" y="57089"/>
                  </a:lnTo>
                  <a:lnTo>
                    <a:pt x="85306" y="56671"/>
                  </a:lnTo>
                  <a:lnTo>
                    <a:pt x="85502" y="56252"/>
                  </a:lnTo>
                  <a:lnTo>
                    <a:pt x="85698" y="55821"/>
                  </a:lnTo>
                  <a:lnTo>
                    <a:pt x="85868" y="55389"/>
                  </a:lnTo>
                  <a:lnTo>
                    <a:pt x="86051" y="54945"/>
                  </a:lnTo>
                  <a:lnTo>
                    <a:pt x="86221" y="54500"/>
                  </a:lnTo>
                  <a:lnTo>
                    <a:pt x="86378" y="54055"/>
                  </a:lnTo>
                  <a:lnTo>
                    <a:pt x="86535" y="53598"/>
                  </a:lnTo>
                  <a:lnTo>
                    <a:pt x="86679" y="53127"/>
                  </a:lnTo>
                  <a:lnTo>
                    <a:pt x="86823" y="52656"/>
                  </a:lnTo>
                  <a:lnTo>
                    <a:pt x="86954" y="52186"/>
                  </a:lnTo>
                  <a:lnTo>
                    <a:pt x="87084" y="51676"/>
                  </a:lnTo>
                  <a:lnTo>
                    <a:pt x="87202" y="51166"/>
                  </a:lnTo>
                  <a:lnTo>
                    <a:pt x="87293" y="50643"/>
                  </a:lnTo>
                  <a:lnTo>
                    <a:pt x="87385" y="50120"/>
                  </a:lnTo>
                  <a:lnTo>
                    <a:pt x="87463" y="49597"/>
                  </a:lnTo>
                  <a:lnTo>
                    <a:pt x="87516" y="49074"/>
                  </a:lnTo>
                  <a:lnTo>
                    <a:pt x="87568" y="48537"/>
                  </a:lnTo>
                  <a:lnTo>
                    <a:pt x="87607" y="48001"/>
                  </a:lnTo>
                  <a:lnTo>
                    <a:pt x="87620" y="47465"/>
                  </a:lnTo>
                  <a:lnTo>
                    <a:pt x="87633" y="46929"/>
                  </a:lnTo>
                  <a:lnTo>
                    <a:pt x="87633" y="46393"/>
                  </a:lnTo>
                  <a:lnTo>
                    <a:pt x="87620" y="45857"/>
                  </a:lnTo>
                  <a:lnTo>
                    <a:pt x="87594" y="45308"/>
                  </a:lnTo>
                  <a:lnTo>
                    <a:pt x="87568" y="44759"/>
                  </a:lnTo>
                  <a:lnTo>
                    <a:pt x="87516" y="44223"/>
                  </a:lnTo>
                  <a:lnTo>
                    <a:pt x="87463" y="43673"/>
                  </a:lnTo>
                  <a:lnTo>
                    <a:pt x="87385" y="43124"/>
                  </a:lnTo>
                  <a:lnTo>
                    <a:pt x="87307" y="42575"/>
                  </a:lnTo>
                  <a:lnTo>
                    <a:pt x="87228" y="42026"/>
                  </a:lnTo>
                  <a:lnTo>
                    <a:pt x="87124" y="41477"/>
                  </a:lnTo>
                  <a:lnTo>
                    <a:pt x="87019" y="40914"/>
                  </a:lnTo>
                  <a:lnTo>
                    <a:pt x="86901" y="40365"/>
                  </a:lnTo>
                  <a:lnTo>
                    <a:pt x="86784" y="39816"/>
                  </a:lnTo>
                  <a:lnTo>
                    <a:pt x="86653" y="39267"/>
                  </a:lnTo>
                  <a:lnTo>
                    <a:pt x="86509" y="38718"/>
                  </a:lnTo>
                  <a:lnTo>
                    <a:pt x="86352" y="38168"/>
                  </a:lnTo>
                  <a:lnTo>
                    <a:pt x="86038" y="37057"/>
                  </a:lnTo>
                  <a:lnTo>
                    <a:pt x="85685" y="35972"/>
                  </a:lnTo>
                  <a:lnTo>
                    <a:pt x="85306" y="34873"/>
                  </a:lnTo>
                  <a:lnTo>
                    <a:pt x="84914" y="33788"/>
                  </a:lnTo>
                  <a:lnTo>
                    <a:pt x="84482" y="32703"/>
                  </a:lnTo>
                  <a:lnTo>
                    <a:pt x="84038" y="31644"/>
                  </a:lnTo>
                  <a:lnTo>
                    <a:pt x="83580" y="30572"/>
                  </a:lnTo>
                  <a:lnTo>
                    <a:pt x="83109" y="29526"/>
                  </a:lnTo>
                  <a:lnTo>
                    <a:pt x="82612" y="28493"/>
                  </a:lnTo>
                  <a:lnTo>
                    <a:pt x="82116" y="27473"/>
                  </a:lnTo>
                  <a:lnTo>
                    <a:pt x="81593" y="26453"/>
                  </a:lnTo>
                  <a:lnTo>
                    <a:pt x="81083" y="25459"/>
                  </a:lnTo>
                  <a:lnTo>
                    <a:pt x="80560" y="24491"/>
                  </a:lnTo>
                  <a:lnTo>
                    <a:pt x="80023" y="23537"/>
                  </a:lnTo>
                  <a:lnTo>
                    <a:pt x="79500" y="22595"/>
                  </a:lnTo>
                  <a:lnTo>
                    <a:pt x="78964" y="21680"/>
                  </a:lnTo>
                  <a:lnTo>
                    <a:pt x="78441" y="20791"/>
                  </a:lnTo>
                  <a:lnTo>
                    <a:pt x="77408" y="19078"/>
                  </a:lnTo>
                  <a:lnTo>
                    <a:pt x="76885" y="18215"/>
                  </a:lnTo>
                  <a:lnTo>
                    <a:pt x="76349" y="17378"/>
                  </a:lnTo>
                  <a:lnTo>
                    <a:pt x="75826" y="16554"/>
                  </a:lnTo>
                  <a:lnTo>
                    <a:pt x="75303" y="15757"/>
                  </a:lnTo>
                  <a:lnTo>
                    <a:pt x="74767" y="14972"/>
                  </a:lnTo>
                  <a:lnTo>
                    <a:pt x="74218" y="14214"/>
                  </a:lnTo>
                  <a:lnTo>
                    <a:pt x="73669" y="13469"/>
                  </a:lnTo>
                  <a:lnTo>
                    <a:pt x="73106" y="12736"/>
                  </a:lnTo>
                  <a:lnTo>
                    <a:pt x="72518" y="12030"/>
                  </a:lnTo>
                  <a:lnTo>
                    <a:pt x="71917" y="11350"/>
                  </a:lnTo>
                  <a:lnTo>
                    <a:pt x="71289" y="10670"/>
                  </a:lnTo>
                  <a:lnTo>
                    <a:pt x="70635" y="10017"/>
                  </a:lnTo>
                  <a:lnTo>
                    <a:pt x="70308" y="9703"/>
                  </a:lnTo>
                  <a:lnTo>
                    <a:pt x="69968" y="9376"/>
                  </a:lnTo>
                  <a:lnTo>
                    <a:pt x="69615" y="9075"/>
                  </a:lnTo>
                  <a:lnTo>
                    <a:pt x="69262" y="8761"/>
                  </a:lnTo>
                  <a:lnTo>
                    <a:pt x="68896" y="8461"/>
                  </a:lnTo>
                  <a:lnTo>
                    <a:pt x="68517" y="8160"/>
                  </a:lnTo>
                  <a:lnTo>
                    <a:pt x="68138" y="7859"/>
                  </a:lnTo>
                  <a:lnTo>
                    <a:pt x="67745" y="7572"/>
                  </a:lnTo>
                  <a:lnTo>
                    <a:pt x="67340" y="7284"/>
                  </a:lnTo>
                  <a:lnTo>
                    <a:pt x="66935" y="7009"/>
                  </a:lnTo>
                  <a:lnTo>
                    <a:pt x="66503" y="6722"/>
                  </a:lnTo>
                  <a:lnTo>
                    <a:pt x="66072" y="6447"/>
                  </a:lnTo>
                  <a:lnTo>
                    <a:pt x="65627" y="6186"/>
                  </a:lnTo>
                  <a:lnTo>
                    <a:pt x="65183" y="5924"/>
                  </a:lnTo>
                  <a:lnTo>
                    <a:pt x="64712" y="5662"/>
                  </a:lnTo>
                  <a:lnTo>
                    <a:pt x="64241" y="5401"/>
                  </a:lnTo>
                  <a:lnTo>
                    <a:pt x="63744" y="5139"/>
                  </a:lnTo>
                  <a:lnTo>
                    <a:pt x="63247" y="4891"/>
                  </a:lnTo>
                  <a:lnTo>
                    <a:pt x="62724" y="4656"/>
                  </a:lnTo>
                  <a:lnTo>
                    <a:pt x="62201" y="4407"/>
                  </a:lnTo>
                  <a:lnTo>
                    <a:pt x="61652" y="4172"/>
                  </a:lnTo>
                  <a:lnTo>
                    <a:pt x="61103" y="3937"/>
                  </a:lnTo>
                  <a:lnTo>
                    <a:pt x="60528" y="3714"/>
                  </a:lnTo>
                  <a:lnTo>
                    <a:pt x="59952" y="3479"/>
                  </a:lnTo>
                  <a:lnTo>
                    <a:pt x="59351" y="3257"/>
                  </a:lnTo>
                  <a:lnTo>
                    <a:pt x="58736" y="3047"/>
                  </a:lnTo>
                  <a:lnTo>
                    <a:pt x="58096" y="2825"/>
                  </a:lnTo>
                  <a:lnTo>
                    <a:pt x="57455" y="2616"/>
                  </a:lnTo>
                  <a:lnTo>
                    <a:pt x="56788" y="2407"/>
                  </a:lnTo>
                  <a:lnTo>
                    <a:pt x="56108" y="2211"/>
                  </a:lnTo>
                  <a:lnTo>
                    <a:pt x="55415" y="2014"/>
                  </a:lnTo>
                  <a:lnTo>
                    <a:pt x="54696" y="1818"/>
                  </a:lnTo>
                  <a:lnTo>
                    <a:pt x="53964" y="1622"/>
                  </a:lnTo>
                  <a:lnTo>
                    <a:pt x="53219" y="1439"/>
                  </a:lnTo>
                  <a:lnTo>
                    <a:pt x="51663" y="1073"/>
                  </a:lnTo>
                  <a:lnTo>
                    <a:pt x="50041" y="720"/>
                  </a:lnTo>
                  <a:lnTo>
                    <a:pt x="48328" y="380"/>
                  </a:lnTo>
                  <a:lnTo>
                    <a:pt x="47884" y="301"/>
                  </a:lnTo>
                  <a:lnTo>
                    <a:pt x="47452" y="236"/>
                  </a:lnTo>
                  <a:lnTo>
                    <a:pt x="47008" y="171"/>
                  </a:lnTo>
                  <a:lnTo>
                    <a:pt x="46563" y="118"/>
                  </a:lnTo>
                  <a:lnTo>
                    <a:pt x="46118" y="79"/>
                  </a:lnTo>
                  <a:lnTo>
                    <a:pt x="45674" y="53"/>
                  </a:lnTo>
                  <a:lnTo>
                    <a:pt x="45229" y="27"/>
                  </a:lnTo>
                  <a:lnTo>
                    <a:pt x="44772" y="14"/>
                  </a:lnTo>
                  <a:lnTo>
                    <a:pt x="44327" y="1"/>
                  </a:lnTo>
                  <a:close/>
                </a:path>
              </a:pathLst>
            </a:custGeom>
            <a:solidFill>
              <a:srgbClr val="BFC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Google Shape;1809;p38">
              <a:extLst>
                <a:ext uri="{FF2B5EF4-FFF2-40B4-BE49-F238E27FC236}">
                  <a16:creationId xmlns:a16="http://schemas.microsoft.com/office/drawing/2014/main" id="{8A2954C1-254C-5215-8618-1B170B3E562C}"/>
                </a:ext>
              </a:extLst>
            </p:cNvPr>
            <p:cNvSpPr/>
            <p:nvPr/>
          </p:nvSpPr>
          <p:spPr>
            <a:xfrm>
              <a:off x="1733575" y="2679975"/>
              <a:ext cx="2190200" cy="808775"/>
            </a:xfrm>
            <a:custGeom>
              <a:avLst/>
              <a:gdLst/>
              <a:ahLst/>
              <a:cxnLst/>
              <a:rect l="l" t="t" r="r" b="b"/>
              <a:pathLst>
                <a:path w="87608" h="32351" extrusionOk="0">
                  <a:moveTo>
                    <a:pt x="145" y="1"/>
                  </a:moveTo>
                  <a:lnTo>
                    <a:pt x="92" y="472"/>
                  </a:lnTo>
                  <a:lnTo>
                    <a:pt x="53" y="942"/>
                  </a:lnTo>
                  <a:lnTo>
                    <a:pt x="27" y="1400"/>
                  </a:lnTo>
                  <a:lnTo>
                    <a:pt x="14" y="1845"/>
                  </a:lnTo>
                  <a:lnTo>
                    <a:pt x="1" y="2302"/>
                  </a:lnTo>
                  <a:lnTo>
                    <a:pt x="1" y="2747"/>
                  </a:lnTo>
                  <a:lnTo>
                    <a:pt x="14" y="3191"/>
                  </a:lnTo>
                  <a:lnTo>
                    <a:pt x="27" y="3636"/>
                  </a:lnTo>
                  <a:lnTo>
                    <a:pt x="53" y="4067"/>
                  </a:lnTo>
                  <a:lnTo>
                    <a:pt x="79" y="4499"/>
                  </a:lnTo>
                  <a:lnTo>
                    <a:pt x="119" y="4930"/>
                  </a:lnTo>
                  <a:lnTo>
                    <a:pt x="171" y="5362"/>
                  </a:lnTo>
                  <a:lnTo>
                    <a:pt x="236" y="5780"/>
                  </a:lnTo>
                  <a:lnTo>
                    <a:pt x="302" y="6199"/>
                  </a:lnTo>
                  <a:lnTo>
                    <a:pt x="367" y="6617"/>
                  </a:lnTo>
                  <a:lnTo>
                    <a:pt x="459" y="7023"/>
                  </a:lnTo>
                  <a:lnTo>
                    <a:pt x="550" y="7428"/>
                  </a:lnTo>
                  <a:lnTo>
                    <a:pt x="642" y="7833"/>
                  </a:lnTo>
                  <a:lnTo>
                    <a:pt x="746" y="8239"/>
                  </a:lnTo>
                  <a:lnTo>
                    <a:pt x="864" y="8631"/>
                  </a:lnTo>
                  <a:lnTo>
                    <a:pt x="982" y="9023"/>
                  </a:lnTo>
                  <a:lnTo>
                    <a:pt x="1099" y="9415"/>
                  </a:lnTo>
                  <a:lnTo>
                    <a:pt x="1243" y="9795"/>
                  </a:lnTo>
                  <a:lnTo>
                    <a:pt x="1387" y="10174"/>
                  </a:lnTo>
                  <a:lnTo>
                    <a:pt x="1531" y="10553"/>
                  </a:lnTo>
                  <a:lnTo>
                    <a:pt x="1688" y="10932"/>
                  </a:lnTo>
                  <a:lnTo>
                    <a:pt x="2015" y="11664"/>
                  </a:lnTo>
                  <a:lnTo>
                    <a:pt x="2381" y="12384"/>
                  </a:lnTo>
                  <a:lnTo>
                    <a:pt x="2760" y="13103"/>
                  </a:lnTo>
                  <a:lnTo>
                    <a:pt x="3178" y="13796"/>
                  </a:lnTo>
                  <a:lnTo>
                    <a:pt x="3610" y="14476"/>
                  </a:lnTo>
                  <a:lnTo>
                    <a:pt x="4067" y="15143"/>
                  </a:lnTo>
                  <a:lnTo>
                    <a:pt x="4551" y="15796"/>
                  </a:lnTo>
                  <a:lnTo>
                    <a:pt x="5061" y="16424"/>
                  </a:lnTo>
                  <a:lnTo>
                    <a:pt x="5584" y="17052"/>
                  </a:lnTo>
                  <a:lnTo>
                    <a:pt x="6133" y="17666"/>
                  </a:lnTo>
                  <a:lnTo>
                    <a:pt x="6696" y="18268"/>
                  </a:lnTo>
                  <a:lnTo>
                    <a:pt x="7284" y="18843"/>
                  </a:lnTo>
                  <a:lnTo>
                    <a:pt x="7899" y="19418"/>
                  </a:lnTo>
                  <a:lnTo>
                    <a:pt x="8526" y="19980"/>
                  </a:lnTo>
                  <a:lnTo>
                    <a:pt x="9167" y="20517"/>
                  </a:lnTo>
                  <a:lnTo>
                    <a:pt x="9821" y="21053"/>
                  </a:lnTo>
                  <a:lnTo>
                    <a:pt x="10501" y="21563"/>
                  </a:lnTo>
                  <a:lnTo>
                    <a:pt x="11194" y="22073"/>
                  </a:lnTo>
                  <a:lnTo>
                    <a:pt x="11900" y="22556"/>
                  </a:lnTo>
                  <a:lnTo>
                    <a:pt x="12619" y="23040"/>
                  </a:lnTo>
                  <a:lnTo>
                    <a:pt x="13351" y="23498"/>
                  </a:lnTo>
                  <a:lnTo>
                    <a:pt x="14096" y="23955"/>
                  </a:lnTo>
                  <a:lnTo>
                    <a:pt x="14855" y="24387"/>
                  </a:lnTo>
                  <a:lnTo>
                    <a:pt x="15626" y="24818"/>
                  </a:lnTo>
                  <a:lnTo>
                    <a:pt x="16398" y="25224"/>
                  </a:lnTo>
                  <a:lnTo>
                    <a:pt x="17195" y="25629"/>
                  </a:lnTo>
                  <a:lnTo>
                    <a:pt x="17993" y="26021"/>
                  </a:lnTo>
                  <a:lnTo>
                    <a:pt x="18790" y="26388"/>
                  </a:lnTo>
                  <a:lnTo>
                    <a:pt x="19601" y="26754"/>
                  </a:lnTo>
                  <a:lnTo>
                    <a:pt x="20425" y="27107"/>
                  </a:lnTo>
                  <a:lnTo>
                    <a:pt x="21249" y="27447"/>
                  </a:lnTo>
                  <a:lnTo>
                    <a:pt x="22086" y="27774"/>
                  </a:lnTo>
                  <a:lnTo>
                    <a:pt x="22922" y="28087"/>
                  </a:lnTo>
                  <a:lnTo>
                    <a:pt x="23759" y="28388"/>
                  </a:lnTo>
                  <a:lnTo>
                    <a:pt x="24609" y="28676"/>
                  </a:lnTo>
                  <a:lnTo>
                    <a:pt x="25446" y="28950"/>
                  </a:lnTo>
                  <a:lnTo>
                    <a:pt x="26296" y="29225"/>
                  </a:lnTo>
                  <a:lnTo>
                    <a:pt x="27146" y="29473"/>
                  </a:lnTo>
                  <a:lnTo>
                    <a:pt x="27996" y="29722"/>
                  </a:lnTo>
                  <a:lnTo>
                    <a:pt x="28846" y="29957"/>
                  </a:lnTo>
                  <a:lnTo>
                    <a:pt x="29682" y="30166"/>
                  </a:lnTo>
                  <a:lnTo>
                    <a:pt x="30532" y="30376"/>
                  </a:lnTo>
                  <a:lnTo>
                    <a:pt x="31369" y="30572"/>
                  </a:lnTo>
                  <a:lnTo>
                    <a:pt x="32219" y="30755"/>
                  </a:lnTo>
                  <a:lnTo>
                    <a:pt x="33043" y="30938"/>
                  </a:lnTo>
                  <a:lnTo>
                    <a:pt x="33880" y="31095"/>
                  </a:lnTo>
                  <a:lnTo>
                    <a:pt x="34703" y="31252"/>
                  </a:lnTo>
                  <a:lnTo>
                    <a:pt x="35527" y="31382"/>
                  </a:lnTo>
                  <a:lnTo>
                    <a:pt x="36338" y="31513"/>
                  </a:lnTo>
                  <a:lnTo>
                    <a:pt x="37136" y="31631"/>
                  </a:lnTo>
                  <a:lnTo>
                    <a:pt x="37933" y="31749"/>
                  </a:lnTo>
                  <a:lnTo>
                    <a:pt x="38783" y="31853"/>
                  </a:lnTo>
                  <a:lnTo>
                    <a:pt x="39633" y="31945"/>
                  </a:lnTo>
                  <a:lnTo>
                    <a:pt x="40509" y="32036"/>
                  </a:lnTo>
                  <a:lnTo>
                    <a:pt x="41385" y="32102"/>
                  </a:lnTo>
                  <a:lnTo>
                    <a:pt x="42274" y="32180"/>
                  </a:lnTo>
                  <a:lnTo>
                    <a:pt x="43163" y="32232"/>
                  </a:lnTo>
                  <a:lnTo>
                    <a:pt x="44066" y="32272"/>
                  </a:lnTo>
                  <a:lnTo>
                    <a:pt x="44968" y="32311"/>
                  </a:lnTo>
                  <a:lnTo>
                    <a:pt x="45883" y="32337"/>
                  </a:lnTo>
                  <a:lnTo>
                    <a:pt x="46811" y="32350"/>
                  </a:lnTo>
                  <a:lnTo>
                    <a:pt x="48655" y="32350"/>
                  </a:lnTo>
                  <a:lnTo>
                    <a:pt x="49584" y="32324"/>
                  </a:lnTo>
                  <a:lnTo>
                    <a:pt x="50525" y="32298"/>
                  </a:lnTo>
                  <a:lnTo>
                    <a:pt x="51466" y="32245"/>
                  </a:lnTo>
                  <a:lnTo>
                    <a:pt x="52395" y="32193"/>
                  </a:lnTo>
                  <a:lnTo>
                    <a:pt x="53336" y="32115"/>
                  </a:lnTo>
                  <a:lnTo>
                    <a:pt x="54278" y="32036"/>
                  </a:lnTo>
                  <a:lnTo>
                    <a:pt x="55219" y="31945"/>
                  </a:lnTo>
                  <a:lnTo>
                    <a:pt x="56161" y="31827"/>
                  </a:lnTo>
                  <a:lnTo>
                    <a:pt x="57089" y="31709"/>
                  </a:lnTo>
                  <a:lnTo>
                    <a:pt x="58030" y="31566"/>
                  </a:lnTo>
                  <a:lnTo>
                    <a:pt x="58959" y="31422"/>
                  </a:lnTo>
                  <a:lnTo>
                    <a:pt x="59887" y="31252"/>
                  </a:lnTo>
                  <a:lnTo>
                    <a:pt x="60815" y="31069"/>
                  </a:lnTo>
                  <a:lnTo>
                    <a:pt x="61731" y="30872"/>
                  </a:lnTo>
                  <a:lnTo>
                    <a:pt x="62646" y="30663"/>
                  </a:lnTo>
                  <a:lnTo>
                    <a:pt x="63561" y="30441"/>
                  </a:lnTo>
                  <a:lnTo>
                    <a:pt x="64464" y="30193"/>
                  </a:lnTo>
                  <a:lnTo>
                    <a:pt x="65353" y="29944"/>
                  </a:lnTo>
                  <a:lnTo>
                    <a:pt x="66242" y="29670"/>
                  </a:lnTo>
                  <a:lnTo>
                    <a:pt x="67118" y="29382"/>
                  </a:lnTo>
                  <a:lnTo>
                    <a:pt x="67994" y="29068"/>
                  </a:lnTo>
                  <a:lnTo>
                    <a:pt x="68844" y="28741"/>
                  </a:lnTo>
                  <a:lnTo>
                    <a:pt x="69694" y="28401"/>
                  </a:lnTo>
                  <a:lnTo>
                    <a:pt x="70531" y="28048"/>
                  </a:lnTo>
                  <a:lnTo>
                    <a:pt x="71367" y="27669"/>
                  </a:lnTo>
                  <a:lnTo>
                    <a:pt x="72178" y="27277"/>
                  </a:lnTo>
                  <a:lnTo>
                    <a:pt x="72976" y="26858"/>
                  </a:lnTo>
                  <a:lnTo>
                    <a:pt x="73760" y="26427"/>
                  </a:lnTo>
                  <a:lnTo>
                    <a:pt x="74545" y="25982"/>
                  </a:lnTo>
                  <a:lnTo>
                    <a:pt x="75303" y="25511"/>
                  </a:lnTo>
                  <a:lnTo>
                    <a:pt x="76035" y="25028"/>
                  </a:lnTo>
                  <a:lnTo>
                    <a:pt x="76768" y="24518"/>
                  </a:lnTo>
                  <a:lnTo>
                    <a:pt x="77474" y="23995"/>
                  </a:lnTo>
                  <a:lnTo>
                    <a:pt x="78167" y="23459"/>
                  </a:lnTo>
                  <a:lnTo>
                    <a:pt x="78847" y="22883"/>
                  </a:lnTo>
                  <a:lnTo>
                    <a:pt x="79500" y="22295"/>
                  </a:lnTo>
                  <a:lnTo>
                    <a:pt x="80141" y="21693"/>
                  </a:lnTo>
                  <a:lnTo>
                    <a:pt x="80756" y="21066"/>
                  </a:lnTo>
                  <a:lnTo>
                    <a:pt x="81357" y="20425"/>
                  </a:lnTo>
                  <a:lnTo>
                    <a:pt x="81933" y="19745"/>
                  </a:lnTo>
                  <a:lnTo>
                    <a:pt x="82482" y="19052"/>
                  </a:lnTo>
                  <a:lnTo>
                    <a:pt x="82743" y="18699"/>
                  </a:lnTo>
                  <a:lnTo>
                    <a:pt x="83018" y="18346"/>
                  </a:lnTo>
                  <a:lnTo>
                    <a:pt x="83266" y="17980"/>
                  </a:lnTo>
                  <a:lnTo>
                    <a:pt x="83515" y="17614"/>
                  </a:lnTo>
                  <a:lnTo>
                    <a:pt x="83763" y="17235"/>
                  </a:lnTo>
                  <a:lnTo>
                    <a:pt x="83998" y="16855"/>
                  </a:lnTo>
                  <a:lnTo>
                    <a:pt x="84234" y="16463"/>
                  </a:lnTo>
                  <a:lnTo>
                    <a:pt x="84469" y="16071"/>
                  </a:lnTo>
                  <a:lnTo>
                    <a:pt x="84691" y="15679"/>
                  </a:lnTo>
                  <a:lnTo>
                    <a:pt x="84901" y="15273"/>
                  </a:lnTo>
                  <a:lnTo>
                    <a:pt x="85110" y="14868"/>
                  </a:lnTo>
                  <a:lnTo>
                    <a:pt x="85306" y="14450"/>
                  </a:lnTo>
                  <a:lnTo>
                    <a:pt x="85502" y="14031"/>
                  </a:lnTo>
                  <a:lnTo>
                    <a:pt x="85698" y="13600"/>
                  </a:lnTo>
                  <a:lnTo>
                    <a:pt x="85868" y="13168"/>
                  </a:lnTo>
                  <a:lnTo>
                    <a:pt x="86051" y="12724"/>
                  </a:lnTo>
                  <a:lnTo>
                    <a:pt x="86221" y="12279"/>
                  </a:lnTo>
                  <a:lnTo>
                    <a:pt x="86378" y="11834"/>
                  </a:lnTo>
                  <a:lnTo>
                    <a:pt x="86535" y="11377"/>
                  </a:lnTo>
                  <a:lnTo>
                    <a:pt x="86679" y="10906"/>
                  </a:lnTo>
                  <a:lnTo>
                    <a:pt x="86823" y="10435"/>
                  </a:lnTo>
                  <a:lnTo>
                    <a:pt x="86954" y="9965"/>
                  </a:lnTo>
                  <a:lnTo>
                    <a:pt x="87110" y="9324"/>
                  </a:lnTo>
                  <a:lnTo>
                    <a:pt x="87241" y="8670"/>
                  </a:lnTo>
                  <a:lnTo>
                    <a:pt x="87359" y="8016"/>
                  </a:lnTo>
                  <a:lnTo>
                    <a:pt x="87450" y="7363"/>
                  </a:lnTo>
                  <a:lnTo>
                    <a:pt x="87516" y="6696"/>
                  </a:lnTo>
                  <a:lnTo>
                    <a:pt x="87568" y="6029"/>
                  </a:lnTo>
                  <a:lnTo>
                    <a:pt x="87594" y="5362"/>
                  </a:lnTo>
                  <a:lnTo>
                    <a:pt x="87607" y="4695"/>
                  </a:lnTo>
                  <a:lnTo>
                    <a:pt x="87516" y="5453"/>
                  </a:lnTo>
                  <a:lnTo>
                    <a:pt x="87411" y="6212"/>
                  </a:lnTo>
                  <a:lnTo>
                    <a:pt x="87333" y="6591"/>
                  </a:lnTo>
                  <a:lnTo>
                    <a:pt x="87254" y="6957"/>
                  </a:lnTo>
                  <a:lnTo>
                    <a:pt x="87176" y="7336"/>
                  </a:lnTo>
                  <a:lnTo>
                    <a:pt x="87084" y="7702"/>
                  </a:lnTo>
                  <a:lnTo>
                    <a:pt x="86954" y="8186"/>
                  </a:lnTo>
                  <a:lnTo>
                    <a:pt x="86810" y="8644"/>
                  </a:lnTo>
                  <a:lnTo>
                    <a:pt x="86666" y="9115"/>
                  </a:lnTo>
                  <a:lnTo>
                    <a:pt x="86509" y="9572"/>
                  </a:lnTo>
                  <a:lnTo>
                    <a:pt x="86352" y="10017"/>
                  </a:lnTo>
                  <a:lnTo>
                    <a:pt x="86182" y="10461"/>
                  </a:lnTo>
                  <a:lnTo>
                    <a:pt x="85999" y="10906"/>
                  </a:lnTo>
                  <a:lnTo>
                    <a:pt x="85829" y="11338"/>
                  </a:lnTo>
                  <a:lnTo>
                    <a:pt x="85633" y="11769"/>
                  </a:lnTo>
                  <a:lnTo>
                    <a:pt x="85437" y="12187"/>
                  </a:lnTo>
                  <a:lnTo>
                    <a:pt x="85241" y="12606"/>
                  </a:lnTo>
                  <a:lnTo>
                    <a:pt x="85031" y="13011"/>
                  </a:lnTo>
                  <a:lnTo>
                    <a:pt x="84809" y="13417"/>
                  </a:lnTo>
                  <a:lnTo>
                    <a:pt x="84600" y="13809"/>
                  </a:lnTo>
                  <a:lnTo>
                    <a:pt x="84365" y="14201"/>
                  </a:lnTo>
                  <a:lnTo>
                    <a:pt x="84129" y="14593"/>
                  </a:lnTo>
                  <a:lnTo>
                    <a:pt x="83894" y="14973"/>
                  </a:lnTo>
                  <a:lnTo>
                    <a:pt x="83645" y="15352"/>
                  </a:lnTo>
                  <a:lnTo>
                    <a:pt x="83397" y="15718"/>
                  </a:lnTo>
                  <a:lnTo>
                    <a:pt x="83149" y="16084"/>
                  </a:lnTo>
                  <a:lnTo>
                    <a:pt x="82874" y="16437"/>
                  </a:lnTo>
                  <a:lnTo>
                    <a:pt x="82612" y="16803"/>
                  </a:lnTo>
                  <a:lnTo>
                    <a:pt x="82063" y="17483"/>
                  </a:lnTo>
                  <a:lnTo>
                    <a:pt x="81488" y="18163"/>
                  </a:lnTo>
                  <a:lnTo>
                    <a:pt x="80886" y="18804"/>
                  </a:lnTo>
                  <a:lnTo>
                    <a:pt x="80272" y="19431"/>
                  </a:lnTo>
                  <a:lnTo>
                    <a:pt x="79631" y="20046"/>
                  </a:lnTo>
                  <a:lnTo>
                    <a:pt x="78977" y="20621"/>
                  </a:lnTo>
                  <a:lnTo>
                    <a:pt x="78297" y="21197"/>
                  </a:lnTo>
                  <a:lnTo>
                    <a:pt x="77604" y="21733"/>
                  </a:lnTo>
                  <a:lnTo>
                    <a:pt x="76898" y="22256"/>
                  </a:lnTo>
                  <a:lnTo>
                    <a:pt x="76166" y="22766"/>
                  </a:lnTo>
                  <a:lnTo>
                    <a:pt x="75421" y="23249"/>
                  </a:lnTo>
                  <a:lnTo>
                    <a:pt x="74662" y="23720"/>
                  </a:lnTo>
                  <a:lnTo>
                    <a:pt x="73891" y="24178"/>
                  </a:lnTo>
                  <a:lnTo>
                    <a:pt x="73106" y="24596"/>
                  </a:lnTo>
                  <a:lnTo>
                    <a:pt x="72309" y="25015"/>
                  </a:lnTo>
                  <a:lnTo>
                    <a:pt x="71498" y="25407"/>
                  </a:lnTo>
                  <a:lnTo>
                    <a:pt x="70661" y="25786"/>
                  </a:lnTo>
                  <a:lnTo>
                    <a:pt x="69825" y="26139"/>
                  </a:lnTo>
                  <a:lnTo>
                    <a:pt x="68975" y="26479"/>
                  </a:lnTo>
                  <a:lnTo>
                    <a:pt x="68125" y="26806"/>
                  </a:lnTo>
                  <a:lnTo>
                    <a:pt x="67249" y="27120"/>
                  </a:lnTo>
                  <a:lnTo>
                    <a:pt x="66373" y="27407"/>
                  </a:lnTo>
                  <a:lnTo>
                    <a:pt x="65483" y="27682"/>
                  </a:lnTo>
                  <a:lnTo>
                    <a:pt x="64594" y="27930"/>
                  </a:lnTo>
                  <a:lnTo>
                    <a:pt x="63692" y="28179"/>
                  </a:lnTo>
                  <a:lnTo>
                    <a:pt x="62777" y="28401"/>
                  </a:lnTo>
                  <a:lnTo>
                    <a:pt x="61861" y="28610"/>
                  </a:lnTo>
                  <a:lnTo>
                    <a:pt x="60946" y="28807"/>
                  </a:lnTo>
                  <a:lnTo>
                    <a:pt x="60018" y="28990"/>
                  </a:lnTo>
                  <a:lnTo>
                    <a:pt x="59089" y="29160"/>
                  </a:lnTo>
                  <a:lnTo>
                    <a:pt x="58161" y="29316"/>
                  </a:lnTo>
                  <a:lnTo>
                    <a:pt x="57220" y="29447"/>
                  </a:lnTo>
                  <a:lnTo>
                    <a:pt x="56291" y="29565"/>
                  </a:lnTo>
                  <a:lnTo>
                    <a:pt x="55350" y="29683"/>
                  </a:lnTo>
                  <a:lnTo>
                    <a:pt x="54408" y="29774"/>
                  </a:lnTo>
                  <a:lnTo>
                    <a:pt x="53467" y="29866"/>
                  </a:lnTo>
                  <a:lnTo>
                    <a:pt x="52526" y="29931"/>
                  </a:lnTo>
                  <a:lnTo>
                    <a:pt x="51597" y="29983"/>
                  </a:lnTo>
                  <a:lnTo>
                    <a:pt x="50656" y="30036"/>
                  </a:lnTo>
                  <a:lnTo>
                    <a:pt x="49714" y="30062"/>
                  </a:lnTo>
                  <a:lnTo>
                    <a:pt x="48786" y="30088"/>
                  </a:lnTo>
                  <a:lnTo>
                    <a:pt x="46929" y="30088"/>
                  </a:lnTo>
                  <a:lnTo>
                    <a:pt x="46014" y="30075"/>
                  </a:lnTo>
                  <a:lnTo>
                    <a:pt x="45099" y="30049"/>
                  </a:lnTo>
                  <a:lnTo>
                    <a:pt x="44196" y="30023"/>
                  </a:lnTo>
                  <a:lnTo>
                    <a:pt x="43294" y="29970"/>
                  </a:lnTo>
                  <a:lnTo>
                    <a:pt x="42405" y="29918"/>
                  </a:lnTo>
                  <a:lnTo>
                    <a:pt x="41516" y="29853"/>
                  </a:lnTo>
                  <a:lnTo>
                    <a:pt x="40640" y="29774"/>
                  </a:lnTo>
                  <a:lnTo>
                    <a:pt x="39764" y="29683"/>
                  </a:lnTo>
                  <a:lnTo>
                    <a:pt x="38914" y="29591"/>
                  </a:lnTo>
                  <a:lnTo>
                    <a:pt x="38064" y="29486"/>
                  </a:lnTo>
                  <a:lnTo>
                    <a:pt x="37292" y="29382"/>
                  </a:lnTo>
                  <a:lnTo>
                    <a:pt x="36521" y="29264"/>
                  </a:lnTo>
                  <a:lnTo>
                    <a:pt x="35750" y="29147"/>
                  </a:lnTo>
                  <a:lnTo>
                    <a:pt x="34965" y="29016"/>
                  </a:lnTo>
                  <a:lnTo>
                    <a:pt x="34167" y="28872"/>
                  </a:lnTo>
                  <a:lnTo>
                    <a:pt x="33370" y="28715"/>
                  </a:lnTo>
                  <a:lnTo>
                    <a:pt x="32572" y="28545"/>
                  </a:lnTo>
                  <a:lnTo>
                    <a:pt x="31761" y="28375"/>
                  </a:lnTo>
                  <a:lnTo>
                    <a:pt x="30951" y="28192"/>
                  </a:lnTo>
                  <a:lnTo>
                    <a:pt x="30140" y="27996"/>
                  </a:lnTo>
                  <a:lnTo>
                    <a:pt x="29329" y="27787"/>
                  </a:lnTo>
                  <a:lnTo>
                    <a:pt x="28519" y="27564"/>
                  </a:lnTo>
                  <a:lnTo>
                    <a:pt x="27695" y="27342"/>
                  </a:lnTo>
                  <a:lnTo>
                    <a:pt x="26884" y="27107"/>
                  </a:lnTo>
                  <a:lnTo>
                    <a:pt x="26074" y="26845"/>
                  </a:lnTo>
                  <a:lnTo>
                    <a:pt x="25250" y="26584"/>
                  </a:lnTo>
                  <a:lnTo>
                    <a:pt x="24439" y="26322"/>
                  </a:lnTo>
                  <a:lnTo>
                    <a:pt x="23628" y="26035"/>
                  </a:lnTo>
                  <a:lnTo>
                    <a:pt x="22831" y="25747"/>
                  </a:lnTo>
                  <a:lnTo>
                    <a:pt x="22020" y="25433"/>
                  </a:lnTo>
                  <a:lnTo>
                    <a:pt x="21223" y="25119"/>
                  </a:lnTo>
                  <a:lnTo>
                    <a:pt x="20438" y="24792"/>
                  </a:lnTo>
                  <a:lnTo>
                    <a:pt x="19640" y="24452"/>
                  </a:lnTo>
                  <a:lnTo>
                    <a:pt x="18869" y="24099"/>
                  </a:lnTo>
                  <a:lnTo>
                    <a:pt x="18097" y="23746"/>
                  </a:lnTo>
                  <a:lnTo>
                    <a:pt x="17326" y="23367"/>
                  </a:lnTo>
                  <a:lnTo>
                    <a:pt x="16568" y="22988"/>
                  </a:lnTo>
                  <a:lnTo>
                    <a:pt x="15822" y="22583"/>
                  </a:lnTo>
                  <a:lnTo>
                    <a:pt x="15077" y="22177"/>
                  </a:lnTo>
                  <a:lnTo>
                    <a:pt x="14345" y="21759"/>
                  </a:lnTo>
                  <a:lnTo>
                    <a:pt x="13626" y="21327"/>
                  </a:lnTo>
                  <a:lnTo>
                    <a:pt x="12920" y="20883"/>
                  </a:lnTo>
                  <a:lnTo>
                    <a:pt x="12227" y="20425"/>
                  </a:lnTo>
                  <a:lnTo>
                    <a:pt x="11547" y="19954"/>
                  </a:lnTo>
                  <a:lnTo>
                    <a:pt x="10880" y="19484"/>
                  </a:lnTo>
                  <a:lnTo>
                    <a:pt x="10213" y="18987"/>
                  </a:lnTo>
                  <a:lnTo>
                    <a:pt x="9572" y="18477"/>
                  </a:lnTo>
                  <a:lnTo>
                    <a:pt x="8958" y="17967"/>
                  </a:lnTo>
                  <a:lnTo>
                    <a:pt x="8343" y="17431"/>
                  </a:lnTo>
                  <a:lnTo>
                    <a:pt x="7755" y="16895"/>
                  </a:lnTo>
                  <a:lnTo>
                    <a:pt x="7179" y="16345"/>
                  </a:lnTo>
                  <a:lnTo>
                    <a:pt x="6617" y="15770"/>
                  </a:lnTo>
                  <a:lnTo>
                    <a:pt x="6081" y="15195"/>
                  </a:lnTo>
                  <a:lnTo>
                    <a:pt x="5558" y="14606"/>
                  </a:lnTo>
                  <a:lnTo>
                    <a:pt x="5061" y="13992"/>
                  </a:lnTo>
                  <a:lnTo>
                    <a:pt x="4577" y="13377"/>
                  </a:lnTo>
                  <a:lnTo>
                    <a:pt x="4120" y="12750"/>
                  </a:lnTo>
                  <a:lnTo>
                    <a:pt x="3675" y="12109"/>
                  </a:lnTo>
                  <a:lnTo>
                    <a:pt x="3270" y="11455"/>
                  </a:lnTo>
                  <a:lnTo>
                    <a:pt x="2878" y="10775"/>
                  </a:lnTo>
                  <a:lnTo>
                    <a:pt x="2498" y="10095"/>
                  </a:lnTo>
                  <a:lnTo>
                    <a:pt x="2158" y="9402"/>
                  </a:lnTo>
                  <a:lnTo>
                    <a:pt x="1831" y="8696"/>
                  </a:lnTo>
                  <a:lnTo>
                    <a:pt x="1544" y="7977"/>
                  </a:lnTo>
                  <a:lnTo>
                    <a:pt x="1269" y="7232"/>
                  </a:lnTo>
                  <a:lnTo>
                    <a:pt x="1034" y="6486"/>
                  </a:lnTo>
                  <a:lnTo>
                    <a:pt x="825" y="5728"/>
                  </a:lnTo>
                  <a:lnTo>
                    <a:pt x="629" y="4944"/>
                  </a:lnTo>
                  <a:lnTo>
                    <a:pt x="472" y="4159"/>
                  </a:lnTo>
                  <a:lnTo>
                    <a:pt x="406" y="3754"/>
                  </a:lnTo>
                  <a:lnTo>
                    <a:pt x="354" y="3361"/>
                  </a:lnTo>
                  <a:lnTo>
                    <a:pt x="302" y="2956"/>
                  </a:lnTo>
                  <a:lnTo>
                    <a:pt x="249" y="2538"/>
                  </a:lnTo>
                  <a:lnTo>
                    <a:pt x="210" y="2132"/>
                  </a:lnTo>
                  <a:lnTo>
                    <a:pt x="184" y="1714"/>
                  </a:lnTo>
                  <a:lnTo>
                    <a:pt x="158" y="1282"/>
                  </a:lnTo>
                  <a:lnTo>
                    <a:pt x="145" y="864"/>
                  </a:lnTo>
                  <a:lnTo>
                    <a:pt x="145" y="432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Google Shape;1810;p38">
              <a:extLst>
                <a:ext uri="{FF2B5EF4-FFF2-40B4-BE49-F238E27FC236}">
                  <a16:creationId xmlns:a16="http://schemas.microsoft.com/office/drawing/2014/main" id="{53B79421-EC84-5ADA-1935-807EA641B165}"/>
                </a:ext>
              </a:extLst>
            </p:cNvPr>
            <p:cNvSpPr/>
            <p:nvPr/>
          </p:nvSpPr>
          <p:spPr>
            <a:xfrm>
              <a:off x="2347800" y="2612975"/>
              <a:ext cx="929700" cy="748600"/>
            </a:xfrm>
            <a:custGeom>
              <a:avLst/>
              <a:gdLst/>
              <a:ahLst/>
              <a:cxnLst/>
              <a:rect l="l" t="t" r="r" b="b"/>
              <a:pathLst>
                <a:path w="37188" h="29944" extrusionOk="0">
                  <a:moveTo>
                    <a:pt x="17914" y="0"/>
                  </a:moveTo>
                  <a:lnTo>
                    <a:pt x="17522" y="14"/>
                  </a:lnTo>
                  <a:lnTo>
                    <a:pt x="17143" y="40"/>
                  </a:lnTo>
                  <a:lnTo>
                    <a:pt x="16764" y="66"/>
                  </a:lnTo>
                  <a:lnTo>
                    <a:pt x="16372" y="118"/>
                  </a:lnTo>
                  <a:lnTo>
                    <a:pt x="15992" y="170"/>
                  </a:lnTo>
                  <a:lnTo>
                    <a:pt x="15600" y="236"/>
                  </a:lnTo>
                  <a:lnTo>
                    <a:pt x="15221" y="314"/>
                  </a:lnTo>
                  <a:lnTo>
                    <a:pt x="14829" y="406"/>
                  </a:lnTo>
                  <a:lnTo>
                    <a:pt x="14449" y="510"/>
                  </a:lnTo>
                  <a:lnTo>
                    <a:pt x="14057" y="615"/>
                  </a:lnTo>
                  <a:lnTo>
                    <a:pt x="13678" y="733"/>
                  </a:lnTo>
                  <a:lnTo>
                    <a:pt x="13286" y="863"/>
                  </a:lnTo>
                  <a:lnTo>
                    <a:pt x="12907" y="1007"/>
                  </a:lnTo>
                  <a:lnTo>
                    <a:pt x="12527" y="1164"/>
                  </a:lnTo>
                  <a:lnTo>
                    <a:pt x="12148" y="1321"/>
                  </a:lnTo>
                  <a:lnTo>
                    <a:pt x="11769" y="1491"/>
                  </a:lnTo>
                  <a:lnTo>
                    <a:pt x="11403" y="1661"/>
                  </a:lnTo>
                  <a:lnTo>
                    <a:pt x="11024" y="1844"/>
                  </a:lnTo>
                  <a:lnTo>
                    <a:pt x="10658" y="2040"/>
                  </a:lnTo>
                  <a:lnTo>
                    <a:pt x="10291" y="2249"/>
                  </a:lnTo>
                  <a:lnTo>
                    <a:pt x="9925" y="2459"/>
                  </a:lnTo>
                  <a:lnTo>
                    <a:pt x="9559" y="2681"/>
                  </a:lnTo>
                  <a:lnTo>
                    <a:pt x="9206" y="2903"/>
                  </a:lnTo>
                  <a:lnTo>
                    <a:pt x="8853" y="3139"/>
                  </a:lnTo>
                  <a:lnTo>
                    <a:pt x="8500" y="3387"/>
                  </a:lnTo>
                  <a:lnTo>
                    <a:pt x="8147" y="3635"/>
                  </a:lnTo>
                  <a:lnTo>
                    <a:pt x="7807" y="3884"/>
                  </a:lnTo>
                  <a:lnTo>
                    <a:pt x="7467" y="4158"/>
                  </a:lnTo>
                  <a:lnTo>
                    <a:pt x="7140" y="4420"/>
                  </a:lnTo>
                  <a:lnTo>
                    <a:pt x="6813" y="4708"/>
                  </a:lnTo>
                  <a:lnTo>
                    <a:pt x="6486" y="4982"/>
                  </a:lnTo>
                  <a:lnTo>
                    <a:pt x="6173" y="5283"/>
                  </a:lnTo>
                  <a:lnTo>
                    <a:pt x="5859" y="5571"/>
                  </a:lnTo>
                  <a:lnTo>
                    <a:pt x="5545" y="5871"/>
                  </a:lnTo>
                  <a:lnTo>
                    <a:pt x="5244" y="6185"/>
                  </a:lnTo>
                  <a:lnTo>
                    <a:pt x="4943" y="6499"/>
                  </a:lnTo>
                  <a:lnTo>
                    <a:pt x="4656" y="6813"/>
                  </a:lnTo>
                  <a:lnTo>
                    <a:pt x="4381" y="7140"/>
                  </a:lnTo>
                  <a:lnTo>
                    <a:pt x="4107" y="7467"/>
                  </a:lnTo>
                  <a:lnTo>
                    <a:pt x="3832" y="7807"/>
                  </a:lnTo>
                  <a:lnTo>
                    <a:pt x="3571" y="8147"/>
                  </a:lnTo>
                  <a:lnTo>
                    <a:pt x="3309" y="8487"/>
                  </a:lnTo>
                  <a:lnTo>
                    <a:pt x="3074" y="8840"/>
                  </a:lnTo>
                  <a:lnTo>
                    <a:pt x="2825" y="9180"/>
                  </a:lnTo>
                  <a:lnTo>
                    <a:pt x="2603" y="9546"/>
                  </a:lnTo>
                  <a:lnTo>
                    <a:pt x="2368" y="9899"/>
                  </a:lnTo>
                  <a:lnTo>
                    <a:pt x="2158" y="10265"/>
                  </a:lnTo>
                  <a:lnTo>
                    <a:pt x="1949" y="10631"/>
                  </a:lnTo>
                  <a:lnTo>
                    <a:pt x="1753" y="10997"/>
                  </a:lnTo>
                  <a:lnTo>
                    <a:pt x="1570" y="11363"/>
                  </a:lnTo>
                  <a:lnTo>
                    <a:pt x="1387" y="11742"/>
                  </a:lnTo>
                  <a:lnTo>
                    <a:pt x="1217" y="12122"/>
                  </a:lnTo>
                  <a:lnTo>
                    <a:pt x="1060" y="12501"/>
                  </a:lnTo>
                  <a:lnTo>
                    <a:pt x="903" y="12880"/>
                  </a:lnTo>
                  <a:lnTo>
                    <a:pt x="759" y="13272"/>
                  </a:lnTo>
                  <a:lnTo>
                    <a:pt x="629" y="13651"/>
                  </a:lnTo>
                  <a:lnTo>
                    <a:pt x="511" y="14044"/>
                  </a:lnTo>
                  <a:lnTo>
                    <a:pt x="406" y="14423"/>
                  </a:lnTo>
                  <a:lnTo>
                    <a:pt x="289" y="14880"/>
                  </a:lnTo>
                  <a:lnTo>
                    <a:pt x="197" y="15325"/>
                  </a:lnTo>
                  <a:lnTo>
                    <a:pt x="119" y="15757"/>
                  </a:lnTo>
                  <a:lnTo>
                    <a:pt x="66" y="16188"/>
                  </a:lnTo>
                  <a:lnTo>
                    <a:pt x="27" y="16606"/>
                  </a:lnTo>
                  <a:lnTo>
                    <a:pt x="14" y="17025"/>
                  </a:lnTo>
                  <a:lnTo>
                    <a:pt x="1" y="17430"/>
                  </a:lnTo>
                  <a:lnTo>
                    <a:pt x="14" y="17836"/>
                  </a:lnTo>
                  <a:lnTo>
                    <a:pt x="53" y="18228"/>
                  </a:lnTo>
                  <a:lnTo>
                    <a:pt x="92" y="18607"/>
                  </a:lnTo>
                  <a:lnTo>
                    <a:pt x="158" y="18986"/>
                  </a:lnTo>
                  <a:lnTo>
                    <a:pt x="236" y="19352"/>
                  </a:lnTo>
                  <a:lnTo>
                    <a:pt x="328" y="19718"/>
                  </a:lnTo>
                  <a:lnTo>
                    <a:pt x="432" y="20085"/>
                  </a:lnTo>
                  <a:lnTo>
                    <a:pt x="550" y="20425"/>
                  </a:lnTo>
                  <a:lnTo>
                    <a:pt x="681" y="20778"/>
                  </a:lnTo>
                  <a:lnTo>
                    <a:pt x="838" y="21104"/>
                  </a:lnTo>
                  <a:lnTo>
                    <a:pt x="995" y="21431"/>
                  </a:lnTo>
                  <a:lnTo>
                    <a:pt x="1165" y="21758"/>
                  </a:lnTo>
                  <a:lnTo>
                    <a:pt x="1348" y="22072"/>
                  </a:lnTo>
                  <a:lnTo>
                    <a:pt x="1557" y="22386"/>
                  </a:lnTo>
                  <a:lnTo>
                    <a:pt x="1766" y="22687"/>
                  </a:lnTo>
                  <a:lnTo>
                    <a:pt x="1975" y="22974"/>
                  </a:lnTo>
                  <a:lnTo>
                    <a:pt x="2211" y="23262"/>
                  </a:lnTo>
                  <a:lnTo>
                    <a:pt x="2459" y="23550"/>
                  </a:lnTo>
                  <a:lnTo>
                    <a:pt x="2708" y="23824"/>
                  </a:lnTo>
                  <a:lnTo>
                    <a:pt x="2969" y="24086"/>
                  </a:lnTo>
                  <a:lnTo>
                    <a:pt x="3244" y="24347"/>
                  </a:lnTo>
                  <a:lnTo>
                    <a:pt x="3518" y="24609"/>
                  </a:lnTo>
                  <a:lnTo>
                    <a:pt x="3806" y="24857"/>
                  </a:lnTo>
                  <a:lnTo>
                    <a:pt x="4107" y="25093"/>
                  </a:lnTo>
                  <a:lnTo>
                    <a:pt x="4407" y="25328"/>
                  </a:lnTo>
                  <a:lnTo>
                    <a:pt x="4721" y="25563"/>
                  </a:lnTo>
                  <a:lnTo>
                    <a:pt x="5048" y="25786"/>
                  </a:lnTo>
                  <a:lnTo>
                    <a:pt x="5375" y="25995"/>
                  </a:lnTo>
                  <a:lnTo>
                    <a:pt x="5702" y="26204"/>
                  </a:lnTo>
                  <a:lnTo>
                    <a:pt x="6042" y="26413"/>
                  </a:lnTo>
                  <a:lnTo>
                    <a:pt x="6382" y="26609"/>
                  </a:lnTo>
                  <a:lnTo>
                    <a:pt x="7088" y="26989"/>
                  </a:lnTo>
                  <a:lnTo>
                    <a:pt x="7807" y="27342"/>
                  </a:lnTo>
                  <a:lnTo>
                    <a:pt x="8552" y="27668"/>
                  </a:lnTo>
                  <a:lnTo>
                    <a:pt x="9298" y="27969"/>
                  </a:lnTo>
                  <a:lnTo>
                    <a:pt x="10056" y="28257"/>
                  </a:lnTo>
                  <a:lnTo>
                    <a:pt x="10827" y="28505"/>
                  </a:lnTo>
                  <a:lnTo>
                    <a:pt x="11586" y="28741"/>
                  </a:lnTo>
                  <a:lnTo>
                    <a:pt x="12357" y="28950"/>
                  </a:lnTo>
                  <a:lnTo>
                    <a:pt x="13129" y="29146"/>
                  </a:lnTo>
                  <a:lnTo>
                    <a:pt x="13887" y="29316"/>
                  </a:lnTo>
                  <a:lnTo>
                    <a:pt x="14632" y="29460"/>
                  </a:lnTo>
                  <a:lnTo>
                    <a:pt x="15378" y="29578"/>
                  </a:lnTo>
                  <a:lnTo>
                    <a:pt x="16097" y="29682"/>
                  </a:lnTo>
                  <a:lnTo>
                    <a:pt x="16829" y="29774"/>
                  </a:lnTo>
                  <a:lnTo>
                    <a:pt x="17574" y="29839"/>
                  </a:lnTo>
                  <a:lnTo>
                    <a:pt x="18320" y="29891"/>
                  </a:lnTo>
                  <a:lnTo>
                    <a:pt x="19091" y="29931"/>
                  </a:lnTo>
                  <a:lnTo>
                    <a:pt x="19863" y="29944"/>
                  </a:lnTo>
                  <a:lnTo>
                    <a:pt x="20660" y="29944"/>
                  </a:lnTo>
                  <a:lnTo>
                    <a:pt x="21445" y="29917"/>
                  </a:lnTo>
                  <a:lnTo>
                    <a:pt x="22242" y="29878"/>
                  </a:lnTo>
                  <a:lnTo>
                    <a:pt x="23040" y="29813"/>
                  </a:lnTo>
                  <a:lnTo>
                    <a:pt x="23838" y="29721"/>
                  </a:lnTo>
                  <a:lnTo>
                    <a:pt x="24635" y="29617"/>
                  </a:lnTo>
                  <a:lnTo>
                    <a:pt x="25420" y="29473"/>
                  </a:lnTo>
                  <a:lnTo>
                    <a:pt x="26204" y="29316"/>
                  </a:lnTo>
                  <a:lnTo>
                    <a:pt x="26976" y="29133"/>
                  </a:lnTo>
                  <a:lnTo>
                    <a:pt x="27747" y="28924"/>
                  </a:lnTo>
                  <a:lnTo>
                    <a:pt x="28493" y="28675"/>
                  </a:lnTo>
                  <a:lnTo>
                    <a:pt x="28859" y="28545"/>
                  </a:lnTo>
                  <a:lnTo>
                    <a:pt x="29225" y="28414"/>
                  </a:lnTo>
                  <a:lnTo>
                    <a:pt x="29591" y="28270"/>
                  </a:lnTo>
                  <a:lnTo>
                    <a:pt x="29944" y="28113"/>
                  </a:lnTo>
                  <a:lnTo>
                    <a:pt x="30297" y="27956"/>
                  </a:lnTo>
                  <a:lnTo>
                    <a:pt x="30637" y="27786"/>
                  </a:lnTo>
                  <a:lnTo>
                    <a:pt x="30977" y="27616"/>
                  </a:lnTo>
                  <a:lnTo>
                    <a:pt x="31317" y="27433"/>
                  </a:lnTo>
                  <a:lnTo>
                    <a:pt x="31644" y="27237"/>
                  </a:lnTo>
                  <a:lnTo>
                    <a:pt x="31958" y="27041"/>
                  </a:lnTo>
                  <a:lnTo>
                    <a:pt x="32271" y="26832"/>
                  </a:lnTo>
                  <a:lnTo>
                    <a:pt x="32585" y="26622"/>
                  </a:lnTo>
                  <a:lnTo>
                    <a:pt x="32886" y="26400"/>
                  </a:lnTo>
                  <a:lnTo>
                    <a:pt x="33187" y="26165"/>
                  </a:lnTo>
                  <a:lnTo>
                    <a:pt x="33461" y="25929"/>
                  </a:lnTo>
                  <a:lnTo>
                    <a:pt x="33749" y="25681"/>
                  </a:lnTo>
                  <a:lnTo>
                    <a:pt x="34011" y="25419"/>
                  </a:lnTo>
                  <a:lnTo>
                    <a:pt x="34285" y="25158"/>
                  </a:lnTo>
                  <a:lnTo>
                    <a:pt x="34534" y="24883"/>
                  </a:lnTo>
                  <a:lnTo>
                    <a:pt x="34782" y="24596"/>
                  </a:lnTo>
                  <a:lnTo>
                    <a:pt x="35017" y="24295"/>
                  </a:lnTo>
                  <a:lnTo>
                    <a:pt x="35240" y="23994"/>
                  </a:lnTo>
                  <a:lnTo>
                    <a:pt x="35449" y="23680"/>
                  </a:lnTo>
                  <a:lnTo>
                    <a:pt x="35658" y="23367"/>
                  </a:lnTo>
                  <a:lnTo>
                    <a:pt x="35854" y="23027"/>
                  </a:lnTo>
                  <a:lnTo>
                    <a:pt x="36037" y="22687"/>
                  </a:lnTo>
                  <a:lnTo>
                    <a:pt x="36207" y="22347"/>
                  </a:lnTo>
                  <a:lnTo>
                    <a:pt x="36377" y="21981"/>
                  </a:lnTo>
                  <a:lnTo>
                    <a:pt x="36521" y="21614"/>
                  </a:lnTo>
                  <a:lnTo>
                    <a:pt x="36665" y="21235"/>
                  </a:lnTo>
                  <a:lnTo>
                    <a:pt x="36796" y="20843"/>
                  </a:lnTo>
                  <a:lnTo>
                    <a:pt x="36913" y="20438"/>
                  </a:lnTo>
                  <a:lnTo>
                    <a:pt x="37018" y="20006"/>
                  </a:lnTo>
                  <a:lnTo>
                    <a:pt x="37096" y="19588"/>
                  </a:lnTo>
                  <a:lnTo>
                    <a:pt x="37149" y="19182"/>
                  </a:lnTo>
                  <a:lnTo>
                    <a:pt x="37175" y="18777"/>
                  </a:lnTo>
                  <a:lnTo>
                    <a:pt x="37188" y="18385"/>
                  </a:lnTo>
                  <a:lnTo>
                    <a:pt x="37175" y="17992"/>
                  </a:lnTo>
                  <a:lnTo>
                    <a:pt x="37149" y="17613"/>
                  </a:lnTo>
                  <a:lnTo>
                    <a:pt x="37096" y="17247"/>
                  </a:lnTo>
                  <a:lnTo>
                    <a:pt x="37031" y="16881"/>
                  </a:lnTo>
                  <a:lnTo>
                    <a:pt x="36939" y="16515"/>
                  </a:lnTo>
                  <a:lnTo>
                    <a:pt x="36835" y="16162"/>
                  </a:lnTo>
                  <a:lnTo>
                    <a:pt x="36730" y="15809"/>
                  </a:lnTo>
                  <a:lnTo>
                    <a:pt x="36599" y="15456"/>
                  </a:lnTo>
                  <a:lnTo>
                    <a:pt x="36456" y="15116"/>
                  </a:lnTo>
                  <a:lnTo>
                    <a:pt x="36299" y="14763"/>
                  </a:lnTo>
                  <a:lnTo>
                    <a:pt x="36129" y="14436"/>
                  </a:lnTo>
                  <a:lnTo>
                    <a:pt x="35946" y="14096"/>
                  </a:lnTo>
                  <a:lnTo>
                    <a:pt x="35763" y="13756"/>
                  </a:lnTo>
                  <a:lnTo>
                    <a:pt x="35357" y="13102"/>
                  </a:lnTo>
                  <a:lnTo>
                    <a:pt x="34939" y="12435"/>
                  </a:lnTo>
                  <a:lnTo>
                    <a:pt x="34494" y="11782"/>
                  </a:lnTo>
                  <a:lnTo>
                    <a:pt x="33579" y="10435"/>
                  </a:lnTo>
                  <a:lnTo>
                    <a:pt x="33121" y="9755"/>
                  </a:lnTo>
                  <a:lnTo>
                    <a:pt x="32690" y="9062"/>
                  </a:lnTo>
                  <a:lnTo>
                    <a:pt x="32232" y="8330"/>
                  </a:lnTo>
                  <a:lnTo>
                    <a:pt x="31788" y="7610"/>
                  </a:lnTo>
                  <a:lnTo>
                    <a:pt x="31317" y="6917"/>
                  </a:lnTo>
                  <a:lnTo>
                    <a:pt x="31082" y="6564"/>
                  </a:lnTo>
                  <a:lnTo>
                    <a:pt x="30833" y="6224"/>
                  </a:lnTo>
                  <a:lnTo>
                    <a:pt x="30572" y="5898"/>
                  </a:lnTo>
                  <a:lnTo>
                    <a:pt x="30310" y="5558"/>
                  </a:lnTo>
                  <a:lnTo>
                    <a:pt x="30049" y="5244"/>
                  </a:lnTo>
                  <a:lnTo>
                    <a:pt x="29761" y="4917"/>
                  </a:lnTo>
                  <a:lnTo>
                    <a:pt x="29460" y="4616"/>
                  </a:lnTo>
                  <a:lnTo>
                    <a:pt x="29159" y="4302"/>
                  </a:lnTo>
                  <a:lnTo>
                    <a:pt x="28833" y="4002"/>
                  </a:lnTo>
                  <a:lnTo>
                    <a:pt x="28506" y="3714"/>
                  </a:lnTo>
                  <a:lnTo>
                    <a:pt x="28153" y="3426"/>
                  </a:lnTo>
                  <a:lnTo>
                    <a:pt x="27773" y="3152"/>
                  </a:lnTo>
                  <a:lnTo>
                    <a:pt x="27394" y="2877"/>
                  </a:lnTo>
                  <a:lnTo>
                    <a:pt x="26976" y="2616"/>
                  </a:lnTo>
                  <a:lnTo>
                    <a:pt x="26557" y="2367"/>
                  </a:lnTo>
                  <a:lnTo>
                    <a:pt x="26100" y="2119"/>
                  </a:lnTo>
                  <a:lnTo>
                    <a:pt x="25629" y="1883"/>
                  </a:lnTo>
                  <a:lnTo>
                    <a:pt x="25132" y="1661"/>
                  </a:lnTo>
                  <a:lnTo>
                    <a:pt x="24609" y="1439"/>
                  </a:lnTo>
                  <a:lnTo>
                    <a:pt x="24060" y="1230"/>
                  </a:lnTo>
                  <a:lnTo>
                    <a:pt x="23498" y="1033"/>
                  </a:lnTo>
                  <a:lnTo>
                    <a:pt x="22883" y="837"/>
                  </a:lnTo>
                  <a:lnTo>
                    <a:pt x="22256" y="667"/>
                  </a:lnTo>
                  <a:lnTo>
                    <a:pt x="21602" y="497"/>
                  </a:lnTo>
                  <a:lnTo>
                    <a:pt x="20909" y="340"/>
                  </a:lnTo>
                  <a:lnTo>
                    <a:pt x="20177" y="197"/>
                  </a:lnTo>
                  <a:lnTo>
                    <a:pt x="19810" y="131"/>
                  </a:lnTo>
                  <a:lnTo>
                    <a:pt x="19431" y="79"/>
                  </a:lnTo>
                  <a:lnTo>
                    <a:pt x="19052" y="40"/>
                  </a:lnTo>
                  <a:lnTo>
                    <a:pt x="18673" y="14"/>
                  </a:lnTo>
                  <a:lnTo>
                    <a:pt x="18294" y="0"/>
                  </a:ln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Google Shape;1811;p38">
              <a:extLst>
                <a:ext uri="{FF2B5EF4-FFF2-40B4-BE49-F238E27FC236}">
                  <a16:creationId xmlns:a16="http://schemas.microsoft.com/office/drawing/2014/main" id="{4E7AD29B-6C07-7D67-626F-C56112A75D9F}"/>
                </a:ext>
              </a:extLst>
            </p:cNvPr>
            <p:cNvSpPr/>
            <p:nvPr/>
          </p:nvSpPr>
          <p:spPr>
            <a:xfrm>
              <a:off x="2554075" y="2838200"/>
              <a:ext cx="501150" cy="300450"/>
            </a:xfrm>
            <a:custGeom>
              <a:avLst/>
              <a:gdLst/>
              <a:ahLst/>
              <a:cxnLst/>
              <a:rect l="l" t="t" r="r" b="b"/>
              <a:pathLst>
                <a:path w="20046" h="12018" extrusionOk="0">
                  <a:moveTo>
                    <a:pt x="2171" y="1"/>
                  </a:moveTo>
                  <a:lnTo>
                    <a:pt x="2080" y="14"/>
                  </a:lnTo>
                  <a:lnTo>
                    <a:pt x="1975" y="27"/>
                  </a:lnTo>
                  <a:lnTo>
                    <a:pt x="1883" y="66"/>
                  </a:lnTo>
                  <a:lnTo>
                    <a:pt x="1792" y="118"/>
                  </a:lnTo>
                  <a:lnTo>
                    <a:pt x="1700" y="171"/>
                  </a:lnTo>
                  <a:lnTo>
                    <a:pt x="1622" y="249"/>
                  </a:lnTo>
                  <a:lnTo>
                    <a:pt x="1374" y="550"/>
                  </a:lnTo>
                  <a:lnTo>
                    <a:pt x="1138" y="864"/>
                  </a:lnTo>
                  <a:lnTo>
                    <a:pt x="929" y="1190"/>
                  </a:lnTo>
                  <a:lnTo>
                    <a:pt x="733" y="1543"/>
                  </a:lnTo>
                  <a:lnTo>
                    <a:pt x="576" y="1897"/>
                  </a:lnTo>
                  <a:lnTo>
                    <a:pt x="432" y="2263"/>
                  </a:lnTo>
                  <a:lnTo>
                    <a:pt x="301" y="2642"/>
                  </a:lnTo>
                  <a:lnTo>
                    <a:pt x="197" y="3021"/>
                  </a:lnTo>
                  <a:lnTo>
                    <a:pt x="118" y="3413"/>
                  </a:lnTo>
                  <a:lnTo>
                    <a:pt x="66" y="3806"/>
                  </a:lnTo>
                  <a:lnTo>
                    <a:pt x="27" y="4198"/>
                  </a:lnTo>
                  <a:lnTo>
                    <a:pt x="1" y="4590"/>
                  </a:lnTo>
                  <a:lnTo>
                    <a:pt x="1" y="4982"/>
                  </a:lnTo>
                  <a:lnTo>
                    <a:pt x="27" y="5375"/>
                  </a:lnTo>
                  <a:lnTo>
                    <a:pt x="66" y="5767"/>
                  </a:lnTo>
                  <a:lnTo>
                    <a:pt x="118" y="6146"/>
                  </a:lnTo>
                  <a:lnTo>
                    <a:pt x="197" y="6525"/>
                  </a:lnTo>
                  <a:lnTo>
                    <a:pt x="301" y="6878"/>
                  </a:lnTo>
                  <a:lnTo>
                    <a:pt x="406" y="7244"/>
                  </a:lnTo>
                  <a:lnTo>
                    <a:pt x="537" y="7584"/>
                  </a:lnTo>
                  <a:lnTo>
                    <a:pt x="694" y="7911"/>
                  </a:lnTo>
                  <a:lnTo>
                    <a:pt x="851" y="8225"/>
                  </a:lnTo>
                  <a:lnTo>
                    <a:pt x="1034" y="8526"/>
                  </a:lnTo>
                  <a:lnTo>
                    <a:pt x="1243" y="8800"/>
                  </a:lnTo>
                  <a:lnTo>
                    <a:pt x="1452" y="9049"/>
                  </a:lnTo>
                  <a:lnTo>
                    <a:pt x="1687" y="9284"/>
                  </a:lnTo>
                  <a:lnTo>
                    <a:pt x="1936" y="9507"/>
                  </a:lnTo>
                  <a:lnTo>
                    <a:pt x="2197" y="9690"/>
                  </a:lnTo>
                  <a:lnTo>
                    <a:pt x="2328" y="9768"/>
                  </a:lnTo>
                  <a:lnTo>
                    <a:pt x="2472" y="9846"/>
                  </a:lnTo>
                  <a:lnTo>
                    <a:pt x="2616" y="9925"/>
                  </a:lnTo>
                  <a:lnTo>
                    <a:pt x="2760" y="9977"/>
                  </a:lnTo>
                  <a:lnTo>
                    <a:pt x="2916" y="10030"/>
                  </a:lnTo>
                  <a:lnTo>
                    <a:pt x="3073" y="10082"/>
                  </a:lnTo>
                  <a:lnTo>
                    <a:pt x="3230" y="10121"/>
                  </a:lnTo>
                  <a:lnTo>
                    <a:pt x="3387" y="10147"/>
                  </a:lnTo>
                  <a:lnTo>
                    <a:pt x="3688" y="10200"/>
                  </a:lnTo>
                  <a:lnTo>
                    <a:pt x="3976" y="10226"/>
                  </a:lnTo>
                  <a:lnTo>
                    <a:pt x="4263" y="10239"/>
                  </a:lnTo>
                  <a:lnTo>
                    <a:pt x="4538" y="10239"/>
                  </a:lnTo>
                  <a:lnTo>
                    <a:pt x="4812" y="10226"/>
                  </a:lnTo>
                  <a:lnTo>
                    <a:pt x="5074" y="10213"/>
                  </a:lnTo>
                  <a:lnTo>
                    <a:pt x="5335" y="10173"/>
                  </a:lnTo>
                  <a:lnTo>
                    <a:pt x="5584" y="10121"/>
                  </a:lnTo>
                  <a:lnTo>
                    <a:pt x="5832" y="10069"/>
                  </a:lnTo>
                  <a:lnTo>
                    <a:pt x="6081" y="9990"/>
                  </a:lnTo>
                  <a:lnTo>
                    <a:pt x="6316" y="9912"/>
                  </a:lnTo>
                  <a:lnTo>
                    <a:pt x="6538" y="9820"/>
                  </a:lnTo>
                  <a:lnTo>
                    <a:pt x="6761" y="9716"/>
                  </a:lnTo>
                  <a:lnTo>
                    <a:pt x="6970" y="9611"/>
                  </a:lnTo>
                  <a:lnTo>
                    <a:pt x="7179" y="9480"/>
                  </a:lnTo>
                  <a:lnTo>
                    <a:pt x="7388" y="9350"/>
                  </a:lnTo>
                  <a:lnTo>
                    <a:pt x="7584" y="9219"/>
                  </a:lnTo>
                  <a:lnTo>
                    <a:pt x="7767" y="9062"/>
                  </a:lnTo>
                  <a:lnTo>
                    <a:pt x="7951" y="8905"/>
                  </a:lnTo>
                  <a:lnTo>
                    <a:pt x="8134" y="8735"/>
                  </a:lnTo>
                  <a:lnTo>
                    <a:pt x="8304" y="8565"/>
                  </a:lnTo>
                  <a:lnTo>
                    <a:pt x="8474" y="8382"/>
                  </a:lnTo>
                  <a:lnTo>
                    <a:pt x="8630" y="8199"/>
                  </a:lnTo>
                  <a:lnTo>
                    <a:pt x="8787" y="8003"/>
                  </a:lnTo>
                  <a:lnTo>
                    <a:pt x="8931" y="7807"/>
                  </a:lnTo>
                  <a:lnTo>
                    <a:pt x="9075" y="7597"/>
                  </a:lnTo>
                  <a:lnTo>
                    <a:pt x="9219" y="7388"/>
                  </a:lnTo>
                  <a:lnTo>
                    <a:pt x="9350" y="7166"/>
                  </a:lnTo>
                  <a:lnTo>
                    <a:pt x="9585" y="6708"/>
                  </a:lnTo>
                  <a:lnTo>
                    <a:pt x="9807" y="6238"/>
                  </a:lnTo>
                  <a:lnTo>
                    <a:pt x="9860" y="6565"/>
                  </a:lnTo>
                  <a:lnTo>
                    <a:pt x="9912" y="6878"/>
                  </a:lnTo>
                  <a:lnTo>
                    <a:pt x="9977" y="7205"/>
                  </a:lnTo>
                  <a:lnTo>
                    <a:pt x="10069" y="7519"/>
                  </a:lnTo>
                  <a:lnTo>
                    <a:pt x="10160" y="7820"/>
                  </a:lnTo>
                  <a:lnTo>
                    <a:pt x="10265" y="8121"/>
                  </a:lnTo>
                  <a:lnTo>
                    <a:pt x="10383" y="8421"/>
                  </a:lnTo>
                  <a:lnTo>
                    <a:pt x="10513" y="8709"/>
                  </a:lnTo>
                  <a:lnTo>
                    <a:pt x="10657" y="8997"/>
                  </a:lnTo>
                  <a:lnTo>
                    <a:pt x="10814" y="9271"/>
                  </a:lnTo>
                  <a:lnTo>
                    <a:pt x="10984" y="9546"/>
                  </a:lnTo>
                  <a:lnTo>
                    <a:pt x="11167" y="9794"/>
                  </a:lnTo>
                  <a:lnTo>
                    <a:pt x="11350" y="10043"/>
                  </a:lnTo>
                  <a:lnTo>
                    <a:pt x="11546" y="10278"/>
                  </a:lnTo>
                  <a:lnTo>
                    <a:pt x="11769" y="10500"/>
                  </a:lnTo>
                  <a:lnTo>
                    <a:pt x="11978" y="10723"/>
                  </a:lnTo>
                  <a:lnTo>
                    <a:pt x="12213" y="10919"/>
                  </a:lnTo>
                  <a:lnTo>
                    <a:pt x="12462" y="11102"/>
                  </a:lnTo>
                  <a:lnTo>
                    <a:pt x="12710" y="11272"/>
                  </a:lnTo>
                  <a:lnTo>
                    <a:pt x="12972" y="11429"/>
                  </a:lnTo>
                  <a:lnTo>
                    <a:pt x="13233" y="11559"/>
                  </a:lnTo>
                  <a:lnTo>
                    <a:pt x="13508" y="11690"/>
                  </a:lnTo>
                  <a:lnTo>
                    <a:pt x="13795" y="11795"/>
                  </a:lnTo>
                  <a:lnTo>
                    <a:pt x="14096" y="11873"/>
                  </a:lnTo>
                  <a:lnTo>
                    <a:pt x="14397" y="11939"/>
                  </a:lnTo>
                  <a:lnTo>
                    <a:pt x="14711" y="11991"/>
                  </a:lnTo>
                  <a:lnTo>
                    <a:pt x="15038" y="12017"/>
                  </a:lnTo>
                  <a:lnTo>
                    <a:pt x="15364" y="12017"/>
                  </a:lnTo>
                  <a:lnTo>
                    <a:pt x="15691" y="12004"/>
                  </a:lnTo>
                  <a:lnTo>
                    <a:pt x="16044" y="11965"/>
                  </a:lnTo>
                  <a:lnTo>
                    <a:pt x="16384" y="11899"/>
                  </a:lnTo>
                  <a:lnTo>
                    <a:pt x="16750" y="11808"/>
                  </a:lnTo>
                  <a:lnTo>
                    <a:pt x="17077" y="11703"/>
                  </a:lnTo>
                  <a:lnTo>
                    <a:pt x="17391" y="11572"/>
                  </a:lnTo>
                  <a:lnTo>
                    <a:pt x="17692" y="11416"/>
                  </a:lnTo>
                  <a:lnTo>
                    <a:pt x="17966" y="11246"/>
                  </a:lnTo>
                  <a:lnTo>
                    <a:pt x="18228" y="11049"/>
                  </a:lnTo>
                  <a:lnTo>
                    <a:pt x="18463" y="10840"/>
                  </a:lnTo>
                  <a:lnTo>
                    <a:pt x="18686" y="10605"/>
                  </a:lnTo>
                  <a:lnTo>
                    <a:pt x="18882" y="10370"/>
                  </a:lnTo>
                  <a:lnTo>
                    <a:pt x="19065" y="10108"/>
                  </a:lnTo>
                  <a:lnTo>
                    <a:pt x="19235" y="9833"/>
                  </a:lnTo>
                  <a:lnTo>
                    <a:pt x="19392" y="9546"/>
                  </a:lnTo>
                  <a:lnTo>
                    <a:pt x="19522" y="9258"/>
                  </a:lnTo>
                  <a:lnTo>
                    <a:pt x="19640" y="8944"/>
                  </a:lnTo>
                  <a:lnTo>
                    <a:pt x="19745" y="8630"/>
                  </a:lnTo>
                  <a:lnTo>
                    <a:pt x="19836" y="8304"/>
                  </a:lnTo>
                  <a:lnTo>
                    <a:pt x="19902" y="7977"/>
                  </a:lnTo>
                  <a:lnTo>
                    <a:pt x="19967" y="7650"/>
                  </a:lnTo>
                  <a:lnTo>
                    <a:pt x="20006" y="7310"/>
                  </a:lnTo>
                  <a:lnTo>
                    <a:pt x="20032" y="6970"/>
                  </a:lnTo>
                  <a:lnTo>
                    <a:pt x="20045" y="6630"/>
                  </a:lnTo>
                  <a:lnTo>
                    <a:pt x="20045" y="6277"/>
                  </a:lnTo>
                  <a:lnTo>
                    <a:pt x="20045" y="5937"/>
                  </a:lnTo>
                  <a:lnTo>
                    <a:pt x="20019" y="5597"/>
                  </a:lnTo>
                  <a:lnTo>
                    <a:pt x="19980" y="5270"/>
                  </a:lnTo>
                  <a:lnTo>
                    <a:pt x="19928" y="4930"/>
                  </a:lnTo>
                  <a:lnTo>
                    <a:pt x="19875" y="4603"/>
                  </a:lnTo>
                  <a:lnTo>
                    <a:pt x="19797" y="4289"/>
                  </a:lnTo>
                  <a:lnTo>
                    <a:pt x="19719" y="3976"/>
                  </a:lnTo>
                  <a:lnTo>
                    <a:pt x="19627" y="3662"/>
                  </a:lnTo>
                  <a:lnTo>
                    <a:pt x="19522" y="3374"/>
                  </a:lnTo>
                  <a:lnTo>
                    <a:pt x="19405" y="3086"/>
                  </a:lnTo>
                  <a:lnTo>
                    <a:pt x="19287" y="2825"/>
                  </a:lnTo>
                  <a:lnTo>
                    <a:pt x="19235" y="2733"/>
                  </a:lnTo>
                  <a:lnTo>
                    <a:pt x="19169" y="2668"/>
                  </a:lnTo>
                  <a:lnTo>
                    <a:pt x="19091" y="2616"/>
                  </a:lnTo>
                  <a:lnTo>
                    <a:pt x="19013" y="2590"/>
                  </a:lnTo>
                  <a:lnTo>
                    <a:pt x="18856" y="2590"/>
                  </a:lnTo>
                  <a:lnTo>
                    <a:pt x="18764" y="2616"/>
                  </a:lnTo>
                  <a:lnTo>
                    <a:pt x="18699" y="2655"/>
                  </a:lnTo>
                  <a:lnTo>
                    <a:pt x="18620" y="2707"/>
                  </a:lnTo>
                  <a:lnTo>
                    <a:pt x="18555" y="2773"/>
                  </a:lnTo>
                  <a:lnTo>
                    <a:pt x="18503" y="2838"/>
                  </a:lnTo>
                  <a:lnTo>
                    <a:pt x="18463" y="2916"/>
                  </a:lnTo>
                  <a:lnTo>
                    <a:pt x="18450" y="3008"/>
                  </a:lnTo>
                  <a:lnTo>
                    <a:pt x="18437" y="3099"/>
                  </a:lnTo>
                  <a:lnTo>
                    <a:pt x="18450" y="3191"/>
                  </a:lnTo>
                  <a:lnTo>
                    <a:pt x="18489" y="3296"/>
                  </a:lnTo>
                  <a:lnTo>
                    <a:pt x="18594" y="3505"/>
                  </a:lnTo>
                  <a:lnTo>
                    <a:pt x="18686" y="3727"/>
                  </a:lnTo>
                  <a:lnTo>
                    <a:pt x="18764" y="3962"/>
                  </a:lnTo>
                  <a:lnTo>
                    <a:pt x="18843" y="4198"/>
                  </a:lnTo>
                  <a:lnTo>
                    <a:pt x="18921" y="4433"/>
                  </a:lnTo>
                  <a:lnTo>
                    <a:pt x="18973" y="4669"/>
                  </a:lnTo>
                  <a:lnTo>
                    <a:pt x="19026" y="4917"/>
                  </a:lnTo>
                  <a:lnTo>
                    <a:pt x="19078" y="5152"/>
                  </a:lnTo>
                  <a:lnTo>
                    <a:pt x="19117" y="5401"/>
                  </a:lnTo>
                  <a:lnTo>
                    <a:pt x="19143" y="5649"/>
                  </a:lnTo>
                  <a:lnTo>
                    <a:pt x="19156" y="5898"/>
                  </a:lnTo>
                  <a:lnTo>
                    <a:pt x="19169" y="6159"/>
                  </a:lnTo>
                  <a:lnTo>
                    <a:pt x="19169" y="6408"/>
                  </a:lnTo>
                  <a:lnTo>
                    <a:pt x="19169" y="6656"/>
                  </a:lnTo>
                  <a:lnTo>
                    <a:pt x="19143" y="6904"/>
                  </a:lnTo>
                  <a:lnTo>
                    <a:pt x="19117" y="7153"/>
                  </a:lnTo>
                  <a:lnTo>
                    <a:pt x="19091" y="7401"/>
                  </a:lnTo>
                  <a:lnTo>
                    <a:pt x="19039" y="7650"/>
                  </a:lnTo>
                  <a:lnTo>
                    <a:pt x="18986" y="7885"/>
                  </a:lnTo>
                  <a:lnTo>
                    <a:pt x="18921" y="8121"/>
                  </a:lnTo>
                  <a:lnTo>
                    <a:pt x="18843" y="8356"/>
                  </a:lnTo>
                  <a:lnTo>
                    <a:pt x="18751" y="8591"/>
                  </a:lnTo>
                  <a:lnTo>
                    <a:pt x="18659" y="8814"/>
                  </a:lnTo>
                  <a:lnTo>
                    <a:pt x="18555" y="9023"/>
                  </a:lnTo>
                  <a:lnTo>
                    <a:pt x="18437" y="9245"/>
                  </a:lnTo>
                  <a:lnTo>
                    <a:pt x="18306" y="9441"/>
                  </a:lnTo>
                  <a:lnTo>
                    <a:pt x="18163" y="9650"/>
                  </a:lnTo>
                  <a:lnTo>
                    <a:pt x="18006" y="9833"/>
                  </a:lnTo>
                  <a:lnTo>
                    <a:pt x="17849" y="10016"/>
                  </a:lnTo>
                  <a:lnTo>
                    <a:pt x="17666" y="10200"/>
                  </a:lnTo>
                  <a:lnTo>
                    <a:pt x="17483" y="10370"/>
                  </a:lnTo>
                  <a:lnTo>
                    <a:pt x="17287" y="10526"/>
                  </a:lnTo>
                  <a:lnTo>
                    <a:pt x="17156" y="10618"/>
                  </a:lnTo>
                  <a:lnTo>
                    <a:pt x="17012" y="10696"/>
                  </a:lnTo>
                  <a:lnTo>
                    <a:pt x="16868" y="10775"/>
                  </a:lnTo>
                  <a:lnTo>
                    <a:pt x="16724" y="10840"/>
                  </a:lnTo>
                  <a:lnTo>
                    <a:pt x="16580" y="10906"/>
                  </a:lnTo>
                  <a:lnTo>
                    <a:pt x="16437" y="10958"/>
                  </a:lnTo>
                  <a:lnTo>
                    <a:pt x="16280" y="10997"/>
                  </a:lnTo>
                  <a:lnTo>
                    <a:pt x="16136" y="11036"/>
                  </a:lnTo>
                  <a:lnTo>
                    <a:pt x="15822" y="11089"/>
                  </a:lnTo>
                  <a:lnTo>
                    <a:pt x="15508" y="11102"/>
                  </a:lnTo>
                  <a:lnTo>
                    <a:pt x="15194" y="11102"/>
                  </a:lnTo>
                  <a:lnTo>
                    <a:pt x="14881" y="11063"/>
                  </a:lnTo>
                  <a:lnTo>
                    <a:pt x="14567" y="11010"/>
                  </a:lnTo>
                  <a:lnTo>
                    <a:pt x="14253" y="10932"/>
                  </a:lnTo>
                  <a:lnTo>
                    <a:pt x="13952" y="10827"/>
                  </a:lnTo>
                  <a:lnTo>
                    <a:pt x="13652" y="10709"/>
                  </a:lnTo>
                  <a:lnTo>
                    <a:pt x="13364" y="10579"/>
                  </a:lnTo>
                  <a:lnTo>
                    <a:pt x="13089" y="10422"/>
                  </a:lnTo>
                  <a:lnTo>
                    <a:pt x="12828" y="10252"/>
                  </a:lnTo>
                  <a:lnTo>
                    <a:pt x="12579" y="10069"/>
                  </a:lnTo>
                  <a:lnTo>
                    <a:pt x="12422" y="9938"/>
                  </a:lnTo>
                  <a:lnTo>
                    <a:pt x="12279" y="9794"/>
                  </a:lnTo>
                  <a:lnTo>
                    <a:pt x="12135" y="9663"/>
                  </a:lnTo>
                  <a:lnTo>
                    <a:pt x="11991" y="9507"/>
                  </a:lnTo>
                  <a:lnTo>
                    <a:pt x="11873" y="9350"/>
                  </a:lnTo>
                  <a:lnTo>
                    <a:pt x="11742" y="9193"/>
                  </a:lnTo>
                  <a:lnTo>
                    <a:pt x="11625" y="9036"/>
                  </a:lnTo>
                  <a:lnTo>
                    <a:pt x="11520" y="8866"/>
                  </a:lnTo>
                  <a:lnTo>
                    <a:pt x="11324" y="8513"/>
                  </a:lnTo>
                  <a:lnTo>
                    <a:pt x="11154" y="8147"/>
                  </a:lnTo>
                  <a:lnTo>
                    <a:pt x="11010" y="7767"/>
                  </a:lnTo>
                  <a:lnTo>
                    <a:pt x="10893" y="7375"/>
                  </a:lnTo>
                  <a:lnTo>
                    <a:pt x="10801" y="6970"/>
                  </a:lnTo>
                  <a:lnTo>
                    <a:pt x="10736" y="6578"/>
                  </a:lnTo>
                  <a:lnTo>
                    <a:pt x="10683" y="6172"/>
                  </a:lnTo>
                  <a:lnTo>
                    <a:pt x="10657" y="5767"/>
                  </a:lnTo>
                  <a:lnTo>
                    <a:pt x="10670" y="5362"/>
                  </a:lnTo>
                  <a:lnTo>
                    <a:pt x="10683" y="4956"/>
                  </a:lnTo>
                  <a:lnTo>
                    <a:pt x="10736" y="4564"/>
                  </a:lnTo>
                  <a:lnTo>
                    <a:pt x="10801" y="4185"/>
                  </a:lnTo>
                  <a:lnTo>
                    <a:pt x="10814" y="4119"/>
                  </a:lnTo>
                  <a:lnTo>
                    <a:pt x="10814" y="4054"/>
                  </a:lnTo>
                  <a:lnTo>
                    <a:pt x="10801" y="3936"/>
                  </a:lnTo>
                  <a:lnTo>
                    <a:pt x="10749" y="3845"/>
                  </a:lnTo>
                  <a:lnTo>
                    <a:pt x="10683" y="3753"/>
                  </a:lnTo>
                  <a:lnTo>
                    <a:pt x="10592" y="3688"/>
                  </a:lnTo>
                  <a:lnTo>
                    <a:pt x="10500" y="3649"/>
                  </a:lnTo>
                  <a:lnTo>
                    <a:pt x="10396" y="3622"/>
                  </a:lnTo>
                  <a:lnTo>
                    <a:pt x="10291" y="3609"/>
                  </a:lnTo>
                  <a:lnTo>
                    <a:pt x="10200" y="3570"/>
                  </a:lnTo>
                  <a:lnTo>
                    <a:pt x="10095" y="3544"/>
                  </a:lnTo>
                  <a:lnTo>
                    <a:pt x="9990" y="3544"/>
                  </a:lnTo>
                  <a:lnTo>
                    <a:pt x="9886" y="3557"/>
                  </a:lnTo>
                  <a:lnTo>
                    <a:pt x="9794" y="3596"/>
                  </a:lnTo>
                  <a:lnTo>
                    <a:pt x="9716" y="3662"/>
                  </a:lnTo>
                  <a:lnTo>
                    <a:pt x="9677" y="3701"/>
                  </a:lnTo>
                  <a:lnTo>
                    <a:pt x="9650" y="3753"/>
                  </a:lnTo>
                  <a:lnTo>
                    <a:pt x="9624" y="3819"/>
                  </a:lnTo>
                  <a:lnTo>
                    <a:pt x="9611" y="3871"/>
                  </a:lnTo>
                  <a:lnTo>
                    <a:pt x="9480" y="4394"/>
                  </a:lnTo>
                  <a:lnTo>
                    <a:pt x="9337" y="4904"/>
                  </a:lnTo>
                  <a:lnTo>
                    <a:pt x="9180" y="5401"/>
                  </a:lnTo>
                  <a:lnTo>
                    <a:pt x="8997" y="5871"/>
                  </a:lnTo>
                  <a:lnTo>
                    <a:pt x="8800" y="6316"/>
                  </a:lnTo>
                  <a:lnTo>
                    <a:pt x="8683" y="6538"/>
                  </a:lnTo>
                  <a:lnTo>
                    <a:pt x="8565" y="6748"/>
                  </a:lnTo>
                  <a:lnTo>
                    <a:pt x="8447" y="6944"/>
                  </a:lnTo>
                  <a:lnTo>
                    <a:pt x="8317" y="7140"/>
                  </a:lnTo>
                  <a:lnTo>
                    <a:pt x="8186" y="7336"/>
                  </a:lnTo>
                  <a:lnTo>
                    <a:pt x="8042" y="7519"/>
                  </a:lnTo>
                  <a:lnTo>
                    <a:pt x="7885" y="7702"/>
                  </a:lnTo>
                  <a:lnTo>
                    <a:pt x="7728" y="7859"/>
                  </a:lnTo>
                  <a:lnTo>
                    <a:pt x="7558" y="8029"/>
                  </a:lnTo>
                  <a:lnTo>
                    <a:pt x="7388" y="8173"/>
                  </a:lnTo>
                  <a:lnTo>
                    <a:pt x="7205" y="8330"/>
                  </a:lnTo>
                  <a:lnTo>
                    <a:pt x="7009" y="8460"/>
                  </a:lnTo>
                  <a:lnTo>
                    <a:pt x="6813" y="8591"/>
                  </a:lnTo>
                  <a:lnTo>
                    <a:pt x="6604" y="8709"/>
                  </a:lnTo>
                  <a:lnTo>
                    <a:pt x="6395" y="8814"/>
                  </a:lnTo>
                  <a:lnTo>
                    <a:pt x="6159" y="8918"/>
                  </a:lnTo>
                  <a:lnTo>
                    <a:pt x="5924" y="9010"/>
                  </a:lnTo>
                  <a:lnTo>
                    <a:pt x="5688" y="9088"/>
                  </a:lnTo>
                  <a:lnTo>
                    <a:pt x="5427" y="9153"/>
                  </a:lnTo>
                  <a:lnTo>
                    <a:pt x="5165" y="9219"/>
                  </a:lnTo>
                  <a:lnTo>
                    <a:pt x="4891" y="9258"/>
                  </a:lnTo>
                  <a:lnTo>
                    <a:pt x="4603" y="9297"/>
                  </a:lnTo>
                  <a:lnTo>
                    <a:pt x="4433" y="9310"/>
                  </a:lnTo>
                  <a:lnTo>
                    <a:pt x="4276" y="9323"/>
                  </a:lnTo>
                  <a:lnTo>
                    <a:pt x="4119" y="9310"/>
                  </a:lnTo>
                  <a:lnTo>
                    <a:pt x="3976" y="9297"/>
                  </a:lnTo>
                  <a:lnTo>
                    <a:pt x="3819" y="9284"/>
                  </a:lnTo>
                  <a:lnTo>
                    <a:pt x="3675" y="9258"/>
                  </a:lnTo>
                  <a:lnTo>
                    <a:pt x="3544" y="9219"/>
                  </a:lnTo>
                  <a:lnTo>
                    <a:pt x="3400" y="9167"/>
                  </a:lnTo>
                  <a:lnTo>
                    <a:pt x="3269" y="9114"/>
                  </a:lnTo>
                  <a:lnTo>
                    <a:pt x="3139" y="9062"/>
                  </a:lnTo>
                  <a:lnTo>
                    <a:pt x="3021" y="8997"/>
                  </a:lnTo>
                  <a:lnTo>
                    <a:pt x="2903" y="8918"/>
                  </a:lnTo>
                  <a:lnTo>
                    <a:pt x="2681" y="8748"/>
                  </a:lnTo>
                  <a:lnTo>
                    <a:pt x="2459" y="8565"/>
                  </a:lnTo>
                  <a:lnTo>
                    <a:pt x="2276" y="8343"/>
                  </a:lnTo>
                  <a:lnTo>
                    <a:pt x="2093" y="8107"/>
                  </a:lnTo>
                  <a:lnTo>
                    <a:pt x="1936" y="7846"/>
                  </a:lnTo>
                  <a:lnTo>
                    <a:pt x="1792" y="7571"/>
                  </a:lnTo>
                  <a:lnTo>
                    <a:pt x="1661" y="7284"/>
                  </a:lnTo>
                  <a:lnTo>
                    <a:pt x="1544" y="6970"/>
                  </a:lnTo>
                  <a:lnTo>
                    <a:pt x="1452" y="6643"/>
                  </a:lnTo>
                  <a:lnTo>
                    <a:pt x="1374" y="6303"/>
                  </a:lnTo>
                  <a:lnTo>
                    <a:pt x="1321" y="5963"/>
                  </a:lnTo>
                  <a:lnTo>
                    <a:pt x="1269" y="5597"/>
                  </a:lnTo>
                  <a:lnTo>
                    <a:pt x="1243" y="5231"/>
                  </a:lnTo>
                  <a:lnTo>
                    <a:pt x="1243" y="4865"/>
                  </a:lnTo>
                  <a:lnTo>
                    <a:pt x="1243" y="4485"/>
                  </a:lnTo>
                  <a:lnTo>
                    <a:pt x="1269" y="4106"/>
                  </a:lnTo>
                  <a:lnTo>
                    <a:pt x="1321" y="3727"/>
                  </a:lnTo>
                  <a:lnTo>
                    <a:pt x="1374" y="3348"/>
                  </a:lnTo>
                  <a:lnTo>
                    <a:pt x="1465" y="2956"/>
                  </a:lnTo>
                  <a:lnTo>
                    <a:pt x="1557" y="2590"/>
                  </a:lnTo>
                  <a:lnTo>
                    <a:pt x="1674" y="2210"/>
                  </a:lnTo>
                  <a:lnTo>
                    <a:pt x="1805" y="1844"/>
                  </a:lnTo>
                  <a:lnTo>
                    <a:pt x="1962" y="1491"/>
                  </a:lnTo>
                  <a:lnTo>
                    <a:pt x="2132" y="1138"/>
                  </a:lnTo>
                  <a:lnTo>
                    <a:pt x="2315" y="798"/>
                  </a:lnTo>
                  <a:lnTo>
                    <a:pt x="2524" y="471"/>
                  </a:lnTo>
                  <a:lnTo>
                    <a:pt x="2563" y="393"/>
                  </a:lnTo>
                  <a:lnTo>
                    <a:pt x="2590" y="314"/>
                  </a:lnTo>
                  <a:lnTo>
                    <a:pt x="2590" y="236"/>
                  </a:lnTo>
                  <a:lnTo>
                    <a:pt x="2576" y="171"/>
                  </a:lnTo>
                  <a:lnTo>
                    <a:pt x="2537" y="118"/>
                  </a:lnTo>
                  <a:lnTo>
                    <a:pt x="2485" y="79"/>
                  </a:lnTo>
                  <a:lnTo>
                    <a:pt x="2420" y="40"/>
                  </a:lnTo>
                  <a:lnTo>
                    <a:pt x="2341" y="14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Google Shape;1812;p38">
              <a:extLst>
                <a:ext uri="{FF2B5EF4-FFF2-40B4-BE49-F238E27FC236}">
                  <a16:creationId xmlns:a16="http://schemas.microsoft.com/office/drawing/2014/main" id="{03E334E6-A920-2A28-4D87-5F354CD6D30B}"/>
                </a:ext>
              </a:extLst>
            </p:cNvPr>
            <p:cNvSpPr/>
            <p:nvPr/>
          </p:nvSpPr>
          <p:spPr>
            <a:xfrm>
              <a:off x="2750550" y="2839175"/>
              <a:ext cx="134700" cy="98750"/>
            </a:xfrm>
            <a:custGeom>
              <a:avLst/>
              <a:gdLst/>
              <a:ahLst/>
              <a:cxnLst/>
              <a:rect l="l" t="t" r="r" b="b"/>
              <a:pathLst>
                <a:path w="5388" h="3950" extrusionOk="0">
                  <a:moveTo>
                    <a:pt x="2066" y="1"/>
                  </a:moveTo>
                  <a:lnTo>
                    <a:pt x="1818" y="14"/>
                  </a:lnTo>
                  <a:lnTo>
                    <a:pt x="1569" y="40"/>
                  </a:lnTo>
                  <a:lnTo>
                    <a:pt x="1347" y="79"/>
                  </a:lnTo>
                  <a:lnTo>
                    <a:pt x="1125" y="132"/>
                  </a:lnTo>
                  <a:lnTo>
                    <a:pt x="928" y="197"/>
                  </a:lnTo>
                  <a:lnTo>
                    <a:pt x="732" y="275"/>
                  </a:lnTo>
                  <a:lnTo>
                    <a:pt x="562" y="367"/>
                  </a:lnTo>
                  <a:lnTo>
                    <a:pt x="418" y="458"/>
                  </a:lnTo>
                  <a:lnTo>
                    <a:pt x="288" y="563"/>
                  </a:lnTo>
                  <a:lnTo>
                    <a:pt x="183" y="681"/>
                  </a:lnTo>
                  <a:lnTo>
                    <a:pt x="92" y="811"/>
                  </a:lnTo>
                  <a:lnTo>
                    <a:pt x="39" y="942"/>
                  </a:lnTo>
                  <a:lnTo>
                    <a:pt x="0" y="1086"/>
                  </a:lnTo>
                  <a:lnTo>
                    <a:pt x="0" y="1164"/>
                  </a:lnTo>
                  <a:lnTo>
                    <a:pt x="0" y="1243"/>
                  </a:lnTo>
                  <a:lnTo>
                    <a:pt x="26" y="1426"/>
                  </a:lnTo>
                  <a:lnTo>
                    <a:pt x="92" y="1622"/>
                  </a:lnTo>
                  <a:lnTo>
                    <a:pt x="170" y="1831"/>
                  </a:lnTo>
                  <a:lnTo>
                    <a:pt x="288" y="2054"/>
                  </a:lnTo>
                  <a:lnTo>
                    <a:pt x="418" y="2276"/>
                  </a:lnTo>
                  <a:lnTo>
                    <a:pt x="575" y="2498"/>
                  </a:lnTo>
                  <a:lnTo>
                    <a:pt x="745" y="2720"/>
                  </a:lnTo>
                  <a:lnTo>
                    <a:pt x="915" y="2930"/>
                  </a:lnTo>
                  <a:lnTo>
                    <a:pt x="1111" y="3139"/>
                  </a:lnTo>
                  <a:lnTo>
                    <a:pt x="1321" y="3335"/>
                  </a:lnTo>
                  <a:lnTo>
                    <a:pt x="1530" y="3505"/>
                  </a:lnTo>
                  <a:lnTo>
                    <a:pt x="1739" y="3649"/>
                  </a:lnTo>
                  <a:lnTo>
                    <a:pt x="1948" y="3780"/>
                  </a:lnTo>
                  <a:lnTo>
                    <a:pt x="2157" y="3871"/>
                  </a:lnTo>
                  <a:lnTo>
                    <a:pt x="2262" y="3910"/>
                  </a:lnTo>
                  <a:lnTo>
                    <a:pt x="2354" y="3937"/>
                  </a:lnTo>
                  <a:lnTo>
                    <a:pt x="2432" y="3950"/>
                  </a:lnTo>
                  <a:lnTo>
                    <a:pt x="2511" y="3950"/>
                  </a:lnTo>
                  <a:lnTo>
                    <a:pt x="2681" y="3923"/>
                  </a:lnTo>
                  <a:lnTo>
                    <a:pt x="2890" y="3871"/>
                  </a:lnTo>
                  <a:lnTo>
                    <a:pt x="3112" y="3780"/>
                  </a:lnTo>
                  <a:lnTo>
                    <a:pt x="3347" y="3675"/>
                  </a:lnTo>
                  <a:lnTo>
                    <a:pt x="3596" y="3544"/>
                  </a:lnTo>
                  <a:lnTo>
                    <a:pt x="3844" y="3387"/>
                  </a:lnTo>
                  <a:lnTo>
                    <a:pt x="4093" y="3230"/>
                  </a:lnTo>
                  <a:lnTo>
                    <a:pt x="4328" y="3047"/>
                  </a:lnTo>
                  <a:lnTo>
                    <a:pt x="4563" y="2864"/>
                  </a:lnTo>
                  <a:lnTo>
                    <a:pt x="4773" y="2681"/>
                  </a:lnTo>
                  <a:lnTo>
                    <a:pt x="4956" y="2498"/>
                  </a:lnTo>
                  <a:lnTo>
                    <a:pt x="5126" y="2315"/>
                  </a:lnTo>
                  <a:lnTo>
                    <a:pt x="5243" y="2132"/>
                  </a:lnTo>
                  <a:lnTo>
                    <a:pt x="5296" y="2041"/>
                  </a:lnTo>
                  <a:lnTo>
                    <a:pt x="5335" y="1962"/>
                  </a:lnTo>
                  <a:lnTo>
                    <a:pt x="5361" y="1884"/>
                  </a:lnTo>
                  <a:lnTo>
                    <a:pt x="5374" y="1805"/>
                  </a:lnTo>
                  <a:lnTo>
                    <a:pt x="5387" y="1661"/>
                  </a:lnTo>
                  <a:lnTo>
                    <a:pt x="5361" y="1518"/>
                  </a:lnTo>
                  <a:lnTo>
                    <a:pt x="5309" y="1374"/>
                  </a:lnTo>
                  <a:lnTo>
                    <a:pt x="5243" y="1230"/>
                  </a:lnTo>
                  <a:lnTo>
                    <a:pt x="5139" y="1099"/>
                  </a:lnTo>
                  <a:lnTo>
                    <a:pt x="5021" y="955"/>
                  </a:lnTo>
                  <a:lnTo>
                    <a:pt x="4877" y="825"/>
                  </a:lnTo>
                  <a:lnTo>
                    <a:pt x="4720" y="707"/>
                  </a:lnTo>
                  <a:lnTo>
                    <a:pt x="4550" y="589"/>
                  </a:lnTo>
                  <a:lnTo>
                    <a:pt x="4354" y="485"/>
                  </a:lnTo>
                  <a:lnTo>
                    <a:pt x="4132" y="380"/>
                  </a:lnTo>
                  <a:lnTo>
                    <a:pt x="3910" y="288"/>
                  </a:lnTo>
                  <a:lnTo>
                    <a:pt x="3674" y="210"/>
                  </a:lnTo>
                  <a:lnTo>
                    <a:pt x="3413" y="145"/>
                  </a:lnTo>
                  <a:lnTo>
                    <a:pt x="3151" y="79"/>
                  </a:lnTo>
                  <a:lnTo>
                    <a:pt x="2877" y="40"/>
                  </a:lnTo>
                  <a:lnTo>
                    <a:pt x="2602" y="14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Google Shape;1813;p38">
              <a:extLst>
                <a:ext uri="{FF2B5EF4-FFF2-40B4-BE49-F238E27FC236}">
                  <a16:creationId xmlns:a16="http://schemas.microsoft.com/office/drawing/2014/main" id="{885ED163-7EEE-CCE0-BAB4-7BF2430B55D8}"/>
                </a:ext>
              </a:extLst>
            </p:cNvPr>
            <p:cNvSpPr/>
            <p:nvPr/>
          </p:nvSpPr>
          <p:spPr>
            <a:xfrm>
              <a:off x="3084950" y="2543675"/>
              <a:ext cx="166075" cy="120975"/>
            </a:xfrm>
            <a:custGeom>
              <a:avLst/>
              <a:gdLst/>
              <a:ahLst/>
              <a:cxnLst/>
              <a:rect l="l" t="t" r="r" b="b"/>
              <a:pathLst>
                <a:path w="6643" h="4839" extrusionOk="0">
                  <a:moveTo>
                    <a:pt x="3322" y="0"/>
                  </a:moveTo>
                  <a:lnTo>
                    <a:pt x="3099" y="27"/>
                  </a:lnTo>
                  <a:lnTo>
                    <a:pt x="2877" y="53"/>
                  </a:lnTo>
                  <a:lnTo>
                    <a:pt x="2694" y="92"/>
                  </a:lnTo>
                  <a:lnTo>
                    <a:pt x="2498" y="131"/>
                  </a:lnTo>
                  <a:lnTo>
                    <a:pt x="2315" y="197"/>
                  </a:lnTo>
                  <a:lnTo>
                    <a:pt x="2145" y="249"/>
                  </a:lnTo>
                  <a:lnTo>
                    <a:pt x="1975" y="327"/>
                  </a:lnTo>
                  <a:lnTo>
                    <a:pt x="1805" y="406"/>
                  </a:lnTo>
                  <a:lnTo>
                    <a:pt x="1648" y="497"/>
                  </a:lnTo>
                  <a:lnTo>
                    <a:pt x="1491" y="589"/>
                  </a:lnTo>
                  <a:lnTo>
                    <a:pt x="1334" y="693"/>
                  </a:lnTo>
                  <a:lnTo>
                    <a:pt x="1203" y="798"/>
                  </a:lnTo>
                  <a:lnTo>
                    <a:pt x="1059" y="916"/>
                  </a:lnTo>
                  <a:lnTo>
                    <a:pt x="929" y="1046"/>
                  </a:lnTo>
                  <a:lnTo>
                    <a:pt x="811" y="1177"/>
                  </a:lnTo>
                  <a:lnTo>
                    <a:pt x="693" y="1308"/>
                  </a:lnTo>
                  <a:lnTo>
                    <a:pt x="589" y="1452"/>
                  </a:lnTo>
                  <a:lnTo>
                    <a:pt x="484" y="1596"/>
                  </a:lnTo>
                  <a:lnTo>
                    <a:pt x="406" y="1739"/>
                  </a:lnTo>
                  <a:lnTo>
                    <a:pt x="314" y="1896"/>
                  </a:lnTo>
                  <a:lnTo>
                    <a:pt x="249" y="2053"/>
                  </a:lnTo>
                  <a:lnTo>
                    <a:pt x="183" y="2223"/>
                  </a:lnTo>
                  <a:lnTo>
                    <a:pt x="131" y="2380"/>
                  </a:lnTo>
                  <a:lnTo>
                    <a:pt x="79" y="2550"/>
                  </a:lnTo>
                  <a:lnTo>
                    <a:pt x="53" y="2733"/>
                  </a:lnTo>
                  <a:lnTo>
                    <a:pt x="27" y="2903"/>
                  </a:lnTo>
                  <a:lnTo>
                    <a:pt x="13" y="3086"/>
                  </a:lnTo>
                  <a:lnTo>
                    <a:pt x="0" y="3269"/>
                  </a:lnTo>
                  <a:lnTo>
                    <a:pt x="13" y="3452"/>
                  </a:lnTo>
                  <a:lnTo>
                    <a:pt x="40" y="3635"/>
                  </a:lnTo>
                  <a:lnTo>
                    <a:pt x="66" y="3818"/>
                  </a:lnTo>
                  <a:lnTo>
                    <a:pt x="105" y="4002"/>
                  </a:lnTo>
                  <a:lnTo>
                    <a:pt x="170" y="4198"/>
                  </a:lnTo>
                  <a:lnTo>
                    <a:pt x="236" y="4381"/>
                  </a:lnTo>
                  <a:lnTo>
                    <a:pt x="262" y="4459"/>
                  </a:lnTo>
                  <a:lnTo>
                    <a:pt x="301" y="4525"/>
                  </a:lnTo>
                  <a:lnTo>
                    <a:pt x="393" y="4629"/>
                  </a:lnTo>
                  <a:lnTo>
                    <a:pt x="497" y="4721"/>
                  </a:lnTo>
                  <a:lnTo>
                    <a:pt x="615" y="4786"/>
                  </a:lnTo>
                  <a:lnTo>
                    <a:pt x="746" y="4825"/>
                  </a:lnTo>
                  <a:lnTo>
                    <a:pt x="876" y="4838"/>
                  </a:lnTo>
                  <a:lnTo>
                    <a:pt x="1007" y="4838"/>
                  </a:lnTo>
                  <a:lnTo>
                    <a:pt x="1138" y="4812"/>
                  </a:lnTo>
                  <a:lnTo>
                    <a:pt x="1256" y="4760"/>
                  </a:lnTo>
                  <a:lnTo>
                    <a:pt x="1373" y="4708"/>
                  </a:lnTo>
                  <a:lnTo>
                    <a:pt x="1465" y="4629"/>
                  </a:lnTo>
                  <a:lnTo>
                    <a:pt x="1530" y="4525"/>
                  </a:lnTo>
                  <a:lnTo>
                    <a:pt x="1582" y="4420"/>
                  </a:lnTo>
                  <a:lnTo>
                    <a:pt x="1609" y="4355"/>
                  </a:lnTo>
                  <a:lnTo>
                    <a:pt x="1609" y="4289"/>
                  </a:lnTo>
                  <a:lnTo>
                    <a:pt x="1609" y="4224"/>
                  </a:lnTo>
                  <a:lnTo>
                    <a:pt x="1609" y="4158"/>
                  </a:lnTo>
                  <a:lnTo>
                    <a:pt x="1582" y="4080"/>
                  </a:lnTo>
                  <a:lnTo>
                    <a:pt x="1556" y="4002"/>
                  </a:lnTo>
                  <a:lnTo>
                    <a:pt x="1478" y="3779"/>
                  </a:lnTo>
                  <a:lnTo>
                    <a:pt x="1426" y="3557"/>
                  </a:lnTo>
                  <a:lnTo>
                    <a:pt x="1399" y="3335"/>
                  </a:lnTo>
                  <a:lnTo>
                    <a:pt x="1399" y="3125"/>
                  </a:lnTo>
                  <a:lnTo>
                    <a:pt x="1426" y="2929"/>
                  </a:lnTo>
                  <a:lnTo>
                    <a:pt x="1465" y="2733"/>
                  </a:lnTo>
                  <a:lnTo>
                    <a:pt x="1530" y="2550"/>
                  </a:lnTo>
                  <a:lnTo>
                    <a:pt x="1622" y="2380"/>
                  </a:lnTo>
                  <a:lnTo>
                    <a:pt x="1726" y="2223"/>
                  </a:lnTo>
                  <a:lnTo>
                    <a:pt x="1857" y="2066"/>
                  </a:lnTo>
                  <a:lnTo>
                    <a:pt x="2001" y="1923"/>
                  </a:lnTo>
                  <a:lnTo>
                    <a:pt x="2171" y="1805"/>
                  </a:lnTo>
                  <a:lnTo>
                    <a:pt x="2341" y="1687"/>
                  </a:lnTo>
                  <a:lnTo>
                    <a:pt x="2537" y="1596"/>
                  </a:lnTo>
                  <a:lnTo>
                    <a:pt x="2759" y="1504"/>
                  </a:lnTo>
                  <a:lnTo>
                    <a:pt x="2982" y="1439"/>
                  </a:lnTo>
                  <a:lnTo>
                    <a:pt x="3125" y="1399"/>
                  </a:lnTo>
                  <a:lnTo>
                    <a:pt x="3282" y="1373"/>
                  </a:lnTo>
                  <a:lnTo>
                    <a:pt x="3413" y="1360"/>
                  </a:lnTo>
                  <a:lnTo>
                    <a:pt x="3557" y="1360"/>
                  </a:lnTo>
                  <a:lnTo>
                    <a:pt x="3675" y="1373"/>
                  </a:lnTo>
                  <a:lnTo>
                    <a:pt x="3805" y="1386"/>
                  </a:lnTo>
                  <a:lnTo>
                    <a:pt x="3923" y="1413"/>
                  </a:lnTo>
                  <a:lnTo>
                    <a:pt x="4041" y="1452"/>
                  </a:lnTo>
                  <a:lnTo>
                    <a:pt x="4145" y="1491"/>
                  </a:lnTo>
                  <a:lnTo>
                    <a:pt x="4250" y="1543"/>
                  </a:lnTo>
                  <a:lnTo>
                    <a:pt x="4341" y="1609"/>
                  </a:lnTo>
                  <a:lnTo>
                    <a:pt x="4433" y="1674"/>
                  </a:lnTo>
                  <a:lnTo>
                    <a:pt x="4525" y="1739"/>
                  </a:lnTo>
                  <a:lnTo>
                    <a:pt x="4603" y="1831"/>
                  </a:lnTo>
                  <a:lnTo>
                    <a:pt x="4747" y="2001"/>
                  </a:lnTo>
                  <a:lnTo>
                    <a:pt x="4878" y="2210"/>
                  </a:lnTo>
                  <a:lnTo>
                    <a:pt x="4982" y="2419"/>
                  </a:lnTo>
                  <a:lnTo>
                    <a:pt x="5074" y="2655"/>
                  </a:lnTo>
                  <a:lnTo>
                    <a:pt x="5152" y="2903"/>
                  </a:lnTo>
                  <a:lnTo>
                    <a:pt x="5204" y="3152"/>
                  </a:lnTo>
                  <a:lnTo>
                    <a:pt x="5244" y="3413"/>
                  </a:lnTo>
                  <a:lnTo>
                    <a:pt x="5270" y="3675"/>
                  </a:lnTo>
                  <a:lnTo>
                    <a:pt x="5270" y="3923"/>
                  </a:lnTo>
                  <a:lnTo>
                    <a:pt x="5270" y="4015"/>
                  </a:lnTo>
                  <a:lnTo>
                    <a:pt x="5283" y="4080"/>
                  </a:lnTo>
                  <a:lnTo>
                    <a:pt x="5296" y="4158"/>
                  </a:lnTo>
                  <a:lnTo>
                    <a:pt x="5322" y="4224"/>
                  </a:lnTo>
                  <a:lnTo>
                    <a:pt x="5387" y="4328"/>
                  </a:lnTo>
                  <a:lnTo>
                    <a:pt x="5479" y="4433"/>
                  </a:lnTo>
                  <a:lnTo>
                    <a:pt x="5584" y="4498"/>
                  </a:lnTo>
                  <a:lnTo>
                    <a:pt x="5688" y="4551"/>
                  </a:lnTo>
                  <a:lnTo>
                    <a:pt x="5819" y="4577"/>
                  </a:lnTo>
                  <a:lnTo>
                    <a:pt x="5950" y="4590"/>
                  </a:lnTo>
                  <a:lnTo>
                    <a:pt x="6081" y="4577"/>
                  </a:lnTo>
                  <a:lnTo>
                    <a:pt x="6198" y="4551"/>
                  </a:lnTo>
                  <a:lnTo>
                    <a:pt x="6316" y="4498"/>
                  </a:lnTo>
                  <a:lnTo>
                    <a:pt x="6420" y="4420"/>
                  </a:lnTo>
                  <a:lnTo>
                    <a:pt x="6512" y="4328"/>
                  </a:lnTo>
                  <a:lnTo>
                    <a:pt x="6577" y="4211"/>
                  </a:lnTo>
                  <a:lnTo>
                    <a:pt x="6604" y="4145"/>
                  </a:lnTo>
                  <a:lnTo>
                    <a:pt x="6630" y="4080"/>
                  </a:lnTo>
                  <a:lnTo>
                    <a:pt x="6643" y="4002"/>
                  </a:lnTo>
                  <a:lnTo>
                    <a:pt x="6643" y="3923"/>
                  </a:lnTo>
                  <a:lnTo>
                    <a:pt x="6643" y="3714"/>
                  </a:lnTo>
                  <a:lnTo>
                    <a:pt x="6643" y="3505"/>
                  </a:lnTo>
                  <a:lnTo>
                    <a:pt x="6617" y="3295"/>
                  </a:lnTo>
                  <a:lnTo>
                    <a:pt x="6590" y="3099"/>
                  </a:lnTo>
                  <a:lnTo>
                    <a:pt x="6564" y="2903"/>
                  </a:lnTo>
                  <a:lnTo>
                    <a:pt x="6525" y="2707"/>
                  </a:lnTo>
                  <a:lnTo>
                    <a:pt x="6473" y="2511"/>
                  </a:lnTo>
                  <a:lnTo>
                    <a:pt x="6420" y="2315"/>
                  </a:lnTo>
                  <a:lnTo>
                    <a:pt x="6355" y="2132"/>
                  </a:lnTo>
                  <a:lnTo>
                    <a:pt x="6277" y="1949"/>
                  </a:lnTo>
                  <a:lnTo>
                    <a:pt x="6198" y="1779"/>
                  </a:lnTo>
                  <a:lnTo>
                    <a:pt x="6120" y="1609"/>
                  </a:lnTo>
                  <a:lnTo>
                    <a:pt x="6015" y="1452"/>
                  </a:lnTo>
                  <a:lnTo>
                    <a:pt x="5924" y="1295"/>
                  </a:lnTo>
                  <a:lnTo>
                    <a:pt x="5806" y="1138"/>
                  </a:lnTo>
                  <a:lnTo>
                    <a:pt x="5688" y="994"/>
                  </a:lnTo>
                  <a:lnTo>
                    <a:pt x="5571" y="863"/>
                  </a:lnTo>
                  <a:lnTo>
                    <a:pt x="5440" y="733"/>
                  </a:lnTo>
                  <a:lnTo>
                    <a:pt x="5296" y="615"/>
                  </a:lnTo>
                  <a:lnTo>
                    <a:pt x="5152" y="510"/>
                  </a:lnTo>
                  <a:lnTo>
                    <a:pt x="5008" y="406"/>
                  </a:lnTo>
                  <a:lnTo>
                    <a:pt x="4838" y="314"/>
                  </a:lnTo>
                  <a:lnTo>
                    <a:pt x="4681" y="236"/>
                  </a:lnTo>
                  <a:lnTo>
                    <a:pt x="4498" y="170"/>
                  </a:lnTo>
                  <a:lnTo>
                    <a:pt x="4328" y="118"/>
                  </a:lnTo>
                  <a:lnTo>
                    <a:pt x="4132" y="66"/>
                  </a:lnTo>
                  <a:lnTo>
                    <a:pt x="3949" y="27"/>
                  </a:lnTo>
                  <a:lnTo>
                    <a:pt x="3740" y="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Google Shape;1814;p38">
              <a:extLst>
                <a:ext uri="{FF2B5EF4-FFF2-40B4-BE49-F238E27FC236}">
                  <a16:creationId xmlns:a16="http://schemas.microsoft.com/office/drawing/2014/main" id="{2CA07FEA-9350-36BC-7496-58BE7E01C3F6}"/>
                </a:ext>
              </a:extLst>
            </p:cNvPr>
            <p:cNvSpPr/>
            <p:nvPr/>
          </p:nvSpPr>
          <p:spPr>
            <a:xfrm>
              <a:off x="2491650" y="2463575"/>
              <a:ext cx="168050" cy="137000"/>
            </a:xfrm>
            <a:custGeom>
              <a:avLst/>
              <a:gdLst/>
              <a:ahLst/>
              <a:cxnLst/>
              <a:rect l="l" t="t" r="r" b="b"/>
              <a:pathLst>
                <a:path w="6722" h="5480" extrusionOk="0">
                  <a:moveTo>
                    <a:pt x="3269" y="1"/>
                  </a:moveTo>
                  <a:lnTo>
                    <a:pt x="3086" y="14"/>
                  </a:lnTo>
                  <a:lnTo>
                    <a:pt x="2890" y="27"/>
                  </a:lnTo>
                  <a:lnTo>
                    <a:pt x="2720" y="66"/>
                  </a:lnTo>
                  <a:lnTo>
                    <a:pt x="2537" y="105"/>
                  </a:lnTo>
                  <a:lnTo>
                    <a:pt x="2367" y="171"/>
                  </a:lnTo>
                  <a:lnTo>
                    <a:pt x="2197" y="236"/>
                  </a:lnTo>
                  <a:lnTo>
                    <a:pt x="2027" y="315"/>
                  </a:lnTo>
                  <a:lnTo>
                    <a:pt x="1870" y="393"/>
                  </a:lnTo>
                  <a:lnTo>
                    <a:pt x="1713" y="498"/>
                  </a:lnTo>
                  <a:lnTo>
                    <a:pt x="1569" y="602"/>
                  </a:lnTo>
                  <a:lnTo>
                    <a:pt x="1425" y="720"/>
                  </a:lnTo>
                  <a:lnTo>
                    <a:pt x="1282" y="838"/>
                  </a:lnTo>
                  <a:lnTo>
                    <a:pt x="1151" y="982"/>
                  </a:lnTo>
                  <a:lnTo>
                    <a:pt x="1020" y="1112"/>
                  </a:lnTo>
                  <a:lnTo>
                    <a:pt x="902" y="1269"/>
                  </a:lnTo>
                  <a:lnTo>
                    <a:pt x="785" y="1413"/>
                  </a:lnTo>
                  <a:lnTo>
                    <a:pt x="667" y="1583"/>
                  </a:lnTo>
                  <a:lnTo>
                    <a:pt x="562" y="1753"/>
                  </a:lnTo>
                  <a:lnTo>
                    <a:pt x="471" y="1923"/>
                  </a:lnTo>
                  <a:lnTo>
                    <a:pt x="379" y="2106"/>
                  </a:lnTo>
                  <a:lnTo>
                    <a:pt x="288" y="2289"/>
                  </a:lnTo>
                  <a:lnTo>
                    <a:pt x="222" y="2472"/>
                  </a:lnTo>
                  <a:lnTo>
                    <a:pt x="144" y="2668"/>
                  </a:lnTo>
                  <a:lnTo>
                    <a:pt x="79" y="2864"/>
                  </a:lnTo>
                  <a:lnTo>
                    <a:pt x="26" y="3061"/>
                  </a:lnTo>
                  <a:lnTo>
                    <a:pt x="13" y="3139"/>
                  </a:lnTo>
                  <a:lnTo>
                    <a:pt x="0" y="3217"/>
                  </a:lnTo>
                  <a:lnTo>
                    <a:pt x="0" y="3296"/>
                  </a:lnTo>
                  <a:lnTo>
                    <a:pt x="13" y="3361"/>
                  </a:lnTo>
                  <a:lnTo>
                    <a:pt x="52" y="3492"/>
                  </a:lnTo>
                  <a:lnTo>
                    <a:pt x="118" y="3610"/>
                  </a:lnTo>
                  <a:lnTo>
                    <a:pt x="196" y="3701"/>
                  </a:lnTo>
                  <a:lnTo>
                    <a:pt x="301" y="3793"/>
                  </a:lnTo>
                  <a:lnTo>
                    <a:pt x="406" y="3858"/>
                  </a:lnTo>
                  <a:lnTo>
                    <a:pt x="523" y="3897"/>
                  </a:lnTo>
                  <a:lnTo>
                    <a:pt x="654" y="3924"/>
                  </a:lnTo>
                  <a:lnTo>
                    <a:pt x="785" y="3924"/>
                  </a:lnTo>
                  <a:lnTo>
                    <a:pt x="902" y="3910"/>
                  </a:lnTo>
                  <a:lnTo>
                    <a:pt x="1020" y="3858"/>
                  </a:lnTo>
                  <a:lnTo>
                    <a:pt x="1138" y="3793"/>
                  </a:lnTo>
                  <a:lnTo>
                    <a:pt x="1229" y="3701"/>
                  </a:lnTo>
                  <a:lnTo>
                    <a:pt x="1268" y="3649"/>
                  </a:lnTo>
                  <a:lnTo>
                    <a:pt x="1308" y="3584"/>
                  </a:lnTo>
                  <a:lnTo>
                    <a:pt x="1334" y="3518"/>
                  </a:lnTo>
                  <a:lnTo>
                    <a:pt x="1360" y="3440"/>
                  </a:lnTo>
                  <a:lnTo>
                    <a:pt x="1425" y="3191"/>
                  </a:lnTo>
                  <a:lnTo>
                    <a:pt x="1517" y="2943"/>
                  </a:lnTo>
                  <a:lnTo>
                    <a:pt x="1622" y="2708"/>
                  </a:lnTo>
                  <a:lnTo>
                    <a:pt x="1739" y="2472"/>
                  </a:lnTo>
                  <a:lnTo>
                    <a:pt x="1870" y="2263"/>
                  </a:lnTo>
                  <a:lnTo>
                    <a:pt x="2027" y="2054"/>
                  </a:lnTo>
                  <a:lnTo>
                    <a:pt x="2184" y="1871"/>
                  </a:lnTo>
                  <a:lnTo>
                    <a:pt x="2367" y="1714"/>
                  </a:lnTo>
                  <a:lnTo>
                    <a:pt x="2550" y="1583"/>
                  </a:lnTo>
                  <a:lnTo>
                    <a:pt x="2655" y="1531"/>
                  </a:lnTo>
                  <a:lnTo>
                    <a:pt x="2759" y="1478"/>
                  </a:lnTo>
                  <a:lnTo>
                    <a:pt x="2864" y="1439"/>
                  </a:lnTo>
                  <a:lnTo>
                    <a:pt x="2968" y="1400"/>
                  </a:lnTo>
                  <a:lnTo>
                    <a:pt x="3086" y="1374"/>
                  </a:lnTo>
                  <a:lnTo>
                    <a:pt x="3204" y="1361"/>
                  </a:lnTo>
                  <a:lnTo>
                    <a:pt x="3439" y="1361"/>
                  </a:lnTo>
                  <a:lnTo>
                    <a:pt x="3557" y="1387"/>
                  </a:lnTo>
                  <a:lnTo>
                    <a:pt x="3687" y="1413"/>
                  </a:lnTo>
                  <a:lnTo>
                    <a:pt x="3818" y="1452"/>
                  </a:lnTo>
                  <a:lnTo>
                    <a:pt x="3949" y="1491"/>
                  </a:lnTo>
                  <a:lnTo>
                    <a:pt x="4080" y="1557"/>
                  </a:lnTo>
                  <a:lnTo>
                    <a:pt x="4224" y="1635"/>
                  </a:lnTo>
                  <a:lnTo>
                    <a:pt x="4420" y="1753"/>
                  </a:lnTo>
                  <a:lnTo>
                    <a:pt x="4603" y="1897"/>
                  </a:lnTo>
                  <a:lnTo>
                    <a:pt x="4760" y="2041"/>
                  </a:lnTo>
                  <a:lnTo>
                    <a:pt x="4904" y="2198"/>
                  </a:lnTo>
                  <a:lnTo>
                    <a:pt x="5034" y="2368"/>
                  </a:lnTo>
                  <a:lnTo>
                    <a:pt x="5139" y="2538"/>
                  </a:lnTo>
                  <a:lnTo>
                    <a:pt x="5217" y="2721"/>
                  </a:lnTo>
                  <a:lnTo>
                    <a:pt x="5283" y="2904"/>
                  </a:lnTo>
                  <a:lnTo>
                    <a:pt x="5322" y="3087"/>
                  </a:lnTo>
                  <a:lnTo>
                    <a:pt x="5335" y="3283"/>
                  </a:lnTo>
                  <a:lnTo>
                    <a:pt x="5322" y="3479"/>
                  </a:lnTo>
                  <a:lnTo>
                    <a:pt x="5296" y="3675"/>
                  </a:lnTo>
                  <a:lnTo>
                    <a:pt x="5243" y="3884"/>
                  </a:lnTo>
                  <a:lnTo>
                    <a:pt x="5152" y="4080"/>
                  </a:lnTo>
                  <a:lnTo>
                    <a:pt x="5047" y="4277"/>
                  </a:lnTo>
                  <a:lnTo>
                    <a:pt x="4917" y="4486"/>
                  </a:lnTo>
                  <a:lnTo>
                    <a:pt x="4864" y="4551"/>
                  </a:lnTo>
                  <a:lnTo>
                    <a:pt x="4838" y="4617"/>
                  </a:lnTo>
                  <a:lnTo>
                    <a:pt x="4812" y="4682"/>
                  </a:lnTo>
                  <a:lnTo>
                    <a:pt x="4786" y="4747"/>
                  </a:lnTo>
                  <a:lnTo>
                    <a:pt x="4786" y="4813"/>
                  </a:lnTo>
                  <a:lnTo>
                    <a:pt x="4773" y="4878"/>
                  </a:lnTo>
                  <a:lnTo>
                    <a:pt x="4799" y="4996"/>
                  </a:lnTo>
                  <a:lnTo>
                    <a:pt x="4851" y="5100"/>
                  </a:lnTo>
                  <a:lnTo>
                    <a:pt x="4917" y="5205"/>
                  </a:lnTo>
                  <a:lnTo>
                    <a:pt x="5008" y="5297"/>
                  </a:lnTo>
                  <a:lnTo>
                    <a:pt x="5113" y="5375"/>
                  </a:lnTo>
                  <a:lnTo>
                    <a:pt x="5230" y="5427"/>
                  </a:lnTo>
                  <a:lnTo>
                    <a:pt x="5348" y="5466"/>
                  </a:lnTo>
                  <a:lnTo>
                    <a:pt x="5479" y="5480"/>
                  </a:lnTo>
                  <a:lnTo>
                    <a:pt x="5610" y="5480"/>
                  </a:lnTo>
                  <a:lnTo>
                    <a:pt x="5740" y="5453"/>
                  </a:lnTo>
                  <a:lnTo>
                    <a:pt x="5871" y="5401"/>
                  </a:lnTo>
                  <a:lnTo>
                    <a:pt x="5989" y="5310"/>
                  </a:lnTo>
                  <a:lnTo>
                    <a:pt x="6041" y="5257"/>
                  </a:lnTo>
                  <a:lnTo>
                    <a:pt x="6093" y="5192"/>
                  </a:lnTo>
                  <a:lnTo>
                    <a:pt x="6211" y="5035"/>
                  </a:lnTo>
                  <a:lnTo>
                    <a:pt x="6316" y="4865"/>
                  </a:lnTo>
                  <a:lnTo>
                    <a:pt x="6407" y="4695"/>
                  </a:lnTo>
                  <a:lnTo>
                    <a:pt x="6486" y="4525"/>
                  </a:lnTo>
                  <a:lnTo>
                    <a:pt x="6551" y="4355"/>
                  </a:lnTo>
                  <a:lnTo>
                    <a:pt x="6603" y="4172"/>
                  </a:lnTo>
                  <a:lnTo>
                    <a:pt x="6656" y="4002"/>
                  </a:lnTo>
                  <a:lnTo>
                    <a:pt x="6682" y="3832"/>
                  </a:lnTo>
                  <a:lnTo>
                    <a:pt x="6708" y="3649"/>
                  </a:lnTo>
                  <a:lnTo>
                    <a:pt x="6721" y="3479"/>
                  </a:lnTo>
                  <a:lnTo>
                    <a:pt x="6721" y="3296"/>
                  </a:lnTo>
                  <a:lnTo>
                    <a:pt x="6708" y="3126"/>
                  </a:lnTo>
                  <a:lnTo>
                    <a:pt x="6695" y="2956"/>
                  </a:lnTo>
                  <a:lnTo>
                    <a:pt x="6669" y="2773"/>
                  </a:lnTo>
                  <a:lnTo>
                    <a:pt x="6629" y="2603"/>
                  </a:lnTo>
                  <a:lnTo>
                    <a:pt x="6577" y="2433"/>
                  </a:lnTo>
                  <a:lnTo>
                    <a:pt x="6525" y="2276"/>
                  </a:lnTo>
                  <a:lnTo>
                    <a:pt x="6460" y="2106"/>
                  </a:lnTo>
                  <a:lnTo>
                    <a:pt x="6381" y="1949"/>
                  </a:lnTo>
                  <a:lnTo>
                    <a:pt x="6303" y="1792"/>
                  </a:lnTo>
                  <a:lnTo>
                    <a:pt x="6198" y="1635"/>
                  </a:lnTo>
                  <a:lnTo>
                    <a:pt x="6106" y="1491"/>
                  </a:lnTo>
                  <a:lnTo>
                    <a:pt x="5989" y="1348"/>
                  </a:lnTo>
                  <a:lnTo>
                    <a:pt x="5884" y="1217"/>
                  </a:lnTo>
                  <a:lnTo>
                    <a:pt x="5753" y="1073"/>
                  </a:lnTo>
                  <a:lnTo>
                    <a:pt x="5623" y="955"/>
                  </a:lnTo>
                  <a:lnTo>
                    <a:pt x="5479" y="825"/>
                  </a:lnTo>
                  <a:lnTo>
                    <a:pt x="5335" y="720"/>
                  </a:lnTo>
                  <a:lnTo>
                    <a:pt x="5178" y="602"/>
                  </a:lnTo>
                  <a:lnTo>
                    <a:pt x="5021" y="511"/>
                  </a:lnTo>
                  <a:lnTo>
                    <a:pt x="4851" y="406"/>
                  </a:lnTo>
                  <a:lnTo>
                    <a:pt x="4681" y="328"/>
                  </a:lnTo>
                  <a:lnTo>
                    <a:pt x="4472" y="236"/>
                  </a:lnTo>
                  <a:lnTo>
                    <a:pt x="4263" y="158"/>
                  </a:lnTo>
                  <a:lnTo>
                    <a:pt x="4054" y="105"/>
                  </a:lnTo>
                  <a:lnTo>
                    <a:pt x="3857" y="53"/>
                  </a:lnTo>
                  <a:lnTo>
                    <a:pt x="3661" y="27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4C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Google Shape;1815;p38">
              <a:extLst>
                <a:ext uri="{FF2B5EF4-FFF2-40B4-BE49-F238E27FC236}">
                  <a16:creationId xmlns:a16="http://schemas.microsoft.com/office/drawing/2014/main" id="{0BBA5E98-6D65-0D72-A377-EB0A49BA9E37}"/>
                </a:ext>
              </a:extLst>
            </p:cNvPr>
            <p:cNvSpPr/>
            <p:nvPr/>
          </p:nvSpPr>
          <p:spPr>
            <a:xfrm>
              <a:off x="2446850" y="3662300"/>
              <a:ext cx="393600" cy="1423625"/>
            </a:xfrm>
            <a:custGeom>
              <a:avLst/>
              <a:gdLst/>
              <a:ahLst/>
              <a:cxnLst/>
              <a:rect l="l" t="t" r="r" b="b"/>
              <a:pathLst>
                <a:path w="15744" h="56945" extrusionOk="0">
                  <a:moveTo>
                    <a:pt x="6539" y="0"/>
                  </a:moveTo>
                  <a:lnTo>
                    <a:pt x="6342" y="26"/>
                  </a:lnTo>
                  <a:lnTo>
                    <a:pt x="6133" y="53"/>
                  </a:lnTo>
                  <a:lnTo>
                    <a:pt x="5937" y="105"/>
                  </a:lnTo>
                  <a:lnTo>
                    <a:pt x="5754" y="157"/>
                  </a:lnTo>
                  <a:lnTo>
                    <a:pt x="5571" y="236"/>
                  </a:lnTo>
                  <a:lnTo>
                    <a:pt x="5388" y="327"/>
                  </a:lnTo>
                  <a:lnTo>
                    <a:pt x="5218" y="432"/>
                  </a:lnTo>
                  <a:lnTo>
                    <a:pt x="5048" y="536"/>
                  </a:lnTo>
                  <a:lnTo>
                    <a:pt x="4878" y="667"/>
                  </a:lnTo>
                  <a:lnTo>
                    <a:pt x="4721" y="811"/>
                  </a:lnTo>
                  <a:lnTo>
                    <a:pt x="4564" y="955"/>
                  </a:lnTo>
                  <a:lnTo>
                    <a:pt x="4420" y="1112"/>
                  </a:lnTo>
                  <a:lnTo>
                    <a:pt x="4277" y="1282"/>
                  </a:lnTo>
                  <a:lnTo>
                    <a:pt x="4133" y="1465"/>
                  </a:lnTo>
                  <a:lnTo>
                    <a:pt x="4002" y="1648"/>
                  </a:lnTo>
                  <a:lnTo>
                    <a:pt x="3871" y="1844"/>
                  </a:lnTo>
                  <a:lnTo>
                    <a:pt x="3754" y="2053"/>
                  </a:lnTo>
                  <a:lnTo>
                    <a:pt x="3623" y="2262"/>
                  </a:lnTo>
                  <a:lnTo>
                    <a:pt x="3400" y="2707"/>
                  </a:lnTo>
                  <a:lnTo>
                    <a:pt x="3191" y="3191"/>
                  </a:lnTo>
                  <a:lnTo>
                    <a:pt x="2995" y="3674"/>
                  </a:lnTo>
                  <a:lnTo>
                    <a:pt x="2812" y="4184"/>
                  </a:lnTo>
                  <a:lnTo>
                    <a:pt x="2642" y="4721"/>
                  </a:lnTo>
                  <a:lnTo>
                    <a:pt x="2498" y="5257"/>
                  </a:lnTo>
                  <a:lnTo>
                    <a:pt x="2367" y="5793"/>
                  </a:lnTo>
                  <a:lnTo>
                    <a:pt x="2237" y="6342"/>
                  </a:lnTo>
                  <a:lnTo>
                    <a:pt x="2132" y="6878"/>
                  </a:lnTo>
                  <a:lnTo>
                    <a:pt x="2028" y="7414"/>
                  </a:lnTo>
                  <a:lnTo>
                    <a:pt x="1949" y="7950"/>
                  </a:lnTo>
                  <a:lnTo>
                    <a:pt x="1871" y="8460"/>
                  </a:lnTo>
                  <a:lnTo>
                    <a:pt x="1805" y="8970"/>
                  </a:lnTo>
                  <a:lnTo>
                    <a:pt x="1701" y="9898"/>
                  </a:lnTo>
                  <a:lnTo>
                    <a:pt x="1635" y="10735"/>
                  </a:lnTo>
                  <a:lnTo>
                    <a:pt x="1478" y="12867"/>
                  </a:lnTo>
                  <a:lnTo>
                    <a:pt x="1295" y="15024"/>
                  </a:lnTo>
                  <a:lnTo>
                    <a:pt x="916" y="19404"/>
                  </a:lnTo>
                  <a:lnTo>
                    <a:pt x="720" y="21601"/>
                  </a:lnTo>
                  <a:lnTo>
                    <a:pt x="537" y="23811"/>
                  </a:lnTo>
                  <a:lnTo>
                    <a:pt x="367" y="26034"/>
                  </a:lnTo>
                  <a:lnTo>
                    <a:pt x="223" y="28244"/>
                  </a:lnTo>
                  <a:lnTo>
                    <a:pt x="171" y="29355"/>
                  </a:lnTo>
                  <a:lnTo>
                    <a:pt x="118" y="30466"/>
                  </a:lnTo>
                  <a:lnTo>
                    <a:pt x="66" y="31565"/>
                  </a:lnTo>
                  <a:lnTo>
                    <a:pt x="40" y="32676"/>
                  </a:lnTo>
                  <a:lnTo>
                    <a:pt x="14" y="33775"/>
                  </a:lnTo>
                  <a:lnTo>
                    <a:pt x="1" y="34886"/>
                  </a:lnTo>
                  <a:lnTo>
                    <a:pt x="1" y="35984"/>
                  </a:lnTo>
                  <a:lnTo>
                    <a:pt x="14" y="37070"/>
                  </a:lnTo>
                  <a:lnTo>
                    <a:pt x="40" y="38168"/>
                  </a:lnTo>
                  <a:lnTo>
                    <a:pt x="79" y="39253"/>
                  </a:lnTo>
                  <a:lnTo>
                    <a:pt x="132" y="40339"/>
                  </a:lnTo>
                  <a:lnTo>
                    <a:pt x="210" y="41424"/>
                  </a:lnTo>
                  <a:lnTo>
                    <a:pt x="302" y="42496"/>
                  </a:lnTo>
                  <a:lnTo>
                    <a:pt x="406" y="43568"/>
                  </a:lnTo>
                  <a:lnTo>
                    <a:pt x="537" y="44627"/>
                  </a:lnTo>
                  <a:lnTo>
                    <a:pt x="681" y="45686"/>
                  </a:lnTo>
                  <a:lnTo>
                    <a:pt x="720" y="45935"/>
                  </a:lnTo>
                  <a:lnTo>
                    <a:pt x="772" y="46196"/>
                  </a:lnTo>
                  <a:lnTo>
                    <a:pt x="838" y="46471"/>
                  </a:lnTo>
                  <a:lnTo>
                    <a:pt x="916" y="46746"/>
                  </a:lnTo>
                  <a:lnTo>
                    <a:pt x="1086" y="47321"/>
                  </a:lnTo>
                  <a:lnTo>
                    <a:pt x="1308" y="47922"/>
                  </a:lnTo>
                  <a:lnTo>
                    <a:pt x="1557" y="48537"/>
                  </a:lnTo>
                  <a:lnTo>
                    <a:pt x="1831" y="49165"/>
                  </a:lnTo>
                  <a:lnTo>
                    <a:pt x="2145" y="49805"/>
                  </a:lnTo>
                  <a:lnTo>
                    <a:pt x="2498" y="50446"/>
                  </a:lnTo>
                  <a:lnTo>
                    <a:pt x="2864" y="51087"/>
                  </a:lnTo>
                  <a:lnTo>
                    <a:pt x="3270" y="51727"/>
                  </a:lnTo>
                  <a:lnTo>
                    <a:pt x="3688" y="52342"/>
                  </a:lnTo>
                  <a:lnTo>
                    <a:pt x="4120" y="52956"/>
                  </a:lnTo>
                  <a:lnTo>
                    <a:pt x="4577" y="53532"/>
                  </a:lnTo>
                  <a:lnTo>
                    <a:pt x="4826" y="53806"/>
                  </a:lnTo>
                  <a:lnTo>
                    <a:pt x="5061" y="54081"/>
                  </a:lnTo>
                  <a:lnTo>
                    <a:pt x="5309" y="54356"/>
                  </a:lnTo>
                  <a:lnTo>
                    <a:pt x="5545" y="54604"/>
                  </a:lnTo>
                  <a:lnTo>
                    <a:pt x="5806" y="54852"/>
                  </a:lnTo>
                  <a:lnTo>
                    <a:pt x="6055" y="55088"/>
                  </a:lnTo>
                  <a:lnTo>
                    <a:pt x="6316" y="55310"/>
                  </a:lnTo>
                  <a:lnTo>
                    <a:pt x="6565" y="55519"/>
                  </a:lnTo>
                  <a:lnTo>
                    <a:pt x="6826" y="55729"/>
                  </a:lnTo>
                  <a:lnTo>
                    <a:pt x="7088" y="55912"/>
                  </a:lnTo>
                  <a:lnTo>
                    <a:pt x="7362" y="56082"/>
                  </a:lnTo>
                  <a:lnTo>
                    <a:pt x="7624" y="56252"/>
                  </a:lnTo>
                  <a:lnTo>
                    <a:pt x="7885" y="56395"/>
                  </a:lnTo>
                  <a:lnTo>
                    <a:pt x="8160" y="56526"/>
                  </a:lnTo>
                  <a:lnTo>
                    <a:pt x="8421" y="56631"/>
                  </a:lnTo>
                  <a:lnTo>
                    <a:pt x="8696" y="56735"/>
                  </a:lnTo>
                  <a:lnTo>
                    <a:pt x="8958" y="56814"/>
                  </a:lnTo>
                  <a:lnTo>
                    <a:pt x="9232" y="56879"/>
                  </a:lnTo>
                  <a:lnTo>
                    <a:pt x="9494" y="56918"/>
                  </a:lnTo>
                  <a:lnTo>
                    <a:pt x="9768" y="56945"/>
                  </a:lnTo>
                  <a:lnTo>
                    <a:pt x="10030" y="56945"/>
                  </a:lnTo>
                  <a:lnTo>
                    <a:pt x="10291" y="56931"/>
                  </a:lnTo>
                  <a:lnTo>
                    <a:pt x="10553" y="56892"/>
                  </a:lnTo>
                  <a:lnTo>
                    <a:pt x="10814" y="56827"/>
                  </a:lnTo>
                  <a:lnTo>
                    <a:pt x="11076" y="56748"/>
                  </a:lnTo>
                  <a:lnTo>
                    <a:pt x="11337" y="56644"/>
                  </a:lnTo>
                  <a:lnTo>
                    <a:pt x="11586" y="56513"/>
                  </a:lnTo>
                  <a:lnTo>
                    <a:pt x="11847" y="56356"/>
                  </a:lnTo>
                  <a:lnTo>
                    <a:pt x="12096" y="56186"/>
                  </a:lnTo>
                  <a:lnTo>
                    <a:pt x="12331" y="55977"/>
                  </a:lnTo>
                  <a:lnTo>
                    <a:pt x="12580" y="55742"/>
                  </a:lnTo>
                  <a:lnTo>
                    <a:pt x="12815" y="55480"/>
                  </a:lnTo>
                  <a:lnTo>
                    <a:pt x="13050" y="55192"/>
                  </a:lnTo>
                  <a:lnTo>
                    <a:pt x="13273" y="54879"/>
                  </a:lnTo>
                  <a:lnTo>
                    <a:pt x="13508" y="54539"/>
                  </a:lnTo>
                  <a:lnTo>
                    <a:pt x="13730" y="54159"/>
                  </a:lnTo>
                  <a:lnTo>
                    <a:pt x="13939" y="53754"/>
                  </a:lnTo>
                  <a:lnTo>
                    <a:pt x="14149" y="53323"/>
                  </a:lnTo>
                  <a:lnTo>
                    <a:pt x="14397" y="52747"/>
                  </a:lnTo>
                  <a:lnTo>
                    <a:pt x="14619" y="52159"/>
                  </a:lnTo>
                  <a:lnTo>
                    <a:pt x="14829" y="51570"/>
                  </a:lnTo>
                  <a:lnTo>
                    <a:pt x="15012" y="50969"/>
                  </a:lnTo>
                  <a:lnTo>
                    <a:pt x="15168" y="50354"/>
                  </a:lnTo>
                  <a:lnTo>
                    <a:pt x="15299" y="49740"/>
                  </a:lnTo>
                  <a:lnTo>
                    <a:pt x="15417" y="49125"/>
                  </a:lnTo>
                  <a:lnTo>
                    <a:pt x="15508" y="48498"/>
                  </a:lnTo>
                  <a:lnTo>
                    <a:pt x="15587" y="47870"/>
                  </a:lnTo>
                  <a:lnTo>
                    <a:pt x="15652" y="47229"/>
                  </a:lnTo>
                  <a:lnTo>
                    <a:pt x="15705" y="46589"/>
                  </a:lnTo>
                  <a:lnTo>
                    <a:pt x="15731" y="45948"/>
                  </a:lnTo>
                  <a:lnTo>
                    <a:pt x="15744" y="45307"/>
                  </a:lnTo>
                  <a:lnTo>
                    <a:pt x="15744" y="44653"/>
                  </a:lnTo>
                  <a:lnTo>
                    <a:pt x="15744" y="44013"/>
                  </a:lnTo>
                  <a:lnTo>
                    <a:pt x="15718" y="43359"/>
                  </a:lnTo>
                  <a:lnTo>
                    <a:pt x="15678" y="42705"/>
                  </a:lnTo>
                  <a:lnTo>
                    <a:pt x="15639" y="42051"/>
                  </a:lnTo>
                  <a:lnTo>
                    <a:pt x="15600" y="41398"/>
                  </a:lnTo>
                  <a:lnTo>
                    <a:pt x="15535" y="40757"/>
                  </a:lnTo>
                  <a:lnTo>
                    <a:pt x="15404" y="39449"/>
                  </a:lnTo>
                  <a:lnTo>
                    <a:pt x="15247" y="38155"/>
                  </a:lnTo>
                  <a:lnTo>
                    <a:pt x="14920" y="35618"/>
                  </a:lnTo>
                  <a:lnTo>
                    <a:pt x="14763" y="34363"/>
                  </a:lnTo>
                  <a:lnTo>
                    <a:pt x="14606" y="33147"/>
                  </a:lnTo>
                  <a:lnTo>
                    <a:pt x="14109" y="28923"/>
                  </a:lnTo>
                  <a:lnTo>
                    <a:pt x="13495" y="23968"/>
                  </a:lnTo>
                  <a:lnTo>
                    <a:pt x="13155" y="21327"/>
                  </a:lnTo>
                  <a:lnTo>
                    <a:pt x="12802" y="18672"/>
                  </a:lnTo>
                  <a:lnTo>
                    <a:pt x="12436" y="16018"/>
                  </a:lnTo>
                  <a:lnTo>
                    <a:pt x="12070" y="13429"/>
                  </a:lnTo>
                  <a:lnTo>
                    <a:pt x="11703" y="10971"/>
                  </a:lnTo>
                  <a:lnTo>
                    <a:pt x="11337" y="8669"/>
                  </a:lnTo>
                  <a:lnTo>
                    <a:pt x="10984" y="6577"/>
                  </a:lnTo>
                  <a:lnTo>
                    <a:pt x="10801" y="5636"/>
                  </a:lnTo>
                  <a:lnTo>
                    <a:pt x="10644" y="4760"/>
                  </a:lnTo>
                  <a:lnTo>
                    <a:pt x="10474" y="3975"/>
                  </a:lnTo>
                  <a:lnTo>
                    <a:pt x="10317" y="3269"/>
                  </a:lnTo>
                  <a:lnTo>
                    <a:pt x="10161" y="2641"/>
                  </a:lnTo>
                  <a:lnTo>
                    <a:pt x="10017" y="2132"/>
                  </a:lnTo>
                  <a:lnTo>
                    <a:pt x="9873" y="1713"/>
                  </a:lnTo>
                  <a:lnTo>
                    <a:pt x="9807" y="1556"/>
                  </a:lnTo>
                  <a:lnTo>
                    <a:pt x="9742" y="1412"/>
                  </a:lnTo>
                  <a:lnTo>
                    <a:pt x="9677" y="1308"/>
                  </a:lnTo>
                  <a:lnTo>
                    <a:pt x="9611" y="1229"/>
                  </a:lnTo>
                  <a:lnTo>
                    <a:pt x="9559" y="1177"/>
                  </a:lnTo>
                  <a:lnTo>
                    <a:pt x="9494" y="1164"/>
                  </a:lnTo>
                  <a:lnTo>
                    <a:pt x="9219" y="968"/>
                  </a:lnTo>
                  <a:lnTo>
                    <a:pt x="8945" y="785"/>
                  </a:lnTo>
                  <a:lnTo>
                    <a:pt x="8670" y="615"/>
                  </a:lnTo>
                  <a:lnTo>
                    <a:pt x="8408" y="471"/>
                  </a:lnTo>
                  <a:lnTo>
                    <a:pt x="8160" y="353"/>
                  </a:lnTo>
                  <a:lnTo>
                    <a:pt x="7912" y="249"/>
                  </a:lnTo>
                  <a:lnTo>
                    <a:pt x="7663" y="170"/>
                  </a:lnTo>
                  <a:lnTo>
                    <a:pt x="7428" y="105"/>
                  </a:lnTo>
                  <a:lnTo>
                    <a:pt x="7192" y="53"/>
                  </a:lnTo>
                  <a:lnTo>
                    <a:pt x="6970" y="13"/>
                  </a:lnTo>
                  <a:lnTo>
                    <a:pt x="676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Google Shape;1816;p38">
              <a:extLst>
                <a:ext uri="{FF2B5EF4-FFF2-40B4-BE49-F238E27FC236}">
                  <a16:creationId xmlns:a16="http://schemas.microsoft.com/office/drawing/2014/main" id="{A3234653-E452-21C2-7E22-DA59EEC6A0A8}"/>
                </a:ext>
              </a:extLst>
            </p:cNvPr>
            <p:cNvSpPr/>
            <p:nvPr/>
          </p:nvSpPr>
          <p:spPr>
            <a:xfrm>
              <a:off x="2373300" y="4816550"/>
              <a:ext cx="606425" cy="295200"/>
            </a:xfrm>
            <a:custGeom>
              <a:avLst/>
              <a:gdLst/>
              <a:ahLst/>
              <a:cxnLst/>
              <a:rect l="l" t="t" r="r" b="b"/>
              <a:pathLst>
                <a:path w="24257" h="11808" extrusionOk="0">
                  <a:moveTo>
                    <a:pt x="14541" y="0"/>
                  </a:moveTo>
                  <a:lnTo>
                    <a:pt x="14057" y="13"/>
                  </a:lnTo>
                  <a:lnTo>
                    <a:pt x="13586" y="39"/>
                  </a:lnTo>
                  <a:lnTo>
                    <a:pt x="13116" y="66"/>
                  </a:lnTo>
                  <a:lnTo>
                    <a:pt x="12671" y="118"/>
                  </a:lnTo>
                  <a:lnTo>
                    <a:pt x="12240" y="157"/>
                  </a:lnTo>
                  <a:lnTo>
                    <a:pt x="11363" y="157"/>
                  </a:lnTo>
                  <a:lnTo>
                    <a:pt x="10448" y="183"/>
                  </a:lnTo>
                  <a:lnTo>
                    <a:pt x="9494" y="223"/>
                  </a:lnTo>
                  <a:lnTo>
                    <a:pt x="9010" y="262"/>
                  </a:lnTo>
                  <a:lnTo>
                    <a:pt x="8526" y="301"/>
                  </a:lnTo>
                  <a:lnTo>
                    <a:pt x="8042" y="353"/>
                  </a:lnTo>
                  <a:lnTo>
                    <a:pt x="7545" y="419"/>
                  </a:lnTo>
                  <a:lnTo>
                    <a:pt x="7062" y="497"/>
                  </a:lnTo>
                  <a:lnTo>
                    <a:pt x="6591" y="576"/>
                  </a:lnTo>
                  <a:lnTo>
                    <a:pt x="6107" y="667"/>
                  </a:lnTo>
                  <a:lnTo>
                    <a:pt x="5636" y="772"/>
                  </a:lnTo>
                  <a:lnTo>
                    <a:pt x="5179" y="889"/>
                  </a:lnTo>
                  <a:lnTo>
                    <a:pt x="4721" y="1020"/>
                  </a:lnTo>
                  <a:lnTo>
                    <a:pt x="4277" y="1164"/>
                  </a:lnTo>
                  <a:lnTo>
                    <a:pt x="3858" y="1334"/>
                  </a:lnTo>
                  <a:lnTo>
                    <a:pt x="3440" y="1504"/>
                  </a:lnTo>
                  <a:lnTo>
                    <a:pt x="3034" y="1687"/>
                  </a:lnTo>
                  <a:lnTo>
                    <a:pt x="2655" y="1896"/>
                  </a:lnTo>
                  <a:lnTo>
                    <a:pt x="2289" y="2118"/>
                  </a:lnTo>
                  <a:lnTo>
                    <a:pt x="1949" y="2354"/>
                  </a:lnTo>
                  <a:lnTo>
                    <a:pt x="1635" y="2615"/>
                  </a:lnTo>
                  <a:lnTo>
                    <a:pt x="1335" y="2890"/>
                  </a:lnTo>
                  <a:lnTo>
                    <a:pt x="1191" y="3034"/>
                  </a:lnTo>
                  <a:lnTo>
                    <a:pt x="1060" y="3191"/>
                  </a:lnTo>
                  <a:lnTo>
                    <a:pt x="929" y="3335"/>
                  </a:lnTo>
                  <a:lnTo>
                    <a:pt x="811" y="3505"/>
                  </a:lnTo>
                  <a:lnTo>
                    <a:pt x="707" y="3661"/>
                  </a:lnTo>
                  <a:lnTo>
                    <a:pt x="602" y="3831"/>
                  </a:lnTo>
                  <a:lnTo>
                    <a:pt x="498" y="4001"/>
                  </a:lnTo>
                  <a:lnTo>
                    <a:pt x="406" y="4184"/>
                  </a:lnTo>
                  <a:lnTo>
                    <a:pt x="328" y="4368"/>
                  </a:lnTo>
                  <a:lnTo>
                    <a:pt x="249" y="4564"/>
                  </a:lnTo>
                  <a:lnTo>
                    <a:pt x="184" y="4760"/>
                  </a:lnTo>
                  <a:lnTo>
                    <a:pt x="132" y="4956"/>
                  </a:lnTo>
                  <a:lnTo>
                    <a:pt x="79" y="5165"/>
                  </a:lnTo>
                  <a:lnTo>
                    <a:pt x="40" y="5374"/>
                  </a:lnTo>
                  <a:lnTo>
                    <a:pt x="14" y="5570"/>
                  </a:lnTo>
                  <a:lnTo>
                    <a:pt x="1" y="5767"/>
                  </a:lnTo>
                  <a:lnTo>
                    <a:pt x="1" y="5950"/>
                  </a:lnTo>
                  <a:lnTo>
                    <a:pt x="1" y="6133"/>
                  </a:lnTo>
                  <a:lnTo>
                    <a:pt x="27" y="6316"/>
                  </a:lnTo>
                  <a:lnTo>
                    <a:pt x="53" y="6499"/>
                  </a:lnTo>
                  <a:lnTo>
                    <a:pt x="105" y="6669"/>
                  </a:lnTo>
                  <a:lnTo>
                    <a:pt x="158" y="6852"/>
                  </a:lnTo>
                  <a:lnTo>
                    <a:pt x="210" y="7022"/>
                  </a:lnTo>
                  <a:lnTo>
                    <a:pt x="288" y="7192"/>
                  </a:lnTo>
                  <a:lnTo>
                    <a:pt x="367" y="7362"/>
                  </a:lnTo>
                  <a:lnTo>
                    <a:pt x="458" y="7519"/>
                  </a:lnTo>
                  <a:lnTo>
                    <a:pt x="550" y="7676"/>
                  </a:lnTo>
                  <a:lnTo>
                    <a:pt x="655" y="7833"/>
                  </a:lnTo>
                  <a:lnTo>
                    <a:pt x="890" y="8146"/>
                  </a:lnTo>
                  <a:lnTo>
                    <a:pt x="1151" y="8434"/>
                  </a:lnTo>
                  <a:lnTo>
                    <a:pt x="1426" y="8722"/>
                  </a:lnTo>
                  <a:lnTo>
                    <a:pt x="1727" y="8983"/>
                  </a:lnTo>
                  <a:lnTo>
                    <a:pt x="2054" y="9245"/>
                  </a:lnTo>
                  <a:lnTo>
                    <a:pt x="2381" y="9480"/>
                  </a:lnTo>
                  <a:lnTo>
                    <a:pt x="2734" y="9702"/>
                  </a:lnTo>
                  <a:lnTo>
                    <a:pt x="3087" y="9912"/>
                  </a:lnTo>
                  <a:lnTo>
                    <a:pt x="3453" y="10095"/>
                  </a:lnTo>
                  <a:lnTo>
                    <a:pt x="3976" y="10343"/>
                  </a:lnTo>
                  <a:lnTo>
                    <a:pt x="4512" y="10565"/>
                  </a:lnTo>
                  <a:lnTo>
                    <a:pt x="5061" y="10761"/>
                  </a:lnTo>
                  <a:lnTo>
                    <a:pt x="5623" y="10945"/>
                  </a:lnTo>
                  <a:lnTo>
                    <a:pt x="6199" y="11101"/>
                  </a:lnTo>
                  <a:lnTo>
                    <a:pt x="6774" y="11232"/>
                  </a:lnTo>
                  <a:lnTo>
                    <a:pt x="7362" y="11350"/>
                  </a:lnTo>
                  <a:lnTo>
                    <a:pt x="7964" y="11454"/>
                  </a:lnTo>
                  <a:lnTo>
                    <a:pt x="8565" y="11533"/>
                  </a:lnTo>
                  <a:lnTo>
                    <a:pt x="9167" y="11611"/>
                  </a:lnTo>
                  <a:lnTo>
                    <a:pt x="9768" y="11664"/>
                  </a:lnTo>
                  <a:lnTo>
                    <a:pt x="10370" y="11716"/>
                  </a:lnTo>
                  <a:lnTo>
                    <a:pt x="10958" y="11742"/>
                  </a:lnTo>
                  <a:lnTo>
                    <a:pt x="11547" y="11768"/>
                  </a:lnTo>
                  <a:lnTo>
                    <a:pt x="12710" y="11808"/>
                  </a:lnTo>
                  <a:lnTo>
                    <a:pt x="13142" y="11808"/>
                  </a:lnTo>
                  <a:lnTo>
                    <a:pt x="13573" y="11794"/>
                  </a:lnTo>
                  <a:lnTo>
                    <a:pt x="14018" y="11781"/>
                  </a:lnTo>
                  <a:lnTo>
                    <a:pt x="14462" y="11742"/>
                  </a:lnTo>
                  <a:lnTo>
                    <a:pt x="14920" y="11716"/>
                  </a:lnTo>
                  <a:lnTo>
                    <a:pt x="15391" y="11664"/>
                  </a:lnTo>
                  <a:lnTo>
                    <a:pt x="15861" y="11598"/>
                  </a:lnTo>
                  <a:lnTo>
                    <a:pt x="16345" y="11533"/>
                  </a:lnTo>
                  <a:lnTo>
                    <a:pt x="16816" y="11454"/>
                  </a:lnTo>
                  <a:lnTo>
                    <a:pt x="17300" y="11363"/>
                  </a:lnTo>
                  <a:lnTo>
                    <a:pt x="17771" y="11258"/>
                  </a:lnTo>
                  <a:lnTo>
                    <a:pt x="18241" y="11141"/>
                  </a:lnTo>
                  <a:lnTo>
                    <a:pt x="18699" y="11010"/>
                  </a:lnTo>
                  <a:lnTo>
                    <a:pt x="19157" y="10866"/>
                  </a:lnTo>
                  <a:lnTo>
                    <a:pt x="19614" y="10709"/>
                  </a:lnTo>
                  <a:lnTo>
                    <a:pt x="20046" y="10539"/>
                  </a:lnTo>
                  <a:lnTo>
                    <a:pt x="20477" y="10356"/>
                  </a:lnTo>
                  <a:lnTo>
                    <a:pt x="20883" y="10160"/>
                  </a:lnTo>
                  <a:lnTo>
                    <a:pt x="21275" y="9951"/>
                  </a:lnTo>
                  <a:lnTo>
                    <a:pt x="21654" y="9729"/>
                  </a:lnTo>
                  <a:lnTo>
                    <a:pt x="22020" y="9480"/>
                  </a:lnTo>
                  <a:lnTo>
                    <a:pt x="22360" y="9232"/>
                  </a:lnTo>
                  <a:lnTo>
                    <a:pt x="22674" y="8957"/>
                  </a:lnTo>
                  <a:lnTo>
                    <a:pt x="22975" y="8669"/>
                  </a:lnTo>
                  <a:lnTo>
                    <a:pt x="23236" y="8356"/>
                  </a:lnTo>
                  <a:lnTo>
                    <a:pt x="23354" y="8199"/>
                  </a:lnTo>
                  <a:lnTo>
                    <a:pt x="23471" y="8042"/>
                  </a:lnTo>
                  <a:lnTo>
                    <a:pt x="23589" y="7872"/>
                  </a:lnTo>
                  <a:lnTo>
                    <a:pt x="23681" y="7702"/>
                  </a:lnTo>
                  <a:lnTo>
                    <a:pt x="23785" y="7519"/>
                  </a:lnTo>
                  <a:lnTo>
                    <a:pt x="23864" y="7336"/>
                  </a:lnTo>
                  <a:lnTo>
                    <a:pt x="23942" y="7153"/>
                  </a:lnTo>
                  <a:lnTo>
                    <a:pt x="24008" y="6970"/>
                  </a:lnTo>
                  <a:lnTo>
                    <a:pt x="24073" y="6773"/>
                  </a:lnTo>
                  <a:lnTo>
                    <a:pt x="24125" y="6577"/>
                  </a:lnTo>
                  <a:lnTo>
                    <a:pt x="24164" y="6368"/>
                  </a:lnTo>
                  <a:lnTo>
                    <a:pt x="24204" y="6159"/>
                  </a:lnTo>
                  <a:lnTo>
                    <a:pt x="24230" y="5950"/>
                  </a:lnTo>
                  <a:lnTo>
                    <a:pt x="24243" y="5727"/>
                  </a:lnTo>
                  <a:lnTo>
                    <a:pt x="24256" y="5479"/>
                  </a:lnTo>
                  <a:lnTo>
                    <a:pt x="24243" y="5244"/>
                  </a:lnTo>
                  <a:lnTo>
                    <a:pt x="24230" y="5008"/>
                  </a:lnTo>
                  <a:lnTo>
                    <a:pt x="24204" y="4773"/>
                  </a:lnTo>
                  <a:lnTo>
                    <a:pt x="24164" y="4551"/>
                  </a:lnTo>
                  <a:lnTo>
                    <a:pt x="24112" y="4341"/>
                  </a:lnTo>
                  <a:lnTo>
                    <a:pt x="24060" y="4132"/>
                  </a:lnTo>
                  <a:lnTo>
                    <a:pt x="23981" y="3923"/>
                  </a:lnTo>
                  <a:lnTo>
                    <a:pt x="23903" y="3727"/>
                  </a:lnTo>
                  <a:lnTo>
                    <a:pt x="23811" y="3531"/>
                  </a:lnTo>
                  <a:lnTo>
                    <a:pt x="23720" y="3348"/>
                  </a:lnTo>
                  <a:lnTo>
                    <a:pt x="23615" y="3165"/>
                  </a:lnTo>
                  <a:lnTo>
                    <a:pt x="23498" y="2995"/>
                  </a:lnTo>
                  <a:lnTo>
                    <a:pt x="23380" y="2825"/>
                  </a:lnTo>
                  <a:lnTo>
                    <a:pt x="23249" y="2668"/>
                  </a:lnTo>
                  <a:lnTo>
                    <a:pt x="23105" y="2511"/>
                  </a:lnTo>
                  <a:lnTo>
                    <a:pt x="22962" y="2354"/>
                  </a:lnTo>
                  <a:lnTo>
                    <a:pt x="22805" y="2210"/>
                  </a:lnTo>
                  <a:lnTo>
                    <a:pt x="22648" y="2079"/>
                  </a:lnTo>
                  <a:lnTo>
                    <a:pt x="22478" y="1935"/>
                  </a:lnTo>
                  <a:lnTo>
                    <a:pt x="22295" y="1805"/>
                  </a:lnTo>
                  <a:lnTo>
                    <a:pt x="22125" y="1687"/>
                  </a:lnTo>
                  <a:lnTo>
                    <a:pt x="21746" y="1452"/>
                  </a:lnTo>
                  <a:lnTo>
                    <a:pt x="21340" y="1242"/>
                  </a:lnTo>
                  <a:lnTo>
                    <a:pt x="20922" y="1046"/>
                  </a:lnTo>
                  <a:lnTo>
                    <a:pt x="20477" y="876"/>
                  </a:lnTo>
                  <a:lnTo>
                    <a:pt x="20020" y="719"/>
                  </a:lnTo>
                  <a:lnTo>
                    <a:pt x="19549" y="576"/>
                  </a:lnTo>
                  <a:lnTo>
                    <a:pt x="19065" y="445"/>
                  </a:lnTo>
                  <a:lnTo>
                    <a:pt x="18581" y="340"/>
                  </a:lnTo>
                  <a:lnTo>
                    <a:pt x="18084" y="249"/>
                  </a:lnTo>
                  <a:lnTo>
                    <a:pt x="17574" y="183"/>
                  </a:lnTo>
                  <a:lnTo>
                    <a:pt x="17064" y="118"/>
                  </a:lnTo>
                  <a:lnTo>
                    <a:pt x="16554" y="66"/>
                  </a:lnTo>
                  <a:lnTo>
                    <a:pt x="16045" y="39"/>
                  </a:lnTo>
                  <a:lnTo>
                    <a:pt x="15535" y="13"/>
                  </a:lnTo>
                  <a:lnTo>
                    <a:pt x="1503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Google Shape;1817;p38">
              <a:extLst>
                <a:ext uri="{FF2B5EF4-FFF2-40B4-BE49-F238E27FC236}">
                  <a16:creationId xmlns:a16="http://schemas.microsoft.com/office/drawing/2014/main" id="{2DBDF9FB-B09F-EB90-F993-8FE1F28BD1D7}"/>
                </a:ext>
              </a:extLst>
            </p:cNvPr>
            <p:cNvSpPr/>
            <p:nvPr/>
          </p:nvSpPr>
          <p:spPr>
            <a:xfrm>
              <a:off x="3029375" y="3644650"/>
              <a:ext cx="393600" cy="1423625"/>
            </a:xfrm>
            <a:custGeom>
              <a:avLst/>
              <a:gdLst/>
              <a:ahLst/>
              <a:cxnLst/>
              <a:rect l="l" t="t" r="r" b="b"/>
              <a:pathLst>
                <a:path w="15744" h="56945" extrusionOk="0">
                  <a:moveTo>
                    <a:pt x="6538" y="0"/>
                  </a:moveTo>
                  <a:lnTo>
                    <a:pt x="6342" y="13"/>
                  </a:lnTo>
                  <a:lnTo>
                    <a:pt x="6133" y="52"/>
                  </a:lnTo>
                  <a:lnTo>
                    <a:pt x="5937" y="92"/>
                  </a:lnTo>
                  <a:lnTo>
                    <a:pt x="5754" y="157"/>
                  </a:lnTo>
                  <a:lnTo>
                    <a:pt x="5571" y="235"/>
                  </a:lnTo>
                  <a:lnTo>
                    <a:pt x="5388" y="327"/>
                  </a:lnTo>
                  <a:lnTo>
                    <a:pt x="5218" y="419"/>
                  </a:lnTo>
                  <a:lnTo>
                    <a:pt x="5048" y="536"/>
                  </a:lnTo>
                  <a:lnTo>
                    <a:pt x="4878" y="667"/>
                  </a:lnTo>
                  <a:lnTo>
                    <a:pt x="4721" y="798"/>
                  </a:lnTo>
                  <a:lnTo>
                    <a:pt x="4564" y="955"/>
                  </a:lnTo>
                  <a:lnTo>
                    <a:pt x="4420" y="1112"/>
                  </a:lnTo>
                  <a:lnTo>
                    <a:pt x="4276" y="1282"/>
                  </a:lnTo>
                  <a:lnTo>
                    <a:pt x="4132" y="1452"/>
                  </a:lnTo>
                  <a:lnTo>
                    <a:pt x="4002" y="1648"/>
                  </a:lnTo>
                  <a:lnTo>
                    <a:pt x="3871" y="1844"/>
                  </a:lnTo>
                  <a:lnTo>
                    <a:pt x="3753" y="2053"/>
                  </a:lnTo>
                  <a:lnTo>
                    <a:pt x="3622" y="2262"/>
                  </a:lnTo>
                  <a:lnTo>
                    <a:pt x="3400" y="2707"/>
                  </a:lnTo>
                  <a:lnTo>
                    <a:pt x="3191" y="3177"/>
                  </a:lnTo>
                  <a:lnTo>
                    <a:pt x="2995" y="3674"/>
                  </a:lnTo>
                  <a:lnTo>
                    <a:pt x="2812" y="4184"/>
                  </a:lnTo>
                  <a:lnTo>
                    <a:pt x="2655" y="4707"/>
                  </a:lnTo>
                  <a:lnTo>
                    <a:pt x="2498" y="5243"/>
                  </a:lnTo>
                  <a:lnTo>
                    <a:pt x="2367" y="5793"/>
                  </a:lnTo>
                  <a:lnTo>
                    <a:pt x="2236" y="6329"/>
                  </a:lnTo>
                  <a:lnTo>
                    <a:pt x="2132" y="6878"/>
                  </a:lnTo>
                  <a:lnTo>
                    <a:pt x="2027" y="7414"/>
                  </a:lnTo>
                  <a:lnTo>
                    <a:pt x="1949" y="7937"/>
                  </a:lnTo>
                  <a:lnTo>
                    <a:pt x="1870" y="8460"/>
                  </a:lnTo>
                  <a:lnTo>
                    <a:pt x="1805" y="8957"/>
                  </a:lnTo>
                  <a:lnTo>
                    <a:pt x="1700" y="9898"/>
                  </a:lnTo>
                  <a:lnTo>
                    <a:pt x="1635" y="10722"/>
                  </a:lnTo>
                  <a:lnTo>
                    <a:pt x="1478" y="12867"/>
                  </a:lnTo>
                  <a:lnTo>
                    <a:pt x="1295" y="15024"/>
                  </a:lnTo>
                  <a:lnTo>
                    <a:pt x="916" y="19391"/>
                  </a:lnTo>
                  <a:lnTo>
                    <a:pt x="720" y="21601"/>
                  </a:lnTo>
                  <a:lnTo>
                    <a:pt x="537" y="23811"/>
                  </a:lnTo>
                  <a:lnTo>
                    <a:pt x="367" y="26021"/>
                  </a:lnTo>
                  <a:lnTo>
                    <a:pt x="223" y="28243"/>
                  </a:lnTo>
                  <a:lnTo>
                    <a:pt x="170" y="29355"/>
                  </a:lnTo>
                  <a:lnTo>
                    <a:pt x="118" y="30453"/>
                  </a:lnTo>
                  <a:lnTo>
                    <a:pt x="66" y="31565"/>
                  </a:lnTo>
                  <a:lnTo>
                    <a:pt x="27" y="32676"/>
                  </a:lnTo>
                  <a:lnTo>
                    <a:pt x="14" y="33774"/>
                  </a:lnTo>
                  <a:lnTo>
                    <a:pt x="1" y="34873"/>
                  </a:lnTo>
                  <a:lnTo>
                    <a:pt x="1" y="35971"/>
                  </a:lnTo>
                  <a:lnTo>
                    <a:pt x="14" y="37070"/>
                  </a:lnTo>
                  <a:lnTo>
                    <a:pt x="40" y="38155"/>
                  </a:lnTo>
                  <a:lnTo>
                    <a:pt x="79" y="39253"/>
                  </a:lnTo>
                  <a:lnTo>
                    <a:pt x="131" y="40338"/>
                  </a:lnTo>
                  <a:lnTo>
                    <a:pt x="210" y="41411"/>
                  </a:lnTo>
                  <a:lnTo>
                    <a:pt x="301" y="42483"/>
                  </a:lnTo>
                  <a:lnTo>
                    <a:pt x="406" y="43555"/>
                  </a:lnTo>
                  <a:lnTo>
                    <a:pt x="537" y="44614"/>
                  </a:lnTo>
                  <a:lnTo>
                    <a:pt x="680" y="45673"/>
                  </a:lnTo>
                  <a:lnTo>
                    <a:pt x="720" y="45935"/>
                  </a:lnTo>
                  <a:lnTo>
                    <a:pt x="772" y="46183"/>
                  </a:lnTo>
                  <a:lnTo>
                    <a:pt x="837" y="46458"/>
                  </a:lnTo>
                  <a:lnTo>
                    <a:pt x="916" y="46732"/>
                  </a:lnTo>
                  <a:lnTo>
                    <a:pt x="1086" y="47308"/>
                  </a:lnTo>
                  <a:lnTo>
                    <a:pt x="1308" y="47909"/>
                  </a:lnTo>
                  <a:lnTo>
                    <a:pt x="1556" y="48537"/>
                  </a:lnTo>
                  <a:lnTo>
                    <a:pt x="1831" y="49164"/>
                  </a:lnTo>
                  <a:lnTo>
                    <a:pt x="2145" y="49805"/>
                  </a:lnTo>
                  <a:lnTo>
                    <a:pt x="2498" y="50446"/>
                  </a:lnTo>
                  <a:lnTo>
                    <a:pt x="2864" y="51087"/>
                  </a:lnTo>
                  <a:lnTo>
                    <a:pt x="3256" y="51727"/>
                  </a:lnTo>
                  <a:lnTo>
                    <a:pt x="3688" y="52342"/>
                  </a:lnTo>
                  <a:lnTo>
                    <a:pt x="4119" y="52943"/>
                  </a:lnTo>
                  <a:lnTo>
                    <a:pt x="4577" y="53532"/>
                  </a:lnTo>
                  <a:lnTo>
                    <a:pt x="4825" y="53806"/>
                  </a:lnTo>
                  <a:lnTo>
                    <a:pt x="5061" y="54081"/>
                  </a:lnTo>
                  <a:lnTo>
                    <a:pt x="5309" y="54342"/>
                  </a:lnTo>
                  <a:lnTo>
                    <a:pt x="5545" y="54604"/>
                  </a:lnTo>
                  <a:lnTo>
                    <a:pt x="5806" y="54839"/>
                  </a:lnTo>
                  <a:lnTo>
                    <a:pt x="6054" y="55075"/>
                  </a:lnTo>
                  <a:lnTo>
                    <a:pt x="6316" y="55310"/>
                  </a:lnTo>
                  <a:lnTo>
                    <a:pt x="6564" y="55519"/>
                  </a:lnTo>
                  <a:lnTo>
                    <a:pt x="6826" y="55715"/>
                  </a:lnTo>
                  <a:lnTo>
                    <a:pt x="7087" y="55911"/>
                  </a:lnTo>
                  <a:lnTo>
                    <a:pt x="7362" y="56081"/>
                  </a:lnTo>
                  <a:lnTo>
                    <a:pt x="7624" y="56238"/>
                  </a:lnTo>
                  <a:lnTo>
                    <a:pt x="7885" y="56382"/>
                  </a:lnTo>
                  <a:lnTo>
                    <a:pt x="8160" y="56513"/>
                  </a:lnTo>
                  <a:lnTo>
                    <a:pt x="8421" y="56631"/>
                  </a:lnTo>
                  <a:lnTo>
                    <a:pt x="8696" y="56722"/>
                  </a:lnTo>
                  <a:lnTo>
                    <a:pt x="8957" y="56814"/>
                  </a:lnTo>
                  <a:lnTo>
                    <a:pt x="9232" y="56866"/>
                  </a:lnTo>
                  <a:lnTo>
                    <a:pt x="9493" y="56918"/>
                  </a:lnTo>
                  <a:lnTo>
                    <a:pt x="9768" y="56931"/>
                  </a:lnTo>
                  <a:lnTo>
                    <a:pt x="10029" y="56944"/>
                  </a:lnTo>
                  <a:lnTo>
                    <a:pt x="10291" y="56918"/>
                  </a:lnTo>
                  <a:lnTo>
                    <a:pt x="10553" y="56892"/>
                  </a:lnTo>
                  <a:lnTo>
                    <a:pt x="10814" y="56827"/>
                  </a:lnTo>
                  <a:lnTo>
                    <a:pt x="11076" y="56748"/>
                  </a:lnTo>
                  <a:lnTo>
                    <a:pt x="11337" y="56644"/>
                  </a:lnTo>
                  <a:lnTo>
                    <a:pt x="11585" y="56513"/>
                  </a:lnTo>
                  <a:lnTo>
                    <a:pt x="11847" y="56356"/>
                  </a:lnTo>
                  <a:lnTo>
                    <a:pt x="12095" y="56173"/>
                  </a:lnTo>
                  <a:lnTo>
                    <a:pt x="12331" y="55964"/>
                  </a:lnTo>
                  <a:lnTo>
                    <a:pt x="12579" y="55742"/>
                  </a:lnTo>
                  <a:lnTo>
                    <a:pt x="12815" y="55480"/>
                  </a:lnTo>
                  <a:lnTo>
                    <a:pt x="13050" y="55192"/>
                  </a:lnTo>
                  <a:lnTo>
                    <a:pt x="13285" y="54879"/>
                  </a:lnTo>
                  <a:lnTo>
                    <a:pt x="13508" y="54539"/>
                  </a:lnTo>
                  <a:lnTo>
                    <a:pt x="13730" y="54159"/>
                  </a:lnTo>
                  <a:lnTo>
                    <a:pt x="13939" y="53754"/>
                  </a:lnTo>
                  <a:lnTo>
                    <a:pt x="14148" y="53323"/>
                  </a:lnTo>
                  <a:lnTo>
                    <a:pt x="14397" y="52747"/>
                  </a:lnTo>
                  <a:lnTo>
                    <a:pt x="14632" y="52159"/>
                  </a:lnTo>
                  <a:lnTo>
                    <a:pt x="14828" y="51557"/>
                  </a:lnTo>
                  <a:lnTo>
                    <a:pt x="15011" y="50956"/>
                  </a:lnTo>
                  <a:lnTo>
                    <a:pt x="15168" y="50354"/>
                  </a:lnTo>
                  <a:lnTo>
                    <a:pt x="15299" y="49740"/>
                  </a:lnTo>
                  <a:lnTo>
                    <a:pt x="15417" y="49112"/>
                  </a:lnTo>
                  <a:lnTo>
                    <a:pt x="15508" y="48485"/>
                  </a:lnTo>
                  <a:lnTo>
                    <a:pt x="15587" y="47857"/>
                  </a:lnTo>
                  <a:lnTo>
                    <a:pt x="15652" y="47229"/>
                  </a:lnTo>
                  <a:lnTo>
                    <a:pt x="15704" y="46589"/>
                  </a:lnTo>
                  <a:lnTo>
                    <a:pt x="15730" y="45948"/>
                  </a:lnTo>
                  <a:lnTo>
                    <a:pt x="15744" y="45294"/>
                  </a:lnTo>
                  <a:lnTo>
                    <a:pt x="15744" y="44653"/>
                  </a:lnTo>
                  <a:lnTo>
                    <a:pt x="15744" y="44000"/>
                  </a:lnTo>
                  <a:lnTo>
                    <a:pt x="15717" y="43359"/>
                  </a:lnTo>
                  <a:lnTo>
                    <a:pt x="15678" y="42705"/>
                  </a:lnTo>
                  <a:lnTo>
                    <a:pt x="15639" y="42051"/>
                  </a:lnTo>
                  <a:lnTo>
                    <a:pt x="15600" y="41398"/>
                  </a:lnTo>
                  <a:lnTo>
                    <a:pt x="15534" y="40744"/>
                  </a:lnTo>
                  <a:lnTo>
                    <a:pt x="15404" y="39449"/>
                  </a:lnTo>
                  <a:lnTo>
                    <a:pt x="15247" y="38155"/>
                  </a:lnTo>
                  <a:lnTo>
                    <a:pt x="14920" y="35605"/>
                  </a:lnTo>
                  <a:lnTo>
                    <a:pt x="14763" y="34363"/>
                  </a:lnTo>
                  <a:lnTo>
                    <a:pt x="14606" y="33134"/>
                  </a:lnTo>
                  <a:lnTo>
                    <a:pt x="14109" y="28923"/>
                  </a:lnTo>
                  <a:lnTo>
                    <a:pt x="13495" y="23955"/>
                  </a:lnTo>
                  <a:lnTo>
                    <a:pt x="13155" y="21326"/>
                  </a:lnTo>
                  <a:lnTo>
                    <a:pt x="12802" y="18659"/>
                  </a:lnTo>
                  <a:lnTo>
                    <a:pt x="12435" y="16018"/>
                  </a:lnTo>
                  <a:lnTo>
                    <a:pt x="12069" y="13429"/>
                  </a:lnTo>
                  <a:lnTo>
                    <a:pt x="11703" y="10957"/>
                  </a:lnTo>
                  <a:lnTo>
                    <a:pt x="11337" y="8656"/>
                  </a:lnTo>
                  <a:lnTo>
                    <a:pt x="10984" y="6577"/>
                  </a:lnTo>
                  <a:lnTo>
                    <a:pt x="10814" y="5636"/>
                  </a:lnTo>
                  <a:lnTo>
                    <a:pt x="10644" y="4760"/>
                  </a:lnTo>
                  <a:lnTo>
                    <a:pt x="10474" y="3962"/>
                  </a:lnTo>
                  <a:lnTo>
                    <a:pt x="10317" y="3256"/>
                  </a:lnTo>
                  <a:lnTo>
                    <a:pt x="10160" y="2641"/>
                  </a:lnTo>
                  <a:lnTo>
                    <a:pt x="10016" y="2118"/>
                  </a:lnTo>
                  <a:lnTo>
                    <a:pt x="9873" y="1713"/>
                  </a:lnTo>
                  <a:lnTo>
                    <a:pt x="9807" y="1543"/>
                  </a:lnTo>
                  <a:lnTo>
                    <a:pt x="9742" y="1412"/>
                  </a:lnTo>
                  <a:lnTo>
                    <a:pt x="9676" y="1295"/>
                  </a:lnTo>
                  <a:lnTo>
                    <a:pt x="9611" y="1216"/>
                  </a:lnTo>
                  <a:lnTo>
                    <a:pt x="9559" y="1177"/>
                  </a:lnTo>
                  <a:lnTo>
                    <a:pt x="9493" y="1164"/>
                  </a:lnTo>
                  <a:lnTo>
                    <a:pt x="9219" y="955"/>
                  </a:lnTo>
                  <a:lnTo>
                    <a:pt x="8944" y="772"/>
                  </a:lnTo>
                  <a:lnTo>
                    <a:pt x="8670" y="615"/>
                  </a:lnTo>
                  <a:lnTo>
                    <a:pt x="8408" y="471"/>
                  </a:lnTo>
                  <a:lnTo>
                    <a:pt x="8160" y="353"/>
                  </a:lnTo>
                  <a:lnTo>
                    <a:pt x="7911" y="249"/>
                  </a:lnTo>
                  <a:lnTo>
                    <a:pt x="7663" y="157"/>
                  </a:lnTo>
                  <a:lnTo>
                    <a:pt x="7427" y="92"/>
                  </a:lnTo>
                  <a:lnTo>
                    <a:pt x="7205" y="39"/>
                  </a:lnTo>
                  <a:lnTo>
                    <a:pt x="6970" y="13"/>
                  </a:lnTo>
                  <a:lnTo>
                    <a:pt x="676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Google Shape;1818;p38">
              <a:extLst>
                <a:ext uri="{FF2B5EF4-FFF2-40B4-BE49-F238E27FC236}">
                  <a16:creationId xmlns:a16="http://schemas.microsoft.com/office/drawing/2014/main" id="{03658CBC-7D95-C118-ECF9-280E92EF9B98}"/>
                </a:ext>
              </a:extLst>
            </p:cNvPr>
            <p:cNvSpPr/>
            <p:nvPr/>
          </p:nvSpPr>
          <p:spPr>
            <a:xfrm>
              <a:off x="3023825" y="4803800"/>
              <a:ext cx="519125" cy="295525"/>
            </a:xfrm>
            <a:custGeom>
              <a:avLst/>
              <a:gdLst/>
              <a:ahLst/>
              <a:cxnLst/>
              <a:rect l="l" t="t" r="r" b="b"/>
              <a:pathLst>
                <a:path w="20765" h="11821" extrusionOk="0">
                  <a:moveTo>
                    <a:pt x="12984" y="0"/>
                  </a:moveTo>
                  <a:lnTo>
                    <a:pt x="12566" y="13"/>
                  </a:lnTo>
                  <a:lnTo>
                    <a:pt x="12147" y="40"/>
                  </a:lnTo>
                  <a:lnTo>
                    <a:pt x="11742" y="66"/>
                  </a:lnTo>
                  <a:lnTo>
                    <a:pt x="11337" y="105"/>
                  </a:lnTo>
                  <a:lnTo>
                    <a:pt x="10958" y="157"/>
                  </a:lnTo>
                  <a:lnTo>
                    <a:pt x="10591" y="223"/>
                  </a:lnTo>
                  <a:lnTo>
                    <a:pt x="9833" y="236"/>
                  </a:lnTo>
                  <a:lnTo>
                    <a:pt x="9049" y="275"/>
                  </a:lnTo>
                  <a:lnTo>
                    <a:pt x="8238" y="327"/>
                  </a:lnTo>
                  <a:lnTo>
                    <a:pt x="7819" y="379"/>
                  </a:lnTo>
                  <a:lnTo>
                    <a:pt x="7414" y="432"/>
                  </a:lnTo>
                  <a:lnTo>
                    <a:pt x="6996" y="484"/>
                  </a:lnTo>
                  <a:lnTo>
                    <a:pt x="6577" y="563"/>
                  </a:lnTo>
                  <a:lnTo>
                    <a:pt x="6159" y="641"/>
                  </a:lnTo>
                  <a:lnTo>
                    <a:pt x="5740" y="733"/>
                  </a:lnTo>
                  <a:lnTo>
                    <a:pt x="5335" y="837"/>
                  </a:lnTo>
                  <a:lnTo>
                    <a:pt x="4930" y="955"/>
                  </a:lnTo>
                  <a:lnTo>
                    <a:pt x="4537" y="1072"/>
                  </a:lnTo>
                  <a:lnTo>
                    <a:pt x="4145" y="1216"/>
                  </a:lnTo>
                  <a:lnTo>
                    <a:pt x="3766" y="1373"/>
                  </a:lnTo>
                  <a:lnTo>
                    <a:pt x="3387" y="1530"/>
                  </a:lnTo>
                  <a:lnTo>
                    <a:pt x="3034" y="1713"/>
                  </a:lnTo>
                  <a:lnTo>
                    <a:pt x="2694" y="1909"/>
                  </a:lnTo>
                  <a:lnTo>
                    <a:pt x="2354" y="2119"/>
                  </a:lnTo>
                  <a:lnTo>
                    <a:pt x="2040" y="2354"/>
                  </a:lnTo>
                  <a:lnTo>
                    <a:pt x="1739" y="2602"/>
                  </a:lnTo>
                  <a:lnTo>
                    <a:pt x="1465" y="2864"/>
                  </a:lnTo>
                  <a:lnTo>
                    <a:pt x="1203" y="3138"/>
                  </a:lnTo>
                  <a:lnTo>
                    <a:pt x="968" y="3439"/>
                  </a:lnTo>
                  <a:lnTo>
                    <a:pt x="759" y="3753"/>
                  </a:lnTo>
                  <a:lnTo>
                    <a:pt x="562" y="4093"/>
                  </a:lnTo>
                  <a:lnTo>
                    <a:pt x="471" y="4263"/>
                  </a:lnTo>
                  <a:lnTo>
                    <a:pt x="392" y="4446"/>
                  </a:lnTo>
                  <a:lnTo>
                    <a:pt x="314" y="4629"/>
                  </a:lnTo>
                  <a:lnTo>
                    <a:pt x="249" y="4825"/>
                  </a:lnTo>
                  <a:lnTo>
                    <a:pt x="196" y="5021"/>
                  </a:lnTo>
                  <a:lnTo>
                    <a:pt x="131" y="5231"/>
                  </a:lnTo>
                  <a:lnTo>
                    <a:pt x="92" y="5427"/>
                  </a:lnTo>
                  <a:lnTo>
                    <a:pt x="53" y="5649"/>
                  </a:lnTo>
                  <a:lnTo>
                    <a:pt x="26" y="5832"/>
                  </a:lnTo>
                  <a:lnTo>
                    <a:pt x="13" y="6028"/>
                  </a:lnTo>
                  <a:lnTo>
                    <a:pt x="0" y="6211"/>
                  </a:lnTo>
                  <a:lnTo>
                    <a:pt x="13" y="6394"/>
                  </a:lnTo>
                  <a:lnTo>
                    <a:pt x="26" y="6577"/>
                  </a:lnTo>
                  <a:lnTo>
                    <a:pt x="53" y="6760"/>
                  </a:lnTo>
                  <a:lnTo>
                    <a:pt x="79" y="6930"/>
                  </a:lnTo>
                  <a:lnTo>
                    <a:pt x="118" y="7113"/>
                  </a:lnTo>
                  <a:lnTo>
                    <a:pt x="170" y="7283"/>
                  </a:lnTo>
                  <a:lnTo>
                    <a:pt x="236" y="7440"/>
                  </a:lnTo>
                  <a:lnTo>
                    <a:pt x="301" y="7610"/>
                  </a:lnTo>
                  <a:lnTo>
                    <a:pt x="366" y="7767"/>
                  </a:lnTo>
                  <a:lnTo>
                    <a:pt x="536" y="8081"/>
                  </a:lnTo>
                  <a:lnTo>
                    <a:pt x="732" y="8382"/>
                  </a:lnTo>
                  <a:lnTo>
                    <a:pt x="942" y="8669"/>
                  </a:lnTo>
                  <a:lnTo>
                    <a:pt x="1177" y="8944"/>
                  </a:lnTo>
                  <a:lnTo>
                    <a:pt x="1439" y="9206"/>
                  </a:lnTo>
                  <a:lnTo>
                    <a:pt x="1700" y="9454"/>
                  </a:lnTo>
                  <a:lnTo>
                    <a:pt x="1988" y="9689"/>
                  </a:lnTo>
                  <a:lnTo>
                    <a:pt x="2275" y="9912"/>
                  </a:lnTo>
                  <a:lnTo>
                    <a:pt x="2576" y="10108"/>
                  </a:lnTo>
                  <a:lnTo>
                    <a:pt x="2890" y="10291"/>
                  </a:lnTo>
                  <a:lnTo>
                    <a:pt x="3334" y="10526"/>
                  </a:lnTo>
                  <a:lnTo>
                    <a:pt x="3779" y="10735"/>
                  </a:lnTo>
                  <a:lnTo>
                    <a:pt x="4250" y="10932"/>
                  </a:lnTo>
                  <a:lnTo>
                    <a:pt x="4734" y="11088"/>
                  </a:lnTo>
                  <a:lnTo>
                    <a:pt x="5217" y="11232"/>
                  </a:lnTo>
                  <a:lnTo>
                    <a:pt x="5714" y="11363"/>
                  </a:lnTo>
                  <a:lnTo>
                    <a:pt x="6224" y="11468"/>
                  </a:lnTo>
                  <a:lnTo>
                    <a:pt x="6721" y="11559"/>
                  </a:lnTo>
                  <a:lnTo>
                    <a:pt x="7231" y="11638"/>
                  </a:lnTo>
                  <a:lnTo>
                    <a:pt x="7754" y="11690"/>
                  </a:lnTo>
                  <a:lnTo>
                    <a:pt x="8264" y="11742"/>
                  </a:lnTo>
                  <a:lnTo>
                    <a:pt x="8774" y="11781"/>
                  </a:lnTo>
                  <a:lnTo>
                    <a:pt x="9284" y="11795"/>
                  </a:lnTo>
                  <a:lnTo>
                    <a:pt x="9794" y="11808"/>
                  </a:lnTo>
                  <a:lnTo>
                    <a:pt x="10788" y="11821"/>
                  </a:lnTo>
                  <a:lnTo>
                    <a:pt x="11141" y="11808"/>
                  </a:lnTo>
                  <a:lnTo>
                    <a:pt x="11507" y="11795"/>
                  </a:lnTo>
                  <a:lnTo>
                    <a:pt x="11899" y="11768"/>
                  </a:lnTo>
                  <a:lnTo>
                    <a:pt x="12278" y="11729"/>
                  </a:lnTo>
                  <a:lnTo>
                    <a:pt x="12684" y="11690"/>
                  </a:lnTo>
                  <a:lnTo>
                    <a:pt x="13076" y="11638"/>
                  </a:lnTo>
                  <a:lnTo>
                    <a:pt x="13481" y="11559"/>
                  </a:lnTo>
                  <a:lnTo>
                    <a:pt x="13886" y="11481"/>
                  </a:lnTo>
                  <a:lnTo>
                    <a:pt x="14305" y="11402"/>
                  </a:lnTo>
                  <a:lnTo>
                    <a:pt x="14710" y="11298"/>
                  </a:lnTo>
                  <a:lnTo>
                    <a:pt x="15116" y="11180"/>
                  </a:lnTo>
                  <a:lnTo>
                    <a:pt x="15521" y="11062"/>
                  </a:lnTo>
                  <a:lnTo>
                    <a:pt x="15926" y="10918"/>
                  </a:lnTo>
                  <a:lnTo>
                    <a:pt x="16319" y="10775"/>
                  </a:lnTo>
                  <a:lnTo>
                    <a:pt x="16698" y="10605"/>
                  </a:lnTo>
                  <a:lnTo>
                    <a:pt x="17077" y="10435"/>
                  </a:lnTo>
                  <a:lnTo>
                    <a:pt x="17443" y="10239"/>
                  </a:lnTo>
                  <a:lnTo>
                    <a:pt x="17809" y="10042"/>
                  </a:lnTo>
                  <a:lnTo>
                    <a:pt x="18149" y="9820"/>
                  </a:lnTo>
                  <a:lnTo>
                    <a:pt x="18476" y="9585"/>
                  </a:lnTo>
                  <a:lnTo>
                    <a:pt x="18790" y="9336"/>
                  </a:lnTo>
                  <a:lnTo>
                    <a:pt x="19078" y="9075"/>
                  </a:lnTo>
                  <a:lnTo>
                    <a:pt x="19365" y="8800"/>
                  </a:lnTo>
                  <a:lnTo>
                    <a:pt x="19614" y="8499"/>
                  </a:lnTo>
                  <a:lnTo>
                    <a:pt x="19849" y="8199"/>
                  </a:lnTo>
                  <a:lnTo>
                    <a:pt x="20058" y="7872"/>
                  </a:lnTo>
                  <a:lnTo>
                    <a:pt x="20241" y="7532"/>
                  </a:lnTo>
                  <a:lnTo>
                    <a:pt x="20333" y="7349"/>
                  </a:lnTo>
                  <a:lnTo>
                    <a:pt x="20411" y="7166"/>
                  </a:lnTo>
                  <a:lnTo>
                    <a:pt x="20477" y="6983"/>
                  </a:lnTo>
                  <a:lnTo>
                    <a:pt x="20542" y="6787"/>
                  </a:lnTo>
                  <a:lnTo>
                    <a:pt x="20594" y="6590"/>
                  </a:lnTo>
                  <a:lnTo>
                    <a:pt x="20647" y="6394"/>
                  </a:lnTo>
                  <a:lnTo>
                    <a:pt x="20686" y="6198"/>
                  </a:lnTo>
                  <a:lnTo>
                    <a:pt x="20712" y="5989"/>
                  </a:lnTo>
                  <a:lnTo>
                    <a:pt x="20738" y="5767"/>
                  </a:lnTo>
                  <a:lnTo>
                    <a:pt x="20764" y="5557"/>
                  </a:lnTo>
                  <a:lnTo>
                    <a:pt x="20764" y="5309"/>
                  </a:lnTo>
                  <a:lnTo>
                    <a:pt x="20764" y="5061"/>
                  </a:lnTo>
                  <a:lnTo>
                    <a:pt x="20764" y="4825"/>
                  </a:lnTo>
                  <a:lnTo>
                    <a:pt x="20738" y="4603"/>
                  </a:lnTo>
                  <a:lnTo>
                    <a:pt x="20712" y="4381"/>
                  </a:lnTo>
                  <a:lnTo>
                    <a:pt x="20673" y="4171"/>
                  </a:lnTo>
                  <a:lnTo>
                    <a:pt x="20620" y="3962"/>
                  </a:lnTo>
                  <a:lnTo>
                    <a:pt x="20568" y="3753"/>
                  </a:lnTo>
                  <a:lnTo>
                    <a:pt x="20503" y="3557"/>
                  </a:lnTo>
                  <a:lnTo>
                    <a:pt x="20437" y="3374"/>
                  </a:lnTo>
                  <a:lnTo>
                    <a:pt x="20359" y="3191"/>
                  </a:lnTo>
                  <a:lnTo>
                    <a:pt x="20267" y="3008"/>
                  </a:lnTo>
                  <a:lnTo>
                    <a:pt x="20176" y="2838"/>
                  </a:lnTo>
                  <a:lnTo>
                    <a:pt x="20071" y="2668"/>
                  </a:lnTo>
                  <a:lnTo>
                    <a:pt x="19967" y="2511"/>
                  </a:lnTo>
                  <a:lnTo>
                    <a:pt x="19849" y="2367"/>
                  </a:lnTo>
                  <a:lnTo>
                    <a:pt x="19718" y="2210"/>
                  </a:lnTo>
                  <a:lnTo>
                    <a:pt x="19587" y="2066"/>
                  </a:lnTo>
                  <a:lnTo>
                    <a:pt x="19457" y="1935"/>
                  </a:lnTo>
                  <a:lnTo>
                    <a:pt x="19313" y="1805"/>
                  </a:lnTo>
                  <a:lnTo>
                    <a:pt x="19012" y="1556"/>
                  </a:lnTo>
                  <a:lnTo>
                    <a:pt x="18698" y="1334"/>
                  </a:lnTo>
                  <a:lnTo>
                    <a:pt x="18358" y="1125"/>
                  </a:lnTo>
                  <a:lnTo>
                    <a:pt x="18005" y="942"/>
                  </a:lnTo>
                  <a:lnTo>
                    <a:pt x="17626" y="772"/>
                  </a:lnTo>
                  <a:lnTo>
                    <a:pt x="17234" y="628"/>
                  </a:lnTo>
                  <a:lnTo>
                    <a:pt x="16842" y="497"/>
                  </a:lnTo>
                  <a:lnTo>
                    <a:pt x="16423" y="379"/>
                  </a:lnTo>
                  <a:lnTo>
                    <a:pt x="16005" y="288"/>
                  </a:lnTo>
                  <a:lnTo>
                    <a:pt x="15586" y="196"/>
                  </a:lnTo>
                  <a:lnTo>
                    <a:pt x="15155" y="131"/>
                  </a:lnTo>
                  <a:lnTo>
                    <a:pt x="14723" y="79"/>
                  </a:lnTo>
                  <a:lnTo>
                    <a:pt x="14292" y="40"/>
                  </a:lnTo>
                  <a:lnTo>
                    <a:pt x="13847" y="13"/>
                  </a:lnTo>
                  <a:lnTo>
                    <a:pt x="1341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6" name="Google Shape;1819;p38">
              <a:extLst>
                <a:ext uri="{FF2B5EF4-FFF2-40B4-BE49-F238E27FC236}">
                  <a16:creationId xmlns:a16="http://schemas.microsoft.com/office/drawing/2014/main" id="{3C1E28F0-B05A-5A32-46B8-C5D137D34F7A}"/>
                </a:ext>
              </a:extLst>
            </p:cNvPr>
            <p:cNvSpPr/>
            <p:nvPr/>
          </p:nvSpPr>
          <p:spPr>
            <a:xfrm>
              <a:off x="3381750" y="4928350"/>
              <a:ext cx="80125" cy="148100"/>
            </a:xfrm>
            <a:custGeom>
              <a:avLst/>
              <a:gdLst/>
              <a:ahLst/>
              <a:cxnLst/>
              <a:rect l="l" t="t" r="r" b="b"/>
              <a:pathLst>
                <a:path w="3205" h="5924" extrusionOk="0">
                  <a:moveTo>
                    <a:pt x="1936" y="0"/>
                  </a:moveTo>
                  <a:lnTo>
                    <a:pt x="1845" y="26"/>
                  </a:lnTo>
                  <a:lnTo>
                    <a:pt x="1753" y="65"/>
                  </a:lnTo>
                  <a:lnTo>
                    <a:pt x="1688" y="118"/>
                  </a:lnTo>
                  <a:lnTo>
                    <a:pt x="1635" y="170"/>
                  </a:lnTo>
                  <a:lnTo>
                    <a:pt x="1622" y="209"/>
                  </a:lnTo>
                  <a:lnTo>
                    <a:pt x="1609" y="235"/>
                  </a:lnTo>
                  <a:lnTo>
                    <a:pt x="1596" y="549"/>
                  </a:lnTo>
                  <a:lnTo>
                    <a:pt x="1570" y="876"/>
                  </a:lnTo>
                  <a:lnTo>
                    <a:pt x="1544" y="1203"/>
                  </a:lnTo>
                  <a:lnTo>
                    <a:pt x="1492" y="1517"/>
                  </a:lnTo>
                  <a:lnTo>
                    <a:pt x="1426" y="1844"/>
                  </a:lnTo>
                  <a:lnTo>
                    <a:pt x="1348" y="2171"/>
                  </a:lnTo>
                  <a:lnTo>
                    <a:pt x="1269" y="2511"/>
                  </a:lnTo>
                  <a:lnTo>
                    <a:pt x="1178" y="2838"/>
                  </a:lnTo>
                  <a:lnTo>
                    <a:pt x="1073" y="3177"/>
                  </a:lnTo>
                  <a:lnTo>
                    <a:pt x="956" y="3504"/>
                  </a:lnTo>
                  <a:lnTo>
                    <a:pt x="707" y="4184"/>
                  </a:lnTo>
                  <a:lnTo>
                    <a:pt x="432" y="4864"/>
                  </a:lnTo>
                  <a:lnTo>
                    <a:pt x="132" y="5557"/>
                  </a:lnTo>
                  <a:lnTo>
                    <a:pt x="53" y="5610"/>
                  </a:lnTo>
                  <a:lnTo>
                    <a:pt x="14" y="5675"/>
                  </a:lnTo>
                  <a:lnTo>
                    <a:pt x="1" y="5701"/>
                  </a:lnTo>
                  <a:lnTo>
                    <a:pt x="1" y="5740"/>
                  </a:lnTo>
                  <a:lnTo>
                    <a:pt x="14" y="5766"/>
                  </a:lnTo>
                  <a:lnTo>
                    <a:pt x="27" y="5793"/>
                  </a:lnTo>
                  <a:lnTo>
                    <a:pt x="27" y="5819"/>
                  </a:lnTo>
                  <a:lnTo>
                    <a:pt x="27" y="5845"/>
                  </a:lnTo>
                  <a:lnTo>
                    <a:pt x="40" y="5871"/>
                  </a:lnTo>
                  <a:lnTo>
                    <a:pt x="53" y="5884"/>
                  </a:lnTo>
                  <a:lnTo>
                    <a:pt x="106" y="5910"/>
                  </a:lnTo>
                  <a:lnTo>
                    <a:pt x="171" y="5923"/>
                  </a:lnTo>
                  <a:lnTo>
                    <a:pt x="263" y="5910"/>
                  </a:lnTo>
                  <a:lnTo>
                    <a:pt x="341" y="5897"/>
                  </a:lnTo>
                  <a:lnTo>
                    <a:pt x="419" y="5871"/>
                  </a:lnTo>
                  <a:lnTo>
                    <a:pt x="498" y="5819"/>
                  </a:lnTo>
                  <a:lnTo>
                    <a:pt x="877" y="5793"/>
                  </a:lnTo>
                  <a:lnTo>
                    <a:pt x="1230" y="5740"/>
                  </a:lnTo>
                  <a:lnTo>
                    <a:pt x="1544" y="5649"/>
                  </a:lnTo>
                  <a:lnTo>
                    <a:pt x="1832" y="5544"/>
                  </a:lnTo>
                  <a:lnTo>
                    <a:pt x="2080" y="5426"/>
                  </a:lnTo>
                  <a:lnTo>
                    <a:pt x="2302" y="5283"/>
                  </a:lnTo>
                  <a:lnTo>
                    <a:pt x="2498" y="5126"/>
                  </a:lnTo>
                  <a:lnTo>
                    <a:pt x="2668" y="4943"/>
                  </a:lnTo>
                  <a:lnTo>
                    <a:pt x="2812" y="4760"/>
                  </a:lnTo>
                  <a:lnTo>
                    <a:pt x="2930" y="4550"/>
                  </a:lnTo>
                  <a:lnTo>
                    <a:pt x="3021" y="4341"/>
                  </a:lnTo>
                  <a:lnTo>
                    <a:pt x="3100" y="4119"/>
                  </a:lnTo>
                  <a:lnTo>
                    <a:pt x="3152" y="3884"/>
                  </a:lnTo>
                  <a:lnTo>
                    <a:pt x="3191" y="3648"/>
                  </a:lnTo>
                  <a:lnTo>
                    <a:pt x="3205" y="3400"/>
                  </a:lnTo>
                  <a:lnTo>
                    <a:pt x="3205" y="3164"/>
                  </a:lnTo>
                  <a:lnTo>
                    <a:pt x="3205" y="2916"/>
                  </a:lnTo>
                  <a:lnTo>
                    <a:pt x="3178" y="2668"/>
                  </a:lnTo>
                  <a:lnTo>
                    <a:pt x="3139" y="2419"/>
                  </a:lnTo>
                  <a:lnTo>
                    <a:pt x="3087" y="2171"/>
                  </a:lnTo>
                  <a:lnTo>
                    <a:pt x="3021" y="1935"/>
                  </a:lnTo>
                  <a:lnTo>
                    <a:pt x="2956" y="1700"/>
                  </a:lnTo>
                  <a:lnTo>
                    <a:pt x="2891" y="1478"/>
                  </a:lnTo>
                  <a:lnTo>
                    <a:pt x="2812" y="1255"/>
                  </a:lnTo>
                  <a:lnTo>
                    <a:pt x="2642" y="850"/>
                  </a:lnTo>
                  <a:lnTo>
                    <a:pt x="2472" y="510"/>
                  </a:lnTo>
                  <a:lnTo>
                    <a:pt x="2302" y="235"/>
                  </a:lnTo>
                  <a:lnTo>
                    <a:pt x="2224" y="118"/>
                  </a:lnTo>
                  <a:lnTo>
                    <a:pt x="2158" y="39"/>
                  </a:lnTo>
                  <a:lnTo>
                    <a:pt x="2132" y="13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7" name="Google Shape;1820;p38">
              <a:extLst>
                <a:ext uri="{FF2B5EF4-FFF2-40B4-BE49-F238E27FC236}">
                  <a16:creationId xmlns:a16="http://schemas.microsoft.com/office/drawing/2014/main" id="{DC84309C-5F01-0BCE-CED8-4696BD52FA3E}"/>
                </a:ext>
              </a:extLst>
            </p:cNvPr>
            <p:cNvSpPr/>
            <p:nvPr/>
          </p:nvSpPr>
          <p:spPr>
            <a:xfrm>
              <a:off x="3171575" y="4939775"/>
              <a:ext cx="76175" cy="152025"/>
            </a:xfrm>
            <a:custGeom>
              <a:avLst/>
              <a:gdLst/>
              <a:ahLst/>
              <a:cxnLst/>
              <a:rect l="l" t="t" r="r" b="b"/>
              <a:pathLst>
                <a:path w="3047" h="6081" extrusionOk="0">
                  <a:moveTo>
                    <a:pt x="1936" y="1"/>
                  </a:moveTo>
                  <a:lnTo>
                    <a:pt x="1844" y="27"/>
                  </a:lnTo>
                  <a:lnTo>
                    <a:pt x="1753" y="66"/>
                  </a:lnTo>
                  <a:lnTo>
                    <a:pt x="1674" y="118"/>
                  </a:lnTo>
                  <a:lnTo>
                    <a:pt x="1622" y="171"/>
                  </a:lnTo>
                  <a:lnTo>
                    <a:pt x="1609" y="210"/>
                  </a:lnTo>
                  <a:lnTo>
                    <a:pt x="1609" y="236"/>
                  </a:lnTo>
                  <a:lnTo>
                    <a:pt x="1596" y="550"/>
                  </a:lnTo>
                  <a:lnTo>
                    <a:pt x="1569" y="877"/>
                  </a:lnTo>
                  <a:lnTo>
                    <a:pt x="1530" y="1204"/>
                  </a:lnTo>
                  <a:lnTo>
                    <a:pt x="1478" y="1518"/>
                  </a:lnTo>
                  <a:lnTo>
                    <a:pt x="1413" y="1844"/>
                  </a:lnTo>
                  <a:lnTo>
                    <a:pt x="1347" y="2171"/>
                  </a:lnTo>
                  <a:lnTo>
                    <a:pt x="1256" y="2511"/>
                  </a:lnTo>
                  <a:lnTo>
                    <a:pt x="1164" y="2838"/>
                  </a:lnTo>
                  <a:lnTo>
                    <a:pt x="1060" y="3178"/>
                  </a:lnTo>
                  <a:lnTo>
                    <a:pt x="955" y="3505"/>
                  </a:lnTo>
                  <a:lnTo>
                    <a:pt x="706" y="4185"/>
                  </a:lnTo>
                  <a:lnTo>
                    <a:pt x="419" y="4865"/>
                  </a:lnTo>
                  <a:lnTo>
                    <a:pt x="118" y="5558"/>
                  </a:lnTo>
                  <a:lnTo>
                    <a:pt x="53" y="5610"/>
                  </a:lnTo>
                  <a:lnTo>
                    <a:pt x="0" y="5676"/>
                  </a:lnTo>
                  <a:lnTo>
                    <a:pt x="0" y="5702"/>
                  </a:lnTo>
                  <a:lnTo>
                    <a:pt x="0" y="5741"/>
                  </a:lnTo>
                  <a:lnTo>
                    <a:pt x="0" y="5767"/>
                  </a:lnTo>
                  <a:lnTo>
                    <a:pt x="27" y="5793"/>
                  </a:lnTo>
                  <a:lnTo>
                    <a:pt x="13" y="5819"/>
                  </a:lnTo>
                  <a:lnTo>
                    <a:pt x="13" y="5846"/>
                  </a:lnTo>
                  <a:lnTo>
                    <a:pt x="27" y="5872"/>
                  </a:lnTo>
                  <a:lnTo>
                    <a:pt x="53" y="5885"/>
                  </a:lnTo>
                  <a:lnTo>
                    <a:pt x="105" y="5911"/>
                  </a:lnTo>
                  <a:lnTo>
                    <a:pt x="170" y="5924"/>
                  </a:lnTo>
                  <a:lnTo>
                    <a:pt x="249" y="5911"/>
                  </a:lnTo>
                  <a:lnTo>
                    <a:pt x="327" y="5898"/>
                  </a:lnTo>
                  <a:lnTo>
                    <a:pt x="419" y="5872"/>
                  </a:lnTo>
                  <a:lnTo>
                    <a:pt x="484" y="5819"/>
                  </a:lnTo>
                  <a:lnTo>
                    <a:pt x="667" y="5898"/>
                  </a:lnTo>
                  <a:lnTo>
                    <a:pt x="837" y="5950"/>
                  </a:lnTo>
                  <a:lnTo>
                    <a:pt x="994" y="6002"/>
                  </a:lnTo>
                  <a:lnTo>
                    <a:pt x="1151" y="6042"/>
                  </a:lnTo>
                  <a:lnTo>
                    <a:pt x="1295" y="6068"/>
                  </a:lnTo>
                  <a:lnTo>
                    <a:pt x="1439" y="6081"/>
                  </a:lnTo>
                  <a:lnTo>
                    <a:pt x="1700" y="6081"/>
                  </a:lnTo>
                  <a:lnTo>
                    <a:pt x="1818" y="6055"/>
                  </a:lnTo>
                  <a:lnTo>
                    <a:pt x="1936" y="6042"/>
                  </a:lnTo>
                  <a:lnTo>
                    <a:pt x="2040" y="6002"/>
                  </a:lnTo>
                  <a:lnTo>
                    <a:pt x="2145" y="5963"/>
                  </a:lnTo>
                  <a:lnTo>
                    <a:pt x="2236" y="5911"/>
                  </a:lnTo>
                  <a:lnTo>
                    <a:pt x="2328" y="5859"/>
                  </a:lnTo>
                  <a:lnTo>
                    <a:pt x="2406" y="5793"/>
                  </a:lnTo>
                  <a:lnTo>
                    <a:pt x="2485" y="5715"/>
                  </a:lnTo>
                  <a:lnTo>
                    <a:pt x="2550" y="5636"/>
                  </a:lnTo>
                  <a:lnTo>
                    <a:pt x="2616" y="5558"/>
                  </a:lnTo>
                  <a:lnTo>
                    <a:pt x="2733" y="5362"/>
                  </a:lnTo>
                  <a:lnTo>
                    <a:pt x="2838" y="5153"/>
                  </a:lnTo>
                  <a:lnTo>
                    <a:pt x="2903" y="4917"/>
                  </a:lnTo>
                  <a:lnTo>
                    <a:pt x="2969" y="4669"/>
                  </a:lnTo>
                  <a:lnTo>
                    <a:pt x="3008" y="4407"/>
                  </a:lnTo>
                  <a:lnTo>
                    <a:pt x="3034" y="4133"/>
                  </a:lnTo>
                  <a:lnTo>
                    <a:pt x="3047" y="3845"/>
                  </a:lnTo>
                  <a:lnTo>
                    <a:pt x="3047" y="3557"/>
                  </a:lnTo>
                  <a:lnTo>
                    <a:pt x="3034" y="3257"/>
                  </a:lnTo>
                  <a:lnTo>
                    <a:pt x="3008" y="2956"/>
                  </a:lnTo>
                  <a:lnTo>
                    <a:pt x="2969" y="2655"/>
                  </a:lnTo>
                  <a:lnTo>
                    <a:pt x="2916" y="2354"/>
                  </a:lnTo>
                  <a:lnTo>
                    <a:pt x="2864" y="2067"/>
                  </a:lnTo>
                  <a:lnTo>
                    <a:pt x="2812" y="1779"/>
                  </a:lnTo>
                  <a:lnTo>
                    <a:pt x="2746" y="1518"/>
                  </a:lnTo>
                  <a:lnTo>
                    <a:pt x="2602" y="1008"/>
                  </a:lnTo>
                  <a:lnTo>
                    <a:pt x="2524" y="785"/>
                  </a:lnTo>
                  <a:lnTo>
                    <a:pt x="2446" y="589"/>
                  </a:lnTo>
                  <a:lnTo>
                    <a:pt x="2367" y="406"/>
                  </a:lnTo>
                  <a:lnTo>
                    <a:pt x="2289" y="249"/>
                  </a:lnTo>
                  <a:lnTo>
                    <a:pt x="2223" y="132"/>
                  </a:lnTo>
                  <a:lnTo>
                    <a:pt x="2145" y="40"/>
                  </a:lnTo>
                  <a:lnTo>
                    <a:pt x="2132" y="14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8" name="Google Shape;1821;p38">
              <a:extLst>
                <a:ext uri="{FF2B5EF4-FFF2-40B4-BE49-F238E27FC236}">
                  <a16:creationId xmlns:a16="http://schemas.microsoft.com/office/drawing/2014/main" id="{B96F457A-D5A8-CFF6-E2DF-FB8551665168}"/>
                </a:ext>
              </a:extLst>
            </p:cNvPr>
            <p:cNvSpPr/>
            <p:nvPr/>
          </p:nvSpPr>
          <p:spPr>
            <a:xfrm>
              <a:off x="2758375" y="4965600"/>
              <a:ext cx="86975" cy="142550"/>
            </a:xfrm>
            <a:custGeom>
              <a:avLst/>
              <a:gdLst/>
              <a:ahLst/>
              <a:cxnLst/>
              <a:rect l="l" t="t" r="r" b="b"/>
              <a:pathLst>
                <a:path w="3479" h="5702" extrusionOk="0">
                  <a:moveTo>
                    <a:pt x="2524" y="1"/>
                  </a:moveTo>
                  <a:lnTo>
                    <a:pt x="2433" y="14"/>
                  </a:lnTo>
                  <a:lnTo>
                    <a:pt x="2341" y="40"/>
                  </a:lnTo>
                  <a:lnTo>
                    <a:pt x="2263" y="79"/>
                  </a:lnTo>
                  <a:lnTo>
                    <a:pt x="2198" y="131"/>
                  </a:lnTo>
                  <a:lnTo>
                    <a:pt x="2184" y="158"/>
                  </a:lnTo>
                  <a:lnTo>
                    <a:pt x="2171" y="184"/>
                  </a:lnTo>
                  <a:lnTo>
                    <a:pt x="2132" y="511"/>
                  </a:lnTo>
                  <a:lnTo>
                    <a:pt x="2067" y="824"/>
                  </a:lnTo>
                  <a:lnTo>
                    <a:pt x="2001" y="1138"/>
                  </a:lnTo>
                  <a:lnTo>
                    <a:pt x="1923" y="1452"/>
                  </a:lnTo>
                  <a:lnTo>
                    <a:pt x="1818" y="1779"/>
                  </a:lnTo>
                  <a:lnTo>
                    <a:pt x="1714" y="2093"/>
                  </a:lnTo>
                  <a:lnTo>
                    <a:pt x="1596" y="2420"/>
                  </a:lnTo>
                  <a:lnTo>
                    <a:pt x="1465" y="2734"/>
                  </a:lnTo>
                  <a:lnTo>
                    <a:pt x="1335" y="3060"/>
                  </a:lnTo>
                  <a:lnTo>
                    <a:pt x="1191" y="3374"/>
                  </a:lnTo>
                  <a:lnTo>
                    <a:pt x="864" y="4028"/>
                  </a:lnTo>
                  <a:lnTo>
                    <a:pt x="524" y="4669"/>
                  </a:lnTo>
                  <a:lnTo>
                    <a:pt x="145" y="5323"/>
                  </a:lnTo>
                  <a:lnTo>
                    <a:pt x="79" y="5375"/>
                  </a:lnTo>
                  <a:lnTo>
                    <a:pt x="27" y="5440"/>
                  </a:lnTo>
                  <a:lnTo>
                    <a:pt x="14" y="5466"/>
                  </a:lnTo>
                  <a:lnTo>
                    <a:pt x="1" y="5492"/>
                  </a:lnTo>
                  <a:lnTo>
                    <a:pt x="14" y="5519"/>
                  </a:lnTo>
                  <a:lnTo>
                    <a:pt x="27" y="5545"/>
                  </a:lnTo>
                  <a:lnTo>
                    <a:pt x="14" y="5584"/>
                  </a:lnTo>
                  <a:lnTo>
                    <a:pt x="14" y="5610"/>
                  </a:lnTo>
                  <a:lnTo>
                    <a:pt x="27" y="5623"/>
                  </a:lnTo>
                  <a:lnTo>
                    <a:pt x="40" y="5649"/>
                  </a:lnTo>
                  <a:lnTo>
                    <a:pt x="92" y="5676"/>
                  </a:lnTo>
                  <a:lnTo>
                    <a:pt x="158" y="5689"/>
                  </a:lnTo>
                  <a:lnTo>
                    <a:pt x="236" y="5702"/>
                  </a:lnTo>
                  <a:lnTo>
                    <a:pt x="328" y="5689"/>
                  </a:lnTo>
                  <a:lnTo>
                    <a:pt x="406" y="5676"/>
                  </a:lnTo>
                  <a:lnTo>
                    <a:pt x="485" y="5636"/>
                  </a:lnTo>
                  <a:lnTo>
                    <a:pt x="864" y="5636"/>
                  </a:lnTo>
                  <a:lnTo>
                    <a:pt x="1230" y="5623"/>
                  </a:lnTo>
                  <a:lnTo>
                    <a:pt x="1544" y="5571"/>
                  </a:lnTo>
                  <a:lnTo>
                    <a:pt x="1844" y="5506"/>
                  </a:lnTo>
                  <a:lnTo>
                    <a:pt x="2106" y="5401"/>
                  </a:lnTo>
                  <a:lnTo>
                    <a:pt x="2341" y="5283"/>
                  </a:lnTo>
                  <a:lnTo>
                    <a:pt x="2551" y="5139"/>
                  </a:lnTo>
                  <a:lnTo>
                    <a:pt x="2734" y="4983"/>
                  </a:lnTo>
                  <a:lnTo>
                    <a:pt x="2904" y="4813"/>
                  </a:lnTo>
                  <a:lnTo>
                    <a:pt x="3034" y="4629"/>
                  </a:lnTo>
                  <a:lnTo>
                    <a:pt x="3152" y="4420"/>
                  </a:lnTo>
                  <a:lnTo>
                    <a:pt x="3257" y="4211"/>
                  </a:lnTo>
                  <a:lnTo>
                    <a:pt x="3335" y="3989"/>
                  </a:lnTo>
                  <a:lnTo>
                    <a:pt x="3387" y="3753"/>
                  </a:lnTo>
                  <a:lnTo>
                    <a:pt x="3440" y="3505"/>
                  </a:lnTo>
                  <a:lnTo>
                    <a:pt x="3466" y="3270"/>
                  </a:lnTo>
                  <a:lnTo>
                    <a:pt x="3479" y="3021"/>
                  </a:lnTo>
                  <a:lnTo>
                    <a:pt x="3479" y="2773"/>
                  </a:lnTo>
                  <a:lnTo>
                    <a:pt x="3466" y="2524"/>
                  </a:lnTo>
                  <a:lnTo>
                    <a:pt x="3440" y="2276"/>
                  </a:lnTo>
                  <a:lnTo>
                    <a:pt x="3414" y="2027"/>
                  </a:lnTo>
                  <a:lnTo>
                    <a:pt x="3361" y="1792"/>
                  </a:lnTo>
                  <a:lnTo>
                    <a:pt x="3322" y="1557"/>
                  </a:lnTo>
                  <a:lnTo>
                    <a:pt x="3257" y="1334"/>
                  </a:lnTo>
                  <a:lnTo>
                    <a:pt x="3139" y="916"/>
                  </a:lnTo>
                  <a:lnTo>
                    <a:pt x="3008" y="550"/>
                  </a:lnTo>
                  <a:lnTo>
                    <a:pt x="2864" y="262"/>
                  </a:lnTo>
                  <a:lnTo>
                    <a:pt x="2799" y="145"/>
                  </a:lnTo>
                  <a:lnTo>
                    <a:pt x="2734" y="53"/>
                  </a:lnTo>
                  <a:lnTo>
                    <a:pt x="2721" y="27"/>
                  </a:lnTo>
                  <a:lnTo>
                    <a:pt x="2694" y="14"/>
                  </a:lnTo>
                  <a:lnTo>
                    <a:pt x="2616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9" name="Google Shape;1822;p38">
              <a:extLst>
                <a:ext uri="{FF2B5EF4-FFF2-40B4-BE49-F238E27FC236}">
                  <a16:creationId xmlns:a16="http://schemas.microsoft.com/office/drawing/2014/main" id="{FAB4A0A3-3736-FA4A-FD01-77C1F8578DA5}"/>
                </a:ext>
              </a:extLst>
            </p:cNvPr>
            <p:cNvSpPr/>
            <p:nvPr/>
          </p:nvSpPr>
          <p:spPr>
            <a:xfrm>
              <a:off x="2548200" y="4955150"/>
              <a:ext cx="81750" cy="150400"/>
            </a:xfrm>
            <a:custGeom>
              <a:avLst/>
              <a:gdLst/>
              <a:ahLst/>
              <a:cxnLst/>
              <a:rect l="l" t="t" r="r" b="b"/>
              <a:pathLst>
                <a:path w="3270" h="6016" extrusionOk="0">
                  <a:moveTo>
                    <a:pt x="2511" y="0"/>
                  </a:moveTo>
                  <a:lnTo>
                    <a:pt x="2419" y="13"/>
                  </a:lnTo>
                  <a:lnTo>
                    <a:pt x="2328" y="40"/>
                  </a:lnTo>
                  <a:lnTo>
                    <a:pt x="2249" y="79"/>
                  </a:lnTo>
                  <a:lnTo>
                    <a:pt x="2197" y="131"/>
                  </a:lnTo>
                  <a:lnTo>
                    <a:pt x="2171" y="157"/>
                  </a:lnTo>
                  <a:lnTo>
                    <a:pt x="2171" y="183"/>
                  </a:lnTo>
                  <a:lnTo>
                    <a:pt x="2118" y="510"/>
                  </a:lnTo>
                  <a:lnTo>
                    <a:pt x="2066" y="824"/>
                  </a:lnTo>
                  <a:lnTo>
                    <a:pt x="1988" y="1138"/>
                  </a:lnTo>
                  <a:lnTo>
                    <a:pt x="1909" y="1465"/>
                  </a:lnTo>
                  <a:lnTo>
                    <a:pt x="1818" y="1779"/>
                  </a:lnTo>
                  <a:lnTo>
                    <a:pt x="1700" y="2092"/>
                  </a:lnTo>
                  <a:lnTo>
                    <a:pt x="1582" y="2419"/>
                  </a:lnTo>
                  <a:lnTo>
                    <a:pt x="1465" y="2733"/>
                  </a:lnTo>
                  <a:lnTo>
                    <a:pt x="1321" y="3060"/>
                  </a:lnTo>
                  <a:lnTo>
                    <a:pt x="1177" y="3374"/>
                  </a:lnTo>
                  <a:lnTo>
                    <a:pt x="863" y="4028"/>
                  </a:lnTo>
                  <a:lnTo>
                    <a:pt x="510" y="4668"/>
                  </a:lnTo>
                  <a:lnTo>
                    <a:pt x="144" y="5322"/>
                  </a:lnTo>
                  <a:lnTo>
                    <a:pt x="66" y="5374"/>
                  </a:lnTo>
                  <a:lnTo>
                    <a:pt x="13" y="5440"/>
                  </a:lnTo>
                  <a:lnTo>
                    <a:pt x="0" y="5466"/>
                  </a:lnTo>
                  <a:lnTo>
                    <a:pt x="0" y="5492"/>
                  </a:lnTo>
                  <a:lnTo>
                    <a:pt x="0" y="5531"/>
                  </a:lnTo>
                  <a:lnTo>
                    <a:pt x="13" y="5557"/>
                  </a:lnTo>
                  <a:lnTo>
                    <a:pt x="0" y="5584"/>
                  </a:lnTo>
                  <a:lnTo>
                    <a:pt x="0" y="5610"/>
                  </a:lnTo>
                  <a:lnTo>
                    <a:pt x="13" y="5623"/>
                  </a:lnTo>
                  <a:lnTo>
                    <a:pt x="26" y="5649"/>
                  </a:lnTo>
                  <a:lnTo>
                    <a:pt x="79" y="5675"/>
                  </a:lnTo>
                  <a:lnTo>
                    <a:pt x="144" y="5701"/>
                  </a:lnTo>
                  <a:lnTo>
                    <a:pt x="223" y="5701"/>
                  </a:lnTo>
                  <a:lnTo>
                    <a:pt x="314" y="5688"/>
                  </a:lnTo>
                  <a:lnTo>
                    <a:pt x="393" y="5675"/>
                  </a:lnTo>
                  <a:lnTo>
                    <a:pt x="471" y="5636"/>
                  </a:lnTo>
                  <a:lnTo>
                    <a:pt x="641" y="5727"/>
                  </a:lnTo>
                  <a:lnTo>
                    <a:pt x="811" y="5793"/>
                  </a:lnTo>
                  <a:lnTo>
                    <a:pt x="968" y="5858"/>
                  </a:lnTo>
                  <a:lnTo>
                    <a:pt x="1112" y="5910"/>
                  </a:lnTo>
                  <a:lnTo>
                    <a:pt x="1255" y="5950"/>
                  </a:lnTo>
                  <a:lnTo>
                    <a:pt x="1399" y="5989"/>
                  </a:lnTo>
                  <a:lnTo>
                    <a:pt x="1530" y="6002"/>
                  </a:lnTo>
                  <a:lnTo>
                    <a:pt x="1661" y="6015"/>
                  </a:lnTo>
                  <a:lnTo>
                    <a:pt x="1779" y="6015"/>
                  </a:lnTo>
                  <a:lnTo>
                    <a:pt x="1896" y="6002"/>
                  </a:lnTo>
                  <a:lnTo>
                    <a:pt x="2001" y="5976"/>
                  </a:lnTo>
                  <a:lnTo>
                    <a:pt x="2105" y="5950"/>
                  </a:lnTo>
                  <a:lnTo>
                    <a:pt x="2210" y="5910"/>
                  </a:lnTo>
                  <a:lnTo>
                    <a:pt x="2302" y="5858"/>
                  </a:lnTo>
                  <a:lnTo>
                    <a:pt x="2393" y="5806"/>
                  </a:lnTo>
                  <a:lnTo>
                    <a:pt x="2472" y="5741"/>
                  </a:lnTo>
                  <a:lnTo>
                    <a:pt x="2550" y="5662"/>
                  </a:lnTo>
                  <a:lnTo>
                    <a:pt x="2628" y="5584"/>
                  </a:lnTo>
                  <a:lnTo>
                    <a:pt x="2759" y="5414"/>
                  </a:lnTo>
                  <a:lnTo>
                    <a:pt x="2877" y="5217"/>
                  </a:lnTo>
                  <a:lnTo>
                    <a:pt x="2981" y="4982"/>
                  </a:lnTo>
                  <a:lnTo>
                    <a:pt x="3060" y="4747"/>
                  </a:lnTo>
                  <a:lnTo>
                    <a:pt x="3125" y="4485"/>
                  </a:lnTo>
                  <a:lnTo>
                    <a:pt x="3178" y="4211"/>
                  </a:lnTo>
                  <a:lnTo>
                    <a:pt x="3230" y="3936"/>
                  </a:lnTo>
                  <a:lnTo>
                    <a:pt x="3256" y="3635"/>
                  </a:lnTo>
                  <a:lnTo>
                    <a:pt x="3269" y="3348"/>
                  </a:lnTo>
                  <a:lnTo>
                    <a:pt x="3269" y="3047"/>
                  </a:lnTo>
                  <a:lnTo>
                    <a:pt x="3269" y="2733"/>
                  </a:lnTo>
                  <a:lnTo>
                    <a:pt x="3256" y="2445"/>
                  </a:lnTo>
                  <a:lnTo>
                    <a:pt x="3230" y="2145"/>
                  </a:lnTo>
                  <a:lnTo>
                    <a:pt x="3204" y="1857"/>
                  </a:lnTo>
                  <a:lnTo>
                    <a:pt x="3165" y="1582"/>
                  </a:lnTo>
                  <a:lnTo>
                    <a:pt x="3073" y="1073"/>
                  </a:lnTo>
                  <a:lnTo>
                    <a:pt x="3021" y="837"/>
                  </a:lnTo>
                  <a:lnTo>
                    <a:pt x="2968" y="628"/>
                  </a:lnTo>
                  <a:lnTo>
                    <a:pt x="2903" y="445"/>
                  </a:lnTo>
                  <a:lnTo>
                    <a:pt x="2851" y="275"/>
                  </a:lnTo>
                  <a:lnTo>
                    <a:pt x="2785" y="144"/>
                  </a:lnTo>
                  <a:lnTo>
                    <a:pt x="2733" y="53"/>
                  </a:lnTo>
                  <a:lnTo>
                    <a:pt x="2707" y="26"/>
                  </a:lnTo>
                  <a:lnTo>
                    <a:pt x="2681" y="13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0" name="Google Shape;1823;p38">
              <a:extLst>
                <a:ext uri="{FF2B5EF4-FFF2-40B4-BE49-F238E27FC236}">
                  <a16:creationId xmlns:a16="http://schemas.microsoft.com/office/drawing/2014/main" id="{348AC0B3-B5DF-AAAE-069D-07C0CA5457B8}"/>
                </a:ext>
              </a:extLst>
            </p:cNvPr>
            <p:cNvSpPr/>
            <p:nvPr/>
          </p:nvSpPr>
          <p:spPr>
            <a:xfrm>
              <a:off x="2204950" y="3429550"/>
              <a:ext cx="213175" cy="176225"/>
            </a:xfrm>
            <a:custGeom>
              <a:avLst/>
              <a:gdLst/>
              <a:ahLst/>
              <a:cxnLst/>
              <a:rect l="l" t="t" r="r" b="b"/>
              <a:pathLst>
                <a:path w="8527" h="7049" extrusionOk="0">
                  <a:moveTo>
                    <a:pt x="1583" y="0"/>
                  </a:moveTo>
                  <a:lnTo>
                    <a:pt x="1557" y="13"/>
                  </a:lnTo>
                  <a:lnTo>
                    <a:pt x="1518" y="40"/>
                  </a:lnTo>
                  <a:lnTo>
                    <a:pt x="1478" y="66"/>
                  </a:lnTo>
                  <a:lnTo>
                    <a:pt x="1426" y="157"/>
                  </a:lnTo>
                  <a:lnTo>
                    <a:pt x="1374" y="275"/>
                  </a:lnTo>
                  <a:lnTo>
                    <a:pt x="1335" y="406"/>
                  </a:lnTo>
                  <a:lnTo>
                    <a:pt x="1322" y="536"/>
                  </a:lnTo>
                  <a:lnTo>
                    <a:pt x="1335" y="667"/>
                  </a:lnTo>
                  <a:lnTo>
                    <a:pt x="1112" y="863"/>
                  </a:lnTo>
                  <a:lnTo>
                    <a:pt x="916" y="1073"/>
                  </a:lnTo>
                  <a:lnTo>
                    <a:pt x="733" y="1256"/>
                  </a:lnTo>
                  <a:lnTo>
                    <a:pt x="576" y="1452"/>
                  </a:lnTo>
                  <a:lnTo>
                    <a:pt x="445" y="1648"/>
                  </a:lnTo>
                  <a:lnTo>
                    <a:pt x="328" y="1831"/>
                  </a:lnTo>
                  <a:lnTo>
                    <a:pt x="223" y="2014"/>
                  </a:lnTo>
                  <a:lnTo>
                    <a:pt x="145" y="2197"/>
                  </a:lnTo>
                  <a:lnTo>
                    <a:pt x="79" y="2380"/>
                  </a:lnTo>
                  <a:lnTo>
                    <a:pt x="40" y="2550"/>
                  </a:lnTo>
                  <a:lnTo>
                    <a:pt x="14" y="2720"/>
                  </a:lnTo>
                  <a:lnTo>
                    <a:pt x="1" y="2890"/>
                  </a:lnTo>
                  <a:lnTo>
                    <a:pt x="1" y="3060"/>
                  </a:lnTo>
                  <a:lnTo>
                    <a:pt x="14" y="3230"/>
                  </a:lnTo>
                  <a:lnTo>
                    <a:pt x="53" y="3387"/>
                  </a:lnTo>
                  <a:lnTo>
                    <a:pt x="105" y="3544"/>
                  </a:lnTo>
                  <a:lnTo>
                    <a:pt x="158" y="3701"/>
                  </a:lnTo>
                  <a:lnTo>
                    <a:pt x="236" y="3845"/>
                  </a:lnTo>
                  <a:lnTo>
                    <a:pt x="328" y="4001"/>
                  </a:lnTo>
                  <a:lnTo>
                    <a:pt x="419" y="4145"/>
                  </a:lnTo>
                  <a:lnTo>
                    <a:pt x="537" y="4289"/>
                  </a:lnTo>
                  <a:lnTo>
                    <a:pt x="655" y="4420"/>
                  </a:lnTo>
                  <a:lnTo>
                    <a:pt x="785" y="4551"/>
                  </a:lnTo>
                  <a:lnTo>
                    <a:pt x="929" y="4695"/>
                  </a:lnTo>
                  <a:lnTo>
                    <a:pt x="1073" y="4812"/>
                  </a:lnTo>
                  <a:lnTo>
                    <a:pt x="1243" y="4943"/>
                  </a:lnTo>
                  <a:lnTo>
                    <a:pt x="1583" y="5178"/>
                  </a:lnTo>
                  <a:lnTo>
                    <a:pt x="1949" y="5414"/>
                  </a:lnTo>
                  <a:lnTo>
                    <a:pt x="2341" y="5623"/>
                  </a:lnTo>
                  <a:lnTo>
                    <a:pt x="2760" y="5819"/>
                  </a:lnTo>
                  <a:lnTo>
                    <a:pt x="3191" y="6002"/>
                  </a:lnTo>
                  <a:lnTo>
                    <a:pt x="3623" y="6172"/>
                  </a:lnTo>
                  <a:lnTo>
                    <a:pt x="4067" y="6329"/>
                  </a:lnTo>
                  <a:lnTo>
                    <a:pt x="4512" y="6473"/>
                  </a:lnTo>
                  <a:lnTo>
                    <a:pt x="4957" y="6604"/>
                  </a:lnTo>
                  <a:lnTo>
                    <a:pt x="5401" y="6708"/>
                  </a:lnTo>
                  <a:lnTo>
                    <a:pt x="5820" y="6800"/>
                  </a:lnTo>
                  <a:lnTo>
                    <a:pt x="6238" y="6878"/>
                  </a:lnTo>
                  <a:lnTo>
                    <a:pt x="6630" y="6944"/>
                  </a:lnTo>
                  <a:lnTo>
                    <a:pt x="6996" y="6996"/>
                  </a:lnTo>
                  <a:lnTo>
                    <a:pt x="7336" y="7022"/>
                  </a:lnTo>
                  <a:lnTo>
                    <a:pt x="7637" y="7048"/>
                  </a:lnTo>
                  <a:lnTo>
                    <a:pt x="7899" y="7048"/>
                  </a:lnTo>
                  <a:lnTo>
                    <a:pt x="8121" y="7022"/>
                  </a:lnTo>
                  <a:lnTo>
                    <a:pt x="8304" y="6996"/>
                  </a:lnTo>
                  <a:lnTo>
                    <a:pt x="8343" y="6970"/>
                  </a:lnTo>
                  <a:lnTo>
                    <a:pt x="8382" y="6944"/>
                  </a:lnTo>
                  <a:lnTo>
                    <a:pt x="8422" y="6891"/>
                  </a:lnTo>
                  <a:lnTo>
                    <a:pt x="8448" y="6839"/>
                  </a:lnTo>
                  <a:lnTo>
                    <a:pt x="8500" y="6708"/>
                  </a:lnTo>
                  <a:lnTo>
                    <a:pt x="8526" y="6551"/>
                  </a:lnTo>
                  <a:lnTo>
                    <a:pt x="8526" y="6407"/>
                  </a:lnTo>
                  <a:lnTo>
                    <a:pt x="8513" y="6264"/>
                  </a:lnTo>
                  <a:lnTo>
                    <a:pt x="8500" y="6211"/>
                  </a:lnTo>
                  <a:lnTo>
                    <a:pt x="8474" y="6159"/>
                  </a:lnTo>
                  <a:lnTo>
                    <a:pt x="8448" y="6120"/>
                  </a:lnTo>
                  <a:lnTo>
                    <a:pt x="8408" y="6094"/>
                  </a:lnTo>
                  <a:lnTo>
                    <a:pt x="7964" y="5858"/>
                  </a:lnTo>
                  <a:lnTo>
                    <a:pt x="7532" y="5597"/>
                  </a:lnTo>
                  <a:lnTo>
                    <a:pt x="7101" y="5322"/>
                  </a:lnTo>
                  <a:lnTo>
                    <a:pt x="6682" y="5021"/>
                  </a:lnTo>
                  <a:lnTo>
                    <a:pt x="6264" y="4708"/>
                  </a:lnTo>
                  <a:lnTo>
                    <a:pt x="5859" y="4381"/>
                  </a:lnTo>
                  <a:lnTo>
                    <a:pt x="5453" y="4041"/>
                  </a:lnTo>
                  <a:lnTo>
                    <a:pt x="5048" y="3675"/>
                  </a:lnTo>
                  <a:lnTo>
                    <a:pt x="4656" y="3308"/>
                  </a:lnTo>
                  <a:lnTo>
                    <a:pt x="4264" y="2916"/>
                  </a:lnTo>
                  <a:lnTo>
                    <a:pt x="3871" y="2511"/>
                  </a:lnTo>
                  <a:lnTo>
                    <a:pt x="3479" y="2106"/>
                  </a:lnTo>
                  <a:lnTo>
                    <a:pt x="3100" y="1674"/>
                  </a:lnTo>
                  <a:lnTo>
                    <a:pt x="2721" y="1243"/>
                  </a:lnTo>
                  <a:lnTo>
                    <a:pt x="1962" y="340"/>
                  </a:lnTo>
                  <a:lnTo>
                    <a:pt x="1949" y="275"/>
                  </a:lnTo>
                  <a:lnTo>
                    <a:pt x="1936" y="196"/>
                  </a:lnTo>
                  <a:lnTo>
                    <a:pt x="1910" y="144"/>
                  </a:lnTo>
                  <a:lnTo>
                    <a:pt x="1871" y="92"/>
                  </a:lnTo>
                  <a:lnTo>
                    <a:pt x="1831" y="66"/>
                  </a:lnTo>
                  <a:lnTo>
                    <a:pt x="1792" y="40"/>
                  </a:lnTo>
                  <a:lnTo>
                    <a:pt x="1753" y="27"/>
                  </a:lnTo>
                  <a:lnTo>
                    <a:pt x="1701" y="40"/>
                  </a:lnTo>
                  <a:lnTo>
                    <a:pt x="1661" y="13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1" name="Google Shape;1824;p38">
              <a:extLst>
                <a:ext uri="{FF2B5EF4-FFF2-40B4-BE49-F238E27FC236}">
                  <a16:creationId xmlns:a16="http://schemas.microsoft.com/office/drawing/2014/main" id="{ECAAE32A-FC9C-2433-974F-CA882B3EA181}"/>
                </a:ext>
              </a:extLst>
            </p:cNvPr>
            <p:cNvSpPr/>
            <p:nvPr/>
          </p:nvSpPr>
          <p:spPr>
            <a:xfrm>
              <a:off x="1792425" y="2400175"/>
              <a:ext cx="297175" cy="177525"/>
            </a:xfrm>
            <a:custGeom>
              <a:avLst/>
              <a:gdLst/>
              <a:ahLst/>
              <a:cxnLst/>
              <a:rect l="l" t="t" r="r" b="b"/>
              <a:pathLst>
                <a:path w="11887" h="7101" extrusionOk="0">
                  <a:moveTo>
                    <a:pt x="1334" y="0"/>
                  </a:moveTo>
                  <a:lnTo>
                    <a:pt x="1334" y="26"/>
                  </a:lnTo>
                  <a:lnTo>
                    <a:pt x="1086" y="340"/>
                  </a:lnTo>
                  <a:lnTo>
                    <a:pt x="863" y="641"/>
                  </a:lnTo>
                  <a:lnTo>
                    <a:pt x="667" y="942"/>
                  </a:lnTo>
                  <a:lnTo>
                    <a:pt x="497" y="1242"/>
                  </a:lnTo>
                  <a:lnTo>
                    <a:pt x="354" y="1517"/>
                  </a:lnTo>
                  <a:lnTo>
                    <a:pt x="236" y="1792"/>
                  </a:lnTo>
                  <a:lnTo>
                    <a:pt x="144" y="2066"/>
                  </a:lnTo>
                  <a:lnTo>
                    <a:pt x="79" y="2315"/>
                  </a:lnTo>
                  <a:lnTo>
                    <a:pt x="27" y="2563"/>
                  </a:lnTo>
                  <a:lnTo>
                    <a:pt x="0" y="2811"/>
                  </a:lnTo>
                  <a:lnTo>
                    <a:pt x="0" y="3047"/>
                  </a:lnTo>
                  <a:lnTo>
                    <a:pt x="14" y="3269"/>
                  </a:lnTo>
                  <a:lnTo>
                    <a:pt x="53" y="3491"/>
                  </a:lnTo>
                  <a:lnTo>
                    <a:pt x="105" y="3701"/>
                  </a:lnTo>
                  <a:lnTo>
                    <a:pt x="184" y="3910"/>
                  </a:lnTo>
                  <a:lnTo>
                    <a:pt x="275" y="4106"/>
                  </a:lnTo>
                  <a:lnTo>
                    <a:pt x="393" y="4289"/>
                  </a:lnTo>
                  <a:lnTo>
                    <a:pt x="510" y="4472"/>
                  </a:lnTo>
                  <a:lnTo>
                    <a:pt x="654" y="4655"/>
                  </a:lnTo>
                  <a:lnTo>
                    <a:pt x="811" y="4825"/>
                  </a:lnTo>
                  <a:lnTo>
                    <a:pt x="981" y="4982"/>
                  </a:lnTo>
                  <a:lnTo>
                    <a:pt x="1164" y="5139"/>
                  </a:lnTo>
                  <a:lnTo>
                    <a:pt x="1373" y="5283"/>
                  </a:lnTo>
                  <a:lnTo>
                    <a:pt x="1583" y="5427"/>
                  </a:lnTo>
                  <a:lnTo>
                    <a:pt x="1805" y="5557"/>
                  </a:lnTo>
                  <a:lnTo>
                    <a:pt x="2027" y="5688"/>
                  </a:lnTo>
                  <a:lnTo>
                    <a:pt x="2276" y="5806"/>
                  </a:lnTo>
                  <a:lnTo>
                    <a:pt x="2524" y="5923"/>
                  </a:lnTo>
                  <a:lnTo>
                    <a:pt x="2786" y="6041"/>
                  </a:lnTo>
                  <a:lnTo>
                    <a:pt x="3047" y="6146"/>
                  </a:lnTo>
                  <a:lnTo>
                    <a:pt x="3609" y="6329"/>
                  </a:lnTo>
                  <a:lnTo>
                    <a:pt x="4185" y="6499"/>
                  </a:lnTo>
                  <a:lnTo>
                    <a:pt x="4786" y="6643"/>
                  </a:lnTo>
                  <a:lnTo>
                    <a:pt x="5388" y="6773"/>
                  </a:lnTo>
                  <a:lnTo>
                    <a:pt x="6002" y="6865"/>
                  </a:lnTo>
                  <a:lnTo>
                    <a:pt x="6617" y="6956"/>
                  </a:lnTo>
                  <a:lnTo>
                    <a:pt x="7218" y="7022"/>
                  </a:lnTo>
                  <a:lnTo>
                    <a:pt x="7807" y="7061"/>
                  </a:lnTo>
                  <a:lnTo>
                    <a:pt x="8395" y="7087"/>
                  </a:lnTo>
                  <a:lnTo>
                    <a:pt x="8944" y="7100"/>
                  </a:lnTo>
                  <a:lnTo>
                    <a:pt x="9467" y="7100"/>
                  </a:lnTo>
                  <a:lnTo>
                    <a:pt x="9951" y="7074"/>
                  </a:lnTo>
                  <a:lnTo>
                    <a:pt x="10409" y="7048"/>
                  </a:lnTo>
                  <a:lnTo>
                    <a:pt x="10814" y="6996"/>
                  </a:lnTo>
                  <a:lnTo>
                    <a:pt x="11154" y="6930"/>
                  </a:lnTo>
                  <a:lnTo>
                    <a:pt x="11455" y="6852"/>
                  </a:lnTo>
                  <a:lnTo>
                    <a:pt x="11572" y="6813"/>
                  </a:lnTo>
                  <a:lnTo>
                    <a:pt x="11677" y="6773"/>
                  </a:lnTo>
                  <a:lnTo>
                    <a:pt x="11729" y="6734"/>
                  </a:lnTo>
                  <a:lnTo>
                    <a:pt x="11782" y="6682"/>
                  </a:lnTo>
                  <a:lnTo>
                    <a:pt x="11808" y="6616"/>
                  </a:lnTo>
                  <a:lnTo>
                    <a:pt x="11847" y="6525"/>
                  </a:lnTo>
                  <a:lnTo>
                    <a:pt x="11860" y="6433"/>
                  </a:lnTo>
                  <a:lnTo>
                    <a:pt x="11873" y="6342"/>
                  </a:lnTo>
                  <a:lnTo>
                    <a:pt x="11886" y="6133"/>
                  </a:lnTo>
                  <a:lnTo>
                    <a:pt x="11860" y="5923"/>
                  </a:lnTo>
                  <a:lnTo>
                    <a:pt x="11834" y="5832"/>
                  </a:lnTo>
                  <a:lnTo>
                    <a:pt x="11808" y="5740"/>
                  </a:lnTo>
                  <a:lnTo>
                    <a:pt x="11769" y="5675"/>
                  </a:lnTo>
                  <a:lnTo>
                    <a:pt x="11716" y="5610"/>
                  </a:lnTo>
                  <a:lnTo>
                    <a:pt x="11677" y="5570"/>
                  </a:lnTo>
                  <a:lnTo>
                    <a:pt x="11612" y="5544"/>
                  </a:lnTo>
                  <a:lnTo>
                    <a:pt x="11036" y="5440"/>
                  </a:lnTo>
                  <a:lnTo>
                    <a:pt x="10461" y="5309"/>
                  </a:lnTo>
                  <a:lnTo>
                    <a:pt x="9912" y="5165"/>
                  </a:lnTo>
                  <a:lnTo>
                    <a:pt x="9363" y="5008"/>
                  </a:lnTo>
                  <a:lnTo>
                    <a:pt x="8840" y="4825"/>
                  </a:lnTo>
                  <a:lnTo>
                    <a:pt x="8330" y="4629"/>
                  </a:lnTo>
                  <a:lnTo>
                    <a:pt x="7833" y="4420"/>
                  </a:lnTo>
                  <a:lnTo>
                    <a:pt x="7349" y="4197"/>
                  </a:lnTo>
                  <a:lnTo>
                    <a:pt x="6878" y="3962"/>
                  </a:lnTo>
                  <a:lnTo>
                    <a:pt x="6421" y="3727"/>
                  </a:lnTo>
                  <a:lnTo>
                    <a:pt x="5989" y="3491"/>
                  </a:lnTo>
                  <a:lnTo>
                    <a:pt x="5571" y="3243"/>
                  </a:lnTo>
                  <a:lnTo>
                    <a:pt x="5165" y="2995"/>
                  </a:lnTo>
                  <a:lnTo>
                    <a:pt x="4786" y="2746"/>
                  </a:lnTo>
                  <a:lnTo>
                    <a:pt x="4420" y="2485"/>
                  </a:lnTo>
                  <a:lnTo>
                    <a:pt x="4067" y="2249"/>
                  </a:lnTo>
                  <a:lnTo>
                    <a:pt x="3426" y="1765"/>
                  </a:lnTo>
                  <a:lnTo>
                    <a:pt x="2864" y="1308"/>
                  </a:lnTo>
                  <a:lnTo>
                    <a:pt x="2393" y="902"/>
                  </a:lnTo>
                  <a:lnTo>
                    <a:pt x="2001" y="562"/>
                  </a:lnTo>
                  <a:lnTo>
                    <a:pt x="1478" y="92"/>
                  </a:lnTo>
                  <a:lnTo>
                    <a:pt x="13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2" name="Google Shape;1825;p38">
              <a:extLst>
                <a:ext uri="{FF2B5EF4-FFF2-40B4-BE49-F238E27FC236}">
                  <a16:creationId xmlns:a16="http://schemas.microsoft.com/office/drawing/2014/main" id="{675C5AC7-D5EA-2DD5-145A-388B4C00A0B3}"/>
                </a:ext>
              </a:extLst>
            </p:cNvPr>
            <p:cNvSpPr/>
            <p:nvPr/>
          </p:nvSpPr>
          <p:spPr>
            <a:xfrm>
              <a:off x="1736850" y="2604800"/>
              <a:ext cx="316775" cy="150075"/>
            </a:xfrm>
            <a:custGeom>
              <a:avLst/>
              <a:gdLst/>
              <a:ahLst/>
              <a:cxnLst/>
              <a:rect l="l" t="t" r="r" b="b"/>
              <a:pathLst>
                <a:path w="12671" h="6003" extrusionOk="0">
                  <a:moveTo>
                    <a:pt x="824" y="1"/>
                  </a:moveTo>
                  <a:lnTo>
                    <a:pt x="811" y="14"/>
                  </a:lnTo>
                  <a:lnTo>
                    <a:pt x="824" y="27"/>
                  </a:lnTo>
                  <a:lnTo>
                    <a:pt x="628" y="380"/>
                  </a:lnTo>
                  <a:lnTo>
                    <a:pt x="471" y="720"/>
                  </a:lnTo>
                  <a:lnTo>
                    <a:pt x="328" y="1047"/>
                  </a:lnTo>
                  <a:lnTo>
                    <a:pt x="210" y="1373"/>
                  </a:lnTo>
                  <a:lnTo>
                    <a:pt x="131" y="1674"/>
                  </a:lnTo>
                  <a:lnTo>
                    <a:pt x="66" y="1962"/>
                  </a:lnTo>
                  <a:lnTo>
                    <a:pt x="14" y="2250"/>
                  </a:lnTo>
                  <a:lnTo>
                    <a:pt x="1" y="2511"/>
                  </a:lnTo>
                  <a:lnTo>
                    <a:pt x="1" y="2773"/>
                  </a:lnTo>
                  <a:lnTo>
                    <a:pt x="27" y="3008"/>
                  </a:lnTo>
                  <a:lnTo>
                    <a:pt x="66" y="3243"/>
                  </a:lnTo>
                  <a:lnTo>
                    <a:pt x="131" y="3466"/>
                  </a:lnTo>
                  <a:lnTo>
                    <a:pt x="210" y="3675"/>
                  </a:lnTo>
                  <a:lnTo>
                    <a:pt x="301" y="3871"/>
                  </a:lnTo>
                  <a:lnTo>
                    <a:pt x="419" y="4067"/>
                  </a:lnTo>
                  <a:lnTo>
                    <a:pt x="550" y="4237"/>
                  </a:lnTo>
                  <a:lnTo>
                    <a:pt x="707" y="4407"/>
                  </a:lnTo>
                  <a:lnTo>
                    <a:pt x="864" y="4564"/>
                  </a:lnTo>
                  <a:lnTo>
                    <a:pt x="1047" y="4721"/>
                  </a:lnTo>
                  <a:lnTo>
                    <a:pt x="1230" y="4852"/>
                  </a:lnTo>
                  <a:lnTo>
                    <a:pt x="1439" y="4982"/>
                  </a:lnTo>
                  <a:lnTo>
                    <a:pt x="1661" y="5113"/>
                  </a:lnTo>
                  <a:lnTo>
                    <a:pt x="1884" y="5218"/>
                  </a:lnTo>
                  <a:lnTo>
                    <a:pt x="2119" y="5322"/>
                  </a:lnTo>
                  <a:lnTo>
                    <a:pt x="2367" y="5427"/>
                  </a:lnTo>
                  <a:lnTo>
                    <a:pt x="2629" y="5505"/>
                  </a:lnTo>
                  <a:lnTo>
                    <a:pt x="2903" y="5584"/>
                  </a:lnTo>
                  <a:lnTo>
                    <a:pt x="3178" y="5662"/>
                  </a:lnTo>
                  <a:lnTo>
                    <a:pt x="3466" y="5728"/>
                  </a:lnTo>
                  <a:lnTo>
                    <a:pt x="3753" y="5780"/>
                  </a:lnTo>
                  <a:lnTo>
                    <a:pt x="4342" y="5872"/>
                  </a:lnTo>
                  <a:lnTo>
                    <a:pt x="4969" y="5937"/>
                  </a:lnTo>
                  <a:lnTo>
                    <a:pt x="5597" y="5976"/>
                  </a:lnTo>
                  <a:lnTo>
                    <a:pt x="6225" y="6002"/>
                  </a:lnTo>
                  <a:lnTo>
                    <a:pt x="6865" y="6002"/>
                  </a:lnTo>
                  <a:lnTo>
                    <a:pt x="7493" y="5976"/>
                  </a:lnTo>
                  <a:lnTo>
                    <a:pt x="8121" y="5937"/>
                  </a:lnTo>
                  <a:lnTo>
                    <a:pt x="8722" y="5872"/>
                  </a:lnTo>
                  <a:lnTo>
                    <a:pt x="9310" y="5806"/>
                  </a:lnTo>
                  <a:lnTo>
                    <a:pt x="9873" y="5728"/>
                  </a:lnTo>
                  <a:lnTo>
                    <a:pt x="10396" y="5623"/>
                  </a:lnTo>
                  <a:lnTo>
                    <a:pt x="10880" y="5518"/>
                  </a:lnTo>
                  <a:lnTo>
                    <a:pt x="11324" y="5414"/>
                  </a:lnTo>
                  <a:lnTo>
                    <a:pt x="11716" y="5296"/>
                  </a:lnTo>
                  <a:lnTo>
                    <a:pt x="12056" y="5165"/>
                  </a:lnTo>
                  <a:lnTo>
                    <a:pt x="12344" y="5048"/>
                  </a:lnTo>
                  <a:lnTo>
                    <a:pt x="12462" y="4982"/>
                  </a:lnTo>
                  <a:lnTo>
                    <a:pt x="12553" y="4917"/>
                  </a:lnTo>
                  <a:lnTo>
                    <a:pt x="12592" y="4878"/>
                  </a:lnTo>
                  <a:lnTo>
                    <a:pt x="12632" y="4812"/>
                  </a:lnTo>
                  <a:lnTo>
                    <a:pt x="12658" y="4747"/>
                  </a:lnTo>
                  <a:lnTo>
                    <a:pt x="12671" y="4655"/>
                  </a:lnTo>
                  <a:lnTo>
                    <a:pt x="12671" y="4564"/>
                  </a:lnTo>
                  <a:lnTo>
                    <a:pt x="12671" y="4459"/>
                  </a:lnTo>
                  <a:lnTo>
                    <a:pt x="12632" y="4263"/>
                  </a:lnTo>
                  <a:lnTo>
                    <a:pt x="12579" y="4067"/>
                  </a:lnTo>
                  <a:lnTo>
                    <a:pt x="12540" y="3976"/>
                  </a:lnTo>
                  <a:lnTo>
                    <a:pt x="12488" y="3897"/>
                  </a:lnTo>
                  <a:lnTo>
                    <a:pt x="12436" y="3832"/>
                  </a:lnTo>
                  <a:lnTo>
                    <a:pt x="12383" y="3779"/>
                  </a:lnTo>
                  <a:lnTo>
                    <a:pt x="12331" y="3740"/>
                  </a:lnTo>
                  <a:lnTo>
                    <a:pt x="12266" y="3727"/>
                  </a:lnTo>
                  <a:lnTo>
                    <a:pt x="11782" y="3701"/>
                  </a:lnTo>
                  <a:lnTo>
                    <a:pt x="11285" y="3662"/>
                  </a:lnTo>
                  <a:lnTo>
                    <a:pt x="10775" y="3596"/>
                  </a:lnTo>
                  <a:lnTo>
                    <a:pt x="10278" y="3505"/>
                  </a:lnTo>
                  <a:lnTo>
                    <a:pt x="9768" y="3413"/>
                  </a:lnTo>
                  <a:lnTo>
                    <a:pt x="9258" y="3296"/>
                  </a:lnTo>
                  <a:lnTo>
                    <a:pt x="8761" y="3165"/>
                  </a:lnTo>
                  <a:lnTo>
                    <a:pt x="8251" y="3034"/>
                  </a:lnTo>
                  <a:lnTo>
                    <a:pt x="7754" y="2877"/>
                  </a:lnTo>
                  <a:lnTo>
                    <a:pt x="7271" y="2720"/>
                  </a:lnTo>
                  <a:lnTo>
                    <a:pt x="6774" y="2550"/>
                  </a:lnTo>
                  <a:lnTo>
                    <a:pt x="6303" y="2380"/>
                  </a:lnTo>
                  <a:lnTo>
                    <a:pt x="5375" y="2027"/>
                  </a:lnTo>
                  <a:lnTo>
                    <a:pt x="4512" y="1674"/>
                  </a:lnTo>
                  <a:lnTo>
                    <a:pt x="3701" y="1321"/>
                  </a:lnTo>
                  <a:lnTo>
                    <a:pt x="2969" y="981"/>
                  </a:lnTo>
                  <a:lnTo>
                    <a:pt x="1779" y="419"/>
                  </a:lnTo>
                  <a:lnTo>
                    <a:pt x="1347" y="210"/>
                  </a:lnTo>
                  <a:lnTo>
                    <a:pt x="1034" y="66"/>
                  </a:lnTo>
                  <a:lnTo>
                    <a:pt x="929" y="27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3" name="Google Shape;1826;p38">
              <a:extLst>
                <a:ext uri="{FF2B5EF4-FFF2-40B4-BE49-F238E27FC236}">
                  <a16:creationId xmlns:a16="http://schemas.microsoft.com/office/drawing/2014/main" id="{1F92626C-2B6B-F6E6-C8C2-09A76BF08E14}"/>
                </a:ext>
              </a:extLst>
            </p:cNvPr>
            <p:cNvSpPr/>
            <p:nvPr/>
          </p:nvSpPr>
          <p:spPr>
            <a:xfrm>
              <a:off x="3585100" y="2552825"/>
              <a:ext cx="310875" cy="141250"/>
            </a:xfrm>
            <a:custGeom>
              <a:avLst/>
              <a:gdLst/>
              <a:ahLst/>
              <a:cxnLst/>
              <a:rect l="l" t="t" r="r" b="b"/>
              <a:pathLst>
                <a:path w="12435" h="5650" extrusionOk="0">
                  <a:moveTo>
                    <a:pt x="11729" y="1"/>
                  </a:moveTo>
                  <a:lnTo>
                    <a:pt x="11598" y="66"/>
                  </a:lnTo>
                  <a:lnTo>
                    <a:pt x="10983" y="393"/>
                  </a:lnTo>
                  <a:lnTo>
                    <a:pt x="10513" y="641"/>
                  </a:lnTo>
                  <a:lnTo>
                    <a:pt x="9951" y="916"/>
                  </a:lnTo>
                  <a:lnTo>
                    <a:pt x="9310" y="1217"/>
                  </a:lnTo>
                  <a:lnTo>
                    <a:pt x="8565" y="1543"/>
                  </a:lnTo>
                  <a:lnTo>
                    <a:pt x="8172" y="1700"/>
                  </a:lnTo>
                  <a:lnTo>
                    <a:pt x="7754" y="1857"/>
                  </a:lnTo>
                  <a:lnTo>
                    <a:pt x="7322" y="2001"/>
                  </a:lnTo>
                  <a:lnTo>
                    <a:pt x="6878" y="2145"/>
                  </a:lnTo>
                  <a:lnTo>
                    <a:pt x="6407" y="2289"/>
                  </a:lnTo>
                  <a:lnTo>
                    <a:pt x="5923" y="2420"/>
                  </a:lnTo>
                  <a:lnTo>
                    <a:pt x="5439" y="2550"/>
                  </a:lnTo>
                  <a:lnTo>
                    <a:pt x="4930" y="2655"/>
                  </a:lnTo>
                  <a:lnTo>
                    <a:pt x="4406" y="2759"/>
                  </a:lnTo>
                  <a:lnTo>
                    <a:pt x="3870" y="2838"/>
                  </a:lnTo>
                  <a:lnTo>
                    <a:pt x="3321" y="2916"/>
                  </a:lnTo>
                  <a:lnTo>
                    <a:pt x="2772" y="2969"/>
                  </a:lnTo>
                  <a:lnTo>
                    <a:pt x="2197" y="2995"/>
                  </a:lnTo>
                  <a:lnTo>
                    <a:pt x="1621" y="3008"/>
                  </a:lnTo>
                  <a:lnTo>
                    <a:pt x="1046" y="2995"/>
                  </a:lnTo>
                  <a:lnTo>
                    <a:pt x="458" y="2956"/>
                  </a:lnTo>
                  <a:lnTo>
                    <a:pt x="392" y="2969"/>
                  </a:lnTo>
                  <a:lnTo>
                    <a:pt x="340" y="2995"/>
                  </a:lnTo>
                  <a:lnTo>
                    <a:pt x="275" y="3047"/>
                  </a:lnTo>
                  <a:lnTo>
                    <a:pt x="222" y="3099"/>
                  </a:lnTo>
                  <a:lnTo>
                    <a:pt x="170" y="3178"/>
                  </a:lnTo>
                  <a:lnTo>
                    <a:pt x="131" y="3269"/>
                  </a:lnTo>
                  <a:lnTo>
                    <a:pt x="52" y="3466"/>
                  </a:lnTo>
                  <a:lnTo>
                    <a:pt x="13" y="3662"/>
                  </a:lnTo>
                  <a:lnTo>
                    <a:pt x="0" y="3766"/>
                  </a:lnTo>
                  <a:lnTo>
                    <a:pt x="0" y="3858"/>
                  </a:lnTo>
                  <a:lnTo>
                    <a:pt x="13" y="3949"/>
                  </a:lnTo>
                  <a:lnTo>
                    <a:pt x="26" y="4028"/>
                  </a:lnTo>
                  <a:lnTo>
                    <a:pt x="52" y="4080"/>
                  </a:lnTo>
                  <a:lnTo>
                    <a:pt x="105" y="4132"/>
                  </a:lnTo>
                  <a:lnTo>
                    <a:pt x="196" y="4198"/>
                  </a:lnTo>
                  <a:lnTo>
                    <a:pt x="301" y="4276"/>
                  </a:lnTo>
                  <a:lnTo>
                    <a:pt x="575" y="4407"/>
                  </a:lnTo>
                  <a:lnTo>
                    <a:pt x="902" y="4551"/>
                  </a:lnTo>
                  <a:lnTo>
                    <a:pt x="1281" y="4695"/>
                  </a:lnTo>
                  <a:lnTo>
                    <a:pt x="1700" y="4839"/>
                  </a:lnTo>
                  <a:lnTo>
                    <a:pt x="2171" y="4969"/>
                  </a:lnTo>
                  <a:lnTo>
                    <a:pt x="2680" y="5100"/>
                  </a:lnTo>
                  <a:lnTo>
                    <a:pt x="3217" y="5231"/>
                  </a:lnTo>
                  <a:lnTo>
                    <a:pt x="3792" y="5335"/>
                  </a:lnTo>
                  <a:lnTo>
                    <a:pt x="4380" y="5427"/>
                  </a:lnTo>
                  <a:lnTo>
                    <a:pt x="4982" y="5505"/>
                  </a:lnTo>
                  <a:lnTo>
                    <a:pt x="5596" y="5571"/>
                  </a:lnTo>
                  <a:lnTo>
                    <a:pt x="6211" y="5623"/>
                  </a:lnTo>
                  <a:lnTo>
                    <a:pt x="6839" y="5649"/>
                  </a:lnTo>
                  <a:lnTo>
                    <a:pt x="7440" y="5649"/>
                  </a:lnTo>
                  <a:lnTo>
                    <a:pt x="8055" y="5623"/>
                  </a:lnTo>
                  <a:lnTo>
                    <a:pt x="8630" y="5571"/>
                  </a:lnTo>
                  <a:lnTo>
                    <a:pt x="8918" y="5532"/>
                  </a:lnTo>
                  <a:lnTo>
                    <a:pt x="9192" y="5479"/>
                  </a:lnTo>
                  <a:lnTo>
                    <a:pt x="9467" y="5427"/>
                  </a:lnTo>
                  <a:lnTo>
                    <a:pt x="9728" y="5362"/>
                  </a:lnTo>
                  <a:lnTo>
                    <a:pt x="9990" y="5296"/>
                  </a:lnTo>
                  <a:lnTo>
                    <a:pt x="10238" y="5218"/>
                  </a:lnTo>
                  <a:lnTo>
                    <a:pt x="10474" y="5126"/>
                  </a:lnTo>
                  <a:lnTo>
                    <a:pt x="10696" y="5035"/>
                  </a:lnTo>
                  <a:lnTo>
                    <a:pt x="10918" y="4930"/>
                  </a:lnTo>
                  <a:lnTo>
                    <a:pt x="11127" y="4812"/>
                  </a:lnTo>
                  <a:lnTo>
                    <a:pt x="11310" y="4682"/>
                  </a:lnTo>
                  <a:lnTo>
                    <a:pt x="11493" y="4551"/>
                  </a:lnTo>
                  <a:lnTo>
                    <a:pt x="11663" y="4394"/>
                  </a:lnTo>
                  <a:lnTo>
                    <a:pt x="11807" y="4237"/>
                  </a:lnTo>
                  <a:lnTo>
                    <a:pt x="11951" y="4067"/>
                  </a:lnTo>
                  <a:lnTo>
                    <a:pt x="12069" y="3897"/>
                  </a:lnTo>
                  <a:lnTo>
                    <a:pt x="12173" y="3701"/>
                  </a:lnTo>
                  <a:lnTo>
                    <a:pt x="12265" y="3492"/>
                  </a:lnTo>
                  <a:lnTo>
                    <a:pt x="12330" y="3283"/>
                  </a:lnTo>
                  <a:lnTo>
                    <a:pt x="12383" y="3047"/>
                  </a:lnTo>
                  <a:lnTo>
                    <a:pt x="12422" y="2812"/>
                  </a:lnTo>
                  <a:lnTo>
                    <a:pt x="12435" y="2550"/>
                  </a:lnTo>
                  <a:lnTo>
                    <a:pt x="12422" y="2289"/>
                  </a:lnTo>
                  <a:lnTo>
                    <a:pt x="12396" y="2014"/>
                  </a:lnTo>
                  <a:lnTo>
                    <a:pt x="12343" y="1713"/>
                  </a:lnTo>
                  <a:lnTo>
                    <a:pt x="12278" y="1400"/>
                  </a:lnTo>
                  <a:lnTo>
                    <a:pt x="12173" y="1086"/>
                  </a:lnTo>
                  <a:lnTo>
                    <a:pt x="12056" y="746"/>
                  </a:lnTo>
                  <a:lnTo>
                    <a:pt x="11912" y="393"/>
                  </a:lnTo>
                  <a:lnTo>
                    <a:pt x="11755" y="27"/>
                  </a:lnTo>
                  <a:lnTo>
                    <a:pt x="1175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4" name="Google Shape;1827;p38">
              <a:extLst>
                <a:ext uri="{FF2B5EF4-FFF2-40B4-BE49-F238E27FC236}">
                  <a16:creationId xmlns:a16="http://schemas.microsoft.com/office/drawing/2014/main" id="{B5A5437D-2493-F4EC-5D2C-619E6444C605}"/>
                </a:ext>
              </a:extLst>
            </p:cNvPr>
            <p:cNvSpPr/>
            <p:nvPr/>
          </p:nvSpPr>
          <p:spPr>
            <a:xfrm>
              <a:off x="3601425" y="2761050"/>
              <a:ext cx="322675" cy="123925"/>
            </a:xfrm>
            <a:custGeom>
              <a:avLst/>
              <a:gdLst/>
              <a:ahLst/>
              <a:cxnLst/>
              <a:rect l="l" t="t" r="r" b="b"/>
              <a:pathLst>
                <a:path w="12907" h="4957" extrusionOk="0">
                  <a:moveTo>
                    <a:pt x="12514" y="1"/>
                  </a:moveTo>
                  <a:lnTo>
                    <a:pt x="12410" y="27"/>
                  </a:lnTo>
                  <a:lnTo>
                    <a:pt x="12070" y="79"/>
                  </a:lnTo>
                  <a:lnTo>
                    <a:pt x="11599" y="184"/>
                  </a:lnTo>
                  <a:lnTo>
                    <a:pt x="10304" y="458"/>
                  </a:lnTo>
                  <a:lnTo>
                    <a:pt x="9520" y="602"/>
                  </a:lnTo>
                  <a:lnTo>
                    <a:pt x="8644" y="759"/>
                  </a:lnTo>
                  <a:lnTo>
                    <a:pt x="7715" y="903"/>
                  </a:lnTo>
                  <a:lnTo>
                    <a:pt x="6735" y="1021"/>
                  </a:lnTo>
                  <a:lnTo>
                    <a:pt x="6238" y="1086"/>
                  </a:lnTo>
                  <a:lnTo>
                    <a:pt x="5715" y="1125"/>
                  </a:lnTo>
                  <a:lnTo>
                    <a:pt x="5205" y="1164"/>
                  </a:lnTo>
                  <a:lnTo>
                    <a:pt x="4682" y="1191"/>
                  </a:lnTo>
                  <a:lnTo>
                    <a:pt x="4159" y="1204"/>
                  </a:lnTo>
                  <a:lnTo>
                    <a:pt x="3649" y="1217"/>
                  </a:lnTo>
                  <a:lnTo>
                    <a:pt x="3126" y="1204"/>
                  </a:lnTo>
                  <a:lnTo>
                    <a:pt x="2603" y="1178"/>
                  </a:lnTo>
                  <a:lnTo>
                    <a:pt x="2093" y="1138"/>
                  </a:lnTo>
                  <a:lnTo>
                    <a:pt x="1596" y="1086"/>
                  </a:lnTo>
                  <a:lnTo>
                    <a:pt x="1099" y="1008"/>
                  </a:lnTo>
                  <a:lnTo>
                    <a:pt x="615" y="916"/>
                  </a:lnTo>
                  <a:lnTo>
                    <a:pt x="563" y="916"/>
                  </a:lnTo>
                  <a:lnTo>
                    <a:pt x="498" y="942"/>
                  </a:lnTo>
                  <a:lnTo>
                    <a:pt x="432" y="968"/>
                  </a:lnTo>
                  <a:lnTo>
                    <a:pt x="367" y="1034"/>
                  </a:lnTo>
                  <a:lnTo>
                    <a:pt x="302" y="1099"/>
                  </a:lnTo>
                  <a:lnTo>
                    <a:pt x="249" y="1164"/>
                  </a:lnTo>
                  <a:lnTo>
                    <a:pt x="145" y="1347"/>
                  </a:lnTo>
                  <a:lnTo>
                    <a:pt x="53" y="1544"/>
                  </a:lnTo>
                  <a:lnTo>
                    <a:pt x="27" y="1635"/>
                  </a:lnTo>
                  <a:lnTo>
                    <a:pt x="14" y="1727"/>
                  </a:lnTo>
                  <a:lnTo>
                    <a:pt x="1" y="1818"/>
                  </a:lnTo>
                  <a:lnTo>
                    <a:pt x="14" y="1897"/>
                  </a:lnTo>
                  <a:lnTo>
                    <a:pt x="27" y="1962"/>
                  </a:lnTo>
                  <a:lnTo>
                    <a:pt x="66" y="2014"/>
                  </a:lnTo>
                  <a:lnTo>
                    <a:pt x="145" y="2093"/>
                  </a:lnTo>
                  <a:lnTo>
                    <a:pt x="236" y="2184"/>
                  </a:lnTo>
                  <a:lnTo>
                    <a:pt x="485" y="2367"/>
                  </a:lnTo>
                  <a:lnTo>
                    <a:pt x="785" y="2564"/>
                  </a:lnTo>
                  <a:lnTo>
                    <a:pt x="1138" y="2773"/>
                  </a:lnTo>
                  <a:lnTo>
                    <a:pt x="1544" y="2995"/>
                  </a:lnTo>
                  <a:lnTo>
                    <a:pt x="1988" y="3204"/>
                  </a:lnTo>
                  <a:lnTo>
                    <a:pt x="2472" y="3427"/>
                  </a:lnTo>
                  <a:lnTo>
                    <a:pt x="2995" y="3636"/>
                  </a:lnTo>
                  <a:lnTo>
                    <a:pt x="3557" y="3845"/>
                  </a:lnTo>
                  <a:lnTo>
                    <a:pt x="4133" y="4041"/>
                  </a:lnTo>
                  <a:lnTo>
                    <a:pt x="4721" y="4237"/>
                  </a:lnTo>
                  <a:lnTo>
                    <a:pt x="5336" y="4407"/>
                  </a:lnTo>
                  <a:lnTo>
                    <a:pt x="5950" y="4564"/>
                  </a:lnTo>
                  <a:lnTo>
                    <a:pt x="6578" y="4695"/>
                  </a:lnTo>
                  <a:lnTo>
                    <a:pt x="7192" y="4799"/>
                  </a:lnTo>
                  <a:lnTo>
                    <a:pt x="7807" y="4878"/>
                  </a:lnTo>
                  <a:lnTo>
                    <a:pt x="8408" y="4930"/>
                  </a:lnTo>
                  <a:lnTo>
                    <a:pt x="8709" y="4943"/>
                  </a:lnTo>
                  <a:lnTo>
                    <a:pt x="8997" y="4956"/>
                  </a:lnTo>
                  <a:lnTo>
                    <a:pt x="9284" y="4943"/>
                  </a:lnTo>
                  <a:lnTo>
                    <a:pt x="9559" y="4930"/>
                  </a:lnTo>
                  <a:lnTo>
                    <a:pt x="9834" y="4904"/>
                  </a:lnTo>
                  <a:lnTo>
                    <a:pt x="10095" y="4878"/>
                  </a:lnTo>
                  <a:lnTo>
                    <a:pt x="10357" y="4826"/>
                  </a:lnTo>
                  <a:lnTo>
                    <a:pt x="10605" y="4773"/>
                  </a:lnTo>
                  <a:lnTo>
                    <a:pt x="10840" y="4708"/>
                  </a:lnTo>
                  <a:lnTo>
                    <a:pt x="11076" y="4629"/>
                  </a:lnTo>
                  <a:lnTo>
                    <a:pt x="11298" y="4538"/>
                  </a:lnTo>
                  <a:lnTo>
                    <a:pt x="11494" y="4433"/>
                  </a:lnTo>
                  <a:lnTo>
                    <a:pt x="11690" y="4329"/>
                  </a:lnTo>
                  <a:lnTo>
                    <a:pt x="11886" y="4198"/>
                  </a:lnTo>
                  <a:lnTo>
                    <a:pt x="12056" y="4054"/>
                  </a:lnTo>
                  <a:lnTo>
                    <a:pt x="12213" y="3897"/>
                  </a:lnTo>
                  <a:lnTo>
                    <a:pt x="12357" y="3727"/>
                  </a:lnTo>
                  <a:lnTo>
                    <a:pt x="12475" y="3544"/>
                  </a:lnTo>
                  <a:lnTo>
                    <a:pt x="12593" y="3335"/>
                  </a:lnTo>
                  <a:lnTo>
                    <a:pt x="12684" y="3126"/>
                  </a:lnTo>
                  <a:lnTo>
                    <a:pt x="12763" y="2890"/>
                  </a:lnTo>
                  <a:lnTo>
                    <a:pt x="12828" y="2642"/>
                  </a:lnTo>
                  <a:lnTo>
                    <a:pt x="12867" y="2380"/>
                  </a:lnTo>
                  <a:lnTo>
                    <a:pt x="12893" y="2093"/>
                  </a:lnTo>
                  <a:lnTo>
                    <a:pt x="12906" y="1805"/>
                  </a:lnTo>
                  <a:lnTo>
                    <a:pt x="12893" y="1478"/>
                  </a:lnTo>
                  <a:lnTo>
                    <a:pt x="12854" y="1151"/>
                  </a:lnTo>
                  <a:lnTo>
                    <a:pt x="12802" y="798"/>
                  </a:lnTo>
                  <a:lnTo>
                    <a:pt x="12723" y="419"/>
                  </a:lnTo>
                  <a:lnTo>
                    <a:pt x="12619" y="40"/>
                  </a:lnTo>
                  <a:lnTo>
                    <a:pt x="12632" y="27"/>
                  </a:lnTo>
                  <a:lnTo>
                    <a:pt x="12632" y="14"/>
                  </a:lnTo>
                  <a:lnTo>
                    <a:pt x="12593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5" name="Google Shape;1828;p38">
              <a:extLst>
                <a:ext uri="{FF2B5EF4-FFF2-40B4-BE49-F238E27FC236}">
                  <a16:creationId xmlns:a16="http://schemas.microsoft.com/office/drawing/2014/main" id="{0D84CBAF-5C4C-C40F-9614-871A6DFE2BC3}"/>
                </a:ext>
              </a:extLst>
            </p:cNvPr>
            <p:cNvSpPr/>
            <p:nvPr/>
          </p:nvSpPr>
          <p:spPr>
            <a:xfrm>
              <a:off x="2116375" y="3657725"/>
              <a:ext cx="272975" cy="211525"/>
            </a:xfrm>
            <a:custGeom>
              <a:avLst/>
              <a:gdLst/>
              <a:ahLst/>
              <a:cxnLst/>
              <a:rect l="l" t="t" r="r" b="b"/>
              <a:pathLst>
                <a:path w="10919" h="8461" extrusionOk="0">
                  <a:moveTo>
                    <a:pt x="2001" y="0"/>
                  </a:moveTo>
                  <a:lnTo>
                    <a:pt x="1962" y="13"/>
                  </a:lnTo>
                  <a:lnTo>
                    <a:pt x="1909" y="52"/>
                  </a:lnTo>
                  <a:lnTo>
                    <a:pt x="1870" y="92"/>
                  </a:lnTo>
                  <a:lnTo>
                    <a:pt x="1831" y="131"/>
                  </a:lnTo>
                  <a:lnTo>
                    <a:pt x="1792" y="196"/>
                  </a:lnTo>
                  <a:lnTo>
                    <a:pt x="1726" y="327"/>
                  </a:lnTo>
                  <a:lnTo>
                    <a:pt x="1687" y="484"/>
                  </a:lnTo>
                  <a:lnTo>
                    <a:pt x="1674" y="641"/>
                  </a:lnTo>
                  <a:lnTo>
                    <a:pt x="1674" y="719"/>
                  </a:lnTo>
                  <a:lnTo>
                    <a:pt x="1687" y="798"/>
                  </a:lnTo>
                  <a:lnTo>
                    <a:pt x="1399" y="1033"/>
                  </a:lnTo>
                  <a:lnTo>
                    <a:pt x="1151" y="1268"/>
                  </a:lnTo>
                  <a:lnTo>
                    <a:pt x="929" y="1504"/>
                  </a:lnTo>
                  <a:lnTo>
                    <a:pt x="733" y="1726"/>
                  </a:lnTo>
                  <a:lnTo>
                    <a:pt x="550" y="1961"/>
                  </a:lnTo>
                  <a:lnTo>
                    <a:pt x="406" y="2184"/>
                  </a:lnTo>
                  <a:lnTo>
                    <a:pt x="288" y="2393"/>
                  </a:lnTo>
                  <a:lnTo>
                    <a:pt x="183" y="2615"/>
                  </a:lnTo>
                  <a:lnTo>
                    <a:pt x="105" y="2824"/>
                  </a:lnTo>
                  <a:lnTo>
                    <a:pt x="53" y="3034"/>
                  </a:lnTo>
                  <a:lnTo>
                    <a:pt x="13" y="3243"/>
                  </a:lnTo>
                  <a:lnTo>
                    <a:pt x="0" y="3439"/>
                  </a:lnTo>
                  <a:lnTo>
                    <a:pt x="13" y="3635"/>
                  </a:lnTo>
                  <a:lnTo>
                    <a:pt x="40" y="3831"/>
                  </a:lnTo>
                  <a:lnTo>
                    <a:pt x="79" y="4027"/>
                  </a:lnTo>
                  <a:lnTo>
                    <a:pt x="144" y="4210"/>
                  </a:lnTo>
                  <a:lnTo>
                    <a:pt x="223" y="4407"/>
                  </a:lnTo>
                  <a:lnTo>
                    <a:pt x="314" y="4577"/>
                  </a:lnTo>
                  <a:lnTo>
                    <a:pt x="432" y="4760"/>
                  </a:lnTo>
                  <a:lnTo>
                    <a:pt x="563" y="4930"/>
                  </a:lnTo>
                  <a:lnTo>
                    <a:pt x="693" y="5100"/>
                  </a:lnTo>
                  <a:lnTo>
                    <a:pt x="850" y="5270"/>
                  </a:lnTo>
                  <a:lnTo>
                    <a:pt x="1020" y="5427"/>
                  </a:lnTo>
                  <a:lnTo>
                    <a:pt x="1203" y="5583"/>
                  </a:lnTo>
                  <a:lnTo>
                    <a:pt x="1399" y="5740"/>
                  </a:lnTo>
                  <a:lnTo>
                    <a:pt x="1609" y="5897"/>
                  </a:lnTo>
                  <a:lnTo>
                    <a:pt x="1818" y="6041"/>
                  </a:lnTo>
                  <a:lnTo>
                    <a:pt x="2040" y="6185"/>
                  </a:lnTo>
                  <a:lnTo>
                    <a:pt x="2511" y="6460"/>
                  </a:lnTo>
                  <a:lnTo>
                    <a:pt x="3021" y="6721"/>
                  </a:lnTo>
                  <a:lnTo>
                    <a:pt x="3544" y="6956"/>
                  </a:lnTo>
                  <a:lnTo>
                    <a:pt x="4093" y="7179"/>
                  </a:lnTo>
                  <a:lnTo>
                    <a:pt x="4655" y="7388"/>
                  </a:lnTo>
                  <a:lnTo>
                    <a:pt x="5231" y="7571"/>
                  </a:lnTo>
                  <a:lnTo>
                    <a:pt x="5806" y="7754"/>
                  </a:lnTo>
                  <a:lnTo>
                    <a:pt x="6368" y="7898"/>
                  </a:lnTo>
                  <a:lnTo>
                    <a:pt x="6930" y="8042"/>
                  </a:lnTo>
                  <a:lnTo>
                    <a:pt x="7467" y="8159"/>
                  </a:lnTo>
                  <a:lnTo>
                    <a:pt x="7990" y="8251"/>
                  </a:lnTo>
                  <a:lnTo>
                    <a:pt x="8500" y="8342"/>
                  </a:lnTo>
                  <a:lnTo>
                    <a:pt x="8957" y="8395"/>
                  </a:lnTo>
                  <a:lnTo>
                    <a:pt x="9389" y="8434"/>
                  </a:lnTo>
                  <a:lnTo>
                    <a:pt x="9781" y="8460"/>
                  </a:lnTo>
                  <a:lnTo>
                    <a:pt x="10121" y="8460"/>
                  </a:lnTo>
                  <a:lnTo>
                    <a:pt x="10409" y="8447"/>
                  </a:lnTo>
                  <a:lnTo>
                    <a:pt x="10644" y="8408"/>
                  </a:lnTo>
                  <a:lnTo>
                    <a:pt x="10696" y="8382"/>
                  </a:lnTo>
                  <a:lnTo>
                    <a:pt x="10735" y="8342"/>
                  </a:lnTo>
                  <a:lnTo>
                    <a:pt x="10788" y="8290"/>
                  </a:lnTo>
                  <a:lnTo>
                    <a:pt x="10827" y="8225"/>
                  </a:lnTo>
                  <a:lnTo>
                    <a:pt x="10853" y="8146"/>
                  </a:lnTo>
                  <a:lnTo>
                    <a:pt x="10879" y="8068"/>
                  </a:lnTo>
                  <a:lnTo>
                    <a:pt x="10919" y="7885"/>
                  </a:lnTo>
                  <a:lnTo>
                    <a:pt x="10919" y="7702"/>
                  </a:lnTo>
                  <a:lnTo>
                    <a:pt x="10905" y="7623"/>
                  </a:lnTo>
                  <a:lnTo>
                    <a:pt x="10892" y="7545"/>
                  </a:lnTo>
                  <a:lnTo>
                    <a:pt x="10879" y="7466"/>
                  </a:lnTo>
                  <a:lnTo>
                    <a:pt x="10840" y="7414"/>
                  </a:lnTo>
                  <a:lnTo>
                    <a:pt x="10801" y="7362"/>
                  </a:lnTo>
                  <a:lnTo>
                    <a:pt x="10762" y="7322"/>
                  </a:lnTo>
                  <a:lnTo>
                    <a:pt x="10186" y="7048"/>
                  </a:lnTo>
                  <a:lnTo>
                    <a:pt x="9637" y="6734"/>
                  </a:lnTo>
                  <a:lnTo>
                    <a:pt x="9088" y="6394"/>
                  </a:lnTo>
                  <a:lnTo>
                    <a:pt x="8552" y="6041"/>
                  </a:lnTo>
                  <a:lnTo>
                    <a:pt x="8016" y="5675"/>
                  </a:lnTo>
                  <a:lnTo>
                    <a:pt x="7493" y="5270"/>
                  </a:lnTo>
                  <a:lnTo>
                    <a:pt x="6970" y="4864"/>
                  </a:lnTo>
                  <a:lnTo>
                    <a:pt x="6460" y="4420"/>
                  </a:lnTo>
                  <a:lnTo>
                    <a:pt x="5950" y="3975"/>
                  </a:lnTo>
                  <a:lnTo>
                    <a:pt x="5440" y="3504"/>
                  </a:lnTo>
                  <a:lnTo>
                    <a:pt x="4943" y="3021"/>
                  </a:lnTo>
                  <a:lnTo>
                    <a:pt x="4446" y="2537"/>
                  </a:lnTo>
                  <a:lnTo>
                    <a:pt x="3949" y="2027"/>
                  </a:lnTo>
                  <a:lnTo>
                    <a:pt x="3465" y="1504"/>
                  </a:lnTo>
                  <a:lnTo>
                    <a:pt x="2969" y="968"/>
                  </a:lnTo>
                  <a:lnTo>
                    <a:pt x="2485" y="419"/>
                  </a:lnTo>
                  <a:lnTo>
                    <a:pt x="2472" y="327"/>
                  </a:lnTo>
                  <a:lnTo>
                    <a:pt x="2446" y="249"/>
                  </a:lnTo>
                  <a:lnTo>
                    <a:pt x="2406" y="183"/>
                  </a:lnTo>
                  <a:lnTo>
                    <a:pt x="2367" y="131"/>
                  </a:lnTo>
                  <a:lnTo>
                    <a:pt x="2315" y="79"/>
                  </a:lnTo>
                  <a:lnTo>
                    <a:pt x="2262" y="52"/>
                  </a:lnTo>
                  <a:lnTo>
                    <a:pt x="2145" y="52"/>
                  </a:lnTo>
                  <a:lnTo>
                    <a:pt x="2106" y="26"/>
                  </a:lnTo>
                  <a:lnTo>
                    <a:pt x="205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6" name="Google Shape;1829;p38">
              <a:extLst>
                <a:ext uri="{FF2B5EF4-FFF2-40B4-BE49-F238E27FC236}">
                  <a16:creationId xmlns:a16="http://schemas.microsoft.com/office/drawing/2014/main" id="{A7397D76-95FD-548B-BEEB-01E6FEB900BD}"/>
                </a:ext>
              </a:extLst>
            </p:cNvPr>
            <p:cNvSpPr/>
            <p:nvPr/>
          </p:nvSpPr>
          <p:spPr>
            <a:xfrm>
              <a:off x="2057850" y="3870850"/>
              <a:ext cx="213175" cy="176225"/>
            </a:xfrm>
            <a:custGeom>
              <a:avLst/>
              <a:gdLst/>
              <a:ahLst/>
              <a:cxnLst/>
              <a:rect l="l" t="t" r="r" b="b"/>
              <a:pathLst>
                <a:path w="8527" h="7049" extrusionOk="0">
                  <a:moveTo>
                    <a:pt x="1583" y="0"/>
                  </a:moveTo>
                  <a:lnTo>
                    <a:pt x="1557" y="14"/>
                  </a:lnTo>
                  <a:lnTo>
                    <a:pt x="1518" y="40"/>
                  </a:lnTo>
                  <a:lnTo>
                    <a:pt x="1478" y="66"/>
                  </a:lnTo>
                  <a:lnTo>
                    <a:pt x="1413" y="157"/>
                  </a:lnTo>
                  <a:lnTo>
                    <a:pt x="1374" y="275"/>
                  </a:lnTo>
                  <a:lnTo>
                    <a:pt x="1335" y="406"/>
                  </a:lnTo>
                  <a:lnTo>
                    <a:pt x="1321" y="537"/>
                  </a:lnTo>
                  <a:lnTo>
                    <a:pt x="1335" y="667"/>
                  </a:lnTo>
                  <a:lnTo>
                    <a:pt x="1112" y="863"/>
                  </a:lnTo>
                  <a:lnTo>
                    <a:pt x="916" y="1073"/>
                  </a:lnTo>
                  <a:lnTo>
                    <a:pt x="733" y="1269"/>
                  </a:lnTo>
                  <a:lnTo>
                    <a:pt x="576" y="1452"/>
                  </a:lnTo>
                  <a:lnTo>
                    <a:pt x="432" y="1648"/>
                  </a:lnTo>
                  <a:lnTo>
                    <a:pt x="315" y="1831"/>
                  </a:lnTo>
                  <a:lnTo>
                    <a:pt x="223" y="2014"/>
                  </a:lnTo>
                  <a:lnTo>
                    <a:pt x="145" y="2197"/>
                  </a:lnTo>
                  <a:lnTo>
                    <a:pt x="79" y="2380"/>
                  </a:lnTo>
                  <a:lnTo>
                    <a:pt x="40" y="2550"/>
                  </a:lnTo>
                  <a:lnTo>
                    <a:pt x="1" y="2733"/>
                  </a:lnTo>
                  <a:lnTo>
                    <a:pt x="1" y="2890"/>
                  </a:lnTo>
                  <a:lnTo>
                    <a:pt x="1" y="3060"/>
                  </a:lnTo>
                  <a:lnTo>
                    <a:pt x="14" y="3230"/>
                  </a:lnTo>
                  <a:lnTo>
                    <a:pt x="53" y="3387"/>
                  </a:lnTo>
                  <a:lnTo>
                    <a:pt x="105" y="3544"/>
                  </a:lnTo>
                  <a:lnTo>
                    <a:pt x="158" y="3701"/>
                  </a:lnTo>
                  <a:lnTo>
                    <a:pt x="236" y="3845"/>
                  </a:lnTo>
                  <a:lnTo>
                    <a:pt x="328" y="4002"/>
                  </a:lnTo>
                  <a:lnTo>
                    <a:pt x="419" y="4145"/>
                  </a:lnTo>
                  <a:lnTo>
                    <a:pt x="537" y="4289"/>
                  </a:lnTo>
                  <a:lnTo>
                    <a:pt x="655" y="4420"/>
                  </a:lnTo>
                  <a:lnTo>
                    <a:pt x="785" y="4564"/>
                  </a:lnTo>
                  <a:lnTo>
                    <a:pt x="929" y="4695"/>
                  </a:lnTo>
                  <a:lnTo>
                    <a:pt x="1073" y="4812"/>
                  </a:lnTo>
                  <a:lnTo>
                    <a:pt x="1243" y="4943"/>
                  </a:lnTo>
                  <a:lnTo>
                    <a:pt x="1583" y="5178"/>
                  </a:lnTo>
                  <a:lnTo>
                    <a:pt x="1949" y="5414"/>
                  </a:lnTo>
                  <a:lnTo>
                    <a:pt x="2341" y="5623"/>
                  </a:lnTo>
                  <a:lnTo>
                    <a:pt x="2760" y="5819"/>
                  </a:lnTo>
                  <a:lnTo>
                    <a:pt x="3191" y="6002"/>
                  </a:lnTo>
                  <a:lnTo>
                    <a:pt x="3623" y="6172"/>
                  </a:lnTo>
                  <a:lnTo>
                    <a:pt x="4067" y="6329"/>
                  </a:lnTo>
                  <a:lnTo>
                    <a:pt x="4512" y="6473"/>
                  </a:lnTo>
                  <a:lnTo>
                    <a:pt x="4957" y="6604"/>
                  </a:lnTo>
                  <a:lnTo>
                    <a:pt x="5401" y="6708"/>
                  </a:lnTo>
                  <a:lnTo>
                    <a:pt x="5819" y="6800"/>
                  </a:lnTo>
                  <a:lnTo>
                    <a:pt x="6238" y="6891"/>
                  </a:lnTo>
                  <a:lnTo>
                    <a:pt x="6630" y="6944"/>
                  </a:lnTo>
                  <a:lnTo>
                    <a:pt x="6996" y="6996"/>
                  </a:lnTo>
                  <a:lnTo>
                    <a:pt x="7323" y="7035"/>
                  </a:lnTo>
                  <a:lnTo>
                    <a:pt x="7637" y="7048"/>
                  </a:lnTo>
                  <a:lnTo>
                    <a:pt x="7899" y="7048"/>
                  </a:lnTo>
                  <a:lnTo>
                    <a:pt x="8121" y="7022"/>
                  </a:lnTo>
                  <a:lnTo>
                    <a:pt x="8304" y="6996"/>
                  </a:lnTo>
                  <a:lnTo>
                    <a:pt x="8343" y="6970"/>
                  </a:lnTo>
                  <a:lnTo>
                    <a:pt x="8382" y="6944"/>
                  </a:lnTo>
                  <a:lnTo>
                    <a:pt x="8422" y="6891"/>
                  </a:lnTo>
                  <a:lnTo>
                    <a:pt x="8448" y="6839"/>
                  </a:lnTo>
                  <a:lnTo>
                    <a:pt x="8500" y="6708"/>
                  </a:lnTo>
                  <a:lnTo>
                    <a:pt x="8526" y="6564"/>
                  </a:lnTo>
                  <a:lnTo>
                    <a:pt x="8526" y="6408"/>
                  </a:lnTo>
                  <a:lnTo>
                    <a:pt x="8513" y="6264"/>
                  </a:lnTo>
                  <a:lnTo>
                    <a:pt x="8500" y="6211"/>
                  </a:lnTo>
                  <a:lnTo>
                    <a:pt x="8474" y="6159"/>
                  </a:lnTo>
                  <a:lnTo>
                    <a:pt x="8435" y="6120"/>
                  </a:lnTo>
                  <a:lnTo>
                    <a:pt x="8408" y="6094"/>
                  </a:lnTo>
                  <a:lnTo>
                    <a:pt x="7964" y="5858"/>
                  </a:lnTo>
                  <a:lnTo>
                    <a:pt x="7532" y="5597"/>
                  </a:lnTo>
                  <a:lnTo>
                    <a:pt x="7101" y="5322"/>
                  </a:lnTo>
                  <a:lnTo>
                    <a:pt x="6682" y="5021"/>
                  </a:lnTo>
                  <a:lnTo>
                    <a:pt x="6264" y="4721"/>
                  </a:lnTo>
                  <a:lnTo>
                    <a:pt x="5859" y="4381"/>
                  </a:lnTo>
                  <a:lnTo>
                    <a:pt x="5453" y="4041"/>
                  </a:lnTo>
                  <a:lnTo>
                    <a:pt x="5048" y="3688"/>
                  </a:lnTo>
                  <a:lnTo>
                    <a:pt x="4656" y="3309"/>
                  </a:lnTo>
                  <a:lnTo>
                    <a:pt x="4264" y="2916"/>
                  </a:lnTo>
                  <a:lnTo>
                    <a:pt x="3871" y="2524"/>
                  </a:lnTo>
                  <a:lnTo>
                    <a:pt x="3479" y="2106"/>
                  </a:lnTo>
                  <a:lnTo>
                    <a:pt x="3100" y="1674"/>
                  </a:lnTo>
                  <a:lnTo>
                    <a:pt x="2721" y="1243"/>
                  </a:lnTo>
                  <a:lnTo>
                    <a:pt x="1962" y="340"/>
                  </a:lnTo>
                  <a:lnTo>
                    <a:pt x="1949" y="275"/>
                  </a:lnTo>
                  <a:lnTo>
                    <a:pt x="1936" y="210"/>
                  </a:lnTo>
                  <a:lnTo>
                    <a:pt x="1910" y="144"/>
                  </a:lnTo>
                  <a:lnTo>
                    <a:pt x="1871" y="105"/>
                  </a:lnTo>
                  <a:lnTo>
                    <a:pt x="1831" y="66"/>
                  </a:lnTo>
                  <a:lnTo>
                    <a:pt x="1792" y="40"/>
                  </a:lnTo>
                  <a:lnTo>
                    <a:pt x="1701" y="40"/>
                  </a:lnTo>
                  <a:lnTo>
                    <a:pt x="1661" y="14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7" name="Google Shape;1830;p38">
              <a:extLst>
                <a:ext uri="{FF2B5EF4-FFF2-40B4-BE49-F238E27FC236}">
                  <a16:creationId xmlns:a16="http://schemas.microsoft.com/office/drawing/2014/main" id="{E570C79F-4D69-13B5-3534-0AB8653C4B5A}"/>
                </a:ext>
              </a:extLst>
            </p:cNvPr>
            <p:cNvSpPr/>
            <p:nvPr/>
          </p:nvSpPr>
          <p:spPr>
            <a:xfrm>
              <a:off x="2650825" y="2902275"/>
              <a:ext cx="20300" cy="19950"/>
            </a:xfrm>
            <a:custGeom>
              <a:avLst/>
              <a:gdLst/>
              <a:ahLst/>
              <a:cxnLst/>
              <a:rect l="l" t="t" r="r" b="b"/>
              <a:pathLst>
                <a:path w="812" h="798" extrusionOk="0">
                  <a:moveTo>
                    <a:pt x="406" y="0"/>
                  </a:moveTo>
                  <a:lnTo>
                    <a:pt x="328" y="13"/>
                  </a:lnTo>
                  <a:lnTo>
                    <a:pt x="249" y="27"/>
                  </a:lnTo>
                  <a:lnTo>
                    <a:pt x="184" y="66"/>
                  </a:lnTo>
                  <a:lnTo>
                    <a:pt x="119" y="118"/>
                  </a:lnTo>
                  <a:lnTo>
                    <a:pt x="66" y="170"/>
                  </a:lnTo>
                  <a:lnTo>
                    <a:pt x="40" y="249"/>
                  </a:lnTo>
                  <a:lnTo>
                    <a:pt x="14" y="314"/>
                  </a:lnTo>
                  <a:lnTo>
                    <a:pt x="1" y="406"/>
                  </a:lnTo>
                  <a:lnTo>
                    <a:pt x="14" y="484"/>
                  </a:lnTo>
                  <a:lnTo>
                    <a:pt x="40" y="563"/>
                  </a:lnTo>
                  <a:lnTo>
                    <a:pt x="66" y="628"/>
                  </a:lnTo>
                  <a:lnTo>
                    <a:pt x="119" y="680"/>
                  </a:lnTo>
                  <a:lnTo>
                    <a:pt x="184" y="733"/>
                  </a:lnTo>
                  <a:lnTo>
                    <a:pt x="249" y="772"/>
                  </a:lnTo>
                  <a:lnTo>
                    <a:pt x="328" y="798"/>
                  </a:lnTo>
                  <a:lnTo>
                    <a:pt x="485" y="798"/>
                  </a:lnTo>
                  <a:lnTo>
                    <a:pt x="563" y="772"/>
                  </a:lnTo>
                  <a:lnTo>
                    <a:pt x="629" y="733"/>
                  </a:lnTo>
                  <a:lnTo>
                    <a:pt x="694" y="680"/>
                  </a:lnTo>
                  <a:lnTo>
                    <a:pt x="733" y="628"/>
                  </a:lnTo>
                  <a:lnTo>
                    <a:pt x="772" y="563"/>
                  </a:lnTo>
                  <a:lnTo>
                    <a:pt x="799" y="484"/>
                  </a:lnTo>
                  <a:lnTo>
                    <a:pt x="812" y="406"/>
                  </a:lnTo>
                  <a:lnTo>
                    <a:pt x="799" y="314"/>
                  </a:lnTo>
                  <a:lnTo>
                    <a:pt x="772" y="249"/>
                  </a:lnTo>
                  <a:lnTo>
                    <a:pt x="733" y="170"/>
                  </a:lnTo>
                  <a:lnTo>
                    <a:pt x="694" y="118"/>
                  </a:lnTo>
                  <a:lnTo>
                    <a:pt x="629" y="66"/>
                  </a:lnTo>
                  <a:lnTo>
                    <a:pt x="563" y="27"/>
                  </a:lnTo>
                  <a:lnTo>
                    <a:pt x="485" y="1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8" name="Google Shape;1831;p38">
              <a:extLst>
                <a:ext uri="{FF2B5EF4-FFF2-40B4-BE49-F238E27FC236}">
                  <a16:creationId xmlns:a16="http://schemas.microsoft.com/office/drawing/2014/main" id="{BF97C1B9-803C-6941-4341-E813F167D7CA}"/>
                </a:ext>
              </a:extLst>
            </p:cNvPr>
            <p:cNvSpPr/>
            <p:nvPr/>
          </p:nvSpPr>
          <p:spPr>
            <a:xfrm>
              <a:off x="2660975" y="2972550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lnTo>
                    <a:pt x="484" y="14"/>
                  </a:lnTo>
                  <a:lnTo>
                    <a:pt x="366" y="40"/>
                  </a:lnTo>
                  <a:lnTo>
                    <a:pt x="262" y="105"/>
                  </a:lnTo>
                  <a:lnTo>
                    <a:pt x="170" y="171"/>
                  </a:lnTo>
                  <a:lnTo>
                    <a:pt x="105" y="262"/>
                  </a:lnTo>
                  <a:lnTo>
                    <a:pt x="53" y="367"/>
                  </a:lnTo>
                  <a:lnTo>
                    <a:pt x="13" y="484"/>
                  </a:lnTo>
                  <a:lnTo>
                    <a:pt x="0" y="602"/>
                  </a:lnTo>
                  <a:lnTo>
                    <a:pt x="13" y="720"/>
                  </a:lnTo>
                  <a:lnTo>
                    <a:pt x="53" y="837"/>
                  </a:lnTo>
                  <a:lnTo>
                    <a:pt x="105" y="942"/>
                  </a:lnTo>
                  <a:lnTo>
                    <a:pt x="170" y="1021"/>
                  </a:lnTo>
                  <a:lnTo>
                    <a:pt x="262" y="1099"/>
                  </a:lnTo>
                  <a:lnTo>
                    <a:pt x="366" y="1151"/>
                  </a:lnTo>
                  <a:lnTo>
                    <a:pt x="484" y="1191"/>
                  </a:lnTo>
                  <a:lnTo>
                    <a:pt x="602" y="1204"/>
                  </a:lnTo>
                  <a:lnTo>
                    <a:pt x="719" y="1191"/>
                  </a:lnTo>
                  <a:lnTo>
                    <a:pt x="837" y="1151"/>
                  </a:lnTo>
                  <a:lnTo>
                    <a:pt x="942" y="1099"/>
                  </a:lnTo>
                  <a:lnTo>
                    <a:pt x="1020" y="1021"/>
                  </a:lnTo>
                  <a:lnTo>
                    <a:pt x="1099" y="942"/>
                  </a:lnTo>
                  <a:lnTo>
                    <a:pt x="1151" y="837"/>
                  </a:lnTo>
                  <a:lnTo>
                    <a:pt x="1190" y="720"/>
                  </a:lnTo>
                  <a:lnTo>
                    <a:pt x="1203" y="602"/>
                  </a:lnTo>
                  <a:lnTo>
                    <a:pt x="1190" y="484"/>
                  </a:lnTo>
                  <a:lnTo>
                    <a:pt x="1151" y="367"/>
                  </a:lnTo>
                  <a:lnTo>
                    <a:pt x="1099" y="262"/>
                  </a:lnTo>
                  <a:lnTo>
                    <a:pt x="1020" y="171"/>
                  </a:lnTo>
                  <a:lnTo>
                    <a:pt x="942" y="105"/>
                  </a:lnTo>
                  <a:lnTo>
                    <a:pt x="837" y="40"/>
                  </a:lnTo>
                  <a:lnTo>
                    <a:pt x="719" y="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9" name="Google Shape;1832;p38">
              <a:extLst>
                <a:ext uri="{FF2B5EF4-FFF2-40B4-BE49-F238E27FC236}">
                  <a16:creationId xmlns:a16="http://schemas.microsoft.com/office/drawing/2014/main" id="{FE410F40-BDDE-064C-747C-5995CA011140}"/>
                </a:ext>
              </a:extLst>
            </p:cNvPr>
            <p:cNvSpPr/>
            <p:nvPr/>
          </p:nvSpPr>
          <p:spPr>
            <a:xfrm>
              <a:off x="2721125" y="2942475"/>
              <a:ext cx="40225" cy="19975"/>
            </a:xfrm>
            <a:custGeom>
              <a:avLst/>
              <a:gdLst/>
              <a:ahLst/>
              <a:cxnLst/>
              <a:rect l="l" t="t" r="r" b="b"/>
              <a:pathLst>
                <a:path w="1609" h="799" extrusionOk="0">
                  <a:moveTo>
                    <a:pt x="641" y="1"/>
                  </a:moveTo>
                  <a:lnTo>
                    <a:pt x="484" y="27"/>
                  </a:lnTo>
                  <a:lnTo>
                    <a:pt x="353" y="66"/>
                  </a:lnTo>
                  <a:lnTo>
                    <a:pt x="236" y="118"/>
                  </a:lnTo>
                  <a:lnTo>
                    <a:pt x="131" y="171"/>
                  </a:lnTo>
                  <a:lnTo>
                    <a:pt x="66" y="236"/>
                  </a:lnTo>
                  <a:lnTo>
                    <a:pt x="13" y="314"/>
                  </a:lnTo>
                  <a:lnTo>
                    <a:pt x="0" y="354"/>
                  </a:lnTo>
                  <a:lnTo>
                    <a:pt x="0" y="393"/>
                  </a:lnTo>
                  <a:lnTo>
                    <a:pt x="0" y="445"/>
                  </a:lnTo>
                  <a:lnTo>
                    <a:pt x="13" y="484"/>
                  </a:lnTo>
                  <a:lnTo>
                    <a:pt x="66" y="550"/>
                  </a:lnTo>
                  <a:lnTo>
                    <a:pt x="131" y="628"/>
                  </a:lnTo>
                  <a:lnTo>
                    <a:pt x="236" y="681"/>
                  </a:lnTo>
                  <a:lnTo>
                    <a:pt x="353" y="733"/>
                  </a:lnTo>
                  <a:lnTo>
                    <a:pt x="484" y="772"/>
                  </a:lnTo>
                  <a:lnTo>
                    <a:pt x="641" y="785"/>
                  </a:lnTo>
                  <a:lnTo>
                    <a:pt x="798" y="798"/>
                  </a:lnTo>
                  <a:lnTo>
                    <a:pt x="968" y="785"/>
                  </a:lnTo>
                  <a:lnTo>
                    <a:pt x="1112" y="772"/>
                  </a:lnTo>
                  <a:lnTo>
                    <a:pt x="1255" y="733"/>
                  </a:lnTo>
                  <a:lnTo>
                    <a:pt x="1373" y="681"/>
                  </a:lnTo>
                  <a:lnTo>
                    <a:pt x="1465" y="628"/>
                  </a:lnTo>
                  <a:lnTo>
                    <a:pt x="1543" y="550"/>
                  </a:lnTo>
                  <a:lnTo>
                    <a:pt x="1595" y="484"/>
                  </a:lnTo>
                  <a:lnTo>
                    <a:pt x="1595" y="445"/>
                  </a:lnTo>
                  <a:lnTo>
                    <a:pt x="1609" y="393"/>
                  </a:lnTo>
                  <a:lnTo>
                    <a:pt x="1595" y="354"/>
                  </a:lnTo>
                  <a:lnTo>
                    <a:pt x="1595" y="314"/>
                  </a:lnTo>
                  <a:lnTo>
                    <a:pt x="1543" y="236"/>
                  </a:lnTo>
                  <a:lnTo>
                    <a:pt x="1465" y="171"/>
                  </a:lnTo>
                  <a:lnTo>
                    <a:pt x="1373" y="118"/>
                  </a:lnTo>
                  <a:lnTo>
                    <a:pt x="1255" y="66"/>
                  </a:lnTo>
                  <a:lnTo>
                    <a:pt x="1112" y="2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0" name="Google Shape;1833;p38">
              <a:extLst>
                <a:ext uri="{FF2B5EF4-FFF2-40B4-BE49-F238E27FC236}">
                  <a16:creationId xmlns:a16="http://schemas.microsoft.com/office/drawing/2014/main" id="{1DF73963-222D-0847-8C5C-40E2DDEC922F}"/>
                </a:ext>
              </a:extLst>
            </p:cNvPr>
            <p:cNvSpPr/>
            <p:nvPr/>
          </p:nvSpPr>
          <p:spPr>
            <a:xfrm>
              <a:off x="2851550" y="2962425"/>
              <a:ext cx="30100" cy="19950"/>
            </a:xfrm>
            <a:custGeom>
              <a:avLst/>
              <a:gdLst/>
              <a:ahLst/>
              <a:cxnLst/>
              <a:rect l="l" t="t" r="r" b="b"/>
              <a:pathLst>
                <a:path w="1204" h="798" extrusionOk="0">
                  <a:moveTo>
                    <a:pt x="602" y="0"/>
                  </a:moveTo>
                  <a:lnTo>
                    <a:pt x="484" y="13"/>
                  </a:lnTo>
                  <a:lnTo>
                    <a:pt x="367" y="26"/>
                  </a:lnTo>
                  <a:lnTo>
                    <a:pt x="262" y="66"/>
                  </a:lnTo>
                  <a:lnTo>
                    <a:pt x="170" y="118"/>
                  </a:lnTo>
                  <a:lnTo>
                    <a:pt x="105" y="183"/>
                  </a:lnTo>
                  <a:lnTo>
                    <a:pt x="53" y="249"/>
                  </a:lnTo>
                  <a:lnTo>
                    <a:pt x="13" y="327"/>
                  </a:lnTo>
                  <a:lnTo>
                    <a:pt x="0" y="406"/>
                  </a:lnTo>
                  <a:lnTo>
                    <a:pt x="13" y="484"/>
                  </a:lnTo>
                  <a:lnTo>
                    <a:pt x="53" y="563"/>
                  </a:lnTo>
                  <a:lnTo>
                    <a:pt x="105" y="628"/>
                  </a:lnTo>
                  <a:lnTo>
                    <a:pt x="170" y="680"/>
                  </a:lnTo>
                  <a:lnTo>
                    <a:pt x="262" y="733"/>
                  </a:lnTo>
                  <a:lnTo>
                    <a:pt x="367" y="772"/>
                  </a:lnTo>
                  <a:lnTo>
                    <a:pt x="484" y="798"/>
                  </a:lnTo>
                  <a:lnTo>
                    <a:pt x="720" y="798"/>
                  </a:lnTo>
                  <a:lnTo>
                    <a:pt x="837" y="772"/>
                  </a:lnTo>
                  <a:lnTo>
                    <a:pt x="942" y="733"/>
                  </a:lnTo>
                  <a:lnTo>
                    <a:pt x="1033" y="680"/>
                  </a:lnTo>
                  <a:lnTo>
                    <a:pt x="1099" y="628"/>
                  </a:lnTo>
                  <a:lnTo>
                    <a:pt x="1151" y="563"/>
                  </a:lnTo>
                  <a:lnTo>
                    <a:pt x="1190" y="484"/>
                  </a:lnTo>
                  <a:lnTo>
                    <a:pt x="1203" y="406"/>
                  </a:lnTo>
                  <a:lnTo>
                    <a:pt x="1190" y="327"/>
                  </a:lnTo>
                  <a:lnTo>
                    <a:pt x="1151" y="249"/>
                  </a:lnTo>
                  <a:lnTo>
                    <a:pt x="1099" y="183"/>
                  </a:lnTo>
                  <a:lnTo>
                    <a:pt x="1033" y="118"/>
                  </a:lnTo>
                  <a:lnTo>
                    <a:pt x="942" y="66"/>
                  </a:lnTo>
                  <a:lnTo>
                    <a:pt x="837" y="26"/>
                  </a:lnTo>
                  <a:lnTo>
                    <a:pt x="720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1" name="Google Shape;1834;p38">
              <a:extLst>
                <a:ext uri="{FF2B5EF4-FFF2-40B4-BE49-F238E27FC236}">
                  <a16:creationId xmlns:a16="http://schemas.microsoft.com/office/drawing/2014/main" id="{7E67081E-152E-F4F8-E82A-1E40387F36D2}"/>
                </a:ext>
              </a:extLst>
            </p:cNvPr>
            <p:cNvSpPr/>
            <p:nvPr/>
          </p:nvSpPr>
          <p:spPr>
            <a:xfrm>
              <a:off x="2928050" y="2982350"/>
              <a:ext cx="37600" cy="20300"/>
            </a:xfrm>
            <a:custGeom>
              <a:avLst/>
              <a:gdLst/>
              <a:ahLst/>
              <a:cxnLst/>
              <a:rect l="l" t="t" r="r" b="b"/>
              <a:pathLst>
                <a:path w="1504" h="812" extrusionOk="0">
                  <a:moveTo>
                    <a:pt x="745" y="1"/>
                  </a:moveTo>
                  <a:lnTo>
                    <a:pt x="602" y="14"/>
                  </a:lnTo>
                  <a:lnTo>
                    <a:pt x="458" y="40"/>
                  </a:lnTo>
                  <a:lnTo>
                    <a:pt x="327" y="79"/>
                  </a:lnTo>
                  <a:lnTo>
                    <a:pt x="222" y="119"/>
                  </a:lnTo>
                  <a:lnTo>
                    <a:pt x="131" y="184"/>
                  </a:lnTo>
                  <a:lnTo>
                    <a:pt x="52" y="249"/>
                  </a:lnTo>
                  <a:lnTo>
                    <a:pt x="13" y="328"/>
                  </a:lnTo>
                  <a:lnTo>
                    <a:pt x="0" y="406"/>
                  </a:lnTo>
                  <a:lnTo>
                    <a:pt x="13" y="485"/>
                  </a:lnTo>
                  <a:lnTo>
                    <a:pt x="52" y="563"/>
                  </a:lnTo>
                  <a:lnTo>
                    <a:pt x="131" y="629"/>
                  </a:lnTo>
                  <a:lnTo>
                    <a:pt x="222" y="694"/>
                  </a:lnTo>
                  <a:lnTo>
                    <a:pt x="327" y="746"/>
                  </a:lnTo>
                  <a:lnTo>
                    <a:pt x="458" y="772"/>
                  </a:lnTo>
                  <a:lnTo>
                    <a:pt x="602" y="799"/>
                  </a:lnTo>
                  <a:lnTo>
                    <a:pt x="745" y="812"/>
                  </a:lnTo>
                  <a:lnTo>
                    <a:pt x="902" y="799"/>
                  </a:lnTo>
                  <a:lnTo>
                    <a:pt x="1046" y="772"/>
                  </a:lnTo>
                  <a:lnTo>
                    <a:pt x="1177" y="746"/>
                  </a:lnTo>
                  <a:lnTo>
                    <a:pt x="1281" y="694"/>
                  </a:lnTo>
                  <a:lnTo>
                    <a:pt x="1373" y="629"/>
                  </a:lnTo>
                  <a:lnTo>
                    <a:pt x="1438" y="563"/>
                  </a:lnTo>
                  <a:lnTo>
                    <a:pt x="1491" y="485"/>
                  </a:lnTo>
                  <a:lnTo>
                    <a:pt x="1504" y="406"/>
                  </a:lnTo>
                  <a:lnTo>
                    <a:pt x="1491" y="328"/>
                  </a:lnTo>
                  <a:lnTo>
                    <a:pt x="1438" y="249"/>
                  </a:lnTo>
                  <a:lnTo>
                    <a:pt x="1373" y="184"/>
                  </a:lnTo>
                  <a:lnTo>
                    <a:pt x="1281" y="119"/>
                  </a:lnTo>
                  <a:lnTo>
                    <a:pt x="1177" y="79"/>
                  </a:lnTo>
                  <a:lnTo>
                    <a:pt x="1046" y="40"/>
                  </a:lnTo>
                  <a:lnTo>
                    <a:pt x="902" y="1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2" name="Google Shape;1835;p38">
              <a:extLst>
                <a:ext uri="{FF2B5EF4-FFF2-40B4-BE49-F238E27FC236}">
                  <a16:creationId xmlns:a16="http://schemas.microsoft.com/office/drawing/2014/main" id="{B68BAF4A-DDDB-5355-60F0-B2E6D133411F}"/>
                </a:ext>
              </a:extLst>
            </p:cNvPr>
            <p:cNvSpPr/>
            <p:nvPr/>
          </p:nvSpPr>
          <p:spPr>
            <a:xfrm>
              <a:off x="2911700" y="3052650"/>
              <a:ext cx="30100" cy="20275"/>
            </a:xfrm>
            <a:custGeom>
              <a:avLst/>
              <a:gdLst/>
              <a:ahLst/>
              <a:cxnLst/>
              <a:rect l="l" t="t" r="r" b="b"/>
              <a:pathLst>
                <a:path w="1204" h="811" extrusionOk="0">
                  <a:moveTo>
                    <a:pt x="602" y="0"/>
                  </a:moveTo>
                  <a:lnTo>
                    <a:pt x="484" y="13"/>
                  </a:lnTo>
                  <a:lnTo>
                    <a:pt x="366" y="39"/>
                  </a:lnTo>
                  <a:lnTo>
                    <a:pt x="262" y="66"/>
                  </a:lnTo>
                  <a:lnTo>
                    <a:pt x="183" y="118"/>
                  </a:lnTo>
                  <a:lnTo>
                    <a:pt x="105" y="183"/>
                  </a:lnTo>
                  <a:lnTo>
                    <a:pt x="53" y="249"/>
                  </a:lnTo>
                  <a:lnTo>
                    <a:pt x="13" y="327"/>
                  </a:lnTo>
                  <a:lnTo>
                    <a:pt x="0" y="405"/>
                  </a:lnTo>
                  <a:lnTo>
                    <a:pt x="13" y="484"/>
                  </a:lnTo>
                  <a:lnTo>
                    <a:pt x="53" y="562"/>
                  </a:lnTo>
                  <a:lnTo>
                    <a:pt x="105" y="628"/>
                  </a:lnTo>
                  <a:lnTo>
                    <a:pt x="183" y="693"/>
                  </a:lnTo>
                  <a:lnTo>
                    <a:pt x="262" y="732"/>
                  </a:lnTo>
                  <a:lnTo>
                    <a:pt x="366" y="772"/>
                  </a:lnTo>
                  <a:lnTo>
                    <a:pt x="484" y="798"/>
                  </a:lnTo>
                  <a:lnTo>
                    <a:pt x="602" y="811"/>
                  </a:lnTo>
                  <a:lnTo>
                    <a:pt x="719" y="798"/>
                  </a:lnTo>
                  <a:lnTo>
                    <a:pt x="837" y="772"/>
                  </a:lnTo>
                  <a:lnTo>
                    <a:pt x="942" y="732"/>
                  </a:lnTo>
                  <a:lnTo>
                    <a:pt x="1033" y="693"/>
                  </a:lnTo>
                  <a:lnTo>
                    <a:pt x="1099" y="628"/>
                  </a:lnTo>
                  <a:lnTo>
                    <a:pt x="1151" y="562"/>
                  </a:lnTo>
                  <a:lnTo>
                    <a:pt x="1190" y="484"/>
                  </a:lnTo>
                  <a:lnTo>
                    <a:pt x="1203" y="405"/>
                  </a:lnTo>
                  <a:lnTo>
                    <a:pt x="1190" y="327"/>
                  </a:lnTo>
                  <a:lnTo>
                    <a:pt x="1151" y="249"/>
                  </a:lnTo>
                  <a:lnTo>
                    <a:pt x="1099" y="183"/>
                  </a:lnTo>
                  <a:lnTo>
                    <a:pt x="1033" y="118"/>
                  </a:lnTo>
                  <a:lnTo>
                    <a:pt x="942" y="66"/>
                  </a:lnTo>
                  <a:lnTo>
                    <a:pt x="837" y="39"/>
                  </a:lnTo>
                  <a:lnTo>
                    <a:pt x="719" y="13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3" name="Google Shape;1836;p38">
              <a:extLst>
                <a:ext uri="{FF2B5EF4-FFF2-40B4-BE49-F238E27FC236}">
                  <a16:creationId xmlns:a16="http://schemas.microsoft.com/office/drawing/2014/main" id="{98026CD9-53BB-CBB2-8B79-0360FCBA1D32}"/>
                </a:ext>
              </a:extLst>
            </p:cNvPr>
            <p:cNvSpPr/>
            <p:nvPr/>
          </p:nvSpPr>
          <p:spPr>
            <a:xfrm>
              <a:off x="2861675" y="3012425"/>
              <a:ext cx="39900" cy="30425"/>
            </a:xfrm>
            <a:custGeom>
              <a:avLst/>
              <a:gdLst/>
              <a:ahLst/>
              <a:cxnLst/>
              <a:rect l="l" t="t" r="r" b="b"/>
              <a:pathLst>
                <a:path w="1596" h="1217" extrusionOk="0">
                  <a:moveTo>
                    <a:pt x="798" y="1"/>
                  </a:moveTo>
                  <a:lnTo>
                    <a:pt x="641" y="14"/>
                  </a:lnTo>
                  <a:lnTo>
                    <a:pt x="485" y="53"/>
                  </a:lnTo>
                  <a:lnTo>
                    <a:pt x="354" y="105"/>
                  </a:lnTo>
                  <a:lnTo>
                    <a:pt x="236" y="184"/>
                  </a:lnTo>
                  <a:lnTo>
                    <a:pt x="131" y="275"/>
                  </a:lnTo>
                  <a:lnTo>
                    <a:pt x="53" y="380"/>
                  </a:lnTo>
                  <a:lnTo>
                    <a:pt x="14" y="485"/>
                  </a:lnTo>
                  <a:lnTo>
                    <a:pt x="1" y="550"/>
                  </a:lnTo>
                  <a:lnTo>
                    <a:pt x="1" y="615"/>
                  </a:lnTo>
                  <a:lnTo>
                    <a:pt x="1" y="668"/>
                  </a:lnTo>
                  <a:lnTo>
                    <a:pt x="14" y="733"/>
                  </a:lnTo>
                  <a:lnTo>
                    <a:pt x="53" y="838"/>
                  </a:lnTo>
                  <a:lnTo>
                    <a:pt x="131" y="942"/>
                  </a:lnTo>
                  <a:lnTo>
                    <a:pt x="236" y="1034"/>
                  </a:lnTo>
                  <a:lnTo>
                    <a:pt x="354" y="1112"/>
                  </a:lnTo>
                  <a:lnTo>
                    <a:pt x="485" y="1165"/>
                  </a:lnTo>
                  <a:lnTo>
                    <a:pt x="641" y="1204"/>
                  </a:lnTo>
                  <a:lnTo>
                    <a:pt x="798" y="1217"/>
                  </a:lnTo>
                  <a:lnTo>
                    <a:pt x="955" y="1204"/>
                  </a:lnTo>
                  <a:lnTo>
                    <a:pt x="1112" y="1165"/>
                  </a:lnTo>
                  <a:lnTo>
                    <a:pt x="1243" y="1112"/>
                  </a:lnTo>
                  <a:lnTo>
                    <a:pt x="1361" y="1034"/>
                  </a:lnTo>
                  <a:lnTo>
                    <a:pt x="1465" y="942"/>
                  </a:lnTo>
                  <a:lnTo>
                    <a:pt x="1544" y="838"/>
                  </a:lnTo>
                  <a:lnTo>
                    <a:pt x="1583" y="733"/>
                  </a:lnTo>
                  <a:lnTo>
                    <a:pt x="1596" y="668"/>
                  </a:lnTo>
                  <a:lnTo>
                    <a:pt x="1596" y="615"/>
                  </a:lnTo>
                  <a:lnTo>
                    <a:pt x="1596" y="550"/>
                  </a:lnTo>
                  <a:lnTo>
                    <a:pt x="1583" y="485"/>
                  </a:lnTo>
                  <a:lnTo>
                    <a:pt x="1544" y="380"/>
                  </a:lnTo>
                  <a:lnTo>
                    <a:pt x="1465" y="275"/>
                  </a:lnTo>
                  <a:lnTo>
                    <a:pt x="1361" y="184"/>
                  </a:lnTo>
                  <a:lnTo>
                    <a:pt x="1243" y="105"/>
                  </a:lnTo>
                  <a:lnTo>
                    <a:pt x="1112" y="53"/>
                  </a:lnTo>
                  <a:lnTo>
                    <a:pt x="955" y="14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Google Shape;332;p18">
            <a:extLst>
              <a:ext uri="{FF2B5EF4-FFF2-40B4-BE49-F238E27FC236}">
                <a16:creationId xmlns:a16="http://schemas.microsoft.com/office/drawing/2014/main" id="{0DDFD885-6D17-3B4B-9E7C-6FC02C85CB29}"/>
              </a:ext>
            </a:extLst>
          </p:cNvPr>
          <p:cNvSpPr/>
          <p:nvPr/>
        </p:nvSpPr>
        <p:spPr>
          <a:xfrm>
            <a:off x="1812232" y="453251"/>
            <a:ext cx="5251150" cy="2502676"/>
          </a:xfrm>
          <a:custGeom>
            <a:avLst/>
            <a:gdLst/>
            <a:ahLst/>
            <a:cxnLst/>
            <a:rect l="l" t="t" r="r" b="b"/>
            <a:pathLst>
              <a:path w="83643" h="52256" extrusionOk="0">
                <a:moveTo>
                  <a:pt x="69617" y="0"/>
                </a:moveTo>
                <a:lnTo>
                  <a:pt x="69617" y="0"/>
                </a:lnTo>
                <a:lnTo>
                  <a:pt x="69935" y="0"/>
                </a:lnTo>
                <a:lnTo>
                  <a:pt x="70262" y="18"/>
                </a:lnTo>
                <a:lnTo>
                  <a:pt x="70580" y="45"/>
                </a:lnTo>
                <a:lnTo>
                  <a:pt x="70908" y="82"/>
                </a:lnTo>
                <a:lnTo>
                  <a:pt x="71226" y="136"/>
                </a:lnTo>
                <a:lnTo>
                  <a:pt x="71544" y="191"/>
                </a:lnTo>
                <a:lnTo>
                  <a:pt x="71871" y="255"/>
                </a:lnTo>
                <a:lnTo>
                  <a:pt x="72189" y="336"/>
                </a:lnTo>
                <a:lnTo>
                  <a:pt x="72507" y="427"/>
                </a:lnTo>
                <a:lnTo>
                  <a:pt x="72826" y="518"/>
                </a:lnTo>
                <a:lnTo>
                  <a:pt x="73144" y="627"/>
                </a:lnTo>
                <a:lnTo>
                  <a:pt x="73453" y="736"/>
                </a:lnTo>
                <a:lnTo>
                  <a:pt x="73771" y="864"/>
                </a:lnTo>
                <a:lnTo>
                  <a:pt x="74080" y="991"/>
                </a:lnTo>
                <a:lnTo>
                  <a:pt x="74389" y="1136"/>
                </a:lnTo>
                <a:lnTo>
                  <a:pt x="74698" y="1282"/>
                </a:lnTo>
                <a:lnTo>
                  <a:pt x="75007" y="1436"/>
                </a:lnTo>
                <a:lnTo>
                  <a:pt x="75307" y="1600"/>
                </a:lnTo>
                <a:lnTo>
                  <a:pt x="75607" y="1772"/>
                </a:lnTo>
                <a:lnTo>
                  <a:pt x="75907" y="1954"/>
                </a:lnTo>
                <a:lnTo>
                  <a:pt x="76198" y="2136"/>
                </a:lnTo>
                <a:lnTo>
                  <a:pt x="76489" y="2327"/>
                </a:lnTo>
                <a:lnTo>
                  <a:pt x="76779" y="2527"/>
                </a:lnTo>
                <a:lnTo>
                  <a:pt x="77061" y="2736"/>
                </a:lnTo>
                <a:lnTo>
                  <a:pt x="77343" y="2945"/>
                </a:lnTo>
                <a:lnTo>
                  <a:pt x="77625" y="3163"/>
                </a:lnTo>
                <a:lnTo>
                  <a:pt x="77897" y="3390"/>
                </a:lnTo>
                <a:lnTo>
                  <a:pt x="78170" y="3618"/>
                </a:lnTo>
                <a:lnTo>
                  <a:pt x="78434" y="3854"/>
                </a:lnTo>
                <a:lnTo>
                  <a:pt x="78688" y="4090"/>
                </a:lnTo>
                <a:lnTo>
                  <a:pt x="78943" y="4336"/>
                </a:lnTo>
                <a:lnTo>
                  <a:pt x="79197" y="4590"/>
                </a:lnTo>
                <a:lnTo>
                  <a:pt x="79443" y="4845"/>
                </a:lnTo>
                <a:lnTo>
                  <a:pt x="79688" y="5099"/>
                </a:lnTo>
                <a:lnTo>
                  <a:pt x="79915" y="5363"/>
                </a:lnTo>
                <a:lnTo>
                  <a:pt x="80152" y="5636"/>
                </a:lnTo>
                <a:lnTo>
                  <a:pt x="80370" y="5908"/>
                </a:lnTo>
                <a:lnTo>
                  <a:pt x="80588" y="6181"/>
                </a:lnTo>
                <a:lnTo>
                  <a:pt x="80806" y="6463"/>
                </a:lnTo>
                <a:lnTo>
                  <a:pt x="81006" y="6744"/>
                </a:lnTo>
                <a:lnTo>
                  <a:pt x="81206" y="7035"/>
                </a:lnTo>
                <a:lnTo>
                  <a:pt x="81397" y="7317"/>
                </a:lnTo>
                <a:lnTo>
                  <a:pt x="81588" y="7608"/>
                </a:lnTo>
                <a:lnTo>
                  <a:pt x="81770" y="7908"/>
                </a:lnTo>
                <a:lnTo>
                  <a:pt x="81942" y="8199"/>
                </a:lnTo>
                <a:lnTo>
                  <a:pt x="82106" y="8499"/>
                </a:lnTo>
                <a:lnTo>
                  <a:pt x="82260" y="8799"/>
                </a:lnTo>
                <a:lnTo>
                  <a:pt x="82415" y="9108"/>
                </a:lnTo>
                <a:lnTo>
                  <a:pt x="82551" y="9408"/>
                </a:lnTo>
                <a:lnTo>
                  <a:pt x="82688" y="9717"/>
                </a:lnTo>
                <a:lnTo>
                  <a:pt x="82815" y="10017"/>
                </a:lnTo>
                <a:lnTo>
                  <a:pt x="82933" y="10326"/>
                </a:lnTo>
                <a:lnTo>
                  <a:pt x="83042" y="10635"/>
                </a:lnTo>
                <a:lnTo>
                  <a:pt x="83142" y="10944"/>
                </a:lnTo>
                <a:lnTo>
                  <a:pt x="83233" y="11253"/>
                </a:lnTo>
                <a:lnTo>
                  <a:pt x="83315" y="11562"/>
                </a:lnTo>
                <a:lnTo>
                  <a:pt x="83388" y="11871"/>
                </a:lnTo>
                <a:lnTo>
                  <a:pt x="83451" y="12180"/>
                </a:lnTo>
                <a:lnTo>
                  <a:pt x="83506" y="12489"/>
                </a:lnTo>
                <a:lnTo>
                  <a:pt x="83551" y="12798"/>
                </a:lnTo>
                <a:lnTo>
                  <a:pt x="83588" y="13107"/>
                </a:lnTo>
                <a:lnTo>
                  <a:pt x="83615" y="13407"/>
                </a:lnTo>
                <a:lnTo>
                  <a:pt x="83633" y="13716"/>
                </a:lnTo>
                <a:lnTo>
                  <a:pt x="83642" y="14016"/>
                </a:lnTo>
                <a:lnTo>
                  <a:pt x="83642" y="14016"/>
                </a:lnTo>
                <a:lnTo>
                  <a:pt x="83633" y="14616"/>
                </a:lnTo>
                <a:lnTo>
                  <a:pt x="83606" y="15189"/>
                </a:lnTo>
                <a:lnTo>
                  <a:pt x="83569" y="15752"/>
                </a:lnTo>
                <a:lnTo>
                  <a:pt x="83506" y="16288"/>
                </a:lnTo>
                <a:lnTo>
                  <a:pt x="83442" y="16816"/>
                </a:lnTo>
                <a:lnTo>
                  <a:pt x="83351" y="17325"/>
                </a:lnTo>
                <a:lnTo>
                  <a:pt x="83251" y="17815"/>
                </a:lnTo>
                <a:lnTo>
                  <a:pt x="83133" y="18288"/>
                </a:lnTo>
                <a:lnTo>
                  <a:pt x="83006" y="18752"/>
                </a:lnTo>
                <a:lnTo>
                  <a:pt x="82860" y="19197"/>
                </a:lnTo>
                <a:lnTo>
                  <a:pt x="82706" y="19624"/>
                </a:lnTo>
                <a:lnTo>
                  <a:pt x="82533" y="20042"/>
                </a:lnTo>
                <a:lnTo>
                  <a:pt x="82351" y="20451"/>
                </a:lnTo>
                <a:lnTo>
                  <a:pt x="82151" y="20833"/>
                </a:lnTo>
                <a:lnTo>
                  <a:pt x="81942" y="21215"/>
                </a:lnTo>
                <a:lnTo>
                  <a:pt x="81724" y="21579"/>
                </a:lnTo>
                <a:lnTo>
                  <a:pt x="81488" y="21933"/>
                </a:lnTo>
                <a:lnTo>
                  <a:pt x="81242" y="22278"/>
                </a:lnTo>
                <a:lnTo>
                  <a:pt x="80979" y="22606"/>
                </a:lnTo>
                <a:lnTo>
                  <a:pt x="80715" y="22924"/>
                </a:lnTo>
                <a:lnTo>
                  <a:pt x="80433" y="23242"/>
                </a:lnTo>
                <a:lnTo>
                  <a:pt x="80143" y="23542"/>
                </a:lnTo>
                <a:lnTo>
                  <a:pt x="79843" y="23833"/>
                </a:lnTo>
                <a:lnTo>
                  <a:pt x="79524" y="24115"/>
                </a:lnTo>
                <a:lnTo>
                  <a:pt x="79206" y="24387"/>
                </a:lnTo>
                <a:lnTo>
                  <a:pt x="78870" y="24660"/>
                </a:lnTo>
                <a:lnTo>
                  <a:pt x="78534" y="24923"/>
                </a:lnTo>
                <a:lnTo>
                  <a:pt x="78179" y="25169"/>
                </a:lnTo>
                <a:lnTo>
                  <a:pt x="77816" y="25423"/>
                </a:lnTo>
                <a:lnTo>
                  <a:pt x="77452" y="25660"/>
                </a:lnTo>
                <a:lnTo>
                  <a:pt x="77070" y="25896"/>
                </a:lnTo>
                <a:lnTo>
                  <a:pt x="76689" y="26123"/>
                </a:lnTo>
                <a:lnTo>
                  <a:pt x="76689" y="26123"/>
                </a:lnTo>
                <a:lnTo>
                  <a:pt x="77070" y="26360"/>
                </a:lnTo>
                <a:lnTo>
                  <a:pt x="77452" y="26596"/>
                </a:lnTo>
                <a:lnTo>
                  <a:pt x="77816" y="26832"/>
                </a:lnTo>
                <a:lnTo>
                  <a:pt x="78179" y="27078"/>
                </a:lnTo>
                <a:lnTo>
                  <a:pt x="78534" y="27332"/>
                </a:lnTo>
                <a:lnTo>
                  <a:pt x="78870" y="27596"/>
                </a:lnTo>
                <a:lnTo>
                  <a:pt x="79206" y="27859"/>
                </a:lnTo>
                <a:lnTo>
                  <a:pt x="79524" y="28141"/>
                </a:lnTo>
                <a:lnTo>
                  <a:pt x="79843" y="28423"/>
                </a:lnTo>
                <a:lnTo>
                  <a:pt x="80143" y="28714"/>
                </a:lnTo>
                <a:lnTo>
                  <a:pt x="80433" y="29014"/>
                </a:lnTo>
                <a:lnTo>
                  <a:pt x="80715" y="29323"/>
                </a:lnTo>
                <a:lnTo>
                  <a:pt x="80979" y="29650"/>
                </a:lnTo>
                <a:lnTo>
                  <a:pt x="81242" y="29977"/>
                </a:lnTo>
                <a:lnTo>
                  <a:pt x="81488" y="30323"/>
                </a:lnTo>
                <a:lnTo>
                  <a:pt x="81724" y="30677"/>
                </a:lnTo>
                <a:lnTo>
                  <a:pt x="81942" y="31041"/>
                </a:lnTo>
                <a:lnTo>
                  <a:pt x="82151" y="31413"/>
                </a:lnTo>
                <a:lnTo>
                  <a:pt x="82351" y="31804"/>
                </a:lnTo>
                <a:lnTo>
                  <a:pt x="82533" y="32213"/>
                </a:lnTo>
                <a:lnTo>
                  <a:pt x="82706" y="32622"/>
                </a:lnTo>
                <a:lnTo>
                  <a:pt x="82860" y="33059"/>
                </a:lnTo>
                <a:lnTo>
                  <a:pt x="83006" y="33504"/>
                </a:lnTo>
                <a:lnTo>
                  <a:pt x="83133" y="33958"/>
                </a:lnTo>
                <a:lnTo>
                  <a:pt x="83251" y="34440"/>
                </a:lnTo>
                <a:lnTo>
                  <a:pt x="83351" y="34931"/>
                </a:lnTo>
                <a:lnTo>
                  <a:pt x="83442" y="35440"/>
                </a:lnTo>
                <a:lnTo>
                  <a:pt x="83506" y="35958"/>
                </a:lnTo>
                <a:lnTo>
                  <a:pt x="83569" y="36504"/>
                </a:lnTo>
                <a:lnTo>
                  <a:pt x="83606" y="37058"/>
                </a:lnTo>
                <a:lnTo>
                  <a:pt x="83633" y="37640"/>
                </a:lnTo>
                <a:lnTo>
                  <a:pt x="83642" y="38231"/>
                </a:lnTo>
                <a:lnTo>
                  <a:pt x="83642" y="38231"/>
                </a:lnTo>
                <a:lnTo>
                  <a:pt x="83633" y="38540"/>
                </a:lnTo>
                <a:lnTo>
                  <a:pt x="83615" y="38840"/>
                </a:lnTo>
                <a:lnTo>
                  <a:pt x="83588" y="39149"/>
                </a:lnTo>
                <a:lnTo>
                  <a:pt x="83551" y="39458"/>
                </a:lnTo>
                <a:lnTo>
                  <a:pt x="83506" y="39767"/>
                </a:lnTo>
                <a:lnTo>
                  <a:pt x="83451" y="40076"/>
                </a:lnTo>
                <a:lnTo>
                  <a:pt x="83388" y="40385"/>
                </a:lnTo>
                <a:lnTo>
                  <a:pt x="83315" y="40694"/>
                </a:lnTo>
                <a:lnTo>
                  <a:pt x="83233" y="41003"/>
                </a:lnTo>
                <a:lnTo>
                  <a:pt x="83142" y="41312"/>
                </a:lnTo>
                <a:lnTo>
                  <a:pt x="83042" y="41621"/>
                </a:lnTo>
                <a:lnTo>
                  <a:pt x="82933" y="41921"/>
                </a:lnTo>
                <a:lnTo>
                  <a:pt x="82815" y="42230"/>
                </a:lnTo>
                <a:lnTo>
                  <a:pt x="82688" y="42539"/>
                </a:lnTo>
                <a:lnTo>
                  <a:pt x="82551" y="42848"/>
                </a:lnTo>
                <a:lnTo>
                  <a:pt x="82415" y="43148"/>
                </a:lnTo>
                <a:lnTo>
                  <a:pt x="82260" y="43448"/>
                </a:lnTo>
                <a:lnTo>
                  <a:pt x="82106" y="43748"/>
                </a:lnTo>
                <a:lnTo>
                  <a:pt x="81942" y="44048"/>
                </a:lnTo>
                <a:lnTo>
                  <a:pt x="81770" y="44348"/>
                </a:lnTo>
                <a:lnTo>
                  <a:pt x="81588" y="44639"/>
                </a:lnTo>
                <a:lnTo>
                  <a:pt x="81397" y="44930"/>
                </a:lnTo>
                <a:lnTo>
                  <a:pt x="81206" y="45220"/>
                </a:lnTo>
                <a:lnTo>
                  <a:pt x="81006" y="45502"/>
                </a:lnTo>
                <a:lnTo>
                  <a:pt x="80806" y="45793"/>
                </a:lnTo>
                <a:lnTo>
                  <a:pt x="80588" y="46066"/>
                </a:lnTo>
                <a:lnTo>
                  <a:pt x="80370" y="46348"/>
                </a:lnTo>
                <a:lnTo>
                  <a:pt x="80152" y="46620"/>
                </a:lnTo>
                <a:lnTo>
                  <a:pt x="79915" y="46884"/>
                </a:lnTo>
                <a:lnTo>
                  <a:pt x="79688" y="47147"/>
                </a:lnTo>
                <a:lnTo>
                  <a:pt x="79443" y="47411"/>
                </a:lnTo>
                <a:lnTo>
                  <a:pt x="79197" y="47666"/>
                </a:lnTo>
                <a:lnTo>
                  <a:pt x="78943" y="47911"/>
                </a:lnTo>
                <a:lnTo>
                  <a:pt x="78688" y="48156"/>
                </a:lnTo>
                <a:lnTo>
                  <a:pt x="78434" y="48402"/>
                </a:lnTo>
                <a:lnTo>
                  <a:pt x="78170" y="48638"/>
                </a:lnTo>
                <a:lnTo>
                  <a:pt x="77897" y="48865"/>
                </a:lnTo>
                <a:lnTo>
                  <a:pt x="77625" y="49093"/>
                </a:lnTo>
                <a:lnTo>
                  <a:pt x="77343" y="49311"/>
                </a:lnTo>
                <a:lnTo>
                  <a:pt x="77061" y="49520"/>
                </a:lnTo>
                <a:lnTo>
                  <a:pt x="76779" y="49729"/>
                </a:lnTo>
                <a:lnTo>
                  <a:pt x="76489" y="49929"/>
                </a:lnTo>
                <a:lnTo>
                  <a:pt x="76198" y="50120"/>
                </a:lnTo>
                <a:lnTo>
                  <a:pt x="75907" y="50301"/>
                </a:lnTo>
                <a:lnTo>
                  <a:pt x="75607" y="50483"/>
                </a:lnTo>
                <a:lnTo>
                  <a:pt x="75307" y="50656"/>
                </a:lnTo>
                <a:lnTo>
                  <a:pt x="75007" y="50820"/>
                </a:lnTo>
                <a:lnTo>
                  <a:pt x="74698" y="50974"/>
                </a:lnTo>
                <a:lnTo>
                  <a:pt x="74389" y="51120"/>
                </a:lnTo>
                <a:lnTo>
                  <a:pt x="74080" y="51256"/>
                </a:lnTo>
                <a:lnTo>
                  <a:pt x="73771" y="51392"/>
                </a:lnTo>
                <a:lnTo>
                  <a:pt x="73453" y="51510"/>
                </a:lnTo>
                <a:lnTo>
                  <a:pt x="73144" y="51629"/>
                </a:lnTo>
                <a:lnTo>
                  <a:pt x="72826" y="51738"/>
                </a:lnTo>
                <a:lnTo>
                  <a:pt x="72507" y="51829"/>
                </a:lnTo>
                <a:lnTo>
                  <a:pt x="72189" y="51919"/>
                </a:lnTo>
                <a:lnTo>
                  <a:pt x="71871" y="51992"/>
                </a:lnTo>
                <a:lnTo>
                  <a:pt x="71544" y="52065"/>
                </a:lnTo>
                <a:lnTo>
                  <a:pt x="71226" y="52119"/>
                </a:lnTo>
                <a:lnTo>
                  <a:pt x="70908" y="52165"/>
                </a:lnTo>
                <a:lnTo>
                  <a:pt x="70580" y="52201"/>
                </a:lnTo>
                <a:lnTo>
                  <a:pt x="70262" y="52228"/>
                </a:lnTo>
                <a:lnTo>
                  <a:pt x="69935" y="52247"/>
                </a:lnTo>
                <a:lnTo>
                  <a:pt x="69617" y="52256"/>
                </a:lnTo>
                <a:lnTo>
                  <a:pt x="69617" y="52256"/>
                </a:lnTo>
                <a:lnTo>
                  <a:pt x="69299" y="52256"/>
                </a:lnTo>
                <a:lnTo>
                  <a:pt x="68981" y="52247"/>
                </a:lnTo>
                <a:lnTo>
                  <a:pt x="68672" y="52228"/>
                </a:lnTo>
                <a:lnTo>
                  <a:pt x="68363" y="52210"/>
                </a:lnTo>
                <a:lnTo>
                  <a:pt x="68063" y="52183"/>
                </a:lnTo>
                <a:lnTo>
                  <a:pt x="67763" y="52156"/>
                </a:lnTo>
                <a:lnTo>
                  <a:pt x="67463" y="52119"/>
                </a:lnTo>
                <a:lnTo>
                  <a:pt x="67172" y="52083"/>
                </a:lnTo>
                <a:lnTo>
                  <a:pt x="66881" y="52038"/>
                </a:lnTo>
                <a:lnTo>
                  <a:pt x="66599" y="51992"/>
                </a:lnTo>
                <a:lnTo>
                  <a:pt x="66317" y="51938"/>
                </a:lnTo>
                <a:lnTo>
                  <a:pt x="66036" y="51874"/>
                </a:lnTo>
                <a:lnTo>
                  <a:pt x="65763" y="51810"/>
                </a:lnTo>
                <a:lnTo>
                  <a:pt x="65499" y="51747"/>
                </a:lnTo>
                <a:lnTo>
                  <a:pt x="65227" y="51665"/>
                </a:lnTo>
                <a:lnTo>
                  <a:pt x="64963" y="51592"/>
                </a:lnTo>
                <a:lnTo>
                  <a:pt x="64709" y="51510"/>
                </a:lnTo>
                <a:lnTo>
                  <a:pt x="64454" y="51419"/>
                </a:lnTo>
                <a:lnTo>
                  <a:pt x="64200" y="51329"/>
                </a:lnTo>
                <a:lnTo>
                  <a:pt x="63954" y="51229"/>
                </a:lnTo>
                <a:lnTo>
                  <a:pt x="63709" y="51129"/>
                </a:lnTo>
                <a:lnTo>
                  <a:pt x="63472" y="51020"/>
                </a:lnTo>
                <a:lnTo>
                  <a:pt x="63236" y="50910"/>
                </a:lnTo>
                <a:lnTo>
                  <a:pt x="63000" y="50801"/>
                </a:lnTo>
                <a:lnTo>
                  <a:pt x="62545" y="50556"/>
                </a:lnTo>
                <a:lnTo>
                  <a:pt x="62109" y="50301"/>
                </a:lnTo>
                <a:lnTo>
                  <a:pt x="61682" y="50029"/>
                </a:lnTo>
                <a:lnTo>
                  <a:pt x="61264" y="49738"/>
                </a:lnTo>
                <a:lnTo>
                  <a:pt x="60864" y="49429"/>
                </a:lnTo>
                <a:lnTo>
                  <a:pt x="60482" y="49111"/>
                </a:lnTo>
                <a:lnTo>
                  <a:pt x="60109" y="48774"/>
                </a:lnTo>
                <a:lnTo>
                  <a:pt x="59755" y="48429"/>
                </a:lnTo>
                <a:lnTo>
                  <a:pt x="59418" y="48065"/>
                </a:lnTo>
                <a:lnTo>
                  <a:pt x="59082" y="47684"/>
                </a:lnTo>
                <a:lnTo>
                  <a:pt x="58773" y="47302"/>
                </a:lnTo>
                <a:lnTo>
                  <a:pt x="58473" y="46893"/>
                </a:lnTo>
                <a:lnTo>
                  <a:pt x="58182" y="46484"/>
                </a:lnTo>
                <a:lnTo>
                  <a:pt x="57910" y="46057"/>
                </a:lnTo>
                <a:lnTo>
                  <a:pt x="57646" y="45620"/>
                </a:lnTo>
                <a:lnTo>
                  <a:pt x="57401" y="45175"/>
                </a:lnTo>
                <a:lnTo>
                  <a:pt x="57164" y="44711"/>
                </a:lnTo>
                <a:lnTo>
                  <a:pt x="56937" y="44248"/>
                </a:lnTo>
                <a:lnTo>
                  <a:pt x="56728" y="43766"/>
                </a:lnTo>
                <a:lnTo>
                  <a:pt x="56537" y="43284"/>
                </a:lnTo>
                <a:lnTo>
                  <a:pt x="27105" y="43284"/>
                </a:lnTo>
                <a:lnTo>
                  <a:pt x="27105" y="43284"/>
                </a:lnTo>
                <a:lnTo>
                  <a:pt x="26905" y="43766"/>
                </a:lnTo>
                <a:lnTo>
                  <a:pt x="26687" y="44248"/>
                </a:lnTo>
                <a:lnTo>
                  <a:pt x="26451" y="44711"/>
                </a:lnTo>
                <a:lnTo>
                  <a:pt x="26205" y="45175"/>
                </a:lnTo>
                <a:lnTo>
                  <a:pt x="25942" y="45620"/>
                </a:lnTo>
                <a:lnTo>
                  <a:pt x="25651" y="46057"/>
                </a:lnTo>
                <a:lnTo>
                  <a:pt x="25360" y="46484"/>
                </a:lnTo>
                <a:lnTo>
                  <a:pt x="25042" y="46893"/>
                </a:lnTo>
                <a:lnTo>
                  <a:pt x="24715" y="47302"/>
                </a:lnTo>
                <a:lnTo>
                  <a:pt x="24369" y="47684"/>
                </a:lnTo>
                <a:lnTo>
                  <a:pt x="24015" y="48065"/>
                </a:lnTo>
                <a:lnTo>
                  <a:pt x="23642" y="48429"/>
                </a:lnTo>
                <a:lnTo>
                  <a:pt x="23260" y="48774"/>
                </a:lnTo>
                <a:lnTo>
                  <a:pt x="22870" y="49111"/>
                </a:lnTo>
                <a:lnTo>
                  <a:pt x="22460" y="49429"/>
                </a:lnTo>
                <a:lnTo>
                  <a:pt x="22042" y="49738"/>
                </a:lnTo>
                <a:lnTo>
                  <a:pt x="21606" y="50029"/>
                </a:lnTo>
                <a:lnTo>
                  <a:pt x="21161" y="50301"/>
                </a:lnTo>
                <a:lnTo>
                  <a:pt x="20715" y="50556"/>
                </a:lnTo>
                <a:lnTo>
                  <a:pt x="20243" y="50801"/>
                </a:lnTo>
                <a:lnTo>
                  <a:pt x="19770" y="51020"/>
                </a:lnTo>
                <a:lnTo>
                  <a:pt x="19288" y="51229"/>
                </a:lnTo>
                <a:lnTo>
                  <a:pt x="18797" y="51419"/>
                </a:lnTo>
                <a:lnTo>
                  <a:pt x="18297" y="51592"/>
                </a:lnTo>
                <a:lnTo>
                  <a:pt x="17788" y="51747"/>
                </a:lnTo>
                <a:lnTo>
                  <a:pt x="17270" y="51874"/>
                </a:lnTo>
                <a:lnTo>
                  <a:pt x="16743" y="51992"/>
                </a:lnTo>
                <a:lnTo>
                  <a:pt x="16216" y="52083"/>
                </a:lnTo>
                <a:lnTo>
                  <a:pt x="15671" y="52156"/>
                </a:lnTo>
                <a:lnTo>
                  <a:pt x="15125" y="52210"/>
                </a:lnTo>
                <a:lnTo>
                  <a:pt x="14580" y="52247"/>
                </a:lnTo>
                <a:lnTo>
                  <a:pt x="14016" y="52256"/>
                </a:lnTo>
                <a:lnTo>
                  <a:pt x="14016" y="52256"/>
                </a:lnTo>
                <a:lnTo>
                  <a:pt x="13662" y="52247"/>
                </a:lnTo>
                <a:lnTo>
                  <a:pt x="13298" y="52238"/>
                </a:lnTo>
                <a:lnTo>
                  <a:pt x="12944" y="52210"/>
                </a:lnTo>
                <a:lnTo>
                  <a:pt x="12589" y="52183"/>
                </a:lnTo>
                <a:lnTo>
                  <a:pt x="12235" y="52138"/>
                </a:lnTo>
                <a:lnTo>
                  <a:pt x="11889" y="52092"/>
                </a:lnTo>
                <a:lnTo>
                  <a:pt x="11535" y="52038"/>
                </a:lnTo>
                <a:lnTo>
                  <a:pt x="11199" y="51974"/>
                </a:lnTo>
                <a:lnTo>
                  <a:pt x="10853" y="51892"/>
                </a:lnTo>
                <a:lnTo>
                  <a:pt x="10517" y="51810"/>
                </a:lnTo>
                <a:lnTo>
                  <a:pt x="10181" y="51719"/>
                </a:lnTo>
                <a:lnTo>
                  <a:pt x="9853" y="51629"/>
                </a:lnTo>
                <a:lnTo>
                  <a:pt x="9526" y="51519"/>
                </a:lnTo>
                <a:lnTo>
                  <a:pt x="9199" y="51401"/>
                </a:lnTo>
                <a:lnTo>
                  <a:pt x="8881" y="51283"/>
                </a:lnTo>
                <a:lnTo>
                  <a:pt x="8563" y="51156"/>
                </a:lnTo>
                <a:lnTo>
                  <a:pt x="8254" y="51020"/>
                </a:lnTo>
                <a:lnTo>
                  <a:pt x="7945" y="50874"/>
                </a:lnTo>
                <a:lnTo>
                  <a:pt x="7635" y="50720"/>
                </a:lnTo>
                <a:lnTo>
                  <a:pt x="7336" y="50565"/>
                </a:lnTo>
                <a:lnTo>
                  <a:pt x="7045" y="50401"/>
                </a:lnTo>
                <a:lnTo>
                  <a:pt x="6754" y="50229"/>
                </a:lnTo>
                <a:lnTo>
                  <a:pt x="6463" y="50047"/>
                </a:lnTo>
                <a:lnTo>
                  <a:pt x="6181" y="49856"/>
                </a:lnTo>
                <a:lnTo>
                  <a:pt x="5908" y="49665"/>
                </a:lnTo>
                <a:lnTo>
                  <a:pt x="5636" y="49465"/>
                </a:lnTo>
                <a:lnTo>
                  <a:pt x="5363" y="49265"/>
                </a:lnTo>
                <a:lnTo>
                  <a:pt x="5100" y="49056"/>
                </a:lnTo>
                <a:lnTo>
                  <a:pt x="4845" y="48838"/>
                </a:lnTo>
                <a:lnTo>
                  <a:pt x="4590" y="48611"/>
                </a:lnTo>
                <a:lnTo>
                  <a:pt x="4345" y="48384"/>
                </a:lnTo>
                <a:lnTo>
                  <a:pt x="4109" y="48147"/>
                </a:lnTo>
                <a:lnTo>
                  <a:pt x="3872" y="47911"/>
                </a:lnTo>
                <a:lnTo>
                  <a:pt x="3645" y="47666"/>
                </a:lnTo>
                <a:lnTo>
                  <a:pt x="3418" y="47411"/>
                </a:lnTo>
                <a:lnTo>
                  <a:pt x="3200" y="47156"/>
                </a:lnTo>
                <a:lnTo>
                  <a:pt x="2991" y="46893"/>
                </a:lnTo>
                <a:lnTo>
                  <a:pt x="2782" y="46620"/>
                </a:lnTo>
                <a:lnTo>
                  <a:pt x="2591" y="46348"/>
                </a:lnTo>
                <a:lnTo>
                  <a:pt x="2391" y="46075"/>
                </a:lnTo>
                <a:lnTo>
                  <a:pt x="2209" y="45793"/>
                </a:lnTo>
                <a:lnTo>
                  <a:pt x="2027" y="45502"/>
                </a:lnTo>
                <a:lnTo>
                  <a:pt x="1855" y="45211"/>
                </a:lnTo>
                <a:lnTo>
                  <a:pt x="1691" y="44920"/>
                </a:lnTo>
                <a:lnTo>
                  <a:pt x="1536" y="44621"/>
                </a:lnTo>
                <a:lnTo>
                  <a:pt x="1382" y="44311"/>
                </a:lnTo>
                <a:lnTo>
                  <a:pt x="1236" y="44002"/>
                </a:lnTo>
                <a:lnTo>
                  <a:pt x="1100" y="43693"/>
                </a:lnTo>
                <a:lnTo>
                  <a:pt x="973" y="43375"/>
                </a:lnTo>
                <a:lnTo>
                  <a:pt x="855" y="43057"/>
                </a:lnTo>
                <a:lnTo>
                  <a:pt x="737" y="42730"/>
                </a:lnTo>
                <a:lnTo>
                  <a:pt x="627" y="42403"/>
                </a:lnTo>
                <a:lnTo>
                  <a:pt x="537" y="42075"/>
                </a:lnTo>
                <a:lnTo>
                  <a:pt x="446" y="41739"/>
                </a:lnTo>
                <a:lnTo>
                  <a:pt x="364" y="41403"/>
                </a:lnTo>
                <a:lnTo>
                  <a:pt x="282" y="41057"/>
                </a:lnTo>
                <a:lnTo>
                  <a:pt x="218" y="40712"/>
                </a:lnTo>
                <a:lnTo>
                  <a:pt x="164" y="40367"/>
                </a:lnTo>
                <a:lnTo>
                  <a:pt x="109" y="40021"/>
                </a:lnTo>
                <a:lnTo>
                  <a:pt x="73" y="39667"/>
                </a:lnTo>
                <a:lnTo>
                  <a:pt x="46" y="39312"/>
                </a:lnTo>
                <a:lnTo>
                  <a:pt x="18" y="38958"/>
                </a:lnTo>
                <a:lnTo>
                  <a:pt x="9" y="38594"/>
                </a:lnTo>
                <a:lnTo>
                  <a:pt x="0" y="38231"/>
                </a:lnTo>
                <a:lnTo>
                  <a:pt x="0" y="38231"/>
                </a:lnTo>
                <a:lnTo>
                  <a:pt x="9" y="37749"/>
                </a:lnTo>
                <a:lnTo>
                  <a:pt x="37" y="37276"/>
                </a:lnTo>
                <a:lnTo>
                  <a:pt x="73" y="36804"/>
                </a:lnTo>
                <a:lnTo>
                  <a:pt x="128" y="36331"/>
                </a:lnTo>
                <a:lnTo>
                  <a:pt x="200" y="35867"/>
                </a:lnTo>
                <a:lnTo>
                  <a:pt x="282" y="35404"/>
                </a:lnTo>
                <a:lnTo>
                  <a:pt x="391" y="34958"/>
                </a:lnTo>
                <a:lnTo>
                  <a:pt x="500" y="34504"/>
                </a:lnTo>
                <a:lnTo>
                  <a:pt x="627" y="34068"/>
                </a:lnTo>
                <a:lnTo>
                  <a:pt x="773" y="33631"/>
                </a:lnTo>
                <a:lnTo>
                  <a:pt x="937" y="33195"/>
                </a:lnTo>
                <a:lnTo>
                  <a:pt x="1100" y="32777"/>
                </a:lnTo>
                <a:lnTo>
                  <a:pt x="1291" y="32359"/>
                </a:lnTo>
                <a:lnTo>
                  <a:pt x="1482" y="31950"/>
                </a:lnTo>
                <a:lnTo>
                  <a:pt x="1691" y="31550"/>
                </a:lnTo>
                <a:lnTo>
                  <a:pt x="1918" y="31159"/>
                </a:lnTo>
                <a:lnTo>
                  <a:pt x="2155" y="30768"/>
                </a:lnTo>
                <a:lnTo>
                  <a:pt x="2400" y="30395"/>
                </a:lnTo>
                <a:lnTo>
                  <a:pt x="2654" y="30023"/>
                </a:lnTo>
                <a:lnTo>
                  <a:pt x="2927" y="29668"/>
                </a:lnTo>
                <a:lnTo>
                  <a:pt x="3209" y="29314"/>
                </a:lnTo>
                <a:lnTo>
                  <a:pt x="3500" y="28968"/>
                </a:lnTo>
                <a:lnTo>
                  <a:pt x="3800" y="28641"/>
                </a:lnTo>
                <a:lnTo>
                  <a:pt x="4109" y="28314"/>
                </a:lnTo>
                <a:lnTo>
                  <a:pt x="4436" y="28005"/>
                </a:lnTo>
                <a:lnTo>
                  <a:pt x="4763" y="27705"/>
                </a:lnTo>
                <a:lnTo>
                  <a:pt x="5109" y="27414"/>
                </a:lnTo>
                <a:lnTo>
                  <a:pt x="5463" y="27132"/>
                </a:lnTo>
                <a:lnTo>
                  <a:pt x="5818" y="26869"/>
                </a:lnTo>
                <a:lnTo>
                  <a:pt x="6190" y="26605"/>
                </a:lnTo>
                <a:lnTo>
                  <a:pt x="6563" y="26360"/>
                </a:lnTo>
                <a:lnTo>
                  <a:pt x="6954" y="26123"/>
                </a:lnTo>
                <a:lnTo>
                  <a:pt x="6954" y="26123"/>
                </a:lnTo>
                <a:lnTo>
                  <a:pt x="6563" y="25896"/>
                </a:lnTo>
                <a:lnTo>
                  <a:pt x="6190" y="25651"/>
                </a:lnTo>
                <a:lnTo>
                  <a:pt x="5818" y="25387"/>
                </a:lnTo>
                <a:lnTo>
                  <a:pt x="5463" y="25123"/>
                </a:lnTo>
                <a:lnTo>
                  <a:pt x="5109" y="24842"/>
                </a:lnTo>
                <a:lnTo>
                  <a:pt x="4763" y="24551"/>
                </a:lnTo>
                <a:lnTo>
                  <a:pt x="4436" y="24251"/>
                </a:lnTo>
                <a:lnTo>
                  <a:pt x="4109" y="23933"/>
                </a:lnTo>
                <a:lnTo>
                  <a:pt x="3800" y="23615"/>
                </a:lnTo>
                <a:lnTo>
                  <a:pt x="3500" y="23278"/>
                </a:lnTo>
                <a:lnTo>
                  <a:pt x="3209" y="22942"/>
                </a:lnTo>
                <a:lnTo>
                  <a:pt x="2927" y="22587"/>
                </a:lnTo>
                <a:lnTo>
                  <a:pt x="2654" y="22224"/>
                </a:lnTo>
                <a:lnTo>
                  <a:pt x="2400" y="21860"/>
                </a:lnTo>
                <a:lnTo>
                  <a:pt x="2155" y="21479"/>
                </a:lnTo>
                <a:lnTo>
                  <a:pt x="1918" y="21097"/>
                </a:lnTo>
                <a:lnTo>
                  <a:pt x="1691" y="20706"/>
                </a:lnTo>
                <a:lnTo>
                  <a:pt x="1482" y="20306"/>
                </a:lnTo>
                <a:lnTo>
                  <a:pt x="1291" y="19897"/>
                </a:lnTo>
                <a:lnTo>
                  <a:pt x="1100" y="19479"/>
                </a:lnTo>
                <a:lnTo>
                  <a:pt x="937" y="19052"/>
                </a:lnTo>
                <a:lnTo>
                  <a:pt x="773" y="18624"/>
                </a:lnTo>
                <a:lnTo>
                  <a:pt x="627" y="18188"/>
                </a:lnTo>
                <a:lnTo>
                  <a:pt x="500" y="17743"/>
                </a:lnTo>
                <a:lnTo>
                  <a:pt x="391" y="17297"/>
                </a:lnTo>
                <a:lnTo>
                  <a:pt x="282" y="16843"/>
                </a:lnTo>
                <a:lnTo>
                  <a:pt x="200" y="16388"/>
                </a:lnTo>
                <a:lnTo>
                  <a:pt x="128" y="15925"/>
                </a:lnTo>
                <a:lnTo>
                  <a:pt x="73" y="15452"/>
                </a:lnTo>
                <a:lnTo>
                  <a:pt x="37" y="14980"/>
                </a:lnTo>
                <a:lnTo>
                  <a:pt x="9" y="14498"/>
                </a:lnTo>
                <a:lnTo>
                  <a:pt x="0" y="14016"/>
                </a:lnTo>
                <a:lnTo>
                  <a:pt x="0" y="14016"/>
                </a:lnTo>
                <a:lnTo>
                  <a:pt x="9" y="13652"/>
                </a:lnTo>
                <a:lnTo>
                  <a:pt x="18" y="13298"/>
                </a:lnTo>
                <a:lnTo>
                  <a:pt x="46" y="12943"/>
                </a:lnTo>
                <a:lnTo>
                  <a:pt x="73" y="12589"/>
                </a:lnTo>
                <a:lnTo>
                  <a:pt x="109" y="12235"/>
                </a:lnTo>
                <a:lnTo>
                  <a:pt x="164" y="11880"/>
                </a:lnTo>
                <a:lnTo>
                  <a:pt x="218" y="11535"/>
                </a:lnTo>
                <a:lnTo>
                  <a:pt x="282" y="11189"/>
                </a:lnTo>
                <a:lnTo>
                  <a:pt x="364" y="10853"/>
                </a:lnTo>
                <a:lnTo>
                  <a:pt x="446" y="10517"/>
                </a:lnTo>
                <a:lnTo>
                  <a:pt x="537" y="10180"/>
                </a:lnTo>
                <a:lnTo>
                  <a:pt x="627" y="9853"/>
                </a:lnTo>
                <a:lnTo>
                  <a:pt x="737" y="9526"/>
                </a:lnTo>
                <a:lnTo>
                  <a:pt x="855" y="9199"/>
                </a:lnTo>
                <a:lnTo>
                  <a:pt x="973" y="8880"/>
                </a:lnTo>
                <a:lnTo>
                  <a:pt x="1100" y="8562"/>
                </a:lnTo>
                <a:lnTo>
                  <a:pt x="1236" y="8244"/>
                </a:lnTo>
                <a:lnTo>
                  <a:pt x="1382" y="7944"/>
                </a:lnTo>
                <a:lnTo>
                  <a:pt x="1536" y="7635"/>
                </a:lnTo>
                <a:lnTo>
                  <a:pt x="1691" y="7335"/>
                </a:lnTo>
                <a:lnTo>
                  <a:pt x="1855" y="7035"/>
                </a:lnTo>
                <a:lnTo>
                  <a:pt x="2027" y="6744"/>
                </a:lnTo>
                <a:lnTo>
                  <a:pt x="2209" y="6463"/>
                </a:lnTo>
                <a:lnTo>
                  <a:pt x="2391" y="6181"/>
                </a:lnTo>
                <a:lnTo>
                  <a:pt x="2591" y="5899"/>
                </a:lnTo>
                <a:lnTo>
                  <a:pt x="2782" y="5626"/>
                </a:lnTo>
                <a:lnTo>
                  <a:pt x="2991" y="5363"/>
                </a:lnTo>
                <a:lnTo>
                  <a:pt x="3200" y="5099"/>
                </a:lnTo>
                <a:lnTo>
                  <a:pt x="3418" y="4845"/>
                </a:lnTo>
                <a:lnTo>
                  <a:pt x="3645" y="4590"/>
                </a:lnTo>
                <a:lnTo>
                  <a:pt x="3872" y="4345"/>
                </a:lnTo>
                <a:lnTo>
                  <a:pt x="4109" y="4108"/>
                </a:lnTo>
                <a:lnTo>
                  <a:pt x="4345" y="3872"/>
                </a:lnTo>
                <a:lnTo>
                  <a:pt x="4590" y="3636"/>
                </a:lnTo>
                <a:lnTo>
                  <a:pt x="4845" y="3418"/>
                </a:lnTo>
                <a:lnTo>
                  <a:pt x="5100" y="3200"/>
                </a:lnTo>
                <a:lnTo>
                  <a:pt x="5363" y="2990"/>
                </a:lnTo>
                <a:lnTo>
                  <a:pt x="5636" y="2781"/>
                </a:lnTo>
                <a:lnTo>
                  <a:pt x="5908" y="2581"/>
                </a:lnTo>
                <a:lnTo>
                  <a:pt x="6181" y="2391"/>
                </a:lnTo>
                <a:lnTo>
                  <a:pt x="6463" y="2209"/>
                </a:lnTo>
                <a:lnTo>
                  <a:pt x="6754" y="2027"/>
                </a:lnTo>
                <a:lnTo>
                  <a:pt x="7045" y="1854"/>
                </a:lnTo>
                <a:lnTo>
                  <a:pt x="7336" y="1691"/>
                </a:lnTo>
                <a:lnTo>
                  <a:pt x="7635" y="1536"/>
                </a:lnTo>
                <a:lnTo>
                  <a:pt x="7945" y="1382"/>
                </a:lnTo>
                <a:lnTo>
                  <a:pt x="8254" y="1236"/>
                </a:lnTo>
                <a:lnTo>
                  <a:pt x="8563" y="1100"/>
                </a:lnTo>
                <a:lnTo>
                  <a:pt x="8881" y="973"/>
                </a:lnTo>
                <a:lnTo>
                  <a:pt x="9199" y="845"/>
                </a:lnTo>
                <a:lnTo>
                  <a:pt x="9526" y="736"/>
                </a:lnTo>
                <a:lnTo>
                  <a:pt x="9853" y="627"/>
                </a:lnTo>
                <a:lnTo>
                  <a:pt x="10181" y="527"/>
                </a:lnTo>
                <a:lnTo>
                  <a:pt x="10517" y="436"/>
                </a:lnTo>
                <a:lnTo>
                  <a:pt x="10853" y="354"/>
                </a:lnTo>
                <a:lnTo>
                  <a:pt x="11199" y="282"/>
                </a:lnTo>
                <a:lnTo>
                  <a:pt x="11535" y="218"/>
                </a:lnTo>
                <a:lnTo>
                  <a:pt x="11889" y="164"/>
                </a:lnTo>
                <a:lnTo>
                  <a:pt x="12235" y="109"/>
                </a:lnTo>
                <a:lnTo>
                  <a:pt x="12589" y="73"/>
                </a:lnTo>
                <a:lnTo>
                  <a:pt x="12944" y="36"/>
                </a:lnTo>
                <a:lnTo>
                  <a:pt x="13298" y="18"/>
                </a:lnTo>
                <a:lnTo>
                  <a:pt x="13662" y="0"/>
                </a:lnTo>
                <a:lnTo>
                  <a:pt x="14016" y="0"/>
                </a:lnTo>
                <a:lnTo>
                  <a:pt x="14016" y="0"/>
                </a:lnTo>
                <a:lnTo>
                  <a:pt x="14580" y="9"/>
                </a:lnTo>
                <a:lnTo>
                  <a:pt x="15125" y="45"/>
                </a:lnTo>
                <a:lnTo>
                  <a:pt x="15671" y="91"/>
                </a:lnTo>
                <a:lnTo>
                  <a:pt x="16216" y="173"/>
                </a:lnTo>
                <a:lnTo>
                  <a:pt x="16743" y="264"/>
                </a:lnTo>
                <a:lnTo>
                  <a:pt x="17270" y="373"/>
                </a:lnTo>
                <a:lnTo>
                  <a:pt x="17788" y="509"/>
                </a:lnTo>
                <a:lnTo>
                  <a:pt x="18297" y="664"/>
                </a:lnTo>
                <a:lnTo>
                  <a:pt x="18797" y="836"/>
                </a:lnTo>
                <a:lnTo>
                  <a:pt x="19288" y="1018"/>
                </a:lnTo>
                <a:lnTo>
                  <a:pt x="19770" y="1227"/>
                </a:lnTo>
                <a:lnTo>
                  <a:pt x="20243" y="1454"/>
                </a:lnTo>
                <a:lnTo>
                  <a:pt x="20706" y="1691"/>
                </a:lnTo>
                <a:lnTo>
                  <a:pt x="21161" y="1954"/>
                </a:lnTo>
                <a:lnTo>
                  <a:pt x="21606" y="2227"/>
                </a:lnTo>
                <a:lnTo>
                  <a:pt x="22042" y="2518"/>
                </a:lnTo>
                <a:lnTo>
                  <a:pt x="22460" y="2818"/>
                </a:lnTo>
                <a:lnTo>
                  <a:pt x="22870" y="3145"/>
                </a:lnTo>
                <a:lnTo>
                  <a:pt x="23260" y="3481"/>
                </a:lnTo>
                <a:lnTo>
                  <a:pt x="23642" y="3827"/>
                </a:lnTo>
                <a:lnTo>
                  <a:pt x="24015" y="4190"/>
                </a:lnTo>
                <a:lnTo>
                  <a:pt x="24369" y="4563"/>
                </a:lnTo>
                <a:lnTo>
                  <a:pt x="24715" y="4954"/>
                </a:lnTo>
                <a:lnTo>
                  <a:pt x="25042" y="5354"/>
                </a:lnTo>
                <a:lnTo>
                  <a:pt x="25360" y="5772"/>
                </a:lnTo>
                <a:lnTo>
                  <a:pt x="25651" y="6199"/>
                </a:lnTo>
                <a:lnTo>
                  <a:pt x="25942" y="6635"/>
                </a:lnTo>
                <a:lnTo>
                  <a:pt x="26205" y="7081"/>
                </a:lnTo>
                <a:lnTo>
                  <a:pt x="26451" y="7535"/>
                </a:lnTo>
                <a:lnTo>
                  <a:pt x="26687" y="8008"/>
                </a:lnTo>
                <a:lnTo>
                  <a:pt x="26905" y="8481"/>
                </a:lnTo>
                <a:lnTo>
                  <a:pt x="27105" y="8971"/>
                </a:lnTo>
                <a:lnTo>
                  <a:pt x="56537" y="8971"/>
                </a:lnTo>
                <a:lnTo>
                  <a:pt x="56537" y="8971"/>
                </a:lnTo>
                <a:lnTo>
                  <a:pt x="56728" y="8481"/>
                </a:lnTo>
                <a:lnTo>
                  <a:pt x="56937" y="8008"/>
                </a:lnTo>
                <a:lnTo>
                  <a:pt x="57164" y="7535"/>
                </a:lnTo>
                <a:lnTo>
                  <a:pt x="57401" y="7081"/>
                </a:lnTo>
                <a:lnTo>
                  <a:pt x="57646" y="6635"/>
                </a:lnTo>
                <a:lnTo>
                  <a:pt x="57910" y="6199"/>
                </a:lnTo>
                <a:lnTo>
                  <a:pt x="58182" y="5772"/>
                </a:lnTo>
                <a:lnTo>
                  <a:pt x="58473" y="5354"/>
                </a:lnTo>
                <a:lnTo>
                  <a:pt x="58773" y="4954"/>
                </a:lnTo>
                <a:lnTo>
                  <a:pt x="59082" y="4563"/>
                </a:lnTo>
                <a:lnTo>
                  <a:pt x="59418" y="4190"/>
                </a:lnTo>
                <a:lnTo>
                  <a:pt x="59755" y="3827"/>
                </a:lnTo>
                <a:lnTo>
                  <a:pt x="60109" y="3481"/>
                </a:lnTo>
                <a:lnTo>
                  <a:pt x="60482" y="3145"/>
                </a:lnTo>
                <a:lnTo>
                  <a:pt x="60864" y="2818"/>
                </a:lnTo>
                <a:lnTo>
                  <a:pt x="61264" y="2518"/>
                </a:lnTo>
                <a:lnTo>
                  <a:pt x="61682" y="2227"/>
                </a:lnTo>
                <a:lnTo>
                  <a:pt x="62109" y="1954"/>
                </a:lnTo>
                <a:lnTo>
                  <a:pt x="62545" y="1691"/>
                </a:lnTo>
                <a:lnTo>
                  <a:pt x="63000" y="1454"/>
                </a:lnTo>
                <a:lnTo>
                  <a:pt x="63236" y="1336"/>
                </a:lnTo>
                <a:lnTo>
                  <a:pt x="63472" y="1227"/>
                </a:lnTo>
                <a:lnTo>
                  <a:pt x="63709" y="1127"/>
                </a:lnTo>
                <a:lnTo>
                  <a:pt x="63954" y="1018"/>
                </a:lnTo>
                <a:lnTo>
                  <a:pt x="64200" y="927"/>
                </a:lnTo>
                <a:lnTo>
                  <a:pt x="64454" y="836"/>
                </a:lnTo>
                <a:lnTo>
                  <a:pt x="64709" y="745"/>
                </a:lnTo>
                <a:lnTo>
                  <a:pt x="64963" y="664"/>
                </a:lnTo>
                <a:lnTo>
                  <a:pt x="65227" y="582"/>
                </a:lnTo>
                <a:lnTo>
                  <a:pt x="65499" y="509"/>
                </a:lnTo>
                <a:lnTo>
                  <a:pt x="65763" y="436"/>
                </a:lnTo>
                <a:lnTo>
                  <a:pt x="66036" y="373"/>
                </a:lnTo>
                <a:lnTo>
                  <a:pt x="66317" y="318"/>
                </a:lnTo>
                <a:lnTo>
                  <a:pt x="66599" y="264"/>
                </a:lnTo>
                <a:lnTo>
                  <a:pt x="66881" y="209"/>
                </a:lnTo>
                <a:lnTo>
                  <a:pt x="67172" y="173"/>
                </a:lnTo>
                <a:lnTo>
                  <a:pt x="67463" y="127"/>
                </a:lnTo>
                <a:lnTo>
                  <a:pt x="67763" y="91"/>
                </a:lnTo>
                <a:lnTo>
                  <a:pt x="68063" y="64"/>
                </a:lnTo>
                <a:lnTo>
                  <a:pt x="68363" y="45"/>
                </a:lnTo>
                <a:lnTo>
                  <a:pt x="68672" y="18"/>
                </a:lnTo>
                <a:lnTo>
                  <a:pt x="68981" y="9"/>
                </a:lnTo>
                <a:lnTo>
                  <a:pt x="69299" y="0"/>
                </a:lnTo>
                <a:lnTo>
                  <a:pt x="69617" y="0"/>
                </a:lnTo>
                <a:lnTo>
                  <a:pt x="69617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5" name="Google Shape;1055;p39"/>
          <p:cNvSpPr txBox="1">
            <a:spLocks noGrp="1"/>
          </p:cNvSpPr>
          <p:nvPr>
            <p:ph type="title"/>
          </p:nvPr>
        </p:nvSpPr>
        <p:spPr>
          <a:xfrm>
            <a:off x="1951150" y="1296301"/>
            <a:ext cx="4951051" cy="7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Indie Flower" panose="020B0604020202020204" charset="0"/>
                <a:cs typeface="Calibri" panose="020F0502020204030204" pitchFamily="34" charset="0"/>
              </a:rPr>
              <a:t>Roadmap </a:t>
            </a:r>
            <a:br>
              <a:rPr lang="en" dirty="0">
                <a:solidFill>
                  <a:srgbClr val="FFFFFF"/>
                </a:solidFill>
                <a:latin typeface="Indie Flower" panose="020B0604020202020204" charset="0"/>
                <a:cs typeface="Calibri" panose="020F0502020204030204" pitchFamily="34" charset="0"/>
              </a:rPr>
            </a:br>
            <a:r>
              <a:rPr lang="en" dirty="0">
                <a:solidFill>
                  <a:srgbClr val="FFFFFF"/>
                </a:solidFill>
                <a:latin typeface="Indie Flower" panose="020B0604020202020204" charset="0"/>
                <a:cs typeface="Calibri" panose="020F0502020204030204" pitchFamily="34" charset="0"/>
              </a:rPr>
              <a:t>proyecto VetSys</a:t>
            </a:r>
            <a:endParaRPr dirty="0">
              <a:solidFill>
                <a:srgbClr val="FFFFFF"/>
              </a:solidFill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grpSp>
        <p:nvGrpSpPr>
          <p:cNvPr id="1419" name="Google Shape;2173;p32">
            <a:extLst>
              <a:ext uri="{FF2B5EF4-FFF2-40B4-BE49-F238E27FC236}">
                <a16:creationId xmlns:a16="http://schemas.microsoft.com/office/drawing/2014/main" id="{47EFD04D-0070-9F36-685C-BAC0FC5CC282}"/>
              </a:ext>
            </a:extLst>
          </p:cNvPr>
          <p:cNvGrpSpPr/>
          <p:nvPr/>
        </p:nvGrpSpPr>
        <p:grpSpPr>
          <a:xfrm>
            <a:off x="7867534" y="4743959"/>
            <a:ext cx="392582" cy="240021"/>
            <a:chOff x="4596061" y="4300930"/>
            <a:chExt cx="280917" cy="171762"/>
          </a:xfrm>
        </p:grpSpPr>
        <p:sp>
          <p:nvSpPr>
            <p:cNvPr id="1420" name="Google Shape;2174;p32">
              <a:extLst>
                <a:ext uri="{FF2B5EF4-FFF2-40B4-BE49-F238E27FC236}">
                  <a16:creationId xmlns:a16="http://schemas.microsoft.com/office/drawing/2014/main" id="{D68F29DB-1EE7-4215-DBA9-BC578CDC5429}"/>
                </a:ext>
              </a:extLst>
            </p:cNvPr>
            <p:cNvSpPr/>
            <p:nvPr/>
          </p:nvSpPr>
          <p:spPr>
            <a:xfrm>
              <a:off x="4624573" y="4300930"/>
              <a:ext cx="217963" cy="167208"/>
            </a:xfrm>
            <a:custGeom>
              <a:avLst/>
              <a:gdLst/>
              <a:ahLst/>
              <a:cxnLst/>
              <a:rect l="l" t="t" r="r" b="b"/>
              <a:pathLst>
                <a:path w="2538" h="1947" extrusionOk="0">
                  <a:moveTo>
                    <a:pt x="1268" y="0"/>
                  </a:moveTo>
                  <a:cubicBezTo>
                    <a:pt x="567" y="0"/>
                    <a:pt x="0" y="568"/>
                    <a:pt x="0" y="1269"/>
                  </a:cubicBezTo>
                  <a:cubicBezTo>
                    <a:pt x="0" y="1518"/>
                    <a:pt x="73" y="1749"/>
                    <a:pt x="196" y="1946"/>
                  </a:cubicBezTo>
                  <a:lnTo>
                    <a:pt x="2342" y="1946"/>
                  </a:lnTo>
                  <a:cubicBezTo>
                    <a:pt x="2465" y="1749"/>
                    <a:pt x="2537" y="1519"/>
                    <a:pt x="2537" y="1269"/>
                  </a:cubicBezTo>
                  <a:cubicBezTo>
                    <a:pt x="2537" y="568"/>
                    <a:pt x="1971" y="0"/>
                    <a:pt x="1268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1" name="Google Shape;2175;p32">
              <a:extLst>
                <a:ext uri="{FF2B5EF4-FFF2-40B4-BE49-F238E27FC236}">
                  <a16:creationId xmlns:a16="http://schemas.microsoft.com/office/drawing/2014/main" id="{0079C4F0-B026-7291-D7AF-02340DFBE5E9}"/>
                </a:ext>
              </a:extLst>
            </p:cNvPr>
            <p:cNvSpPr/>
            <p:nvPr/>
          </p:nvSpPr>
          <p:spPr>
            <a:xfrm>
              <a:off x="4806127" y="4463332"/>
              <a:ext cx="70851" cy="9361"/>
            </a:xfrm>
            <a:custGeom>
              <a:avLst/>
              <a:gdLst/>
              <a:ahLst/>
              <a:cxnLst/>
              <a:rect l="l" t="t" r="r" b="b"/>
              <a:pathLst>
                <a:path w="825" h="109" extrusionOk="0">
                  <a:moveTo>
                    <a:pt x="1" y="1"/>
                  </a:moveTo>
                  <a:lnTo>
                    <a:pt x="1" y="108"/>
                  </a:lnTo>
                  <a:lnTo>
                    <a:pt x="825" y="108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2" name="Google Shape;2176;p32">
              <a:extLst>
                <a:ext uri="{FF2B5EF4-FFF2-40B4-BE49-F238E27FC236}">
                  <a16:creationId xmlns:a16="http://schemas.microsoft.com/office/drawing/2014/main" id="{F6465297-9032-41D0-C51A-F30541876941}"/>
                </a:ext>
              </a:extLst>
            </p:cNvPr>
            <p:cNvSpPr/>
            <p:nvPr/>
          </p:nvSpPr>
          <p:spPr>
            <a:xfrm>
              <a:off x="4596061" y="4463332"/>
              <a:ext cx="168840" cy="9361"/>
            </a:xfrm>
            <a:custGeom>
              <a:avLst/>
              <a:gdLst/>
              <a:ahLst/>
              <a:cxnLst/>
              <a:rect l="l" t="t" r="r" b="b"/>
              <a:pathLst>
                <a:path w="1966" h="109" extrusionOk="0">
                  <a:moveTo>
                    <a:pt x="1" y="1"/>
                  </a:moveTo>
                  <a:lnTo>
                    <a:pt x="1" y="108"/>
                  </a:lnTo>
                  <a:lnTo>
                    <a:pt x="1966" y="108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23" name="Google Shape;2177;p32">
            <a:extLst>
              <a:ext uri="{FF2B5EF4-FFF2-40B4-BE49-F238E27FC236}">
                <a16:creationId xmlns:a16="http://schemas.microsoft.com/office/drawing/2014/main" id="{C47C98C7-6DA8-FBB1-2514-0F8AC954A25A}"/>
              </a:ext>
            </a:extLst>
          </p:cNvPr>
          <p:cNvGrpSpPr/>
          <p:nvPr/>
        </p:nvGrpSpPr>
        <p:grpSpPr>
          <a:xfrm>
            <a:off x="7447611" y="4937945"/>
            <a:ext cx="286842" cy="204498"/>
            <a:chOff x="7330360" y="4550845"/>
            <a:chExt cx="205254" cy="146342"/>
          </a:xfrm>
        </p:grpSpPr>
        <p:sp>
          <p:nvSpPr>
            <p:cNvPr id="1424" name="Google Shape;2178;p32">
              <a:extLst>
                <a:ext uri="{FF2B5EF4-FFF2-40B4-BE49-F238E27FC236}">
                  <a16:creationId xmlns:a16="http://schemas.microsoft.com/office/drawing/2014/main" id="{3241E17F-7263-CDDB-CCD1-B554BF58F7A0}"/>
                </a:ext>
              </a:extLst>
            </p:cNvPr>
            <p:cNvSpPr/>
            <p:nvPr/>
          </p:nvSpPr>
          <p:spPr>
            <a:xfrm>
              <a:off x="7330360" y="4550845"/>
              <a:ext cx="141702" cy="141702"/>
            </a:xfrm>
            <a:custGeom>
              <a:avLst/>
              <a:gdLst/>
              <a:ahLst/>
              <a:cxnLst/>
              <a:rect l="l" t="t" r="r" b="b"/>
              <a:pathLst>
                <a:path w="1650" h="1650" extrusionOk="0">
                  <a:moveTo>
                    <a:pt x="824" y="0"/>
                  </a:moveTo>
                  <a:cubicBezTo>
                    <a:pt x="369" y="0"/>
                    <a:pt x="0" y="368"/>
                    <a:pt x="0" y="824"/>
                  </a:cubicBezTo>
                  <a:cubicBezTo>
                    <a:pt x="0" y="1279"/>
                    <a:pt x="369" y="1649"/>
                    <a:pt x="824" y="1649"/>
                  </a:cubicBezTo>
                  <a:cubicBezTo>
                    <a:pt x="1280" y="1649"/>
                    <a:pt x="1650" y="1279"/>
                    <a:pt x="1650" y="824"/>
                  </a:cubicBezTo>
                  <a:cubicBezTo>
                    <a:pt x="1650" y="368"/>
                    <a:pt x="1280" y="0"/>
                    <a:pt x="824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5" name="Google Shape;2179;p32">
              <a:extLst>
                <a:ext uri="{FF2B5EF4-FFF2-40B4-BE49-F238E27FC236}">
                  <a16:creationId xmlns:a16="http://schemas.microsoft.com/office/drawing/2014/main" id="{EA999F63-A2D3-34A6-EEA4-FD83E4D4D7E3}"/>
                </a:ext>
              </a:extLst>
            </p:cNvPr>
            <p:cNvSpPr/>
            <p:nvPr/>
          </p:nvSpPr>
          <p:spPr>
            <a:xfrm>
              <a:off x="7355609" y="4687911"/>
              <a:ext cx="180004" cy="9275"/>
            </a:xfrm>
            <a:custGeom>
              <a:avLst/>
              <a:gdLst/>
              <a:ahLst/>
              <a:cxnLst/>
              <a:rect l="l" t="t" r="r" b="b"/>
              <a:pathLst>
                <a:path w="2096" h="108" extrusionOk="0">
                  <a:moveTo>
                    <a:pt x="1" y="0"/>
                  </a:moveTo>
                  <a:lnTo>
                    <a:pt x="1" y="107"/>
                  </a:lnTo>
                  <a:lnTo>
                    <a:pt x="2095" y="107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77" name="Google Shape;538;p34">
            <a:extLst>
              <a:ext uri="{FF2B5EF4-FFF2-40B4-BE49-F238E27FC236}">
                <a16:creationId xmlns:a16="http://schemas.microsoft.com/office/drawing/2014/main" id="{EF9141F8-59CB-DB39-8BAC-A9BBCA42B191}"/>
              </a:ext>
            </a:extLst>
          </p:cNvPr>
          <p:cNvSpPr/>
          <p:nvPr/>
        </p:nvSpPr>
        <p:spPr>
          <a:xfrm>
            <a:off x="-68650" y="2756627"/>
            <a:ext cx="1728531" cy="154291"/>
          </a:xfrm>
          <a:custGeom>
            <a:avLst/>
            <a:gdLst/>
            <a:ahLst/>
            <a:cxnLst/>
            <a:rect l="l" t="t" r="r" b="b"/>
            <a:pathLst>
              <a:path w="39381" h="3515" extrusionOk="0">
                <a:moveTo>
                  <a:pt x="13941" y="0"/>
                </a:moveTo>
                <a:cubicBezTo>
                  <a:pt x="12579" y="0"/>
                  <a:pt x="11216" y="19"/>
                  <a:pt x="9845" y="51"/>
                </a:cubicBezTo>
                <a:cubicBezTo>
                  <a:pt x="6577" y="90"/>
                  <a:pt x="3269" y="246"/>
                  <a:pt x="0" y="518"/>
                </a:cubicBezTo>
                <a:lnTo>
                  <a:pt x="117" y="3515"/>
                </a:lnTo>
                <a:cubicBezTo>
                  <a:pt x="3386" y="3476"/>
                  <a:pt x="6655" y="3398"/>
                  <a:pt x="9923" y="3320"/>
                </a:cubicBezTo>
                <a:cubicBezTo>
                  <a:pt x="13192" y="3242"/>
                  <a:pt x="16461" y="3126"/>
                  <a:pt x="19691" y="3087"/>
                </a:cubicBezTo>
                <a:cubicBezTo>
                  <a:pt x="20169" y="3075"/>
                  <a:pt x="20648" y="3071"/>
                  <a:pt x="21125" y="3071"/>
                </a:cubicBezTo>
                <a:cubicBezTo>
                  <a:pt x="22276" y="3071"/>
                  <a:pt x="23415" y="3098"/>
                  <a:pt x="24516" y="3126"/>
                </a:cubicBezTo>
                <a:lnTo>
                  <a:pt x="27006" y="3281"/>
                </a:lnTo>
                <a:lnTo>
                  <a:pt x="28290" y="3281"/>
                </a:lnTo>
                <a:cubicBezTo>
                  <a:pt x="28719" y="3242"/>
                  <a:pt x="29108" y="3242"/>
                  <a:pt x="29536" y="3242"/>
                </a:cubicBezTo>
                <a:cubicBezTo>
                  <a:pt x="32882" y="3048"/>
                  <a:pt x="36190" y="2425"/>
                  <a:pt x="39381" y="1374"/>
                </a:cubicBezTo>
                <a:lnTo>
                  <a:pt x="39186" y="557"/>
                </a:lnTo>
                <a:cubicBezTo>
                  <a:pt x="37591" y="752"/>
                  <a:pt x="35956" y="908"/>
                  <a:pt x="34361" y="985"/>
                </a:cubicBezTo>
                <a:cubicBezTo>
                  <a:pt x="33351" y="1033"/>
                  <a:pt x="32356" y="1067"/>
                  <a:pt x="31366" y="1067"/>
                </a:cubicBezTo>
                <a:cubicBezTo>
                  <a:pt x="30755" y="1067"/>
                  <a:pt x="30145" y="1054"/>
                  <a:pt x="29536" y="1024"/>
                </a:cubicBezTo>
                <a:cubicBezTo>
                  <a:pt x="28757" y="985"/>
                  <a:pt x="27940" y="908"/>
                  <a:pt x="27162" y="830"/>
                </a:cubicBezTo>
                <a:lnTo>
                  <a:pt x="24749" y="479"/>
                </a:lnTo>
                <a:cubicBezTo>
                  <a:pt x="23076" y="285"/>
                  <a:pt x="21403" y="168"/>
                  <a:pt x="19729" y="129"/>
                </a:cubicBezTo>
                <a:cubicBezTo>
                  <a:pt x="17792" y="38"/>
                  <a:pt x="15868" y="0"/>
                  <a:pt x="13941" y="0"/>
                </a:cubicBezTo>
                <a:close/>
              </a:path>
            </a:pathLst>
          </a:custGeom>
          <a:solidFill>
            <a:srgbClr val="783F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78" name="Google Shape;539;p34">
            <a:extLst>
              <a:ext uri="{FF2B5EF4-FFF2-40B4-BE49-F238E27FC236}">
                <a16:creationId xmlns:a16="http://schemas.microsoft.com/office/drawing/2014/main" id="{D68167C1-F67A-267F-F126-1C2531B8B3AA}"/>
              </a:ext>
            </a:extLst>
          </p:cNvPr>
          <p:cNvGrpSpPr/>
          <p:nvPr/>
        </p:nvGrpSpPr>
        <p:grpSpPr>
          <a:xfrm>
            <a:off x="504486" y="2377721"/>
            <a:ext cx="897294" cy="781858"/>
            <a:chOff x="6617750" y="1239250"/>
            <a:chExt cx="511075" cy="445300"/>
          </a:xfrm>
        </p:grpSpPr>
        <p:sp>
          <p:nvSpPr>
            <p:cNvPr id="1079" name="Google Shape;540;p34">
              <a:extLst>
                <a:ext uri="{FF2B5EF4-FFF2-40B4-BE49-F238E27FC236}">
                  <a16:creationId xmlns:a16="http://schemas.microsoft.com/office/drawing/2014/main" id="{8EABE0DE-9B0C-B3EC-B2C6-1BD1E3EDA925}"/>
                </a:ext>
              </a:extLst>
            </p:cNvPr>
            <p:cNvSpPr/>
            <p:nvPr/>
          </p:nvSpPr>
          <p:spPr>
            <a:xfrm>
              <a:off x="6617750" y="1239250"/>
              <a:ext cx="511075" cy="444825"/>
            </a:xfrm>
            <a:custGeom>
              <a:avLst/>
              <a:gdLst/>
              <a:ahLst/>
              <a:cxnLst/>
              <a:rect l="l" t="t" r="r" b="b"/>
              <a:pathLst>
                <a:path w="20443" h="17793" extrusionOk="0">
                  <a:moveTo>
                    <a:pt x="14122" y="1"/>
                  </a:moveTo>
                  <a:cubicBezTo>
                    <a:pt x="14104" y="1"/>
                    <a:pt x="14088" y="3"/>
                    <a:pt x="14073" y="8"/>
                  </a:cubicBezTo>
                  <a:cubicBezTo>
                    <a:pt x="13702" y="156"/>
                    <a:pt x="13431" y="2971"/>
                    <a:pt x="13431" y="2971"/>
                  </a:cubicBezTo>
                  <a:cubicBezTo>
                    <a:pt x="13164" y="2810"/>
                    <a:pt x="12246" y="2718"/>
                    <a:pt x="11055" y="2718"/>
                  </a:cubicBezTo>
                  <a:cubicBezTo>
                    <a:pt x="8944" y="2718"/>
                    <a:pt x="5976" y="3010"/>
                    <a:pt x="4271" y="3736"/>
                  </a:cubicBezTo>
                  <a:cubicBezTo>
                    <a:pt x="1605" y="4872"/>
                    <a:pt x="444" y="8624"/>
                    <a:pt x="222" y="10501"/>
                  </a:cubicBezTo>
                  <a:cubicBezTo>
                    <a:pt x="0" y="12377"/>
                    <a:pt x="593" y="17043"/>
                    <a:pt x="4247" y="17710"/>
                  </a:cubicBezTo>
                  <a:cubicBezTo>
                    <a:pt x="4553" y="17766"/>
                    <a:pt x="4839" y="17792"/>
                    <a:pt x="5105" y="17792"/>
                  </a:cubicBezTo>
                  <a:cubicBezTo>
                    <a:pt x="7987" y="17792"/>
                    <a:pt x="8561" y="14721"/>
                    <a:pt x="8493" y="13636"/>
                  </a:cubicBezTo>
                  <a:cubicBezTo>
                    <a:pt x="8417" y="12741"/>
                    <a:pt x="7414" y="11992"/>
                    <a:pt x="6336" y="11992"/>
                  </a:cubicBezTo>
                  <a:cubicBezTo>
                    <a:pt x="6018" y="11992"/>
                    <a:pt x="5692" y="12058"/>
                    <a:pt x="5382" y="12204"/>
                  </a:cubicBezTo>
                  <a:cubicBezTo>
                    <a:pt x="4024" y="12846"/>
                    <a:pt x="4469" y="13933"/>
                    <a:pt x="5234" y="14525"/>
                  </a:cubicBezTo>
                  <a:cubicBezTo>
                    <a:pt x="5469" y="14713"/>
                    <a:pt x="5689" y="14796"/>
                    <a:pt x="5871" y="14796"/>
                  </a:cubicBezTo>
                  <a:cubicBezTo>
                    <a:pt x="6264" y="14796"/>
                    <a:pt x="6481" y="14407"/>
                    <a:pt x="6296" y="13834"/>
                  </a:cubicBezTo>
                  <a:cubicBezTo>
                    <a:pt x="6244" y="13659"/>
                    <a:pt x="6181" y="13595"/>
                    <a:pt x="6111" y="13595"/>
                  </a:cubicBezTo>
                  <a:cubicBezTo>
                    <a:pt x="5909" y="13595"/>
                    <a:pt x="5646" y="14123"/>
                    <a:pt x="5420" y="14123"/>
                  </a:cubicBezTo>
                  <a:cubicBezTo>
                    <a:pt x="5344" y="14123"/>
                    <a:pt x="5273" y="14064"/>
                    <a:pt x="5209" y="13908"/>
                  </a:cubicBezTo>
                  <a:cubicBezTo>
                    <a:pt x="4963" y="13291"/>
                    <a:pt x="5851" y="13019"/>
                    <a:pt x="6740" y="12994"/>
                  </a:cubicBezTo>
                  <a:cubicBezTo>
                    <a:pt x="6759" y="12993"/>
                    <a:pt x="6777" y="12993"/>
                    <a:pt x="6795" y="12993"/>
                  </a:cubicBezTo>
                  <a:cubicBezTo>
                    <a:pt x="7628" y="12993"/>
                    <a:pt x="7600" y="14115"/>
                    <a:pt x="6246" y="15735"/>
                  </a:cubicBezTo>
                  <a:cubicBezTo>
                    <a:pt x="5992" y="16029"/>
                    <a:pt x="5737" y="16160"/>
                    <a:pt x="5489" y="16160"/>
                  </a:cubicBezTo>
                  <a:cubicBezTo>
                    <a:pt x="4363" y="16160"/>
                    <a:pt x="3396" y="13461"/>
                    <a:pt x="3457" y="11093"/>
                  </a:cubicBezTo>
                  <a:cubicBezTo>
                    <a:pt x="3531" y="8229"/>
                    <a:pt x="5432" y="6551"/>
                    <a:pt x="6962" y="6452"/>
                  </a:cubicBezTo>
                  <a:cubicBezTo>
                    <a:pt x="7586" y="6427"/>
                    <a:pt x="8209" y="6415"/>
                    <a:pt x="8832" y="6415"/>
                  </a:cubicBezTo>
                  <a:cubicBezTo>
                    <a:pt x="10701" y="6415"/>
                    <a:pt x="12567" y="6526"/>
                    <a:pt x="14418" y="6748"/>
                  </a:cubicBezTo>
                  <a:cubicBezTo>
                    <a:pt x="14831" y="6806"/>
                    <a:pt x="15182" y="6830"/>
                    <a:pt x="15483" y="6830"/>
                  </a:cubicBezTo>
                  <a:cubicBezTo>
                    <a:pt x="16732" y="6830"/>
                    <a:pt x="17140" y="6418"/>
                    <a:pt x="17677" y="6279"/>
                  </a:cubicBezTo>
                  <a:cubicBezTo>
                    <a:pt x="18344" y="6081"/>
                    <a:pt x="19011" y="6304"/>
                    <a:pt x="19727" y="5810"/>
                  </a:cubicBezTo>
                  <a:cubicBezTo>
                    <a:pt x="20443" y="5291"/>
                    <a:pt x="18319" y="3119"/>
                    <a:pt x="16986" y="2255"/>
                  </a:cubicBezTo>
                  <a:cubicBezTo>
                    <a:pt x="15704" y="1447"/>
                    <a:pt x="14559" y="1"/>
                    <a:pt x="1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0" name="Google Shape;541;p34">
              <a:extLst>
                <a:ext uri="{FF2B5EF4-FFF2-40B4-BE49-F238E27FC236}">
                  <a16:creationId xmlns:a16="http://schemas.microsoft.com/office/drawing/2014/main" id="{CA27AD8F-3F51-E5A4-7F3D-DC5FD44B962D}"/>
                </a:ext>
              </a:extLst>
            </p:cNvPr>
            <p:cNvSpPr/>
            <p:nvPr/>
          </p:nvSpPr>
          <p:spPr>
            <a:xfrm>
              <a:off x="6927575" y="1375850"/>
              <a:ext cx="77800" cy="100700"/>
            </a:xfrm>
            <a:custGeom>
              <a:avLst/>
              <a:gdLst/>
              <a:ahLst/>
              <a:cxnLst/>
              <a:rect l="l" t="t" r="r" b="b"/>
              <a:pathLst>
                <a:path w="3112" h="4028" extrusionOk="0">
                  <a:moveTo>
                    <a:pt x="1630" y="0"/>
                  </a:moveTo>
                  <a:cubicBezTo>
                    <a:pt x="1630" y="0"/>
                    <a:pt x="1" y="148"/>
                    <a:pt x="593" y="1161"/>
                  </a:cubicBezTo>
                  <a:cubicBezTo>
                    <a:pt x="1087" y="1975"/>
                    <a:pt x="1458" y="2864"/>
                    <a:pt x="1680" y="3802"/>
                  </a:cubicBezTo>
                  <a:cubicBezTo>
                    <a:pt x="1700" y="3971"/>
                    <a:pt x="1815" y="4028"/>
                    <a:pt x="1970" y="4028"/>
                  </a:cubicBezTo>
                  <a:cubicBezTo>
                    <a:pt x="2201" y="4028"/>
                    <a:pt x="2520" y="3901"/>
                    <a:pt x="2741" y="3827"/>
                  </a:cubicBezTo>
                  <a:cubicBezTo>
                    <a:pt x="3112" y="3679"/>
                    <a:pt x="2667" y="3259"/>
                    <a:pt x="2198" y="2617"/>
                  </a:cubicBezTo>
                  <a:cubicBezTo>
                    <a:pt x="1729" y="2000"/>
                    <a:pt x="1630" y="0"/>
                    <a:pt x="1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1" name="Google Shape;542;p34">
              <a:extLst>
                <a:ext uri="{FF2B5EF4-FFF2-40B4-BE49-F238E27FC236}">
                  <a16:creationId xmlns:a16="http://schemas.microsoft.com/office/drawing/2014/main" id="{6D73E6AE-641A-C8C7-4DBD-EB2F1B3D3E16}"/>
                </a:ext>
              </a:extLst>
            </p:cNvPr>
            <p:cNvSpPr/>
            <p:nvPr/>
          </p:nvSpPr>
          <p:spPr>
            <a:xfrm>
              <a:off x="6895775" y="1376750"/>
              <a:ext cx="56525" cy="101125"/>
            </a:xfrm>
            <a:custGeom>
              <a:avLst/>
              <a:gdLst/>
              <a:ahLst/>
              <a:cxnLst/>
              <a:rect l="l" t="t" r="r" b="b"/>
              <a:pathLst>
                <a:path w="2261" h="4045" extrusionOk="0">
                  <a:moveTo>
                    <a:pt x="1291" y="0"/>
                  </a:moveTo>
                  <a:cubicBezTo>
                    <a:pt x="833" y="0"/>
                    <a:pt x="0" y="108"/>
                    <a:pt x="310" y="927"/>
                  </a:cubicBezTo>
                  <a:cubicBezTo>
                    <a:pt x="631" y="1841"/>
                    <a:pt x="804" y="2779"/>
                    <a:pt x="829" y="3742"/>
                  </a:cubicBezTo>
                  <a:cubicBezTo>
                    <a:pt x="814" y="3982"/>
                    <a:pt x="1035" y="4044"/>
                    <a:pt x="1301" y="4044"/>
                  </a:cubicBezTo>
                  <a:cubicBezTo>
                    <a:pt x="1499" y="4044"/>
                    <a:pt x="1721" y="4010"/>
                    <a:pt x="1890" y="3989"/>
                  </a:cubicBezTo>
                  <a:cubicBezTo>
                    <a:pt x="2261" y="3914"/>
                    <a:pt x="1890" y="3396"/>
                    <a:pt x="1569" y="2705"/>
                  </a:cubicBezTo>
                  <a:cubicBezTo>
                    <a:pt x="1273" y="1989"/>
                    <a:pt x="1569" y="14"/>
                    <a:pt x="1569" y="14"/>
                  </a:cubicBezTo>
                  <a:cubicBezTo>
                    <a:pt x="1569" y="14"/>
                    <a:pt x="1454" y="0"/>
                    <a:pt x="1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2" name="Google Shape;543;p34">
              <a:extLst>
                <a:ext uri="{FF2B5EF4-FFF2-40B4-BE49-F238E27FC236}">
                  <a16:creationId xmlns:a16="http://schemas.microsoft.com/office/drawing/2014/main" id="{77210D4F-627F-194F-8D85-58791271405E}"/>
                </a:ext>
              </a:extLst>
            </p:cNvPr>
            <p:cNvSpPr/>
            <p:nvPr/>
          </p:nvSpPr>
          <p:spPr>
            <a:xfrm>
              <a:off x="6810450" y="1370475"/>
              <a:ext cx="56050" cy="101100"/>
            </a:xfrm>
            <a:custGeom>
              <a:avLst/>
              <a:gdLst/>
              <a:ahLst/>
              <a:cxnLst/>
              <a:rect l="l" t="t" r="r" b="b"/>
              <a:pathLst>
                <a:path w="2242" h="4044" extrusionOk="0">
                  <a:moveTo>
                    <a:pt x="1240" y="0"/>
                  </a:moveTo>
                  <a:cubicBezTo>
                    <a:pt x="780" y="0"/>
                    <a:pt x="0" y="115"/>
                    <a:pt x="267" y="931"/>
                  </a:cubicBezTo>
                  <a:cubicBezTo>
                    <a:pt x="588" y="1845"/>
                    <a:pt x="760" y="2783"/>
                    <a:pt x="810" y="3746"/>
                  </a:cubicBezTo>
                  <a:cubicBezTo>
                    <a:pt x="796" y="3978"/>
                    <a:pt x="994" y="4044"/>
                    <a:pt x="1241" y="4044"/>
                  </a:cubicBezTo>
                  <a:cubicBezTo>
                    <a:pt x="1440" y="4044"/>
                    <a:pt x="1670" y="4001"/>
                    <a:pt x="1847" y="3968"/>
                  </a:cubicBezTo>
                  <a:cubicBezTo>
                    <a:pt x="2242" y="3919"/>
                    <a:pt x="1847" y="3400"/>
                    <a:pt x="1550" y="2684"/>
                  </a:cubicBezTo>
                  <a:cubicBezTo>
                    <a:pt x="1229" y="1993"/>
                    <a:pt x="1550" y="18"/>
                    <a:pt x="1550" y="18"/>
                  </a:cubicBezTo>
                  <a:cubicBezTo>
                    <a:pt x="1550" y="18"/>
                    <a:pt x="1420" y="0"/>
                    <a:pt x="1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3" name="Google Shape;544;p34">
              <a:extLst>
                <a:ext uri="{FF2B5EF4-FFF2-40B4-BE49-F238E27FC236}">
                  <a16:creationId xmlns:a16="http://schemas.microsoft.com/office/drawing/2014/main" id="{EDBA8632-2101-A25B-19B3-E50E20B06D68}"/>
                </a:ext>
              </a:extLst>
            </p:cNvPr>
            <p:cNvSpPr/>
            <p:nvPr/>
          </p:nvSpPr>
          <p:spPr>
            <a:xfrm>
              <a:off x="6763725" y="1368625"/>
              <a:ext cx="55875" cy="101100"/>
            </a:xfrm>
            <a:custGeom>
              <a:avLst/>
              <a:gdLst/>
              <a:ahLst/>
              <a:cxnLst/>
              <a:rect l="l" t="t" r="r" b="b"/>
              <a:pathLst>
                <a:path w="2235" h="4044" extrusionOk="0">
                  <a:moveTo>
                    <a:pt x="1233" y="0"/>
                  </a:moveTo>
                  <a:cubicBezTo>
                    <a:pt x="775" y="0"/>
                    <a:pt x="0" y="115"/>
                    <a:pt x="284" y="931"/>
                  </a:cubicBezTo>
                  <a:cubicBezTo>
                    <a:pt x="605" y="1820"/>
                    <a:pt x="778" y="2783"/>
                    <a:pt x="802" y="3746"/>
                  </a:cubicBezTo>
                  <a:cubicBezTo>
                    <a:pt x="789" y="3978"/>
                    <a:pt x="987" y="4044"/>
                    <a:pt x="1233" y="4044"/>
                  </a:cubicBezTo>
                  <a:cubicBezTo>
                    <a:pt x="1432" y="4044"/>
                    <a:pt x="1663" y="4001"/>
                    <a:pt x="1839" y="3968"/>
                  </a:cubicBezTo>
                  <a:cubicBezTo>
                    <a:pt x="2234" y="3919"/>
                    <a:pt x="1839" y="3400"/>
                    <a:pt x="1543" y="2684"/>
                  </a:cubicBezTo>
                  <a:cubicBezTo>
                    <a:pt x="1222" y="1993"/>
                    <a:pt x="1543" y="18"/>
                    <a:pt x="1543" y="18"/>
                  </a:cubicBezTo>
                  <a:cubicBezTo>
                    <a:pt x="1543" y="18"/>
                    <a:pt x="1412" y="0"/>
                    <a:pt x="1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4" name="Google Shape;545;p34">
              <a:extLst>
                <a:ext uri="{FF2B5EF4-FFF2-40B4-BE49-F238E27FC236}">
                  <a16:creationId xmlns:a16="http://schemas.microsoft.com/office/drawing/2014/main" id="{69D9D1BD-57A0-CD28-FE94-0949DEB0E879}"/>
                </a:ext>
              </a:extLst>
            </p:cNvPr>
            <p:cNvSpPr/>
            <p:nvPr/>
          </p:nvSpPr>
          <p:spPr>
            <a:xfrm>
              <a:off x="6617750" y="1307175"/>
              <a:ext cx="361100" cy="377375"/>
            </a:xfrm>
            <a:custGeom>
              <a:avLst/>
              <a:gdLst/>
              <a:ahLst/>
              <a:cxnLst/>
              <a:rect l="l" t="t" r="r" b="b"/>
              <a:pathLst>
                <a:path w="14444" h="15095" extrusionOk="0">
                  <a:moveTo>
                    <a:pt x="10999" y="1"/>
                  </a:moveTo>
                  <a:cubicBezTo>
                    <a:pt x="8892" y="1"/>
                    <a:pt x="5961" y="293"/>
                    <a:pt x="4271" y="1019"/>
                  </a:cubicBezTo>
                  <a:cubicBezTo>
                    <a:pt x="1605" y="2155"/>
                    <a:pt x="444" y="5907"/>
                    <a:pt x="222" y="7784"/>
                  </a:cubicBezTo>
                  <a:cubicBezTo>
                    <a:pt x="0" y="9660"/>
                    <a:pt x="617" y="14351"/>
                    <a:pt x="4247" y="15018"/>
                  </a:cubicBezTo>
                  <a:cubicBezTo>
                    <a:pt x="4545" y="15070"/>
                    <a:pt x="4824" y="15095"/>
                    <a:pt x="5084" y="15095"/>
                  </a:cubicBezTo>
                  <a:cubicBezTo>
                    <a:pt x="7988" y="15095"/>
                    <a:pt x="8584" y="12032"/>
                    <a:pt x="8493" y="10944"/>
                  </a:cubicBezTo>
                  <a:cubicBezTo>
                    <a:pt x="8436" y="10033"/>
                    <a:pt x="7431" y="9297"/>
                    <a:pt x="6352" y="9297"/>
                  </a:cubicBezTo>
                  <a:cubicBezTo>
                    <a:pt x="6027" y="9297"/>
                    <a:pt x="5696" y="9364"/>
                    <a:pt x="5382" y="9512"/>
                  </a:cubicBezTo>
                  <a:cubicBezTo>
                    <a:pt x="4024" y="10154"/>
                    <a:pt x="4493" y="11240"/>
                    <a:pt x="5234" y="11833"/>
                  </a:cubicBezTo>
                  <a:cubicBezTo>
                    <a:pt x="5468" y="12012"/>
                    <a:pt x="5690" y="12093"/>
                    <a:pt x="5876" y="12093"/>
                  </a:cubicBezTo>
                  <a:cubicBezTo>
                    <a:pt x="6276" y="12093"/>
                    <a:pt x="6506" y="11715"/>
                    <a:pt x="6320" y="11141"/>
                  </a:cubicBezTo>
                  <a:cubicBezTo>
                    <a:pt x="6264" y="10967"/>
                    <a:pt x="6197" y="10902"/>
                    <a:pt x="6123" y="10902"/>
                  </a:cubicBezTo>
                  <a:cubicBezTo>
                    <a:pt x="5913" y="10902"/>
                    <a:pt x="5650" y="11431"/>
                    <a:pt x="5433" y="11431"/>
                  </a:cubicBezTo>
                  <a:cubicBezTo>
                    <a:pt x="5360" y="11431"/>
                    <a:pt x="5293" y="11372"/>
                    <a:pt x="5234" y="11216"/>
                  </a:cubicBezTo>
                  <a:cubicBezTo>
                    <a:pt x="4987" y="10598"/>
                    <a:pt x="5851" y="10327"/>
                    <a:pt x="6740" y="10302"/>
                  </a:cubicBezTo>
                  <a:cubicBezTo>
                    <a:pt x="6759" y="10301"/>
                    <a:pt x="6777" y="10301"/>
                    <a:pt x="6795" y="10301"/>
                  </a:cubicBezTo>
                  <a:cubicBezTo>
                    <a:pt x="7654" y="10301"/>
                    <a:pt x="7649" y="11447"/>
                    <a:pt x="6246" y="13043"/>
                  </a:cubicBezTo>
                  <a:cubicBezTo>
                    <a:pt x="6083" y="13288"/>
                    <a:pt x="5801" y="13432"/>
                    <a:pt x="5498" y="13432"/>
                  </a:cubicBezTo>
                  <a:cubicBezTo>
                    <a:pt x="5435" y="13432"/>
                    <a:pt x="5372" y="13426"/>
                    <a:pt x="5308" y="13413"/>
                  </a:cubicBezTo>
                  <a:cubicBezTo>
                    <a:pt x="5269" y="13425"/>
                    <a:pt x="5227" y="13431"/>
                    <a:pt x="5182" y="13431"/>
                  </a:cubicBezTo>
                  <a:cubicBezTo>
                    <a:pt x="4530" y="13431"/>
                    <a:pt x="3374" y="12145"/>
                    <a:pt x="2889" y="11660"/>
                  </a:cubicBezTo>
                  <a:cubicBezTo>
                    <a:pt x="2271" y="10993"/>
                    <a:pt x="593" y="7167"/>
                    <a:pt x="4098" y="4080"/>
                  </a:cubicBezTo>
                  <a:cubicBezTo>
                    <a:pt x="6017" y="2380"/>
                    <a:pt x="7103" y="2021"/>
                    <a:pt x="8311" y="2021"/>
                  </a:cubicBezTo>
                  <a:cubicBezTo>
                    <a:pt x="9193" y="2021"/>
                    <a:pt x="10140" y="2212"/>
                    <a:pt x="11523" y="2212"/>
                  </a:cubicBezTo>
                  <a:cubicBezTo>
                    <a:pt x="11684" y="2212"/>
                    <a:pt x="11850" y="2210"/>
                    <a:pt x="12024" y="2204"/>
                  </a:cubicBezTo>
                  <a:cubicBezTo>
                    <a:pt x="14418" y="2130"/>
                    <a:pt x="14443" y="1241"/>
                    <a:pt x="13406" y="254"/>
                  </a:cubicBezTo>
                  <a:cubicBezTo>
                    <a:pt x="13112" y="93"/>
                    <a:pt x="12187" y="1"/>
                    <a:pt x="10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5" name="Google Shape;546;p34">
              <a:extLst>
                <a:ext uri="{FF2B5EF4-FFF2-40B4-BE49-F238E27FC236}">
                  <a16:creationId xmlns:a16="http://schemas.microsoft.com/office/drawing/2014/main" id="{1704592A-DC40-B49C-1E98-B806BAD7DEBD}"/>
                </a:ext>
              </a:extLst>
            </p:cNvPr>
            <p:cNvSpPr/>
            <p:nvPr/>
          </p:nvSpPr>
          <p:spPr>
            <a:xfrm>
              <a:off x="6982525" y="1461650"/>
              <a:ext cx="4950" cy="9900"/>
            </a:xfrm>
            <a:custGeom>
              <a:avLst/>
              <a:gdLst/>
              <a:ahLst/>
              <a:cxnLst/>
              <a:rect l="l" t="t" r="r" b="b"/>
              <a:pathLst>
                <a:path w="198" h="396" fill="none" extrusionOk="0">
                  <a:moveTo>
                    <a:pt x="198" y="395"/>
                  </a:moveTo>
                  <a:cubicBezTo>
                    <a:pt x="74" y="296"/>
                    <a:pt x="0" y="148"/>
                    <a:pt x="0" y="0"/>
                  </a:cubicBezTo>
                </a:path>
              </a:pathLst>
            </a:custGeom>
            <a:noFill/>
            <a:ln w="3075" cap="rnd" cmpd="sng">
              <a:solidFill>
                <a:srgbClr val="070707"/>
              </a:solidFill>
              <a:prstDash val="solid"/>
              <a:miter lim="246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6" name="Google Shape;547;p34">
              <a:extLst>
                <a:ext uri="{FF2B5EF4-FFF2-40B4-BE49-F238E27FC236}">
                  <a16:creationId xmlns:a16="http://schemas.microsoft.com/office/drawing/2014/main" id="{E94C040F-8FB5-9768-DDF4-ED06FD23121C}"/>
                </a:ext>
              </a:extLst>
            </p:cNvPr>
            <p:cNvSpPr/>
            <p:nvPr/>
          </p:nvSpPr>
          <p:spPr>
            <a:xfrm>
              <a:off x="6929450" y="1454225"/>
              <a:ext cx="5575" cy="20400"/>
            </a:xfrm>
            <a:custGeom>
              <a:avLst/>
              <a:gdLst/>
              <a:ahLst/>
              <a:cxnLst/>
              <a:rect l="l" t="t" r="r" b="b"/>
              <a:pathLst>
                <a:path w="223" h="816" fill="none" extrusionOk="0">
                  <a:moveTo>
                    <a:pt x="222" y="815"/>
                  </a:moveTo>
                  <a:cubicBezTo>
                    <a:pt x="148" y="544"/>
                    <a:pt x="74" y="272"/>
                    <a:pt x="0" y="1"/>
                  </a:cubicBezTo>
                </a:path>
              </a:pathLst>
            </a:custGeom>
            <a:noFill/>
            <a:ln w="3075" cap="rnd" cmpd="sng">
              <a:solidFill>
                <a:srgbClr val="070707"/>
              </a:solidFill>
              <a:prstDash val="solid"/>
              <a:miter lim="246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7" name="Google Shape;548;p34">
              <a:extLst>
                <a:ext uri="{FF2B5EF4-FFF2-40B4-BE49-F238E27FC236}">
                  <a16:creationId xmlns:a16="http://schemas.microsoft.com/office/drawing/2014/main" id="{63C5BBF0-0782-A46C-F1F6-27DD5A41D043}"/>
                </a:ext>
              </a:extLst>
            </p:cNvPr>
            <p:cNvSpPr/>
            <p:nvPr/>
          </p:nvSpPr>
          <p:spPr>
            <a:xfrm>
              <a:off x="6840550" y="1449900"/>
              <a:ext cx="6825" cy="18550"/>
            </a:xfrm>
            <a:custGeom>
              <a:avLst/>
              <a:gdLst/>
              <a:ahLst/>
              <a:cxnLst/>
              <a:rect l="l" t="t" r="r" b="b"/>
              <a:pathLst>
                <a:path w="273" h="742" fill="none" extrusionOk="0">
                  <a:moveTo>
                    <a:pt x="272" y="742"/>
                  </a:moveTo>
                  <a:cubicBezTo>
                    <a:pt x="174" y="495"/>
                    <a:pt x="100" y="248"/>
                    <a:pt x="1" y="1"/>
                  </a:cubicBezTo>
                </a:path>
              </a:pathLst>
            </a:custGeom>
            <a:noFill/>
            <a:ln w="3075" cap="rnd" cmpd="sng">
              <a:solidFill>
                <a:srgbClr val="070707"/>
              </a:solidFill>
              <a:prstDash val="solid"/>
              <a:miter lim="246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0" name="Google Shape;549;p34">
              <a:extLst>
                <a:ext uri="{FF2B5EF4-FFF2-40B4-BE49-F238E27FC236}">
                  <a16:creationId xmlns:a16="http://schemas.microsoft.com/office/drawing/2014/main" id="{9C0EB651-6AC1-3BA2-03C2-72ECDEA4F24C}"/>
                </a:ext>
              </a:extLst>
            </p:cNvPr>
            <p:cNvSpPr/>
            <p:nvPr/>
          </p:nvSpPr>
          <p:spPr>
            <a:xfrm>
              <a:off x="6796725" y="1448050"/>
              <a:ext cx="3125" cy="15475"/>
            </a:xfrm>
            <a:custGeom>
              <a:avLst/>
              <a:gdLst/>
              <a:ahLst/>
              <a:cxnLst/>
              <a:rect l="l" t="t" r="r" b="b"/>
              <a:pathLst>
                <a:path w="125" h="619" fill="none" extrusionOk="0">
                  <a:moveTo>
                    <a:pt x="124" y="618"/>
                  </a:moveTo>
                  <a:cubicBezTo>
                    <a:pt x="75" y="396"/>
                    <a:pt x="26" y="198"/>
                    <a:pt x="1" y="1"/>
                  </a:cubicBezTo>
                </a:path>
              </a:pathLst>
            </a:custGeom>
            <a:noFill/>
            <a:ln w="3075" cap="rnd" cmpd="sng">
              <a:solidFill>
                <a:srgbClr val="070707"/>
              </a:solidFill>
              <a:prstDash val="solid"/>
              <a:miter lim="246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1" name="Google Shape;550;p34">
              <a:extLst>
                <a:ext uri="{FF2B5EF4-FFF2-40B4-BE49-F238E27FC236}">
                  <a16:creationId xmlns:a16="http://schemas.microsoft.com/office/drawing/2014/main" id="{C8E207CE-4A22-A2C6-00F1-9F7166DA719F}"/>
                </a:ext>
              </a:extLst>
            </p:cNvPr>
            <p:cNvSpPr/>
            <p:nvPr/>
          </p:nvSpPr>
          <p:spPr>
            <a:xfrm>
              <a:off x="6992400" y="1308925"/>
              <a:ext cx="62975" cy="50275"/>
            </a:xfrm>
            <a:custGeom>
              <a:avLst/>
              <a:gdLst/>
              <a:ahLst/>
              <a:cxnLst/>
              <a:rect l="l" t="t" r="r" b="b"/>
              <a:pathLst>
                <a:path w="2519" h="2011" extrusionOk="0">
                  <a:moveTo>
                    <a:pt x="1004" y="0"/>
                  </a:moveTo>
                  <a:cubicBezTo>
                    <a:pt x="747" y="0"/>
                    <a:pt x="486" y="118"/>
                    <a:pt x="297" y="307"/>
                  </a:cubicBezTo>
                  <a:cubicBezTo>
                    <a:pt x="74" y="554"/>
                    <a:pt x="0" y="900"/>
                    <a:pt x="124" y="1196"/>
                  </a:cubicBezTo>
                  <a:cubicBezTo>
                    <a:pt x="198" y="1369"/>
                    <a:pt x="321" y="1492"/>
                    <a:pt x="469" y="1616"/>
                  </a:cubicBezTo>
                  <a:cubicBezTo>
                    <a:pt x="741" y="1863"/>
                    <a:pt x="1111" y="2011"/>
                    <a:pt x="1482" y="2011"/>
                  </a:cubicBezTo>
                  <a:cubicBezTo>
                    <a:pt x="1877" y="2011"/>
                    <a:pt x="2222" y="1764"/>
                    <a:pt x="2370" y="1418"/>
                  </a:cubicBezTo>
                  <a:cubicBezTo>
                    <a:pt x="2519" y="1048"/>
                    <a:pt x="2321" y="628"/>
                    <a:pt x="1951" y="480"/>
                  </a:cubicBezTo>
                  <a:cubicBezTo>
                    <a:pt x="1778" y="208"/>
                    <a:pt x="1482" y="11"/>
                    <a:pt x="1136" y="11"/>
                  </a:cubicBezTo>
                  <a:cubicBezTo>
                    <a:pt x="1092" y="4"/>
                    <a:pt x="1048" y="0"/>
                    <a:pt x="1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2" name="Google Shape;551;p34">
              <a:extLst>
                <a:ext uri="{FF2B5EF4-FFF2-40B4-BE49-F238E27FC236}">
                  <a16:creationId xmlns:a16="http://schemas.microsoft.com/office/drawing/2014/main" id="{2A74DB8D-3743-D037-1AED-816B9A52ADE4}"/>
                </a:ext>
              </a:extLst>
            </p:cNvPr>
            <p:cNvSpPr/>
            <p:nvPr/>
          </p:nvSpPr>
          <p:spPr>
            <a:xfrm>
              <a:off x="6975725" y="1369675"/>
              <a:ext cx="133975" cy="25950"/>
            </a:xfrm>
            <a:custGeom>
              <a:avLst/>
              <a:gdLst/>
              <a:ahLst/>
              <a:cxnLst/>
              <a:rect l="l" t="t" r="r" b="b"/>
              <a:pathLst>
                <a:path w="5359" h="1038" fill="none" extrusionOk="0">
                  <a:moveTo>
                    <a:pt x="5358" y="568"/>
                  </a:moveTo>
                  <a:cubicBezTo>
                    <a:pt x="4766" y="1037"/>
                    <a:pt x="3926" y="1013"/>
                    <a:pt x="3186" y="840"/>
                  </a:cubicBezTo>
                  <a:cubicBezTo>
                    <a:pt x="2470" y="667"/>
                    <a:pt x="1778" y="346"/>
                    <a:pt x="1013" y="321"/>
                  </a:cubicBezTo>
                  <a:cubicBezTo>
                    <a:pt x="643" y="297"/>
                    <a:pt x="198" y="321"/>
                    <a:pt x="1" y="0"/>
                  </a:cubicBezTo>
                </a:path>
              </a:pathLst>
            </a:custGeom>
            <a:noFill/>
            <a:ln w="3075" cap="rnd" cmpd="sng">
              <a:solidFill>
                <a:srgbClr val="070707"/>
              </a:solidFill>
              <a:prstDash val="solid"/>
              <a:miter lim="246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3" name="Google Shape;552;p34">
              <a:extLst>
                <a:ext uri="{FF2B5EF4-FFF2-40B4-BE49-F238E27FC236}">
                  <a16:creationId xmlns:a16="http://schemas.microsoft.com/office/drawing/2014/main" id="{320D0CA4-60C9-A10E-D7C5-1B6F5B0BFE38}"/>
                </a:ext>
              </a:extLst>
            </p:cNvPr>
            <p:cNvSpPr/>
            <p:nvPr/>
          </p:nvSpPr>
          <p:spPr>
            <a:xfrm>
              <a:off x="7081900" y="1356100"/>
              <a:ext cx="3725" cy="9900"/>
            </a:xfrm>
            <a:custGeom>
              <a:avLst/>
              <a:gdLst/>
              <a:ahLst/>
              <a:cxnLst/>
              <a:rect l="l" t="t" r="r" b="b"/>
              <a:pathLst>
                <a:path w="149" h="396" fill="none" extrusionOk="0">
                  <a:moveTo>
                    <a:pt x="99" y="74"/>
                  </a:moveTo>
                  <a:cubicBezTo>
                    <a:pt x="148" y="173"/>
                    <a:pt x="148" y="296"/>
                    <a:pt x="74" y="395"/>
                  </a:cubicBezTo>
                  <a:cubicBezTo>
                    <a:pt x="0" y="272"/>
                    <a:pt x="0" y="124"/>
                    <a:pt x="50" y="0"/>
                  </a:cubicBezTo>
                  <a:lnTo>
                    <a:pt x="0" y="124"/>
                  </a:lnTo>
                </a:path>
              </a:pathLst>
            </a:custGeom>
            <a:noFill/>
            <a:ln w="3075" cap="rnd" cmpd="sng">
              <a:solidFill>
                <a:srgbClr val="070707"/>
              </a:solidFill>
              <a:prstDash val="solid"/>
              <a:miter lim="246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4" name="Google Shape;553;p34">
              <a:extLst>
                <a:ext uri="{FF2B5EF4-FFF2-40B4-BE49-F238E27FC236}">
                  <a16:creationId xmlns:a16="http://schemas.microsoft.com/office/drawing/2014/main" id="{088A993F-0BFE-699D-6CC3-036C062CB8EA}"/>
                </a:ext>
              </a:extLst>
            </p:cNvPr>
            <p:cNvSpPr/>
            <p:nvPr/>
          </p:nvSpPr>
          <p:spPr>
            <a:xfrm>
              <a:off x="7009050" y="1311650"/>
              <a:ext cx="33975" cy="33675"/>
            </a:xfrm>
            <a:custGeom>
              <a:avLst/>
              <a:gdLst/>
              <a:ahLst/>
              <a:cxnLst/>
              <a:rect l="l" t="t" r="r" b="b"/>
              <a:pathLst>
                <a:path w="1359" h="1347" extrusionOk="0">
                  <a:moveTo>
                    <a:pt x="272" y="1"/>
                  </a:moveTo>
                  <a:cubicBezTo>
                    <a:pt x="248" y="1"/>
                    <a:pt x="198" y="1"/>
                    <a:pt x="198" y="25"/>
                  </a:cubicBezTo>
                  <a:cubicBezTo>
                    <a:pt x="100" y="247"/>
                    <a:pt x="26" y="445"/>
                    <a:pt x="1" y="667"/>
                  </a:cubicBezTo>
                  <a:cubicBezTo>
                    <a:pt x="1" y="791"/>
                    <a:pt x="1" y="914"/>
                    <a:pt x="50" y="1038"/>
                  </a:cubicBezTo>
                  <a:cubicBezTo>
                    <a:pt x="100" y="1161"/>
                    <a:pt x="198" y="1260"/>
                    <a:pt x="322" y="1309"/>
                  </a:cubicBezTo>
                  <a:cubicBezTo>
                    <a:pt x="384" y="1334"/>
                    <a:pt x="445" y="1346"/>
                    <a:pt x="507" y="1346"/>
                  </a:cubicBezTo>
                  <a:cubicBezTo>
                    <a:pt x="569" y="1346"/>
                    <a:pt x="630" y="1334"/>
                    <a:pt x="692" y="1309"/>
                  </a:cubicBezTo>
                  <a:cubicBezTo>
                    <a:pt x="816" y="1260"/>
                    <a:pt x="914" y="1186"/>
                    <a:pt x="988" y="1087"/>
                  </a:cubicBezTo>
                  <a:cubicBezTo>
                    <a:pt x="1137" y="914"/>
                    <a:pt x="1235" y="741"/>
                    <a:pt x="1334" y="519"/>
                  </a:cubicBezTo>
                  <a:cubicBezTo>
                    <a:pt x="1359" y="494"/>
                    <a:pt x="1334" y="445"/>
                    <a:pt x="1309" y="445"/>
                  </a:cubicBezTo>
                  <a:cubicBezTo>
                    <a:pt x="1285" y="445"/>
                    <a:pt x="1235" y="445"/>
                    <a:pt x="1235" y="470"/>
                  </a:cubicBezTo>
                  <a:cubicBezTo>
                    <a:pt x="1137" y="643"/>
                    <a:pt x="1013" y="815"/>
                    <a:pt x="865" y="963"/>
                  </a:cubicBezTo>
                  <a:cubicBezTo>
                    <a:pt x="768" y="1061"/>
                    <a:pt x="640" y="1127"/>
                    <a:pt x="506" y="1127"/>
                  </a:cubicBezTo>
                  <a:cubicBezTo>
                    <a:pt x="470" y="1127"/>
                    <a:pt x="433" y="1122"/>
                    <a:pt x="396" y="1112"/>
                  </a:cubicBezTo>
                  <a:cubicBezTo>
                    <a:pt x="223" y="1062"/>
                    <a:pt x="198" y="889"/>
                    <a:pt x="198" y="692"/>
                  </a:cubicBezTo>
                  <a:cubicBezTo>
                    <a:pt x="198" y="470"/>
                    <a:pt x="248" y="272"/>
                    <a:pt x="322" y="75"/>
                  </a:cubicBezTo>
                  <a:cubicBezTo>
                    <a:pt x="322" y="50"/>
                    <a:pt x="297" y="25"/>
                    <a:pt x="272" y="1"/>
                  </a:cubicBezTo>
                  <a:close/>
                </a:path>
              </a:pathLst>
            </a:custGeom>
            <a:solidFill>
              <a:srgbClr val="222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5" name="Google Shape;554;p34">
              <a:extLst>
                <a:ext uri="{FF2B5EF4-FFF2-40B4-BE49-F238E27FC236}">
                  <a16:creationId xmlns:a16="http://schemas.microsoft.com/office/drawing/2014/main" id="{68800693-692A-A3BB-5AC0-2C67CC88DE32}"/>
                </a:ext>
              </a:extLst>
            </p:cNvPr>
            <p:cNvSpPr/>
            <p:nvPr/>
          </p:nvSpPr>
          <p:spPr>
            <a:xfrm>
              <a:off x="6707850" y="1662850"/>
              <a:ext cx="4975" cy="4350"/>
            </a:xfrm>
            <a:custGeom>
              <a:avLst/>
              <a:gdLst/>
              <a:ahLst/>
              <a:cxnLst/>
              <a:rect l="l" t="t" r="r" b="b"/>
              <a:pathLst>
                <a:path w="199" h="174" extrusionOk="0">
                  <a:moveTo>
                    <a:pt x="99" y="1"/>
                  </a:moveTo>
                  <a:cubicBezTo>
                    <a:pt x="1" y="1"/>
                    <a:pt x="1" y="173"/>
                    <a:pt x="99" y="173"/>
                  </a:cubicBezTo>
                  <a:cubicBezTo>
                    <a:pt x="198" y="173"/>
                    <a:pt x="198" y="1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6" name="Google Shape;555;p34">
              <a:extLst>
                <a:ext uri="{FF2B5EF4-FFF2-40B4-BE49-F238E27FC236}">
                  <a16:creationId xmlns:a16="http://schemas.microsoft.com/office/drawing/2014/main" id="{25A89D0D-82C4-41ED-DAEE-CE059177129D}"/>
                </a:ext>
              </a:extLst>
            </p:cNvPr>
            <p:cNvSpPr/>
            <p:nvPr/>
          </p:nvSpPr>
          <p:spPr>
            <a:xfrm>
              <a:off x="6686875" y="1653600"/>
              <a:ext cx="4350" cy="4350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4" y="0"/>
                  </a:moveTo>
                  <a:cubicBezTo>
                    <a:pt x="0" y="25"/>
                    <a:pt x="0" y="148"/>
                    <a:pt x="74" y="173"/>
                  </a:cubicBezTo>
                  <a:cubicBezTo>
                    <a:pt x="173" y="148"/>
                    <a:pt x="173" y="25"/>
                    <a:pt x="7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7" name="Google Shape;556;p34">
              <a:extLst>
                <a:ext uri="{FF2B5EF4-FFF2-40B4-BE49-F238E27FC236}">
                  <a16:creationId xmlns:a16="http://schemas.microsoft.com/office/drawing/2014/main" id="{1F0C46BB-2C71-3436-40E5-57799EC30E8C}"/>
                </a:ext>
              </a:extLst>
            </p:cNvPr>
            <p:cNvSpPr/>
            <p:nvPr/>
          </p:nvSpPr>
          <p:spPr>
            <a:xfrm>
              <a:off x="6670200" y="1630150"/>
              <a:ext cx="4350" cy="3725"/>
            </a:xfrm>
            <a:custGeom>
              <a:avLst/>
              <a:gdLst/>
              <a:ahLst/>
              <a:cxnLst/>
              <a:rect l="l" t="t" r="r" b="b"/>
              <a:pathLst>
                <a:path w="174" h="149" extrusionOk="0">
                  <a:moveTo>
                    <a:pt x="75" y="0"/>
                  </a:moveTo>
                  <a:cubicBezTo>
                    <a:pt x="1" y="0"/>
                    <a:pt x="1" y="124"/>
                    <a:pt x="75" y="148"/>
                  </a:cubicBezTo>
                  <a:cubicBezTo>
                    <a:pt x="173" y="124"/>
                    <a:pt x="173" y="0"/>
                    <a:pt x="7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8" name="Google Shape;557;p34">
              <a:extLst>
                <a:ext uri="{FF2B5EF4-FFF2-40B4-BE49-F238E27FC236}">
                  <a16:creationId xmlns:a16="http://schemas.microsoft.com/office/drawing/2014/main" id="{9D4E43AA-226C-4D7B-EDDD-B84B4C71D0D5}"/>
                </a:ext>
              </a:extLst>
            </p:cNvPr>
            <p:cNvSpPr/>
            <p:nvPr/>
          </p:nvSpPr>
          <p:spPr>
            <a:xfrm>
              <a:off x="6675750" y="1617800"/>
              <a:ext cx="4975" cy="3725"/>
            </a:xfrm>
            <a:custGeom>
              <a:avLst/>
              <a:gdLst/>
              <a:ahLst/>
              <a:cxnLst/>
              <a:rect l="l" t="t" r="r" b="b"/>
              <a:pathLst>
                <a:path w="199" h="149" extrusionOk="0">
                  <a:moveTo>
                    <a:pt x="100" y="0"/>
                  </a:moveTo>
                  <a:cubicBezTo>
                    <a:pt x="1" y="0"/>
                    <a:pt x="1" y="148"/>
                    <a:pt x="100" y="148"/>
                  </a:cubicBezTo>
                  <a:cubicBezTo>
                    <a:pt x="198" y="148"/>
                    <a:pt x="198" y="0"/>
                    <a:pt x="10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9" name="Google Shape;558;p34">
              <a:extLst>
                <a:ext uri="{FF2B5EF4-FFF2-40B4-BE49-F238E27FC236}">
                  <a16:creationId xmlns:a16="http://schemas.microsoft.com/office/drawing/2014/main" id="{E56CC165-0B19-AA63-EB78-8E7115994458}"/>
                </a:ext>
              </a:extLst>
            </p:cNvPr>
            <p:cNvSpPr/>
            <p:nvPr/>
          </p:nvSpPr>
          <p:spPr>
            <a:xfrm>
              <a:off x="6659700" y="1598050"/>
              <a:ext cx="4975" cy="4350"/>
            </a:xfrm>
            <a:custGeom>
              <a:avLst/>
              <a:gdLst/>
              <a:ahLst/>
              <a:cxnLst/>
              <a:rect l="l" t="t" r="r" b="b"/>
              <a:pathLst>
                <a:path w="199" h="174" extrusionOk="0">
                  <a:moveTo>
                    <a:pt x="100" y="0"/>
                  </a:moveTo>
                  <a:cubicBezTo>
                    <a:pt x="1" y="0"/>
                    <a:pt x="1" y="173"/>
                    <a:pt x="100" y="173"/>
                  </a:cubicBezTo>
                  <a:cubicBezTo>
                    <a:pt x="198" y="173"/>
                    <a:pt x="198" y="0"/>
                    <a:pt x="10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0" name="Google Shape;559;p34">
              <a:extLst>
                <a:ext uri="{FF2B5EF4-FFF2-40B4-BE49-F238E27FC236}">
                  <a16:creationId xmlns:a16="http://schemas.microsoft.com/office/drawing/2014/main" id="{27D7FC9B-C41C-58A2-F114-E9EC1A9A93BB}"/>
                </a:ext>
              </a:extLst>
            </p:cNvPr>
            <p:cNvSpPr/>
            <p:nvPr/>
          </p:nvSpPr>
          <p:spPr>
            <a:xfrm>
              <a:off x="6644900" y="1586925"/>
              <a:ext cx="4950" cy="372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99" y="1"/>
                  </a:moveTo>
                  <a:cubicBezTo>
                    <a:pt x="0" y="1"/>
                    <a:pt x="0" y="149"/>
                    <a:pt x="99" y="149"/>
                  </a:cubicBezTo>
                  <a:cubicBezTo>
                    <a:pt x="198" y="149"/>
                    <a:pt x="198" y="1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1" name="Google Shape;560;p34">
              <a:extLst>
                <a:ext uri="{FF2B5EF4-FFF2-40B4-BE49-F238E27FC236}">
                  <a16:creationId xmlns:a16="http://schemas.microsoft.com/office/drawing/2014/main" id="{F61F8879-6262-EBA1-DA44-9F12A991DA0A}"/>
                </a:ext>
              </a:extLst>
            </p:cNvPr>
            <p:cNvSpPr/>
            <p:nvPr/>
          </p:nvSpPr>
          <p:spPr>
            <a:xfrm>
              <a:off x="6657250" y="1562250"/>
              <a:ext cx="4325" cy="3725"/>
            </a:xfrm>
            <a:custGeom>
              <a:avLst/>
              <a:gdLst/>
              <a:ahLst/>
              <a:cxnLst/>
              <a:rect l="l" t="t" r="r" b="b"/>
              <a:pathLst>
                <a:path w="173" h="149" extrusionOk="0">
                  <a:moveTo>
                    <a:pt x="99" y="0"/>
                  </a:moveTo>
                  <a:cubicBezTo>
                    <a:pt x="0" y="25"/>
                    <a:pt x="0" y="148"/>
                    <a:pt x="99" y="148"/>
                  </a:cubicBezTo>
                  <a:cubicBezTo>
                    <a:pt x="173" y="148"/>
                    <a:pt x="173" y="25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2" name="Google Shape;561;p34">
              <a:extLst>
                <a:ext uri="{FF2B5EF4-FFF2-40B4-BE49-F238E27FC236}">
                  <a16:creationId xmlns:a16="http://schemas.microsoft.com/office/drawing/2014/main" id="{028A316A-F617-88A9-2538-0B6566BDF403}"/>
                </a:ext>
              </a:extLst>
            </p:cNvPr>
            <p:cNvSpPr/>
            <p:nvPr/>
          </p:nvSpPr>
          <p:spPr>
            <a:xfrm>
              <a:off x="6652300" y="1546200"/>
              <a:ext cx="4975" cy="3725"/>
            </a:xfrm>
            <a:custGeom>
              <a:avLst/>
              <a:gdLst/>
              <a:ahLst/>
              <a:cxnLst/>
              <a:rect l="l" t="t" r="r" b="b"/>
              <a:pathLst>
                <a:path w="199" h="149" extrusionOk="0">
                  <a:moveTo>
                    <a:pt x="99" y="0"/>
                  </a:moveTo>
                  <a:cubicBezTo>
                    <a:pt x="1" y="0"/>
                    <a:pt x="1" y="149"/>
                    <a:pt x="99" y="149"/>
                  </a:cubicBezTo>
                  <a:cubicBezTo>
                    <a:pt x="198" y="149"/>
                    <a:pt x="198" y="0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3" name="Google Shape;562;p34">
              <a:extLst>
                <a:ext uri="{FF2B5EF4-FFF2-40B4-BE49-F238E27FC236}">
                  <a16:creationId xmlns:a16="http://schemas.microsoft.com/office/drawing/2014/main" id="{57835BD5-CF84-64F2-4A22-BA71865A694E}"/>
                </a:ext>
              </a:extLst>
            </p:cNvPr>
            <p:cNvSpPr/>
            <p:nvPr/>
          </p:nvSpPr>
          <p:spPr>
            <a:xfrm>
              <a:off x="6639350" y="1535700"/>
              <a:ext cx="4950" cy="372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99" y="1"/>
                  </a:moveTo>
                  <a:cubicBezTo>
                    <a:pt x="0" y="1"/>
                    <a:pt x="0" y="149"/>
                    <a:pt x="99" y="149"/>
                  </a:cubicBezTo>
                  <a:cubicBezTo>
                    <a:pt x="198" y="149"/>
                    <a:pt x="198" y="1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4" name="Google Shape;563;p34">
              <a:extLst>
                <a:ext uri="{FF2B5EF4-FFF2-40B4-BE49-F238E27FC236}">
                  <a16:creationId xmlns:a16="http://schemas.microsoft.com/office/drawing/2014/main" id="{95DD5CD8-F423-13E1-378E-EAD55E474440}"/>
                </a:ext>
              </a:extLst>
            </p:cNvPr>
            <p:cNvSpPr/>
            <p:nvPr/>
          </p:nvSpPr>
          <p:spPr>
            <a:xfrm>
              <a:off x="6647375" y="1517800"/>
              <a:ext cx="4325" cy="4350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99" y="1"/>
                  </a:moveTo>
                  <a:cubicBezTo>
                    <a:pt x="0" y="25"/>
                    <a:pt x="0" y="149"/>
                    <a:pt x="99" y="174"/>
                  </a:cubicBezTo>
                  <a:cubicBezTo>
                    <a:pt x="173" y="149"/>
                    <a:pt x="173" y="25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5" name="Google Shape;564;p34">
              <a:extLst>
                <a:ext uri="{FF2B5EF4-FFF2-40B4-BE49-F238E27FC236}">
                  <a16:creationId xmlns:a16="http://schemas.microsoft.com/office/drawing/2014/main" id="{767939BB-1069-1A1A-DA3C-92B27B2537D9}"/>
                </a:ext>
              </a:extLst>
            </p:cNvPr>
            <p:cNvSpPr/>
            <p:nvPr/>
          </p:nvSpPr>
          <p:spPr>
            <a:xfrm>
              <a:off x="6659700" y="1515950"/>
              <a:ext cx="5600" cy="3725"/>
            </a:xfrm>
            <a:custGeom>
              <a:avLst/>
              <a:gdLst/>
              <a:ahLst/>
              <a:cxnLst/>
              <a:rect l="l" t="t" r="r" b="b"/>
              <a:pathLst>
                <a:path w="224" h="149" extrusionOk="0">
                  <a:moveTo>
                    <a:pt x="124" y="1"/>
                  </a:moveTo>
                  <a:cubicBezTo>
                    <a:pt x="1" y="1"/>
                    <a:pt x="1" y="149"/>
                    <a:pt x="124" y="149"/>
                  </a:cubicBezTo>
                  <a:cubicBezTo>
                    <a:pt x="223" y="149"/>
                    <a:pt x="223" y="1"/>
                    <a:pt x="12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6" name="Google Shape;565;p34">
              <a:extLst>
                <a:ext uri="{FF2B5EF4-FFF2-40B4-BE49-F238E27FC236}">
                  <a16:creationId xmlns:a16="http://schemas.microsoft.com/office/drawing/2014/main" id="{00C0FCD5-9012-50E6-31D7-C97406E3655E}"/>
                </a:ext>
              </a:extLst>
            </p:cNvPr>
            <p:cNvSpPr/>
            <p:nvPr/>
          </p:nvSpPr>
          <p:spPr>
            <a:xfrm>
              <a:off x="6648600" y="1493725"/>
              <a:ext cx="5575" cy="3725"/>
            </a:xfrm>
            <a:custGeom>
              <a:avLst/>
              <a:gdLst/>
              <a:ahLst/>
              <a:cxnLst/>
              <a:rect l="l" t="t" r="r" b="b"/>
              <a:pathLst>
                <a:path w="223" h="149" extrusionOk="0">
                  <a:moveTo>
                    <a:pt x="124" y="1"/>
                  </a:moveTo>
                  <a:cubicBezTo>
                    <a:pt x="1" y="1"/>
                    <a:pt x="1" y="149"/>
                    <a:pt x="124" y="149"/>
                  </a:cubicBezTo>
                  <a:cubicBezTo>
                    <a:pt x="223" y="149"/>
                    <a:pt x="223" y="1"/>
                    <a:pt x="12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7" name="Google Shape;566;p34">
              <a:extLst>
                <a:ext uri="{FF2B5EF4-FFF2-40B4-BE49-F238E27FC236}">
                  <a16:creationId xmlns:a16="http://schemas.microsoft.com/office/drawing/2014/main" id="{617BD296-9A2C-6ED7-16E8-249D1A54690D}"/>
                </a:ext>
              </a:extLst>
            </p:cNvPr>
            <p:cNvSpPr/>
            <p:nvPr/>
          </p:nvSpPr>
          <p:spPr>
            <a:xfrm>
              <a:off x="6642425" y="1483250"/>
              <a:ext cx="4350" cy="4325"/>
            </a:xfrm>
            <a:custGeom>
              <a:avLst/>
              <a:gdLst/>
              <a:ahLst/>
              <a:cxnLst/>
              <a:rect l="l" t="t" r="r" b="b"/>
              <a:pathLst>
                <a:path w="174" h="173" extrusionOk="0">
                  <a:moveTo>
                    <a:pt x="99" y="0"/>
                  </a:moveTo>
                  <a:cubicBezTo>
                    <a:pt x="1" y="25"/>
                    <a:pt x="1" y="148"/>
                    <a:pt x="99" y="173"/>
                  </a:cubicBezTo>
                  <a:cubicBezTo>
                    <a:pt x="173" y="148"/>
                    <a:pt x="173" y="25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8" name="Google Shape;567;p34">
              <a:extLst>
                <a:ext uri="{FF2B5EF4-FFF2-40B4-BE49-F238E27FC236}">
                  <a16:creationId xmlns:a16="http://schemas.microsoft.com/office/drawing/2014/main" id="{BDD8008E-9EF0-DAA8-90A6-67ACEA83407F}"/>
                </a:ext>
              </a:extLst>
            </p:cNvPr>
            <p:cNvSpPr/>
            <p:nvPr/>
          </p:nvSpPr>
          <p:spPr>
            <a:xfrm>
              <a:off x="6649225" y="1461025"/>
              <a:ext cx="5575" cy="4350"/>
            </a:xfrm>
            <a:custGeom>
              <a:avLst/>
              <a:gdLst/>
              <a:ahLst/>
              <a:cxnLst/>
              <a:rect l="l" t="t" r="r" b="b"/>
              <a:pathLst>
                <a:path w="223" h="174" extrusionOk="0">
                  <a:moveTo>
                    <a:pt x="99" y="0"/>
                  </a:moveTo>
                  <a:cubicBezTo>
                    <a:pt x="0" y="0"/>
                    <a:pt x="0" y="173"/>
                    <a:pt x="99" y="173"/>
                  </a:cubicBezTo>
                  <a:cubicBezTo>
                    <a:pt x="222" y="173"/>
                    <a:pt x="222" y="0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9" name="Google Shape;568;p34">
              <a:extLst>
                <a:ext uri="{FF2B5EF4-FFF2-40B4-BE49-F238E27FC236}">
                  <a16:creationId xmlns:a16="http://schemas.microsoft.com/office/drawing/2014/main" id="{56A2ECB2-E1C3-83DC-6D89-1B305D98C95F}"/>
                </a:ext>
              </a:extLst>
            </p:cNvPr>
            <p:cNvSpPr/>
            <p:nvPr/>
          </p:nvSpPr>
          <p:spPr>
            <a:xfrm>
              <a:off x="6668975" y="1459175"/>
              <a:ext cx="4350" cy="4350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4" y="0"/>
                  </a:moveTo>
                  <a:cubicBezTo>
                    <a:pt x="0" y="25"/>
                    <a:pt x="0" y="148"/>
                    <a:pt x="74" y="173"/>
                  </a:cubicBezTo>
                  <a:cubicBezTo>
                    <a:pt x="173" y="148"/>
                    <a:pt x="173" y="25"/>
                    <a:pt x="7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0" name="Google Shape;569;p34">
              <a:extLst>
                <a:ext uri="{FF2B5EF4-FFF2-40B4-BE49-F238E27FC236}">
                  <a16:creationId xmlns:a16="http://schemas.microsoft.com/office/drawing/2014/main" id="{FF366030-579F-C5D0-1B55-03866D029DF5}"/>
                </a:ext>
              </a:extLst>
            </p:cNvPr>
            <p:cNvSpPr/>
            <p:nvPr/>
          </p:nvSpPr>
          <p:spPr>
            <a:xfrm>
              <a:off x="6665875" y="1441875"/>
              <a:ext cx="4975" cy="4350"/>
            </a:xfrm>
            <a:custGeom>
              <a:avLst/>
              <a:gdLst/>
              <a:ahLst/>
              <a:cxnLst/>
              <a:rect l="l" t="t" r="r" b="b"/>
              <a:pathLst>
                <a:path w="199" h="174" extrusionOk="0">
                  <a:moveTo>
                    <a:pt x="100" y="1"/>
                  </a:moveTo>
                  <a:cubicBezTo>
                    <a:pt x="1" y="1"/>
                    <a:pt x="1" y="174"/>
                    <a:pt x="100" y="174"/>
                  </a:cubicBezTo>
                  <a:cubicBezTo>
                    <a:pt x="198" y="174"/>
                    <a:pt x="198" y="1"/>
                    <a:pt x="10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1" name="Google Shape;570;p34">
              <a:extLst>
                <a:ext uri="{FF2B5EF4-FFF2-40B4-BE49-F238E27FC236}">
                  <a16:creationId xmlns:a16="http://schemas.microsoft.com/office/drawing/2014/main" id="{AEC1FB2E-9F69-1F42-7D43-D8E8E0570187}"/>
                </a:ext>
              </a:extLst>
            </p:cNvPr>
            <p:cNvSpPr/>
            <p:nvPr/>
          </p:nvSpPr>
          <p:spPr>
            <a:xfrm>
              <a:off x="6657850" y="1423375"/>
              <a:ext cx="4975" cy="3725"/>
            </a:xfrm>
            <a:custGeom>
              <a:avLst/>
              <a:gdLst/>
              <a:ahLst/>
              <a:cxnLst/>
              <a:rect l="l" t="t" r="r" b="b"/>
              <a:pathLst>
                <a:path w="199" h="149" extrusionOk="0">
                  <a:moveTo>
                    <a:pt x="100" y="0"/>
                  </a:moveTo>
                  <a:cubicBezTo>
                    <a:pt x="1" y="0"/>
                    <a:pt x="1" y="148"/>
                    <a:pt x="100" y="148"/>
                  </a:cubicBezTo>
                  <a:cubicBezTo>
                    <a:pt x="198" y="148"/>
                    <a:pt x="198" y="0"/>
                    <a:pt x="10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2" name="Google Shape;571;p34">
              <a:extLst>
                <a:ext uri="{FF2B5EF4-FFF2-40B4-BE49-F238E27FC236}">
                  <a16:creationId xmlns:a16="http://schemas.microsoft.com/office/drawing/2014/main" id="{E2DDEF71-51CA-ECD3-920A-E785C9F14BB2}"/>
                </a:ext>
              </a:extLst>
            </p:cNvPr>
            <p:cNvSpPr/>
            <p:nvPr/>
          </p:nvSpPr>
          <p:spPr>
            <a:xfrm>
              <a:off x="6662175" y="1406100"/>
              <a:ext cx="4350" cy="3725"/>
            </a:xfrm>
            <a:custGeom>
              <a:avLst/>
              <a:gdLst/>
              <a:ahLst/>
              <a:cxnLst/>
              <a:rect l="l" t="t" r="r" b="b"/>
              <a:pathLst>
                <a:path w="174" h="149" extrusionOk="0">
                  <a:moveTo>
                    <a:pt x="75" y="0"/>
                  </a:moveTo>
                  <a:cubicBezTo>
                    <a:pt x="1" y="0"/>
                    <a:pt x="1" y="123"/>
                    <a:pt x="75" y="148"/>
                  </a:cubicBezTo>
                  <a:cubicBezTo>
                    <a:pt x="174" y="123"/>
                    <a:pt x="174" y="0"/>
                    <a:pt x="7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3" name="Google Shape;572;p34">
              <a:extLst>
                <a:ext uri="{FF2B5EF4-FFF2-40B4-BE49-F238E27FC236}">
                  <a16:creationId xmlns:a16="http://schemas.microsoft.com/office/drawing/2014/main" id="{695B6846-9F16-B23E-3089-4FD4016E1A89}"/>
                </a:ext>
              </a:extLst>
            </p:cNvPr>
            <p:cNvSpPr/>
            <p:nvPr/>
          </p:nvSpPr>
          <p:spPr>
            <a:xfrm>
              <a:off x="6675750" y="1390050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75" y="0"/>
                  </a:moveTo>
                  <a:cubicBezTo>
                    <a:pt x="1" y="0"/>
                    <a:pt x="1" y="124"/>
                    <a:pt x="75" y="148"/>
                  </a:cubicBezTo>
                  <a:cubicBezTo>
                    <a:pt x="149" y="124"/>
                    <a:pt x="149" y="0"/>
                    <a:pt x="7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4" name="Google Shape;573;p34">
              <a:extLst>
                <a:ext uri="{FF2B5EF4-FFF2-40B4-BE49-F238E27FC236}">
                  <a16:creationId xmlns:a16="http://schemas.microsoft.com/office/drawing/2014/main" id="{BEBF1B9C-27BF-CD2F-5EE0-3E39E9542543}"/>
                </a:ext>
              </a:extLst>
            </p:cNvPr>
            <p:cNvSpPr/>
            <p:nvPr/>
          </p:nvSpPr>
          <p:spPr>
            <a:xfrm>
              <a:off x="6687475" y="1402375"/>
              <a:ext cx="4975" cy="3750"/>
            </a:xfrm>
            <a:custGeom>
              <a:avLst/>
              <a:gdLst/>
              <a:ahLst/>
              <a:cxnLst/>
              <a:rect l="l" t="t" r="r" b="b"/>
              <a:pathLst>
                <a:path w="199" h="150" extrusionOk="0">
                  <a:moveTo>
                    <a:pt x="100" y="1"/>
                  </a:moveTo>
                  <a:cubicBezTo>
                    <a:pt x="1" y="1"/>
                    <a:pt x="1" y="149"/>
                    <a:pt x="100" y="149"/>
                  </a:cubicBezTo>
                  <a:cubicBezTo>
                    <a:pt x="198" y="149"/>
                    <a:pt x="198" y="1"/>
                    <a:pt x="10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5" name="Google Shape;574;p34">
              <a:extLst>
                <a:ext uri="{FF2B5EF4-FFF2-40B4-BE49-F238E27FC236}">
                  <a16:creationId xmlns:a16="http://schemas.microsoft.com/office/drawing/2014/main" id="{C60BD242-3908-60DC-589D-4065B1C87259}"/>
                </a:ext>
              </a:extLst>
            </p:cNvPr>
            <p:cNvSpPr/>
            <p:nvPr/>
          </p:nvSpPr>
          <p:spPr>
            <a:xfrm>
              <a:off x="6689350" y="1410400"/>
              <a:ext cx="3725" cy="4350"/>
            </a:xfrm>
            <a:custGeom>
              <a:avLst/>
              <a:gdLst/>
              <a:ahLst/>
              <a:cxnLst/>
              <a:rect l="l" t="t" r="r" b="b"/>
              <a:pathLst>
                <a:path w="149" h="174" extrusionOk="0">
                  <a:moveTo>
                    <a:pt x="74" y="1"/>
                  </a:moveTo>
                  <a:cubicBezTo>
                    <a:pt x="0" y="26"/>
                    <a:pt x="0" y="149"/>
                    <a:pt x="74" y="174"/>
                  </a:cubicBezTo>
                  <a:cubicBezTo>
                    <a:pt x="148" y="149"/>
                    <a:pt x="148" y="26"/>
                    <a:pt x="7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6" name="Google Shape;575;p34">
              <a:extLst>
                <a:ext uri="{FF2B5EF4-FFF2-40B4-BE49-F238E27FC236}">
                  <a16:creationId xmlns:a16="http://schemas.microsoft.com/office/drawing/2014/main" id="{CE943325-657D-4DCA-0766-ABE2BABEE4DE}"/>
                </a:ext>
              </a:extLst>
            </p:cNvPr>
            <p:cNvSpPr/>
            <p:nvPr/>
          </p:nvSpPr>
          <p:spPr>
            <a:xfrm>
              <a:off x="6696125" y="1376450"/>
              <a:ext cx="4350" cy="3750"/>
            </a:xfrm>
            <a:custGeom>
              <a:avLst/>
              <a:gdLst/>
              <a:ahLst/>
              <a:cxnLst/>
              <a:rect l="l" t="t" r="r" b="b"/>
              <a:pathLst>
                <a:path w="174" h="150" extrusionOk="0">
                  <a:moveTo>
                    <a:pt x="99" y="1"/>
                  </a:moveTo>
                  <a:cubicBezTo>
                    <a:pt x="1" y="1"/>
                    <a:pt x="1" y="124"/>
                    <a:pt x="99" y="149"/>
                  </a:cubicBezTo>
                  <a:cubicBezTo>
                    <a:pt x="173" y="124"/>
                    <a:pt x="173" y="1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7" name="Google Shape;576;p34">
              <a:extLst>
                <a:ext uri="{FF2B5EF4-FFF2-40B4-BE49-F238E27FC236}">
                  <a16:creationId xmlns:a16="http://schemas.microsoft.com/office/drawing/2014/main" id="{7E2F1216-1FA2-F093-5731-0F527108AAD0}"/>
                </a:ext>
              </a:extLst>
            </p:cNvPr>
            <p:cNvSpPr/>
            <p:nvPr/>
          </p:nvSpPr>
          <p:spPr>
            <a:xfrm>
              <a:off x="6704150" y="1350550"/>
              <a:ext cx="5575" cy="3725"/>
            </a:xfrm>
            <a:custGeom>
              <a:avLst/>
              <a:gdLst/>
              <a:ahLst/>
              <a:cxnLst/>
              <a:rect l="l" t="t" r="r" b="b"/>
              <a:pathLst>
                <a:path w="223" h="149" extrusionOk="0">
                  <a:moveTo>
                    <a:pt x="124" y="0"/>
                  </a:moveTo>
                  <a:cubicBezTo>
                    <a:pt x="1" y="0"/>
                    <a:pt x="1" y="148"/>
                    <a:pt x="124" y="148"/>
                  </a:cubicBezTo>
                  <a:cubicBezTo>
                    <a:pt x="223" y="148"/>
                    <a:pt x="223" y="0"/>
                    <a:pt x="12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8" name="Google Shape;577;p34">
              <a:extLst>
                <a:ext uri="{FF2B5EF4-FFF2-40B4-BE49-F238E27FC236}">
                  <a16:creationId xmlns:a16="http://schemas.microsoft.com/office/drawing/2014/main" id="{D59007C9-1D1E-5751-EE04-27329EFEB6A8}"/>
                </a:ext>
              </a:extLst>
            </p:cNvPr>
            <p:cNvSpPr/>
            <p:nvPr/>
          </p:nvSpPr>
          <p:spPr>
            <a:xfrm>
              <a:off x="6718975" y="1351150"/>
              <a:ext cx="4325" cy="4350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99" y="1"/>
                  </a:moveTo>
                  <a:cubicBezTo>
                    <a:pt x="0" y="25"/>
                    <a:pt x="0" y="149"/>
                    <a:pt x="99" y="174"/>
                  </a:cubicBezTo>
                  <a:cubicBezTo>
                    <a:pt x="173" y="149"/>
                    <a:pt x="173" y="25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9" name="Google Shape;578;p34">
              <a:extLst>
                <a:ext uri="{FF2B5EF4-FFF2-40B4-BE49-F238E27FC236}">
                  <a16:creationId xmlns:a16="http://schemas.microsoft.com/office/drawing/2014/main" id="{82A8CD1E-1000-4D5C-CAC9-92EDB9A0C376}"/>
                </a:ext>
              </a:extLst>
            </p:cNvPr>
            <p:cNvSpPr/>
            <p:nvPr/>
          </p:nvSpPr>
          <p:spPr>
            <a:xfrm>
              <a:off x="6717725" y="1359175"/>
              <a:ext cx="5575" cy="3725"/>
            </a:xfrm>
            <a:custGeom>
              <a:avLst/>
              <a:gdLst/>
              <a:ahLst/>
              <a:cxnLst/>
              <a:rect l="l" t="t" r="r" b="b"/>
              <a:pathLst>
                <a:path w="223" h="149" extrusionOk="0">
                  <a:moveTo>
                    <a:pt x="124" y="1"/>
                  </a:moveTo>
                  <a:cubicBezTo>
                    <a:pt x="1" y="1"/>
                    <a:pt x="1" y="149"/>
                    <a:pt x="124" y="149"/>
                  </a:cubicBezTo>
                  <a:cubicBezTo>
                    <a:pt x="223" y="149"/>
                    <a:pt x="223" y="1"/>
                    <a:pt x="12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0" name="Google Shape;579;p34">
              <a:extLst>
                <a:ext uri="{FF2B5EF4-FFF2-40B4-BE49-F238E27FC236}">
                  <a16:creationId xmlns:a16="http://schemas.microsoft.com/office/drawing/2014/main" id="{D1B72DBF-91A2-4C9C-07F7-8881AB8F730B}"/>
                </a:ext>
              </a:extLst>
            </p:cNvPr>
            <p:cNvSpPr/>
            <p:nvPr/>
          </p:nvSpPr>
          <p:spPr>
            <a:xfrm>
              <a:off x="6727000" y="1363500"/>
              <a:ext cx="4325" cy="4350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99" y="0"/>
                  </a:moveTo>
                  <a:cubicBezTo>
                    <a:pt x="0" y="25"/>
                    <a:pt x="0" y="149"/>
                    <a:pt x="99" y="173"/>
                  </a:cubicBezTo>
                  <a:cubicBezTo>
                    <a:pt x="173" y="149"/>
                    <a:pt x="173" y="25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1" name="Google Shape;580;p34">
              <a:extLst>
                <a:ext uri="{FF2B5EF4-FFF2-40B4-BE49-F238E27FC236}">
                  <a16:creationId xmlns:a16="http://schemas.microsoft.com/office/drawing/2014/main" id="{B5E0D2AF-9732-1087-D175-FC040AC70209}"/>
                </a:ext>
              </a:extLst>
            </p:cNvPr>
            <p:cNvSpPr/>
            <p:nvPr/>
          </p:nvSpPr>
          <p:spPr>
            <a:xfrm>
              <a:off x="6744275" y="1341275"/>
              <a:ext cx="5575" cy="3725"/>
            </a:xfrm>
            <a:custGeom>
              <a:avLst/>
              <a:gdLst/>
              <a:ahLst/>
              <a:cxnLst/>
              <a:rect l="l" t="t" r="r" b="b"/>
              <a:pathLst>
                <a:path w="223" h="149" extrusionOk="0">
                  <a:moveTo>
                    <a:pt x="124" y="1"/>
                  </a:moveTo>
                  <a:cubicBezTo>
                    <a:pt x="0" y="1"/>
                    <a:pt x="0" y="149"/>
                    <a:pt x="124" y="149"/>
                  </a:cubicBezTo>
                  <a:cubicBezTo>
                    <a:pt x="223" y="149"/>
                    <a:pt x="223" y="1"/>
                    <a:pt x="12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2" name="Google Shape;581;p34">
              <a:extLst>
                <a:ext uri="{FF2B5EF4-FFF2-40B4-BE49-F238E27FC236}">
                  <a16:creationId xmlns:a16="http://schemas.microsoft.com/office/drawing/2014/main" id="{84F366C9-9100-1972-160A-21627975375E}"/>
                </a:ext>
              </a:extLst>
            </p:cNvPr>
            <p:cNvSpPr/>
            <p:nvPr/>
          </p:nvSpPr>
          <p:spPr>
            <a:xfrm>
              <a:off x="6747350" y="1332025"/>
              <a:ext cx="4975" cy="3725"/>
            </a:xfrm>
            <a:custGeom>
              <a:avLst/>
              <a:gdLst/>
              <a:ahLst/>
              <a:cxnLst/>
              <a:rect l="l" t="t" r="r" b="b"/>
              <a:pathLst>
                <a:path w="199" h="149" extrusionOk="0">
                  <a:moveTo>
                    <a:pt x="100" y="0"/>
                  </a:moveTo>
                  <a:cubicBezTo>
                    <a:pt x="1" y="0"/>
                    <a:pt x="1" y="148"/>
                    <a:pt x="100" y="148"/>
                  </a:cubicBezTo>
                  <a:cubicBezTo>
                    <a:pt x="198" y="148"/>
                    <a:pt x="198" y="0"/>
                    <a:pt x="10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3" name="Google Shape;582;p34">
              <a:extLst>
                <a:ext uri="{FF2B5EF4-FFF2-40B4-BE49-F238E27FC236}">
                  <a16:creationId xmlns:a16="http://schemas.microsoft.com/office/drawing/2014/main" id="{414588B2-1D95-3247-3451-C3F78A58FC0E}"/>
                </a:ext>
              </a:extLst>
            </p:cNvPr>
            <p:cNvSpPr/>
            <p:nvPr/>
          </p:nvSpPr>
          <p:spPr>
            <a:xfrm>
              <a:off x="6754775" y="1359175"/>
              <a:ext cx="5575" cy="3725"/>
            </a:xfrm>
            <a:custGeom>
              <a:avLst/>
              <a:gdLst/>
              <a:ahLst/>
              <a:cxnLst/>
              <a:rect l="l" t="t" r="r" b="b"/>
              <a:pathLst>
                <a:path w="223" h="149" extrusionOk="0">
                  <a:moveTo>
                    <a:pt x="123" y="1"/>
                  </a:moveTo>
                  <a:cubicBezTo>
                    <a:pt x="0" y="1"/>
                    <a:pt x="0" y="149"/>
                    <a:pt x="123" y="149"/>
                  </a:cubicBezTo>
                  <a:cubicBezTo>
                    <a:pt x="222" y="149"/>
                    <a:pt x="222" y="1"/>
                    <a:pt x="123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4" name="Google Shape;583;p34">
              <a:extLst>
                <a:ext uri="{FF2B5EF4-FFF2-40B4-BE49-F238E27FC236}">
                  <a16:creationId xmlns:a16="http://schemas.microsoft.com/office/drawing/2014/main" id="{76AB7B83-0C17-1DBF-601E-4563AE5D0024}"/>
                </a:ext>
              </a:extLst>
            </p:cNvPr>
            <p:cNvSpPr/>
            <p:nvPr/>
          </p:nvSpPr>
          <p:spPr>
            <a:xfrm>
              <a:off x="6764650" y="1365975"/>
              <a:ext cx="5575" cy="4350"/>
            </a:xfrm>
            <a:custGeom>
              <a:avLst/>
              <a:gdLst/>
              <a:ahLst/>
              <a:cxnLst/>
              <a:rect l="l" t="t" r="r" b="b"/>
              <a:pathLst>
                <a:path w="223" h="174" extrusionOk="0">
                  <a:moveTo>
                    <a:pt x="124" y="0"/>
                  </a:moveTo>
                  <a:cubicBezTo>
                    <a:pt x="0" y="0"/>
                    <a:pt x="0" y="173"/>
                    <a:pt x="124" y="173"/>
                  </a:cubicBezTo>
                  <a:cubicBezTo>
                    <a:pt x="222" y="173"/>
                    <a:pt x="222" y="0"/>
                    <a:pt x="12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5" name="Google Shape;584;p34">
              <a:extLst>
                <a:ext uri="{FF2B5EF4-FFF2-40B4-BE49-F238E27FC236}">
                  <a16:creationId xmlns:a16="http://schemas.microsoft.com/office/drawing/2014/main" id="{6FDB31AC-A1A1-0C8C-186B-1D48524F44E0}"/>
                </a:ext>
              </a:extLst>
            </p:cNvPr>
            <p:cNvSpPr/>
            <p:nvPr/>
          </p:nvSpPr>
          <p:spPr>
            <a:xfrm>
              <a:off x="6784400" y="1356100"/>
              <a:ext cx="5575" cy="4350"/>
            </a:xfrm>
            <a:custGeom>
              <a:avLst/>
              <a:gdLst/>
              <a:ahLst/>
              <a:cxnLst/>
              <a:rect l="l" t="t" r="r" b="b"/>
              <a:pathLst>
                <a:path w="223" h="174" extrusionOk="0">
                  <a:moveTo>
                    <a:pt x="99" y="0"/>
                  </a:moveTo>
                  <a:cubicBezTo>
                    <a:pt x="0" y="0"/>
                    <a:pt x="0" y="173"/>
                    <a:pt x="99" y="173"/>
                  </a:cubicBezTo>
                  <a:cubicBezTo>
                    <a:pt x="222" y="173"/>
                    <a:pt x="222" y="0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6" name="Google Shape;585;p34">
              <a:extLst>
                <a:ext uri="{FF2B5EF4-FFF2-40B4-BE49-F238E27FC236}">
                  <a16:creationId xmlns:a16="http://schemas.microsoft.com/office/drawing/2014/main" id="{B5BA1395-5D9F-2518-821F-AAF97FA63EA4}"/>
                </a:ext>
              </a:extLst>
            </p:cNvPr>
            <p:cNvSpPr/>
            <p:nvPr/>
          </p:nvSpPr>
          <p:spPr>
            <a:xfrm>
              <a:off x="6805375" y="1350550"/>
              <a:ext cx="4350" cy="4325"/>
            </a:xfrm>
            <a:custGeom>
              <a:avLst/>
              <a:gdLst/>
              <a:ahLst/>
              <a:cxnLst/>
              <a:rect l="l" t="t" r="r" b="b"/>
              <a:pathLst>
                <a:path w="174" h="173" extrusionOk="0">
                  <a:moveTo>
                    <a:pt x="75" y="0"/>
                  </a:moveTo>
                  <a:cubicBezTo>
                    <a:pt x="1" y="25"/>
                    <a:pt x="1" y="148"/>
                    <a:pt x="75" y="173"/>
                  </a:cubicBezTo>
                  <a:cubicBezTo>
                    <a:pt x="173" y="148"/>
                    <a:pt x="173" y="25"/>
                    <a:pt x="7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7" name="Google Shape;586;p34">
              <a:extLst>
                <a:ext uri="{FF2B5EF4-FFF2-40B4-BE49-F238E27FC236}">
                  <a16:creationId xmlns:a16="http://schemas.microsoft.com/office/drawing/2014/main" id="{04A566BC-3470-F35E-3B9F-DFCB86846756}"/>
                </a:ext>
              </a:extLst>
            </p:cNvPr>
            <p:cNvSpPr/>
            <p:nvPr/>
          </p:nvSpPr>
          <p:spPr>
            <a:xfrm>
              <a:off x="6809075" y="1339425"/>
              <a:ext cx="4350" cy="4350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5" y="1"/>
                  </a:moveTo>
                  <a:cubicBezTo>
                    <a:pt x="1" y="25"/>
                    <a:pt x="1" y="149"/>
                    <a:pt x="75" y="173"/>
                  </a:cubicBezTo>
                  <a:cubicBezTo>
                    <a:pt x="173" y="149"/>
                    <a:pt x="173" y="25"/>
                    <a:pt x="7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8" name="Google Shape;587;p34">
              <a:extLst>
                <a:ext uri="{FF2B5EF4-FFF2-40B4-BE49-F238E27FC236}">
                  <a16:creationId xmlns:a16="http://schemas.microsoft.com/office/drawing/2014/main" id="{EC12929D-EAA3-30FF-DF50-F993CFE9AA27}"/>
                </a:ext>
              </a:extLst>
            </p:cNvPr>
            <p:cNvSpPr/>
            <p:nvPr/>
          </p:nvSpPr>
          <p:spPr>
            <a:xfrm>
              <a:off x="6793025" y="1332025"/>
              <a:ext cx="4350" cy="4350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5" y="0"/>
                  </a:moveTo>
                  <a:cubicBezTo>
                    <a:pt x="1" y="25"/>
                    <a:pt x="1" y="148"/>
                    <a:pt x="75" y="173"/>
                  </a:cubicBezTo>
                  <a:cubicBezTo>
                    <a:pt x="174" y="148"/>
                    <a:pt x="174" y="25"/>
                    <a:pt x="75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9" name="Google Shape;588;p34">
              <a:extLst>
                <a:ext uri="{FF2B5EF4-FFF2-40B4-BE49-F238E27FC236}">
                  <a16:creationId xmlns:a16="http://schemas.microsoft.com/office/drawing/2014/main" id="{E0CCE6BE-1AAF-4D42-2F75-293303D2D97D}"/>
                </a:ext>
              </a:extLst>
            </p:cNvPr>
            <p:cNvSpPr/>
            <p:nvPr/>
          </p:nvSpPr>
          <p:spPr>
            <a:xfrm>
              <a:off x="6781925" y="1334500"/>
              <a:ext cx="4350" cy="4325"/>
            </a:xfrm>
            <a:custGeom>
              <a:avLst/>
              <a:gdLst/>
              <a:ahLst/>
              <a:cxnLst/>
              <a:rect l="l" t="t" r="r" b="b"/>
              <a:pathLst>
                <a:path w="174" h="173" extrusionOk="0">
                  <a:moveTo>
                    <a:pt x="74" y="0"/>
                  </a:moveTo>
                  <a:cubicBezTo>
                    <a:pt x="0" y="25"/>
                    <a:pt x="0" y="148"/>
                    <a:pt x="74" y="173"/>
                  </a:cubicBezTo>
                  <a:cubicBezTo>
                    <a:pt x="173" y="148"/>
                    <a:pt x="173" y="25"/>
                    <a:pt x="7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0" name="Google Shape;589;p34">
              <a:extLst>
                <a:ext uri="{FF2B5EF4-FFF2-40B4-BE49-F238E27FC236}">
                  <a16:creationId xmlns:a16="http://schemas.microsoft.com/office/drawing/2014/main" id="{9DCE3474-B7F2-7746-EB1F-F6B69F1C7C35}"/>
                </a:ext>
              </a:extLst>
            </p:cNvPr>
            <p:cNvSpPr/>
            <p:nvPr/>
          </p:nvSpPr>
          <p:spPr>
            <a:xfrm>
              <a:off x="6765875" y="1343750"/>
              <a:ext cx="5575" cy="4350"/>
            </a:xfrm>
            <a:custGeom>
              <a:avLst/>
              <a:gdLst/>
              <a:ahLst/>
              <a:cxnLst/>
              <a:rect l="l" t="t" r="r" b="b"/>
              <a:pathLst>
                <a:path w="223" h="174" extrusionOk="0">
                  <a:moveTo>
                    <a:pt x="99" y="0"/>
                  </a:moveTo>
                  <a:cubicBezTo>
                    <a:pt x="0" y="0"/>
                    <a:pt x="0" y="173"/>
                    <a:pt x="99" y="173"/>
                  </a:cubicBezTo>
                  <a:cubicBezTo>
                    <a:pt x="223" y="173"/>
                    <a:pt x="223" y="0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1" name="Google Shape;590;p34">
              <a:extLst>
                <a:ext uri="{FF2B5EF4-FFF2-40B4-BE49-F238E27FC236}">
                  <a16:creationId xmlns:a16="http://schemas.microsoft.com/office/drawing/2014/main" id="{33B1B788-BF5B-3D11-136B-4C940B30C170}"/>
                </a:ext>
              </a:extLst>
            </p:cNvPr>
            <p:cNvSpPr/>
            <p:nvPr/>
          </p:nvSpPr>
          <p:spPr>
            <a:xfrm>
              <a:off x="6774525" y="1319675"/>
              <a:ext cx="4325" cy="4350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74" y="1"/>
                  </a:moveTo>
                  <a:cubicBezTo>
                    <a:pt x="0" y="25"/>
                    <a:pt x="0" y="149"/>
                    <a:pt x="74" y="173"/>
                  </a:cubicBezTo>
                  <a:cubicBezTo>
                    <a:pt x="173" y="149"/>
                    <a:pt x="173" y="25"/>
                    <a:pt x="7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2" name="Google Shape;591;p34">
              <a:extLst>
                <a:ext uri="{FF2B5EF4-FFF2-40B4-BE49-F238E27FC236}">
                  <a16:creationId xmlns:a16="http://schemas.microsoft.com/office/drawing/2014/main" id="{F1D5D46C-F80A-9F09-1AB4-8FB60E4BA5A4}"/>
                </a:ext>
              </a:extLst>
            </p:cNvPr>
            <p:cNvSpPr/>
            <p:nvPr/>
          </p:nvSpPr>
          <p:spPr>
            <a:xfrm>
              <a:off x="6817725" y="1317825"/>
              <a:ext cx="4950" cy="4350"/>
            </a:xfrm>
            <a:custGeom>
              <a:avLst/>
              <a:gdLst/>
              <a:ahLst/>
              <a:cxnLst/>
              <a:rect l="l" t="t" r="r" b="b"/>
              <a:pathLst>
                <a:path w="198" h="174" extrusionOk="0">
                  <a:moveTo>
                    <a:pt x="99" y="0"/>
                  </a:moveTo>
                  <a:cubicBezTo>
                    <a:pt x="0" y="0"/>
                    <a:pt x="0" y="173"/>
                    <a:pt x="99" y="173"/>
                  </a:cubicBezTo>
                  <a:cubicBezTo>
                    <a:pt x="198" y="173"/>
                    <a:pt x="198" y="0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3" name="Google Shape;592;p34">
              <a:extLst>
                <a:ext uri="{FF2B5EF4-FFF2-40B4-BE49-F238E27FC236}">
                  <a16:creationId xmlns:a16="http://schemas.microsoft.com/office/drawing/2014/main" id="{EC2EE82E-7285-ECA3-74E4-A7191180C188}"/>
                </a:ext>
              </a:extLst>
            </p:cNvPr>
            <p:cNvSpPr/>
            <p:nvPr/>
          </p:nvSpPr>
          <p:spPr>
            <a:xfrm>
              <a:off x="6830675" y="1328325"/>
              <a:ext cx="4975" cy="3725"/>
            </a:xfrm>
            <a:custGeom>
              <a:avLst/>
              <a:gdLst/>
              <a:ahLst/>
              <a:cxnLst/>
              <a:rect l="l" t="t" r="r" b="b"/>
              <a:pathLst>
                <a:path w="199" h="149" extrusionOk="0">
                  <a:moveTo>
                    <a:pt x="100" y="0"/>
                  </a:moveTo>
                  <a:cubicBezTo>
                    <a:pt x="1" y="0"/>
                    <a:pt x="1" y="148"/>
                    <a:pt x="100" y="148"/>
                  </a:cubicBezTo>
                  <a:cubicBezTo>
                    <a:pt x="198" y="148"/>
                    <a:pt x="198" y="0"/>
                    <a:pt x="10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4" name="Google Shape;593;p34">
              <a:extLst>
                <a:ext uri="{FF2B5EF4-FFF2-40B4-BE49-F238E27FC236}">
                  <a16:creationId xmlns:a16="http://schemas.microsoft.com/office/drawing/2014/main" id="{DB43AF84-E7AB-D016-752D-64CBFCC902BE}"/>
                </a:ext>
              </a:extLst>
            </p:cNvPr>
            <p:cNvSpPr/>
            <p:nvPr/>
          </p:nvSpPr>
          <p:spPr>
            <a:xfrm>
              <a:off x="6842400" y="1342525"/>
              <a:ext cx="4975" cy="3725"/>
            </a:xfrm>
            <a:custGeom>
              <a:avLst/>
              <a:gdLst/>
              <a:ahLst/>
              <a:cxnLst/>
              <a:rect l="l" t="t" r="r" b="b"/>
              <a:pathLst>
                <a:path w="199" h="149" extrusionOk="0">
                  <a:moveTo>
                    <a:pt x="100" y="0"/>
                  </a:moveTo>
                  <a:cubicBezTo>
                    <a:pt x="1" y="0"/>
                    <a:pt x="1" y="148"/>
                    <a:pt x="100" y="148"/>
                  </a:cubicBezTo>
                  <a:cubicBezTo>
                    <a:pt x="198" y="148"/>
                    <a:pt x="198" y="0"/>
                    <a:pt x="10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5" name="Google Shape;594;p34">
              <a:extLst>
                <a:ext uri="{FF2B5EF4-FFF2-40B4-BE49-F238E27FC236}">
                  <a16:creationId xmlns:a16="http://schemas.microsoft.com/office/drawing/2014/main" id="{8CACBD2E-29E3-ED33-32F7-E042182231D3}"/>
                </a:ext>
              </a:extLst>
            </p:cNvPr>
            <p:cNvSpPr/>
            <p:nvPr/>
          </p:nvSpPr>
          <p:spPr>
            <a:xfrm>
              <a:off x="6868325" y="1326475"/>
              <a:ext cx="4975" cy="3725"/>
            </a:xfrm>
            <a:custGeom>
              <a:avLst/>
              <a:gdLst/>
              <a:ahLst/>
              <a:cxnLst/>
              <a:rect l="l" t="t" r="r" b="b"/>
              <a:pathLst>
                <a:path w="199" h="149" extrusionOk="0">
                  <a:moveTo>
                    <a:pt x="100" y="0"/>
                  </a:moveTo>
                  <a:cubicBezTo>
                    <a:pt x="1" y="0"/>
                    <a:pt x="1" y="148"/>
                    <a:pt x="100" y="148"/>
                  </a:cubicBezTo>
                  <a:cubicBezTo>
                    <a:pt x="198" y="148"/>
                    <a:pt x="198" y="0"/>
                    <a:pt x="100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6" name="Google Shape;595;p34">
              <a:extLst>
                <a:ext uri="{FF2B5EF4-FFF2-40B4-BE49-F238E27FC236}">
                  <a16:creationId xmlns:a16="http://schemas.microsoft.com/office/drawing/2014/main" id="{99CE3B6E-F60E-86B2-F31D-F446CF6301FE}"/>
                </a:ext>
              </a:extLst>
            </p:cNvPr>
            <p:cNvSpPr/>
            <p:nvPr/>
          </p:nvSpPr>
          <p:spPr>
            <a:xfrm>
              <a:off x="6887475" y="1336950"/>
              <a:ext cx="4950" cy="372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99" y="1"/>
                  </a:moveTo>
                  <a:cubicBezTo>
                    <a:pt x="0" y="1"/>
                    <a:pt x="0" y="149"/>
                    <a:pt x="99" y="149"/>
                  </a:cubicBezTo>
                  <a:cubicBezTo>
                    <a:pt x="198" y="149"/>
                    <a:pt x="198" y="1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7" name="Google Shape;596;p34">
              <a:extLst>
                <a:ext uri="{FF2B5EF4-FFF2-40B4-BE49-F238E27FC236}">
                  <a16:creationId xmlns:a16="http://schemas.microsoft.com/office/drawing/2014/main" id="{8BF573AF-2024-B1EF-E19C-5D2E8109ED82}"/>
                </a:ext>
              </a:extLst>
            </p:cNvPr>
            <p:cNvSpPr/>
            <p:nvPr/>
          </p:nvSpPr>
          <p:spPr>
            <a:xfrm>
              <a:off x="6903525" y="1350550"/>
              <a:ext cx="4325" cy="3725"/>
            </a:xfrm>
            <a:custGeom>
              <a:avLst/>
              <a:gdLst/>
              <a:ahLst/>
              <a:cxnLst/>
              <a:rect l="l" t="t" r="r" b="b"/>
              <a:pathLst>
                <a:path w="173" h="149" extrusionOk="0">
                  <a:moveTo>
                    <a:pt x="99" y="0"/>
                  </a:moveTo>
                  <a:cubicBezTo>
                    <a:pt x="0" y="0"/>
                    <a:pt x="0" y="123"/>
                    <a:pt x="99" y="148"/>
                  </a:cubicBezTo>
                  <a:cubicBezTo>
                    <a:pt x="173" y="123"/>
                    <a:pt x="173" y="0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8" name="Google Shape;597;p34">
              <a:extLst>
                <a:ext uri="{FF2B5EF4-FFF2-40B4-BE49-F238E27FC236}">
                  <a16:creationId xmlns:a16="http://schemas.microsoft.com/office/drawing/2014/main" id="{91868127-7988-2DF6-3841-26099D09DD0A}"/>
                </a:ext>
              </a:extLst>
            </p:cNvPr>
            <p:cNvSpPr/>
            <p:nvPr/>
          </p:nvSpPr>
          <p:spPr>
            <a:xfrm>
              <a:off x="6928825" y="1348675"/>
              <a:ext cx="4950" cy="3750"/>
            </a:xfrm>
            <a:custGeom>
              <a:avLst/>
              <a:gdLst/>
              <a:ahLst/>
              <a:cxnLst/>
              <a:rect l="l" t="t" r="r" b="b"/>
              <a:pathLst>
                <a:path w="198" h="150" extrusionOk="0">
                  <a:moveTo>
                    <a:pt x="99" y="1"/>
                  </a:moveTo>
                  <a:cubicBezTo>
                    <a:pt x="0" y="1"/>
                    <a:pt x="0" y="149"/>
                    <a:pt x="99" y="149"/>
                  </a:cubicBezTo>
                  <a:cubicBezTo>
                    <a:pt x="198" y="149"/>
                    <a:pt x="198" y="1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9" name="Google Shape;598;p34">
              <a:extLst>
                <a:ext uri="{FF2B5EF4-FFF2-40B4-BE49-F238E27FC236}">
                  <a16:creationId xmlns:a16="http://schemas.microsoft.com/office/drawing/2014/main" id="{7A42245B-1FF9-91EA-1B8D-C37F976769CA}"/>
                </a:ext>
              </a:extLst>
            </p:cNvPr>
            <p:cNvSpPr/>
            <p:nvPr/>
          </p:nvSpPr>
          <p:spPr>
            <a:xfrm>
              <a:off x="6941775" y="1338800"/>
              <a:ext cx="5575" cy="3750"/>
            </a:xfrm>
            <a:custGeom>
              <a:avLst/>
              <a:gdLst/>
              <a:ahLst/>
              <a:cxnLst/>
              <a:rect l="l" t="t" r="r" b="b"/>
              <a:pathLst>
                <a:path w="223" h="150" extrusionOk="0">
                  <a:moveTo>
                    <a:pt x="124" y="1"/>
                  </a:moveTo>
                  <a:cubicBezTo>
                    <a:pt x="1" y="1"/>
                    <a:pt x="1" y="149"/>
                    <a:pt x="124" y="149"/>
                  </a:cubicBezTo>
                  <a:cubicBezTo>
                    <a:pt x="223" y="149"/>
                    <a:pt x="223" y="1"/>
                    <a:pt x="12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0" name="Google Shape;599;p34">
              <a:extLst>
                <a:ext uri="{FF2B5EF4-FFF2-40B4-BE49-F238E27FC236}">
                  <a16:creationId xmlns:a16="http://schemas.microsoft.com/office/drawing/2014/main" id="{F8FFBC42-575E-E279-E90A-43314E95A7CD}"/>
                </a:ext>
              </a:extLst>
            </p:cNvPr>
            <p:cNvSpPr/>
            <p:nvPr/>
          </p:nvSpPr>
          <p:spPr>
            <a:xfrm>
              <a:off x="6944250" y="1325225"/>
              <a:ext cx="5575" cy="3725"/>
            </a:xfrm>
            <a:custGeom>
              <a:avLst/>
              <a:gdLst/>
              <a:ahLst/>
              <a:cxnLst/>
              <a:rect l="l" t="t" r="r" b="b"/>
              <a:pathLst>
                <a:path w="223" h="149" extrusionOk="0">
                  <a:moveTo>
                    <a:pt x="124" y="1"/>
                  </a:moveTo>
                  <a:cubicBezTo>
                    <a:pt x="1" y="1"/>
                    <a:pt x="1" y="149"/>
                    <a:pt x="124" y="149"/>
                  </a:cubicBezTo>
                  <a:cubicBezTo>
                    <a:pt x="223" y="149"/>
                    <a:pt x="223" y="1"/>
                    <a:pt x="12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1" name="Google Shape;600;p34">
              <a:extLst>
                <a:ext uri="{FF2B5EF4-FFF2-40B4-BE49-F238E27FC236}">
                  <a16:creationId xmlns:a16="http://schemas.microsoft.com/office/drawing/2014/main" id="{0345BAE3-4B02-0273-C096-6BCF9038B138}"/>
                </a:ext>
              </a:extLst>
            </p:cNvPr>
            <p:cNvSpPr/>
            <p:nvPr/>
          </p:nvSpPr>
          <p:spPr>
            <a:xfrm>
              <a:off x="6927575" y="1319675"/>
              <a:ext cx="5600" cy="3725"/>
            </a:xfrm>
            <a:custGeom>
              <a:avLst/>
              <a:gdLst/>
              <a:ahLst/>
              <a:cxnLst/>
              <a:rect l="l" t="t" r="r" b="b"/>
              <a:pathLst>
                <a:path w="224" h="149" extrusionOk="0">
                  <a:moveTo>
                    <a:pt x="124" y="1"/>
                  </a:moveTo>
                  <a:cubicBezTo>
                    <a:pt x="1" y="1"/>
                    <a:pt x="1" y="149"/>
                    <a:pt x="124" y="149"/>
                  </a:cubicBezTo>
                  <a:cubicBezTo>
                    <a:pt x="223" y="149"/>
                    <a:pt x="223" y="1"/>
                    <a:pt x="12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2" name="Google Shape;601;p34">
              <a:extLst>
                <a:ext uri="{FF2B5EF4-FFF2-40B4-BE49-F238E27FC236}">
                  <a16:creationId xmlns:a16="http://schemas.microsoft.com/office/drawing/2014/main" id="{2BD57047-40FE-375C-1482-BE094F7B54A1}"/>
                </a:ext>
              </a:extLst>
            </p:cNvPr>
            <p:cNvSpPr/>
            <p:nvPr/>
          </p:nvSpPr>
          <p:spPr>
            <a:xfrm>
              <a:off x="6922025" y="1332025"/>
              <a:ext cx="4975" cy="3725"/>
            </a:xfrm>
            <a:custGeom>
              <a:avLst/>
              <a:gdLst/>
              <a:ahLst/>
              <a:cxnLst/>
              <a:rect l="l" t="t" r="r" b="b"/>
              <a:pathLst>
                <a:path w="199" h="149" extrusionOk="0">
                  <a:moveTo>
                    <a:pt x="99" y="0"/>
                  </a:moveTo>
                  <a:cubicBezTo>
                    <a:pt x="1" y="0"/>
                    <a:pt x="1" y="148"/>
                    <a:pt x="99" y="148"/>
                  </a:cubicBezTo>
                  <a:cubicBezTo>
                    <a:pt x="198" y="148"/>
                    <a:pt x="198" y="0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3" name="Google Shape;602;p34">
              <a:extLst>
                <a:ext uri="{FF2B5EF4-FFF2-40B4-BE49-F238E27FC236}">
                  <a16:creationId xmlns:a16="http://schemas.microsoft.com/office/drawing/2014/main" id="{68B6C1C3-D7AC-AE56-E995-8338B3F71F43}"/>
                </a:ext>
              </a:extLst>
            </p:cNvPr>
            <p:cNvSpPr/>
            <p:nvPr/>
          </p:nvSpPr>
          <p:spPr>
            <a:xfrm>
              <a:off x="6906600" y="1328925"/>
              <a:ext cx="4350" cy="3750"/>
            </a:xfrm>
            <a:custGeom>
              <a:avLst/>
              <a:gdLst/>
              <a:ahLst/>
              <a:cxnLst/>
              <a:rect l="l" t="t" r="r" b="b"/>
              <a:pathLst>
                <a:path w="174" h="150" extrusionOk="0">
                  <a:moveTo>
                    <a:pt x="99" y="1"/>
                  </a:moveTo>
                  <a:cubicBezTo>
                    <a:pt x="1" y="1"/>
                    <a:pt x="1" y="124"/>
                    <a:pt x="99" y="149"/>
                  </a:cubicBezTo>
                  <a:cubicBezTo>
                    <a:pt x="173" y="124"/>
                    <a:pt x="173" y="1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4" name="Google Shape;603;p34">
              <a:extLst>
                <a:ext uri="{FF2B5EF4-FFF2-40B4-BE49-F238E27FC236}">
                  <a16:creationId xmlns:a16="http://schemas.microsoft.com/office/drawing/2014/main" id="{68CFE085-7E1C-4655-22EC-3126CD81740A}"/>
                </a:ext>
              </a:extLst>
            </p:cNvPr>
            <p:cNvSpPr/>
            <p:nvPr/>
          </p:nvSpPr>
          <p:spPr>
            <a:xfrm>
              <a:off x="6893650" y="1318450"/>
              <a:ext cx="4950" cy="372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99" y="0"/>
                  </a:moveTo>
                  <a:cubicBezTo>
                    <a:pt x="0" y="0"/>
                    <a:pt x="0" y="148"/>
                    <a:pt x="99" y="148"/>
                  </a:cubicBezTo>
                  <a:cubicBezTo>
                    <a:pt x="198" y="148"/>
                    <a:pt x="198" y="0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5" name="Google Shape;604;p34">
              <a:extLst>
                <a:ext uri="{FF2B5EF4-FFF2-40B4-BE49-F238E27FC236}">
                  <a16:creationId xmlns:a16="http://schemas.microsoft.com/office/drawing/2014/main" id="{95DF4A1B-859C-7D1C-C3E3-962AB708B32C}"/>
                </a:ext>
              </a:extLst>
            </p:cNvPr>
            <p:cNvSpPr/>
            <p:nvPr/>
          </p:nvSpPr>
          <p:spPr>
            <a:xfrm>
              <a:off x="6880050" y="1309800"/>
              <a:ext cx="4975" cy="3725"/>
            </a:xfrm>
            <a:custGeom>
              <a:avLst/>
              <a:gdLst/>
              <a:ahLst/>
              <a:cxnLst/>
              <a:rect l="l" t="t" r="r" b="b"/>
              <a:pathLst>
                <a:path w="199" h="149" extrusionOk="0">
                  <a:moveTo>
                    <a:pt x="100" y="1"/>
                  </a:moveTo>
                  <a:cubicBezTo>
                    <a:pt x="1" y="1"/>
                    <a:pt x="1" y="149"/>
                    <a:pt x="100" y="149"/>
                  </a:cubicBezTo>
                  <a:cubicBezTo>
                    <a:pt x="198" y="149"/>
                    <a:pt x="198" y="1"/>
                    <a:pt x="10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6" name="Google Shape;605;p34">
              <a:extLst>
                <a:ext uri="{FF2B5EF4-FFF2-40B4-BE49-F238E27FC236}">
                  <a16:creationId xmlns:a16="http://schemas.microsoft.com/office/drawing/2014/main" id="{90F2B183-4F9F-3934-B680-AA37E846928B}"/>
                </a:ext>
              </a:extLst>
            </p:cNvPr>
            <p:cNvSpPr/>
            <p:nvPr/>
          </p:nvSpPr>
          <p:spPr>
            <a:xfrm>
              <a:off x="6858450" y="1312875"/>
              <a:ext cx="4350" cy="3750"/>
            </a:xfrm>
            <a:custGeom>
              <a:avLst/>
              <a:gdLst/>
              <a:ahLst/>
              <a:cxnLst/>
              <a:rect l="l" t="t" r="r" b="b"/>
              <a:pathLst>
                <a:path w="174" h="150" extrusionOk="0">
                  <a:moveTo>
                    <a:pt x="100" y="1"/>
                  </a:moveTo>
                  <a:cubicBezTo>
                    <a:pt x="1" y="1"/>
                    <a:pt x="1" y="124"/>
                    <a:pt x="100" y="149"/>
                  </a:cubicBezTo>
                  <a:cubicBezTo>
                    <a:pt x="174" y="124"/>
                    <a:pt x="174" y="1"/>
                    <a:pt x="10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7" name="Google Shape;606;p34">
              <a:extLst>
                <a:ext uri="{FF2B5EF4-FFF2-40B4-BE49-F238E27FC236}">
                  <a16:creationId xmlns:a16="http://schemas.microsoft.com/office/drawing/2014/main" id="{C0D9FA8A-22AA-F44C-381B-6A36CC0AD4BC}"/>
                </a:ext>
              </a:extLst>
            </p:cNvPr>
            <p:cNvSpPr/>
            <p:nvPr/>
          </p:nvSpPr>
          <p:spPr>
            <a:xfrm>
              <a:off x="6835000" y="1311025"/>
              <a:ext cx="3725" cy="4350"/>
            </a:xfrm>
            <a:custGeom>
              <a:avLst/>
              <a:gdLst/>
              <a:ahLst/>
              <a:cxnLst/>
              <a:rect l="l" t="t" r="r" b="b"/>
              <a:pathLst>
                <a:path w="149" h="174" extrusionOk="0">
                  <a:moveTo>
                    <a:pt x="75" y="1"/>
                  </a:moveTo>
                  <a:cubicBezTo>
                    <a:pt x="1" y="26"/>
                    <a:pt x="1" y="149"/>
                    <a:pt x="75" y="174"/>
                  </a:cubicBezTo>
                  <a:cubicBezTo>
                    <a:pt x="149" y="149"/>
                    <a:pt x="149" y="26"/>
                    <a:pt x="7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8" name="Google Shape;607;p34">
              <a:extLst>
                <a:ext uri="{FF2B5EF4-FFF2-40B4-BE49-F238E27FC236}">
                  <a16:creationId xmlns:a16="http://schemas.microsoft.com/office/drawing/2014/main" id="{08AA4604-26E9-EE05-AAB9-BD100D60DD43}"/>
                </a:ext>
              </a:extLst>
            </p:cNvPr>
            <p:cNvSpPr/>
            <p:nvPr/>
          </p:nvSpPr>
          <p:spPr>
            <a:xfrm>
              <a:off x="6847350" y="1323375"/>
              <a:ext cx="3725" cy="3725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74" y="1"/>
                  </a:moveTo>
                  <a:cubicBezTo>
                    <a:pt x="0" y="25"/>
                    <a:pt x="0" y="149"/>
                    <a:pt x="74" y="149"/>
                  </a:cubicBezTo>
                  <a:cubicBezTo>
                    <a:pt x="149" y="149"/>
                    <a:pt x="149" y="25"/>
                    <a:pt x="7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9" name="Google Shape;608;p34">
              <a:extLst>
                <a:ext uri="{FF2B5EF4-FFF2-40B4-BE49-F238E27FC236}">
                  <a16:creationId xmlns:a16="http://schemas.microsoft.com/office/drawing/2014/main" id="{4D14F364-7CD8-F010-A286-E30886609A04}"/>
                </a:ext>
              </a:extLst>
            </p:cNvPr>
            <p:cNvSpPr/>
            <p:nvPr/>
          </p:nvSpPr>
          <p:spPr>
            <a:xfrm>
              <a:off x="6835625" y="1350550"/>
              <a:ext cx="4950" cy="372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99" y="0"/>
                  </a:moveTo>
                  <a:cubicBezTo>
                    <a:pt x="0" y="0"/>
                    <a:pt x="0" y="148"/>
                    <a:pt x="99" y="148"/>
                  </a:cubicBezTo>
                  <a:cubicBezTo>
                    <a:pt x="198" y="148"/>
                    <a:pt x="198" y="0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0" name="Google Shape;609;p34">
              <a:extLst>
                <a:ext uri="{FF2B5EF4-FFF2-40B4-BE49-F238E27FC236}">
                  <a16:creationId xmlns:a16="http://schemas.microsoft.com/office/drawing/2014/main" id="{1F6E5774-448E-F4F3-114C-9B16649F8DEB}"/>
                </a:ext>
              </a:extLst>
            </p:cNvPr>
            <p:cNvSpPr/>
            <p:nvPr/>
          </p:nvSpPr>
          <p:spPr>
            <a:xfrm>
              <a:off x="6790550" y="1319050"/>
              <a:ext cx="4975" cy="4350"/>
            </a:xfrm>
            <a:custGeom>
              <a:avLst/>
              <a:gdLst/>
              <a:ahLst/>
              <a:cxnLst/>
              <a:rect l="l" t="t" r="r" b="b"/>
              <a:pathLst>
                <a:path w="199" h="174" extrusionOk="0">
                  <a:moveTo>
                    <a:pt x="100" y="1"/>
                  </a:moveTo>
                  <a:cubicBezTo>
                    <a:pt x="1" y="1"/>
                    <a:pt x="1" y="174"/>
                    <a:pt x="100" y="174"/>
                  </a:cubicBezTo>
                  <a:cubicBezTo>
                    <a:pt x="199" y="174"/>
                    <a:pt x="199" y="1"/>
                    <a:pt x="10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1" name="Google Shape;610;p34">
              <a:extLst>
                <a:ext uri="{FF2B5EF4-FFF2-40B4-BE49-F238E27FC236}">
                  <a16:creationId xmlns:a16="http://schemas.microsoft.com/office/drawing/2014/main" id="{F54947C5-6174-6485-02E3-41FC6A4D6A23}"/>
                </a:ext>
              </a:extLst>
            </p:cNvPr>
            <p:cNvSpPr/>
            <p:nvPr/>
          </p:nvSpPr>
          <p:spPr>
            <a:xfrm>
              <a:off x="6760925" y="1329550"/>
              <a:ext cx="4350" cy="4350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5" y="1"/>
                  </a:moveTo>
                  <a:cubicBezTo>
                    <a:pt x="1" y="25"/>
                    <a:pt x="1" y="149"/>
                    <a:pt x="75" y="173"/>
                  </a:cubicBezTo>
                  <a:cubicBezTo>
                    <a:pt x="174" y="149"/>
                    <a:pt x="174" y="25"/>
                    <a:pt x="75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2" name="Google Shape;611;p34">
              <a:extLst>
                <a:ext uri="{FF2B5EF4-FFF2-40B4-BE49-F238E27FC236}">
                  <a16:creationId xmlns:a16="http://schemas.microsoft.com/office/drawing/2014/main" id="{931D1EE5-F74A-BB08-3685-1C091F495C12}"/>
                </a:ext>
              </a:extLst>
            </p:cNvPr>
            <p:cNvSpPr/>
            <p:nvPr/>
          </p:nvSpPr>
          <p:spPr>
            <a:xfrm>
              <a:off x="6735000" y="1368425"/>
              <a:ext cx="5600" cy="4350"/>
            </a:xfrm>
            <a:custGeom>
              <a:avLst/>
              <a:gdLst/>
              <a:ahLst/>
              <a:cxnLst/>
              <a:rect l="l" t="t" r="r" b="b"/>
              <a:pathLst>
                <a:path w="224" h="174" extrusionOk="0">
                  <a:moveTo>
                    <a:pt x="124" y="1"/>
                  </a:moveTo>
                  <a:cubicBezTo>
                    <a:pt x="1" y="1"/>
                    <a:pt x="1" y="174"/>
                    <a:pt x="124" y="174"/>
                  </a:cubicBezTo>
                  <a:cubicBezTo>
                    <a:pt x="223" y="174"/>
                    <a:pt x="223" y="1"/>
                    <a:pt x="12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3" name="Google Shape;612;p34">
              <a:extLst>
                <a:ext uri="{FF2B5EF4-FFF2-40B4-BE49-F238E27FC236}">
                  <a16:creationId xmlns:a16="http://schemas.microsoft.com/office/drawing/2014/main" id="{89729164-1013-2DAD-587A-7E4F6E21D150}"/>
                </a:ext>
              </a:extLst>
            </p:cNvPr>
            <p:cNvSpPr/>
            <p:nvPr/>
          </p:nvSpPr>
          <p:spPr>
            <a:xfrm>
              <a:off x="6710325" y="1388800"/>
              <a:ext cx="4350" cy="4350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99" y="1"/>
                  </a:moveTo>
                  <a:cubicBezTo>
                    <a:pt x="0" y="25"/>
                    <a:pt x="0" y="149"/>
                    <a:pt x="99" y="174"/>
                  </a:cubicBezTo>
                  <a:cubicBezTo>
                    <a:pt x="173" y="149"/>
                    <a:pt x="173" y="25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4" name="Google Shape;613;p34">
              <a:extLst>
                <a:ext uri="{FF2B5EF4-FFF2-40B4-BE49-F238E27FC236}">
                  <a16:creationId xmlns:a16="http://schemas.microsoft.com/office/drawing/2014/main" id="{99B58AEC-2E03-F52E-A7DA-E0AA7547B3FB}"/>
                </a:ext>
              </a:extLst>
            </p:cNvPr>
            <p:cNvSpPr/>
            <p:nvPr/>
          </p:nvSpPr>
          <p:spPr>
            <a:xfrm>
              <a:off x="6712175" y="1370900"/>
              <a:ext cx="4950" cy="4350"/>
            </a:xfrm>
            <a:custGeom>
              <a:avLst/>
              <a:gdLst/>
              <a:ahLst/>
              <a:cxnLst/>
              <a:rect l="l" t="t" r="r" b="b"/>
              <a:pathLst>
                <a:path w="198" h="174" extrusionOk="0">
                  <a:moveTo>
                    <a:pt x="99" y="1"/>
                  </a:moveTo>
                  <a:cubicBezTo>
                    <a:pt x="0" y="1"/>
                    <a:pt x="0" y="174"/>
                    <a:pt x="99" y="174"/>
                  </a:cubicBezTo>
                  <a:cubicBezTo>
                    <a:pt x="198" y="174"/>
                    <a:pt x="198" y="1"/>
                    <a:pt x="9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5" name="Google Shape;614;p34">
              <a:extLst>
                <a:ext uri="{FF2B5EF4-FFF2-40B4-BE49-F238E27FC236}">
                  <a16:creationId xmlns:a16="http://schemas.microsoft.com/office/drawing/2014/main" id="{64DDA490-AE4E-C7EF-7293-9828628289A9}"/>
                </a:ext>
              </a:extLst>
            </p:cNvPr>
            <p:cNvSpPr/>
            <p:nvPr/>
          </p:nvSpPr>
          <p:spPr>
            <a:xfrm>
              <a:off x="6965850" y="1334500"/>
              <a:ext cx="5575" cy="3725"/>
            </a:xfrm>
            <a:custGeom>
              <a:avLst/>
              <a:gdLst/>
              <a:ahLst/>
              <a:cxnLst/>
              <a:rect l="l" t="t" r="r" b="b"/>
              <a:pathLst>
                <a:path w="223" h="149" extrusionOk="0">
                  <a:moveTo>
                    <a:pt x="124" y="0"/>
                  </a:moveTo>
                  <a:cubicBezTo>
                    <a:pt x="1" y="0"/>
                    <a:pt x="1" y="148"/>
                    <a:pt x="124" y="148"/>
                  </a:cubicBezTo>
                  <a:cubicBezTo>
                    <a:pt x="223" y="148"/>
                    <a:pt x="223" y="0"/>
                    <a:pt x="12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6" name="Google Shape;615;p34">
              <a:extLst>
                <a:ext uri="{FF2B5EF4-FFF2-40B4-BE49-F238E27FC236}">
                  <a16:creationId xmlns:a16="http://schemas.microsoft.com/office/drawing/2014/main" id="{7958BC2D-2AB9-608F-59C5-C43CB1CFFB02}"/>
                </a:ext>
              </a:extLst>
            </p:cNvPr>
            <p:cNvSpPr/>
            <p:nvPr/>
          </p:nvSpPr>
          <p:spPr>
            <a:xfrm>
              <a:off x="6980050" y="1336350"/>
              <a:ext cx="4350" cy="4325"/>
            </a:xfrm>
            <a:custGeom>
              <a:avLst/>
              <a:gdLst/>
              <a:ahLst/>
              <a:cxnLst/>
              <a:rect l="l" t="t" r="r" b="b"/>
              <a:pathLst>
                <a:path w="174" h="173" extrusionOk="0">
                  <a:moveTo>
                    <a:pt x="99" y="0"/>
                  </a:moveTo>
                  <a:cubicBezTo>
                    <a:pt x="1" y="25"/>
                    <a:pt x="1" y="148"/>
                    <a:pt x="99" y="173"/>
                  </a:cubicBezTo>
                  <a:cubicBezTo>
                    <a:pt x="173" y="148"/>
                    <a:pt x="173" y="25"/>
                    <a:pt x="99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7" name="Google Shape;616;p34">
              <a:extLst>
                <a:ext uri="{FF2B5EF4-FFF2-40B4-BE49-F238E27FC236}">
                  <a16:creationId xmlns:a16="http://schemas.microsoft.com/office/drawing/2014/main" id="{F2A25019-43FD-002B-5B1B-B33B9E4AAE29}"/>
                </a:ext>
              </a:extLst>
            </p:cNvPr>
            <p:cNvSpPr/>
            <p:nvPr/>
          </p:nvSpPr>
          <p:spPr>
            <a:xfrm>
              <a:off x="6971400" y="1319675"/>
              <a:ext cx="4350" cy="3725"/>
            </a:xfrm>
            <a:custGeom>
              <a:avLst/>
              <a:gdLst/>
              <a:ahLst/>
              <a:cxnLst/>
              <a:rect l="l" t="t" r="r" b="b"/>
              <a:pathLst>
                <a:path w="174" h="149" extrusionOk="0">
                  <a:moveTo>
                    <a:pt x="100" y="1"/>
                  </a:moveTo>
                  <a:cubicBezTo>
                    <a:pt x="1" y="1"/>
                    <a:pt x="1" y="124"/>
                    <a:pt x="100" y="149"/>
                  </a:cubicBezTo>
                  <a:cubicBezTo>
                    <a:pt x="174" y="124"/>
                    <a:pt x="174" y="1"/>
                    <a:pt x="100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38" name="Google Shape;617;p34">
            <a:extLst>
              <a:ext uri="{FF2B5EF4-FFF2-40B4-BE49-F238E27FC236}">
                <a16:creationId xmlns:a16="http://schemas.microsoft.com/office/drawing/2014/main" id="{8B08739F-4233-94DE-70DD-1D8CE042EE38}"/>
              </a:ext>
            </a:extLst>
          </p:cNvPr>
          <p:cNvSpPr/>
          <p:nvPr/>
        </p:nvSpPr>
        <p:spPr>
          <a:xfrm>
            <a:off x="-61537" y="1754526"/>
            <a:ext cx="253823" cy="1013448"/>
          </a:xfrm>
          <a:custGeom>
            <a:avLst/>
            <a:gdLst/>
            <a:ahLst/>
            <a:cxnLst/>
            <a:rect l="l" t="t" r="r" b="b"/>
            <a:pathLst>
              <a:path w="14314" h="57152" extrusionOk="0">
                <a:moveTo>
                  <a:pt x="4727" y="1"/>
                </a:moveTo>
                <a:cubicBezTo>
                  <a:pt x="2389" y="1"/>
                  <a:pt x="1" y="5098"/>
                  <a:pt x="193" y="11087"/>
                </a:cubicBezTo>
                <a:cubicBezTo>
                  <a:pt x="504" y="19571"/>
                  <a:pt x="3851" y="24552"/>
                  <a:pt x="2450" y="31789"/>
                </a:cubicBezTo>
                <a:cubicBezTo>
                  <a:pt x="1049" y="39027"/>
                  <a:pt x="1244" y="39339"/>
                  <a:pt x="4551" y="43191"/>
                </a:cubicBezTo>
                <a:cubicBezTo>
                  <a:pt x="7898" y="47044"/>
                  <a:pt x="6847" y="52453"/>
                  <a:pt x="7470" y="53659"/>
                </a:cubicBezTo>
                <a:cubicBezTo>
                  <a:pt x="8735" y="56119"/>
                  <a:pt x="9778" y="57151"/>
                  <a:pt x="10626" y="57151"/>
                </a:cubicBezTo>
                <a:cubicBezTo>
                  <a:pt x="14061" y="57151"/>
                  <a:pt x="14314" y="40244"/>
                  <a:pt x="13190" y="32568"/>
                </a:cubicBezTo>
                <a:cubicBezTo>
                  <a:pt x="11750" y="22995"/>
                  <a:pt x="8832" y="25991"/>
                  <a:pt x="9727" y="18325"/>
                </a:cubicBezTo>
                <a:cubicBezTo>
                  <a:pt x="10661" y="10698"/>
                  <a:pt x="9999" y="9998"/>
                  <a:pt x="7431" y="2954"/>
                </a:cubicBezTo>
                <a:cubicBezTo>
                  <a:pt x="6665" y="884"/>
                  <a:pt x="5700" y="1"/>
                  <a:pt x="47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9" name="Google Shape;618;p34">
            <a:extLst>
              <a:ext uri="{FF2B5EF4-FFF2-40B4-BE49-F238E27FC236}">
                <a16:creationId xmlns:a16="http://schemas.microsoft.com/office/drawing/2014/main" id="{A85CCDD2-81CB-6566-2F05-6D984DE8B77A}"/>
              </a:ext>
            </a:extLst>
          </p:cNvPr>
          <p:cNvSpPr/>
          <p:nvPr/>
        </p:nvSpPr>
        <p:spPr>
          <a:xfrm rot="1315102">
            <a:off x="122384" y="2118022"/>
            <a:ext cx="162779" cy="649933"/>
          </a:xfrm>
          <a:custGeom>
            <a:avLst/>
            <a:gdLst/>
            <a:ahLst/>
            <a:cxnLst/>
            <a:rect l="l" t="t" r="r" b="b"/>
            <a:pathLst>
              <a:path w="14314" h="57152" extrusionOk="0">
                <a:moveTo>
                  <a:pt x="4727" y="1"/>
                </a:moveTo>
                <a:cubicBezTo>
                  <a:pt x="2389" y="1"/>
                  <a:pt x="1" y="5098"/>
                  <a:pt x="193" y="11087"/>
                </a:cubicBezTo>
                <a:cubicBezTo>
                  <a:pt x="504" y="19571"/>
                  <a:pt x="3851" y="24552"/>
                  <a:pt x="2450" y="31789"/>
                </a:cubicBezTo>
                <a:cubicBezTo>
                  <a:pt x="1049" y="39027"/>
                  <a:pt x="1244" y="39339"/>
                  <a:pt x="4551" y="43191"/>
                </a:cubicBezTo>
                <a:cubicBezTo>
                  <a:pt x="7898" y="47044"/>
                  <a:pt x="6847" y="52453"/>
                  <a:pt x="7470" y="53659"/>
                </a:cubicBezTo>
                <a:cubicBezTo>
                  <a:pt x="8735" y="56119"/>
                  <a:pt x="9778" y="57151"/>
                  <a:pt x="10626" y="57151"/>
                </a:cubicBezTo>
                <a:cubicBezTo>
                  <a:pt x="14061" y="57151"/>
                  <a:pt x="14314" y="40244"/>
                  <a:pt x="13190" y="32568"/>
                </a:cubicBezTo>
                <a:cubicBezTo>
                  <a:pt x="11750" y="22995"/>
                  <a:pt x="8832" y="25991"/>
                  <a:pt x="9727" y="18325"/>
                </a:cubicBezTo>
                <a:cubicBezTo>
                  <a:pt x="10661" y="10698"/>
                  <a:pt x="9999" y="9998"/>
                  <a:pt x="7431" y="2954"/>
                </a:cubicBezTo>
                <a:cubicBezTo>
                  <a:pt x="6665" y="884"/>
                  <a:pt x="5700" y="1"/>
                  <a:pt x="4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5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A59964A4-124C-2460-C2F6-ABF2098E8C11}"/>
              </a:ext>
            </a:extLst>
          </p:cNvPr>
          <p:cNvSpPr/>
          <p:nvPr/>
        </p:nvSpPr>
        <p:spPr>
          <a:xfrm>
            <a:off x="537746" y="4006772"/>
            <a:ext cx="8252708" cy="495471"/>
          </a:xfrm>
          <a:prstGeom prst="roundRect">
            <a:avLst>
              <a:gd name="adj" fmla="val 6426"/>
            </a:avLst>
          </a:prstGeom>
          <a:solidFill>
            <a:srgbClr val="75C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7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0B92C882-B4B4-27F2-C3C8-6F73224443B5}"/>
              </a:ext>
            </a:extLst>
          </p:cNvPr>
          <p:cNvSpPr/>
          <p:nvPr/>
        </p:nvSpPr>
        <p:spPr>
          <a:xfrm>
            <a:off x="529932" y="4547238"/>
            <a:ext cx="8271349" cy="565236"/>
          </a:xfrm>
          <a:prstGeom prst="roundRect">
            <a:avLst>
              <a:gd name="adj" fmla="val 6426"/>
            </a:avLst>
          </a:prstGeom>
          <a:solidFill>
            <a:srgbClr val="DCC5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7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A4FD25EE-93D5-2490-AED4-FFE6F85B0AE8}"/>
              </a:ext>
            </a:extLst>
          </p:cNvPr>
          <p:cNvSpPr/>
          <p:nvPr/>
        </p:nvSpPr>
        <p:spPr>
          <a:xfrm>
            <a:off x="472334" y="3298503"/>
            <a:ext cx="8291025" cy="665336"/>
          </a:xfrm>
          <a:prstGeom prst="roundRect">
            <a:avLst>
              <a:gd name="adj" fmla="val 6426"/>
            </a:avLst>
          </a:prstGeom>
          <a:solidFill>
            <a:srgbClr val="A3E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7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DB31121E-9D31-62FF-0062-28F1182A62AD}"/>
              </a:ext>
            </a:extLst>
          </p:cNvPr>
          <p:cNvSpPr/>
          <p:nvPr/>
        </p:nvSpPr>
        <p:spPr>
          <a:xfrm>
            <a:off x="503906" y="1901335"/>
            <a:ext cx="8291025" cy="1364564"/>
          </a:xfrm>
          <a:prstGeom prst="roundRect">
            <a:avLst>
              <a:gd name="adj" fmla="val 10117"/>
            </a:avLst>
          </a:prstGeom>
          <a:solidFill>
            <a:srgbClr val="D0E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7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5BFCEF95-2087-836E-58B1-89F7B5D99393}"/>
              </a:ext>
            </a:extLst>
          </p:cNvPr>
          <p:cNvSpPr/>
          <p:nvPr/>
        </p:nvSpPr>
        <p:spPr>
          <a:xfrm>
            <a:off x="576538" y="523857"/>
            <a:ext cx="8218394" cy="1343040"/>
          </a:xfrm>
          <a:prstGeom prst="roundRect">
            <a:avLst>
              <a:gd name="adj" fmla="val 961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7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63872CBF-5E6E-7B1D-7276-4D18D05F3690}"/>
              </a:ext>
            </a:extLst>
          </p:cNvPr>
          <p:cNvGrpSpPr/>
          <p:nvPr/>
        </p:nvGrpSpPr>
        <p:grpSpPr>
          <a:xfrm>
            <a:off x="304082" y="18801"/>
            <a:ext cx="8490849" cy="5093673"/>
            <a:chOff x="304082" y="12150"/>
            <a:chExt cx="8490849" cy="5093673"/>
          </a:xfrm>
        </p:grpSpPr>
        <p:grpSp>
          <p:nvGrpSpPr>
            <p:cNvPr id="1390" name="Grupo 1389">
              <a:extLst>
                <a:ext uri="{FF2B5EF4-FFF2-40B4-BE49-F238E27FC236}">
                  <a16:creationId xmlns:a16="http://schemas.microsoft.com/office/drawing/2014/main" id="{6A6146F6-9F5B-18CB-F130-55E79785E0F2}"/>
                </a:ext>
              </a:extLst>
            </p:cNvPr>
            <p:cNvGrpSpPr/>
            <p:nvPr/>
          </p:nvGrpSpPr>
          <p:grpSpPr>
            <a:xfrm>
              <a:off x="662603" y="12150"/>
              <a:ext cx="8132328" cy="445048"/>
              <a:chOff x="2225494" y="636977"/>
              <a:chExt cx="6679882" cy="749103"/>
            </a:xfrm>
          </p:grpSpPr>
          <p:sp>
            <p:nvSpPr>
              <p:cNvPr id="8" name="Rectángulo: esquinas redondeadas 7">
                <a:extLst>
                  <a:ext uri="{FF2B5EF4-FFF2-40B4-BE49-F238E27FC236}">
                    <a16:creationId xmlns:a16="http://schemas.microsoft.com/office/drawing/2014/main" id="{D35C55D1-3A7A-C6DF-3D18-B035D7ED7DFB}"/>
                  </a:ext>
                </a:extLst>
              </p:cNvPr>
              <p:cNvSpPr/>
              <p:nvPr/>
            </p:nvSpPr>
            <p:spPr>
              <a:xfrm>
                <a:off x="4954097" y="1045658"/>
                <a:ext cx="633821" cy="340419"/>
              </a:xfrm>
              <a:prstGeom prst="roundRect">
                <a:avLst/>
              </a:prstGeom>
              <a:solidFill>
                <a:srgbClr val="04D6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S5</a:t>
                </a:r>
              </a:p>
            </p:txBody>
          </p:sp>
          <p:sp>
            <p:nvSpPr>
              <p:cNvPr id="9" name="Rectángulo: esquinas redondeadas 8">
                <a:extLst>
                  <a:ext uri="{FF2B5EF4-FFF2-40B4-BE49-F238E27FC236}">
                    <a16:creationId xmlns:a16="http://schemas.microsoft.com/office/drawing/2014/main" id="{CAE75919-03DE-5987-61CA-79F7CE63E46A}"/>
                  </a:ext>
                </a:extLst>
              </p:cNvPr>
              <p:cNvSpPr/>
              <p:nvPr/>
            </p:nvSpPr>
            <p:spPr>
              <a:xfrm>
                <a:off x="5619391" y="1045658"/>
                <a:ext cx="633821" cy="340419"/>
              </a:xfrm>
              <a:prstGeom prst="roundRect">
                <a:avLst/>
              </a:prstGeom>
              <a:solidFill>
                <a:srgbClr val="04D6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S6</a:t>
                </a:r>
              </a:p>
            </p:txBody>
          </p:sp>
          <p:sp>
            <p:nvSpPr>
              <p:cNvPr id="10" name="Rectángulo: esquinas redondeadas 9">
                <a:extLst>
                  <a:ext uri="{FF2B5EF4-FFF2-40B4-BE49-F238E27FC236}">
                    <a16:creationId xmlns:a16="http://schemas.microsoft.com/office/drawing/2014/main" id="{2BE2C8B2-3E73-44C3-BA57-7728C31055D7}"/>
                  </a:ext>
                </a:extLst>
              </p:cNvPr>
              <p:cNvSpPr/>
              <p:nvPr/>
            </p:nvSpPr>
            <p:spPr>
              <a:xfrm>
                <a:off x="6284685" y="1045658"/>
                <a:ext cx="633821" cy="340419"/>
              </a:xfrm>
              <a:prstGeom prst="roundRect">
                <a:avLst/>
              </a:prstGeom>
              <a:solidFill>
                <a:srgbClr val="04D6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S7</a:t>
                </a:r>
              </a:p>
            </p:txBody>
          </p:sp>
          <p:sp>
            <p:nvSpPr>
              <p:cNvPr id="11" name="Rectángulo: esquinas redondeadas 10">
                <a:extLst>
                  <a:ext uri="{FF2B5EF4-FFF2-40B4-BE49-F238E27FC236}">
                    <a16:creationId xmlns:a16="http://schemas.microsoft.com/office/drawing/2014/main" id="{3C01944A-8DAA-EB94-CDFA-E1390D782B92}"/>
                  </a:ext>
                </a:extLst>
              </p:cNvPr>
              <p:cNvSpPr/>
              <p:nvPr/>
            </p:nvSpPr>
            <p:spPr>
              <a:xfrm>
                <a:off x="6949979" y="1045658"/>
                <a:ext cx="633822" cy="340419"/>
              </a:xfrm>
              <a:prstGeom prst="roundRect">
                <a:avLst/>
              </a:prstGeom>
              <a:solidFill>
                <a:srgbClr val="04D6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S8</a:t>
                </a:r>
              </a:p>
            </p:txBody>
          </p:sp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47B83DD3-63BA-4D10-255C-2D323E8233AD}"/>
                  </a:ext>
                </a:extLst>
              </p:cNvPr>
              <p:cNvSpPr/>
              <p:nvPr/>
            </p:nvSpPr>
            <p:spPr>
              <a:xfrm>
                <a:off x="7615274" y="1045658"/>
                <a:ext cx="633823" cy="340419"/>
              </a:xfrm>
              <a:prstGeom prst="roundRect">
                <a:avLst/>
              </a:prstGeom>
              <a:solidFill>
                <a:srgbClr val="04D6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S9</a:t>
                </a:r>
              </a:p>
            </p:txBody>
          </p:sp>
          <p:sp>
            <p:nvSpPr>
              <p:cNvPr id="13" name="Rectángulo: esquinas redondeadas 12">
                <a:extLst>
                  <a:ext uri="{FF2B5EF4-FFF2-40B4-BE49-F238E27FC236}">
                    <a16:creationId xmlns:a16="http://schemas.microsoft.com/office/drawing/2014/main" id="{EA8F238B-F49E-8F92-440D-4B2A70064EA5}"/>
                  </a:ext>
                </a:extLst>
              </p:cNvPr>
              <p:cNvSpPr/>
              <p:nvPr/>
            </p:nvSpPr>
            <p:spPr>
              <a:xfrm>
                <a:off x="8280574" y="1045658"/>
                <a:ext cx="624802" cy="340419"/>
              </a:xfrm>
              <a:prstGeom prst="roundRect">
                <a:avLst/>
              </a:prstGeom>
              <a:solidFill>
                <a:srgbClr val="04D6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S10</a:t>
                </a:r>
              </a:p>
            </p:txBody>
          </p:sp>
          <p:sp>
            <p:nvSpPr>
              <p:cNvPr id="20" name="Rectángulo: esquinas redondeadas 19">
                <a:extLst>
                  <a:ext uri="{FF2B5EF4-FFF2-40B4-BE49-F238E27FC236}">
                    <a16:creationId xmlns:a16="http://schemas.microsoft.com/office/drawing/2014/main" id="{38CEAEC6-06BB-559A-DFCC-B40450C3DD82}"/>
                  </a:ext>
                </a:extLst>
              </p:cNvPr>
              <p:cNvSpPr/>
              <p:nvPr/>
            </p:nvSpPr>
            <p:spPr>
              <a:xfrm>
                <a:off x="4288804" y="1045658"/>
                <a:ext cx="633820" cy="340419"/>
              </a:xfrm>
              <a:prstGeom prst="roundRect">
                <a:avLst/>
              </a:prstGeom>
              <a:solidFill>
                <a:srgbClr val="04D6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S4</a:t>
                </a:r>
              </a:p>
            </p:txBody>
          </p:sp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2A765AC9-BBB5-F652-1C04-D4827C21E6D9}"/>
                  </a:ext>
                </a:extLst>
              </p:cNvPr>
              <p:cNvSpPr/>
              <p:nvPr/>
            </p:nvSpPr>
            <p:spPr>
              <a:xfrm>
                <a:off x="3623511" y="1045658"/>
                <a:ext cx="633820" cy="340419"/>
              </a:xfrm>
              <a:prstGeom prst="roundRect">
                <a:avLst/>
              </a:prstGeom>
              <a:solidFill>
                <a:srgbClr val="04D6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S3</a:t>
                </a:r>
              </a:p>
            </p:txBody>
          </p:sp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146D2346-3D45-6FF3-E3A5-BEEA1E1AFC81}"/>
                  </a:ext>
                </a:extLst>
              </p:cNvPr>
              <p:cNvSpPr/>
              <p:nvPr/>
            </p:nvSpPr>
            <p:spPr>
              <a:xfrm>
                <a:off x="2225494" y="1045658"/>
                <a:ext cx="701251" cy="340419"/>
              </a:xfrm>
              <a:prstGeom prst="roundRect">
                <a:avLst/>
              </a:prstGeom>
              <a:solidFill>
                <a:srgbClr val="04D6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S1</a:t>
                </a:r>
              </a:p>
            </p:txBody>
          </p:sp>
          <p:sp>
            <p:nvSpPr>
              <p:cNvPr id="23" name="Rectángulo: esquinas redondeadas 22">
                <a:extLst>
                  <a:ext uri="{FF2B5EF4-FFF2-40B4-BE49-F238E27FC236}">
                    <a16:creationId xmlns:a16="http://schemas.microsoft.com/office/drawing/2014/main" id="{9FCFE9E2-B183-176D-9635-AF31C81AB787}"/>
                  </a:ext>
                </a:extLst>
              </p:cNvPr>
              <p:cNvSpPr/>
              <p:nvPr/>
            </p:nvSpPr>
            <p:spPr>
              <a:xfrm>
                <a:off x="2958218" y="1045661"/>
                <a:ext cx="633820" cy="340419"/>
              </a:xfrm>
              <a:prstGeom prst="roundRect">
                <a:avLst/>
              </a:prstGeom>
              <a:solidFill>
                <a:srgbClr val="04D6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S2</a:t>
                </a:r>
              </a:p>
            </p:txBody>
          </p:sp>
          <p:sp>
            <p:nvSpPr>
              <p:cNvPr id="24" name="Rectángulo: esquinas redondeadas 23">
                <a:extLst>
                  <a:ext uri="{FF2B5EF4-FFF2-40B4-BE49-F238E27FC236}">
                    <a16:creationId xmlns:a16="http://schemas.microsoft.com/office/drawing/2014/main" id="{71C88EEC-C87F-EADB-081E-D01F9652AC6A}"/>
                  </a:ext>
                </a:extLst>
              </p:cNvPr>
              <p:cNvSpPr/>
              <p:nvPr/>
            </p:nvSpPr>
            <p:spPr>
              <a:xfrm>
                <a:off x="2292925" y="636978"/>
                <a:ext cx="2629699" cy="34041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Q1</a:t>
                </a:r>
              </a:p>
            </p:txBody>
          </p:sp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6CF7B069-DCF3-0760-A484-F3BBE5D2D5EC}"/>
                  </a:ext>
                </a:extLst>
              </p:cNvPr>
              <p:cNvSpPr/>
              <p:nvPr/>
            </p:nvSpPr>
            <p:spPr>
              <a:xfrm>
                <a:off x="4954098" y="636977"/>
                <a:ext cx="2629699" cy="34041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Q2</a:t>
                </a:r>
              </a:p>
            </p:txBody>
          </p:sp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58B571D6-5738-D82F-164D-153AF102110F}"/>
                  </a:ext>
                </a:extLst>
              </p:cNvPr>
              <p:cNvSpPr/>
              <p:nvPr/>
            </p:nvSpPr>
            <p:spPr>
              <a:xfrm>
                <a:off x="7615271" y="636977"/>
                <a:ext cx="1290105" cy="34041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dirty="0">
                    <a:solidFill>
                      <a:srgbClr val="FFFF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Q3</a:t>
                </a:r>
              </a:p>
            </p:txBody>
          </p:sp>
        </p:grp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62F80E1F-B84C-9BD1-3B50-C7267EBFE9F6}"/>
                </a:ext>
              </a:extLst>
            </p:cNvPr>
            <p:cNvSpPr/>
            <p:nvPr/>
          </p:nvSpPr>
          <p:spPr>
            <a:xfrm rot="16200000">
              <a:off x="-215853" y="993186"/>
              <a:ext cx="1389430" cy="34041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Inicio</a:t>
              </a:r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F471497A-EF60-7C40-5EDC-C728D47E57DD}"/>
                </a:ext>
              </a:extLst>
            </p:cNvPr>
            <p:cNvSpPr/>
            <p:nvPr/>
          </p:nvSpPr>
          <p:spPr>
            <a:xfrm rot="16200000">
              <a:off x="-195940" y="2384158"/>
              <a:ext cx="1349609" cy="340419"/>
            </a:xfrm>
            <a:prstGeom prst="roundRect">
              <a:avLst/>
            </a:prstGeom>
            <a:solidFill>
              <a:srgbClr val="ADDB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Planif.</a:t>
              </a:r>
            </a:p>
          </p:txBody>
        </p:sp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927A819D-3A66-BA29-C05B-F184DC427B16}"/>
                </a:ext>
              </a:extLst>
            </p:cNvPr>
            <p:cNvSpPr/>
            <p:nvPr/>
          </p:nvSpPr>
          <p:spPr>
            <a:xfrm rot="16200000">
              <a:off x="137228" y="3444586"/>
              <a:ext cx="692417" cy="340419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 err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Impl</a:t>
              </a:r>
              <a:r>
                <a:rPr lang="es-CL" sz="1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F75F843B-270A-5C53-FDB7-AFD622C54BE0}"/>
                </a:ext>
              </a:extLst>
            </p:cNvPr>
            <p:cNvSpPr/>
            <p:nvPr/>
          </p:nvSpPr>
          <p:spPr>
            <a:xfrm rot="16200000">
              <a:off x="215969" y="4072936"/>
              <a:ext cx="516648" cy="340419"/>
            </a:xfrm>
            <a:prstGeom prst="roundRect">
              <a:avLst/>
            </a:prstGeom>
            <a:solidFill>
              <a:srgbClr val="0743A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Rev.</a:t>
              </a:r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21902A86-F234-62F5-B5AA-7E4E5472D0E4}"/>
                </a:ext>
              </a:extLst>
            </p:cNvPr>
            <p:cNvSpPr/>
            <p:nvPr/>
          </p:nvSpPr>
          <p:spPr>
            <a:xfrm rot="16200000">
              <a:off x="189576" y="4650897"/>
              <a:ext cx="569432" cy="340419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Lanz.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B90260A9-6F79-4F71-DA66-EBE986F1EC9A}"/>
              </a:ext>
            </a:extLst>
          </p:cNvPr>
          <p:cNvGrpSpPr/>
          <p:nvPr/>
        </p:nvGrpSpPr>
        <p:grpSpPr>
          <a:xfrm>
            <a:off x="662602" y="490454"/>
            <a:ext cx="3283584" cy="1376452"/>
            <a:chOff x="662602" y="468683"/>
            <a:chExt cx="3283584" cy="1376452"/>
          </a:xfrm>
        </p:grpSpPr>
        <p:sp>
          <p:nvSpPr>
            <p:cNvPr id="1384" name="Rectángulo: esquinas redondeadas 1383">
              <a:extLst>
                <a:ext uri="{FF2B5EF4-FFF2-40B4-BE49-F238E27FC236}">
                  <a16:creationId xmlns:a16="http://schemas.microsoft.com/office/drawing/2014/main" id="{D354803E-E78C-76A6-0D66-CA7B9185BC42}"/>
                </a:ext>
              </a:extLst>
            </p:cNvPr>
            <p:cNvSpPr/>
            <p:nvPr/>
          </p:nvSpPr>
          <p:spPr>
            <a:xfrm>
              <a:off x="662602" y="468683"/>
              <a:ext cx="709805" cy="2227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Toma RQ</a:t>
              </a:r>
            </a:p>
          </p:txBody>
        </p:sp>
        <p:sp>
          <p:nvSpPr>
            <p:cNvPr id="1385" name="Rectángulo: esquinas redondeadas 1384">
              <a:extLst>
                <a:ext uri="{FF2B5EF4-FFF2-40B4-BE49-F238E27FC236}">
                  <a16:creationId xmlns:a16="http://schemas.microsoft.com/office/drawing/2014/main" id="{57B6CD26-7C69-8D6C-2143-9995A9B89F95}"/>
                </a:ext>
              </a:extLst>
            </p:cNvPr>
            <p:cNvSpPr/>
            <p:nvPr/>
          </p:nvSpPr>
          <p:spPr>
            <a:xfrm>
              <a:off x="806527" y="701617"/>
              <a:ext cx="709804" cy="2227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Kick off</a:t>
              </a:r>
            </a:p>
          </p:txBody>
        </p:sp>
        <p:sp>
          <p:nvSpPr>
            <p:cNvPr id="1386" name="Rectángulo: esquinas redondeadas 1385">
              <a:extLst>
                <a:ext uri="{FF2B5EF4-FFF2-40B4-BE49-F238E27FC236}">
                  <a16:creationId xmlns:a16="http://schemas.microsoft.com/office/drawing/2014/main" id="{EE54FB2F-8365-4ACE-2FCC-00926466EF26}"/>
                </a:ext>
              </a:extLst>
            </p:cNvPr>
            <p:cNvSpPr/>
            <p:nvPr/>
          </p:nvSpPr>
          <p:spPr>
            <a:xfrm>
              <a:off x="1525295" y="694914"/>
              <a:ext cx="664151" cy="2227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Análisis caso</a:t>
              </a:r>
            </a:p>
          </p:txBody>
        </p:sp>
        <p:sp>
          <p:nvSpPr>
            <p:cNvPr id="1387" name="Rectángulo: esquinas redondeadas 1386">
              <a:extLst>
                <a:ext uri="{FF2B5EF4-FFF2-40B4-BE49-F238E27FC236}">
                  <a16:creationId xmlns:a16="http://schemas.microsoft.com/office/drawing/2014/main" id="{994ADF09-C158-8C18-E361-F89E236C8E9C}"/>
                </a:ext>
              </a:extLst>
            </p:cNvPr>
            <p:cNvSpPr/>
            <p:nvPr/>
          </p:nvSpPr>
          <p:spPr>
            <a:xfrm>
              <a:off x="1669815" y="927728"/>
              <a:ext cx="656468" cy="2227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RQF Y RQNF</a:t>
              </a:r>
            </a:p>
          </p:txBody>
        </p:sp>
        <p:sp>
          <p:nvSpPr>
            <p:cNvPr id="1388" name="Rectángulo: esquinas redondeadas 1387">
              <a:extLst>
                <a:ext uri="{FF2B5EF4-FFF2-40B4-BE49-F238E27FC236}">
                  <a16:creationId xmlns:a16="http://schemas.microsoft.com/office/drawing/2014/main" id="{1F72D917-84E9-493F-6AF9-476D6E1EB156}"/>
                </a:ext>
              </a:extLst>
            </p:cNvPr>
            <p:cNvSpPr/>
            <p:nvPr/>
          </p:nvSpPr>
          <p:spPr>
            <a:xfrm>
              <a:off x="1669815" y="1157901"/>
              <a:ext cx="656467" cy="2227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S.H.</a:t>
              </a:r>
            </a:p>
          </p:txBody>
        </p:sp>
        <p:sp>
          <p:nvSpPr>
            <p:cNvPr id="1389" name="Rectángulo: esquinas redondeadas 1388">
              <a:extLst>
                <a:ext uri="{FF2B5EF4-FFF2-40B4-BE49-F238E27FC236}">
                  <a16:creationId xmlns:a16="http://schemas.microsoft.com/office/drawing/2014/main" id="{4CFBA726-891E-E206-1278-C0B64C6BDBF1}"/>
                </a:ext>
              </a:extLst>
            </p:cNvPr>
            <p:cNvSpPr/>
            <p:nvPr/>
          </p:nvSpPr>
          <p:spPr>
            <a:xfrm>
              <a:off x="1757458" y="1386761"/>
              <a:ext cx="722632" cy="2220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Formar equipo Scrum</a:t>
              </a:r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8DA0977-6518-5777-BBE2-FBF737C1E157}"/>
                </a:ext>
              </a:extLst>
            </p:cNvPr>
            <p:cNvSpPr/>
            <p:nvPr/>
          </p:nvSpPr>
          <p:spPr>
            <a:xfrm>
              <a:off x="2488216" y="1391243"/>
              <a:ext cx="648017" cy="2220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Crear visión</a:t>
              </a:r>
            </a:p>
          </p:txBody>
        </p:sp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D2660FEE-889A-4913-1B85-5B23AE4C47C6}"/>
                </a:ext>
              </a:extLst>
            </p:cNvPr>
            <p:cNvSpPr/>
            <p:nvPr/>
          </p:nvSpPr>
          <p:spPr>
            <a:xfrm>
              <a:off x="2488216" y="1623050"/>
              <a:ext cx="648017" cy="2220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Crear Squad y resp.</a:t>
              </a:r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6805CD99-6B92-6B00-4E37-592BCC609DE8}"/>
                </a:ext>
              </a:extLst>
            </p:cNvPr>
            <p:cNvSpPr/>
            <p:nvPr/>
          </p:nvSpPr>
          <p:spPr>
            <a:xfrm>
              <a:off x="3174552" y="1391243"/>
              <a:ext cx="682961" cy="2220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Planificación de </a:t>
              </a:r>
              <a:r>
                <a:rPr lang="es-CL" sz="700" dirty="0" err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lanz</a:t>
              </a:r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F90D8BA-57D3-ADF2-D66F-3F6F17E9F5F2}"/>
                </a:ext>
              </a:extLst>
            </p:cNvPr>
            <p:cNvSpPr/>
            <p:nvPr/>
          </p:nvSpPr>
          <p:spPr>
            <a:xfrm>
              <a:off x="3263225" y="1620907"/>
              <a:ext cx="682961" cy="2220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Presentación proyecto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5A1F216-DE70-1F45-3A5E-02F96EEF7579}"/>
              </a:ext>
            </a:extLst>
          </p:cNvPr>
          <p:cNvGrpSpPr/>
          <p:nvPr/>
        </p:nvGrpSpPr>
        <p:grpSpPr>
          <a:xfrm>
            <a:off x="3984502" y="1873980"/>
            <a:ext cx="4011452" cy="1376965"/>
            <a:chOff x="3984502" y="1852209"/>
            <a:chExt cx="4011452" cy="1376965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48F67EAE-F523-E8E0-14E2-B80A1FDABC90}"/>
                </a:ext>
              </a:extLst>
            </p:cNvPr>
            <p:cNvSpPr/>
            <p:nvPr/>
          </p:nvSpPr>
          <p:spPr>
            <a:xfrm>
              <a:off x="3984502" y="1852209"/>
              <a:ext cx="771636" cy="2220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Mapa mental</a:t>
              </a:r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072D5A5E-0842-CAC9-6371-55E2680F1507}"/>
                </a:ext>
              </a:extLst>
            </p:cNvPr>
            <p:cNvSpPr/>
            <p:nvPr/>
          </p:nvSpPr>
          <p:spPr>
            <a:xfrm>
              <a:off x="4217416" y="2080099"/>
              <a:ext cx="538722" cy="2220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Mapa de actores</a:t>
              </a:r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107D721B-7DC2-DDDA-8ADF-059D487C20BE}"/>
                </a:ext>
              </a:extLst>
            </p:cNvPr>
            <p:cNvSpPr/>
            <p:nvPr/>
          </p:nvSpPr>
          <p:spPr>
            <a:xfrm>
              <a:off x="4794455" y="2080097"/>
              <a:ext cx="771636" cy="2220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Roadmap inicial </a:t>
              </a:r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9074E374-3EAD-2E69-5D7C-0DC64FDFC2BE}"/>
                </a:ext>
              </a:extLst>
            </p:cNvPr>
            <p:cNvSpPr/>
            <p:nvPr/>
          </p:nvSpPr>
          <p:spPr>
            <a:xfrm>
              <a:off x="5604408" y="2080097"/>
              <a:ext cx="582598" cy="2220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Desarrollo épicas </a:t>
              </a:r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4A824091-56F1-77F9-F8CD-2DB6B4CF682E}"/>
                </a:ext>
              </a:extLst>
            </p:cNvPr>
            <p:cNvSpPr/>
            <p:nvPr/>
          </p:nvSpPr>
          <p:spPr>
            <a:xfrm>
              <a:off x="5661769" y="2313066"/>
              <a:ext cx="733435" cy="2220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Crear historias usuario</a:t>
              </a:r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131CE2F9-FC70-F453-58C9-BFD0BEFB2E5E}"/>
                </a:ext>
              </a:extLst>
            </p:cNvPr>
            <p:cNvSpPr/>
            <p:nvPr/>
          </p:nvSpPr>
          <p:spPr>
            <a:xfrm>
              <a:off x="5661769" y="2543868"/>
              <a:ext cx="733435" cy="2220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Crear product backlog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ACCEB2B8-6603-6954-57C3-3DC42C5E83D6}"/>
                </a:ext>
              </a:extLst>
            </p:cNvPr>
            <p:cNvSpPr/>
            <p:nvPr/>
          </p:nvSpPr>
          <p:spPr>
            <a:xfrm>
              <a:off x="6433521" y="2543867"/>
              <a:ext cx="585562" cy="2220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 err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Planning</a:t>
              </a:r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s-CL" sz="700" dirty="0" err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Pocker</a:t>
              </a:r>
              <a:endParaRPr lang="es-CL" sz="7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00249F9A-EB41-15D1-C643-D5833DB139FE}"/>
                </a:ext>
              </a:extLst>
            </p:cNvPr>
            <p:cNvSpPr/>
            <p:nvPr/>
          </p:nvSpPr>
          <p:spPr>
            <a:xfrm>
              <a:off x="6526559" y="2775478"/>
              <a:ext cx="585562" cy="2220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Product backlog p.</a:t>
              </a:r>
            </a:p>
          </p:txBody>
        </p:sp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06CB12A8-1A0B-5ACA-9608-D400964E53D0}"/>
                </a:ext>
              </a:extLst>
            </p:cNvPr>
            <p:cNvSpPr/>
            <p:nvPr/>
          </p:nvSpPr>
          <p:spPr>
            <a:xfrm>
              <a:off x="6642845" y="3007089"/>
              <a:ext cx="469276" cy="2220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Crear tareas</a:t>
              </a:r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2F5E43E9-B49F-CF20-59B0-F78A848F6BED}"/>
                </a:ext>
              </a:extLst>
            </p:cNvPr>
            <p:cNvSpPr/>
            <p:nvPr/>
          </p:nvSpPr>
          <p:spPr>
            <a:xfrm>
              <a:off x="7224310" y="2775478"/>
              <a:ext cx="528087" cy="2220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Sprint </a:t>
              </a:r>
              <a:r>
                <a:rPr lang="es-CL" sz="700" dirty="0" err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Planning</a:t>
              </a:r>
              <a:endParaRPr lang="es-CL" sz="7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CAB347CF-E1AC-3E2C-0619-BC401D40BF8E}"/>
                </a:ext>
              </a:extLst>
            </p:cNvPr>
            <p:cNvSpPr/>
            <p:nvPr/>
          </p:nvSpPr>
          <p:spPr>
            <a:xfrm>
              <a:off x="7310035" y="3007089"/>
              <a:ext cx="685919" cy="22208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Crear Primer sprint b.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70163A0C-7002-9220-AE45-774E17D5B4AF}"/>
              </a:ext>
            </a:extLst>
          </p:cNvPr>
          <p:cNvGrpSpPr/>
          <p:nvPr/>
        </p:nvGrpSpPr>
        <p:grpSpPr>
          <a:xfrm>
            <a:off x="8034275" y="3250944"/>
            <a:ext cx="760656" cy="731833"/>
            <a:chOff x="8034275" y="3229173"/>
            <a:chExt cx="760656" cy="731833"/>
          </a:xfrm>
        </p:grpSpPr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93A66437-28F8-1B26-6BDE-26AC04343535}"/>
                </a:ext>
              </a:extLst>
            </p:cNvPr>
            <p:cNvSpPr/>
            <p:nvPr/>
          </p:nvSpPr>
          <p:spPr>
            <a:xfrm>
              <a:off x="8034275" y="3229173"/>
              <a:ext cx="760656" cy="13195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E-001/H-001</a:t>
              </a:r>
            </a:p>
          </p:txBody>
        </p:sp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59593160-D155-95C3-1879-3096571AAD4B}"/>
                </a:ext>
              </a:extLst>
            </p:cNvPr>
            <p:cNvSpPr/>
            <p:nvPr/>
          </p:nvSpPr>
          <p:spPr>
            <a:xfrm>
              <a:off x="8034275" y="3364384"/>
              <a:ext cx="760656" cy="114099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E-001/H-002</a:t>
              </a:r>
            </a:p>
          </p:txBody>
        </p:sp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06A1CF62-E7ED-7918-F2F3-46F320B5B698}"/>
                </a:ext>
              </a:extLst>
            </p:cNvPr>
            <p:cNvSpPr/>
            <p:nvPr/>
          </p:nvSpPr>
          <p:spPr>
            <a:xfrm>
              <a:off x="8034275" y="3485566"/>
              <a:ext cx="760656" cy="11409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E-001/H-003</a:t>
              </a:r>
            </a:p>
          </p:txBody>
        </p:sp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C1C7EEF3-A2FB-7E0D-B4C2-5857580C5217}"/>
                </a:ext>
              </a:extLst>
            </p:cNvPr>
            <p:cNvSpPr/>
            <p:nvPr/>
          </p:nvSpPr>
          <p:spPr>
            <a:xfrm>
              <a:off x="8034275" y="3606746"/>
              <a:ext cx="760656" cy="11409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E-005/H-001</a:t>
              </a:r>
            </a:p>
          </p:txBody>
        </p:sp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8F222AC6-DB33-DAE3-9FFA-A9B490EDB7DB}"/>
                </a:ext>
              </a:extLst>
            </p:cNvPr>
            <p:cNvSpPr/>
            <p:nvPr/>
          </p:nvSpPr>
          <p:spPr>
            <a:xfrm>
              <a:off x="8034275" y="3726840"/>
              <a:ext cx="760656" cy="11409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E-005/H-002</a:t>
              </a:r>
            </a:p>
          </p:txBody>
        </p:sp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422C234B-1C8F-0938-FECF-4FBB556082E1}"/>
                </a:ext>
              </a:extLst>
            </p:cNvPr>
            <p:cNvSpPr/>
            <p:nvPr/>
          </p:nvSpPr>
          <p:spPr>
            <a:xfrm>
              <a:off x="8034275" y="3846909"/>
              <a:ext cx="760656" cy="114097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70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E-005/H-003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EBF5811F-5E8B-369E-876E-BC8FC5381191}"/>
              </a:ext>
            </a:extLst>
          </p:cNvPr>
          <p:cNvGrpSpPr/>
          <p:nvPr/>
        </p:nvGrpSpPr>
        <p:grpSpPr>
          <a:xfrm>
            <a:off x="8040625" y="463848"/>
            <a:ext cx="760656" cy="344576"/>
            <a:chOff x="8040625" y="463848"/>
            <a:chExt cx="760656" cy="344576"/>
          </a:xfrm>
        </p:grpSpPr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1EB0E230-7477-8B9D-0F04-A42D2159D09C}"/>
                </a:ext>
              </a:extLst>
            </p:cNvPr>
            <p:cNvCxnSpPr>
              <a:cxnSpLocks/>
              <a:stCxn id="13" idx="2"/>
              <a:endCxn id="50" idx="0"/>
            </p:cNvCxnSpPr>
            <p:nvPr/>
          </p:nvCxnSpPr>
          <p:spPr>
            <a:xfrm>
              <a:off x="8414603" y="463848"/>
              <a:ext cx="6350" cy="1218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6F2DBC10-1DA6-DE37-639A-1EAB8657C86F}"/>
                </a:ext>
              </a:extLst>
            </p:cNvPr>
            <p:cNvSpPr/>
            <p:nvPr/>
          </p:nvSpPr>
          <p:spPr>
            <a:xfrm>
              <a:off x="8040625" y="585724"/>
              <a:ext cx="760656" cy="2227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Sprint 1</a:t>
              </a:r>
            </a:p>
          </p:txBody>
        </p:sp>
      </p:grpSp>
      <p:pic>
        <p:nvPicPr>
          <p:cNvPr id="1381" name="Imagen 1380" descr="Forma&#10;&#10;Descripción generada automáticamente con confianza baja">
            <a:extLst>
              <a:ext uri="{FF2B5EF4-FFF2-40B4-BE49-F238E27FC236}">
                <a16:creationId xmlns:a16="http://schemas.microsoft.com/office/drawing/2014/main" id="{B21EB98D-5913-C0CD-0BA3-1D302756D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65" y="2272704"/>
            <a:ext cx="6664101" cy="1992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47" grpId="0" animBg="1"/>
      <p:bldP spid="4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9"/>
          <p:cNvSpPr txBox="1">
            <a:spLocks noGrp="1"/>
          </p:cNvSpPr>
          <p:nvPr>
            <p:ph type="title"/>
          </p:nvPr>
        </p:nvSpPr>
        <p:spPr>
          <a:xfrm>
            <a:off x="2371094" y="2434909"/>
            <a:ext cx="4394700" cy="7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Avance esperado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056" name="Google Shape;1056;p39"/>
          <p:cNvSpPr txBox="1">
            <a:spLocks noGrp="1"/>
          </p:cNvSpPr>
          <p:nvPr>
            <p:ph type="title" idx="2"/>
          </p:nvPr>
        </p:nvSpPr>
        <p:spPr>
          <a:xfrm>
            <a:off x="2375748" y="900340"/>
            <a:ext cx="4394700" cy="17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02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282" name="Google Shape;2019;p32">
            <a:extLst>
              <a:ext uri="{FF2B5EF4-FFF2-40B4-BE49-F238E27FC236}">
                <a16:creationId xmlns:a16="http://schemas.microsoft.com/office/drawing/2014/main" id="{4AE82CF1-5753-05E9-C919-3D6AB588BA83}"/>
              </a:ext>
            </a:extLst>
          </p:cNvPr>
          <p:cNvSpPr/>
          <p:nvPr/>
        </p:nvSpPr>
        <p:spPr>
          <a:xfrm rot="354600">
            <a:off x="5436170" y="4730697"/>
            <a:ext cx="2299287" cy="621847"/>
          </a:xfrm>
          <a:custGeom>
            <a:avLst/>
            <a:gdLst/>
            <a:ahLst/>
            <a:cxnLst/>
            <a:rect l="l" t="t" r="r" b="b"/>
            <a:pathLst>
              <a:path w="100211" h="28157" extrusionOk="0">
                <a:moveTo>
                  <a:pt x="89465" y="9298"/>
                </a:moveTo>
                <a:cubicBezTo>
                  <a:pt x="82642" y="13919"/>
                  <a:pt x="65929" y="26573"/>
                  <a:pt x="52671" y="27955"/>
                </a:cubicBezTo>
                <a:cubicBezTo>
                  <a:pt x="39413" y="29337"/>
                  <a:pt x="17474" y="21520"/>
                  <a:pt x="9916" y="17590"/>
                </a:cubicBezTo>
                <a:cubicBezTo>
                  <a:pt x="2358" y="13660"/>
                  <a:pt x="-6624" y="7269"/>
                  <a:pt x="7325" y="4375"/>
                </a:cubicBezTo>
                <a:cubicBezTo>
                  <a:pt x="21274" y="1482"/>
                  <a:pt x="79921" y="-591"/>
                  <a:pt x="93611" y="229"/>
                </a:cubicBezTo>
                <a:cubicBezTo>
                  <a:pt x="107301" y="1050"/>
                  <a:pt x="96288" y="4677"/>
                  <a:pt x="89465" y="9298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3" name="Google Shape;2020;p32">
            <a:extLst>
              <a:ext uri="{FF2B5EF4-FFF2-40B4-BE49-F238E27FC236}">
                <a16:creationId xmlns:a16="http://schemas.microsoft.com/office/drawing/2014/main" id="{7C126E9E-6616-4D72-2338-CFE749C6EB86}"/>
              </a:ext>
            </a:extLst>
          </p:cNvPr>
          <p:cNvSpPr/>
          <p:nvPr/>
        </p:nvSpPr>
        <p:spPr>
          <a:xfrm>
            <a:off x="5854475" y="2165184"/>
            <a:ext cx="3355325" cy="2923630"/>
          </a:xfrm>
          <a:custGeom>
            <a:avLst/>
            <a:gdLst/>
            <a:ahLst/>
            <a:cxnLst/>
            <a:rect l="l" t="t" r="r" b="b"/>
            <a:pathLst>
              <a:path w="66766" h="58173" extrusionOk="0">
                <a:moveTo>
                  <a:pt x="43805" y="0"/>
                </a:moveTo>
                <a:cubicBezTo>
                  <a:pt x="40650" y="0"/>
                  <a:pt x="37272" y="524"/>
                  <a:pt x="33757" y="1634"/>
                </a:cubicBezTo>
                <a:cubicBezTo>
                  <a:pt x="22442" y="5205"/>
                  <a:pt x="0" y="15981"/>
                  <a:pt x="6495" y="32064"/>
                </a:cubicBezTo>
                <a:cubicBezTo>
                  <a:pt x="10610" y="45495"/>
                  <a:pt x="23195" y="58173"/>
                  <a:pt x="36938" y="58173"/>
                </a:cubicBezTo>
                <a:cubicBezTo>
                  <a:pt x="38927" y="58173"/>
                  <a:pt x="40941" y="57907"/>
                  <a:pt x="42956" y="57340"/>
                </a:cubicBezTo>
                <a:cubicBezTo>
                  <a:pt x="55020" y="53945"/>
                  <a:pt x="64486" y="36808"/>
                  <a:pt x="65576" y="23796"/>
                </a:cubicBezTo>
                <a:cubicBezTo>
                  <a:pt x="66765" y="9604"/>
                  <a:pt x="57322" y="0"/>
                  <a:pt x="43805" y="0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84" name="Google Shape;2023;p32">
            <a:extLst>
              <a:ext uri="{FF2B5EF4-FFF2-40B4-BE49-F238E27FC236}">
                <a16:creationId xmlns:a16="http://schemas.microsoft.com/office/drawing/2014/main" id="{DA479574-2E0E-4197-EFBA-067AC4EF3F7F}"/>
              </a:ext>
            </a:extLst>
          </p:cNvPr>
          <p:cNvGrpSpPr/>
          <p:nvPr/>
        </p:nvGrpSpPr>
        <p:grpSpPr>
          <a:xfrm>
            <a:off x="6961338" y="2015300"/>
            <a:ext cx="2100531" cy="2650282"/>
            <a:chOff x="2970400" y="1542575"/>
            <a:chExt cx="2853983" cy="3600926"/>
          </a:xfrm>
        </p:grpSpPr>
        <p:sp>
          <p:nvSpPr>
            <p:cNvPr id="1285" name="Google Shape;2024;p32">
              <a:extLst>
                <a:ext uri="{FF2B5EF4-FFF2-40B4-BE49-F238E27FC236}">
                  <a16:creationId xmlns:a16="http://schemas.microsoft.com/office/drawing/2014/main" id="{A9A9CCB7-814C-D804-9AE8-3A1B664032B9}"/>
                </a:ext>
              </a:extLst>
            </p:cNvPr>
            <p:cNvSpPr/>
            <p:nvPr/>
          </p:nvSpPr>
          <p:spPr>
            <a:xfrm>
              <a:off x="3246501" y="3713612"/>
              <a:ext cx="719590" cy="1252829"/>
            </a:xfrm>
            <a:custGeom>
              <a:avLst/>
              <a:gdLst/>
              <a:ahLst/>
              <a:cxnLst/>
              <a:rect l="l" t="t" r="r" b="b"/>
              <a:pathLst>
                <a:path w="8306" h="14461" extrusionOk="0">
                  <a:moveTo>
                    <a:pt x="4326" y="1"/>
                  </a:moveTo>
                  <a:cubicBezTo>
                    <a:pt x="4038" y="1"/>
                    <a:pt x="3733" y="50"/>
                    <a:pt x="3411" y="158"/>
                  </a:cubicBezTo>
                  <a:cubicBezTo>
                    <a:pt x="1155" y="917"/>
                    <a:pt x="821" y="4857"/>
                    <a:pt x="1088" y="6768"/>
                  </a:cubicBezTo>
                  <a:cubicBezTo>
                    <a:pt x="1284" y="8184"/>
                    <a:pt x="2073" y="9431"/>
                    <a:pt x="2937" y="10596"/>
                  </a:cubicBezTo>
                  <a:cubicBezTo>
                    <a:pt x="3076" y="10786"/>
                    <a:pt x="3231" y="11008"/>
                    <a:pt x="3398" y="11243"/>
                  </a:cubicBezTo>
                  <a:cubicBezTo>
                    <a:pt x="3126" y="11271"/>
                    <a:pt x="2855" y="11290"/>
                    <a:pt x="2586" y="11290"/>
                  </a:cubicBezTo>
                  <a:cubicBezTo>
                    <a:pt x="2559" y="11290"/>
                    <a:pt x="2533" y="11290"/>
                    <a:pt x="2506" y="11290"/>
                  </a:cubicBezTo>
                  <a:cubicBezTo>
                    <a:pt x="2493" y="11290"/>
                    <a:pt x="2481" y="11289"/>
                    <a:pt x="2468" y="11289"/>
                  </a:cubicBezTo>
                  <a:cubicBezTo>
                    <a:pt x="1585" y="11289"/>
                    <a:pt x="742" y="11586"/>
                    <a:pt x="319" y="12372"/>
                  </a:cubicBezTo>
                  <a:cubicBezTo>
                    <a:pt x="111" y="12756"/>
                    <a:pt x="0" y="13266"/>
                    <a:pt x="99" y="13717"/>
                  </a:cubicBezTo>
                  <a:cubicBezTo>
                    <a:pt x="223" y="14293"/>
                    <a:pt x="642" y="14460"/>
                    <a:pt x="1119" y="14460"/>
                  </a:cubicBezTo>
                  <a:cubicBezTo>
                    <a:pt x="1612" y="14460"/>
                    <a:pt x="2167" y="14282"/>
                    <a:pt x="2526" y="14188"/>
                  </a:cubicBezTo>
                  <a:cubicBezTo>
                    <a:pt x="3146" y="14028"/>
                    <a:pt x="3741" y="13805"/>
                    <a:pt x="4379" y="13671"/>
                  </a:cubicBezTo>
                  <a:cubicBezTo>
                    <a:pt x="5089" y="13521"/>
                    <a:pt x="5818" y="13414"/>
                    <a:pt x="6521" y="13202"/>
                  </a:cubicBezTo>
                  <a:cubicBezTo>
                    <a:pt x="6918" y="13080"/>
                    <a:pt x="7192" y="12775"/>
                    <a:pt x="7281" y="12408"/>
                  </a:cubicBezTo>
                  <a:cubicBezTo>
                    <a:pt x="7496" y="11518"/>
                    <a:pt x="7906" y="10714"/>
                    <a:pt x="8043" y="9799"/>
                  </a:cubicBezTo>
                  <a:cubicBezTo>
                    <a:pt x="8306" y="8053"/>
                    <a:pt x="8287" y="6082"/>
                    <a:pt x="7937" y="4325"/>
                  </a:cubicBezTo>
                  <a:cubicBezTo>
                    <a:pt x="7578" y="2517"/>
                    <a:pt x="6378" y="1"/>
                    <a:pt x="4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6" name="Google Shape;2025;p32">
              <a:extLst>
                <a:ext uri="{FF2B5EF4-FFF2-40B4-BE49-F238E27FC236}">
                  <a16:creationId xmlns:a16="http://schemas.microsoft.com/office/drawing/2014/main" id="{6DD3EB15-7A33-4BA4-36C1-5AC56A674207}"/>
                </a:ext>
              </a:extLst>
            </p:cNvPr>
            <p:cNvSpPr/>
            <p:nvPr/>
          </p:nvSpPr>
          <p:spPr>
            <a:xfrm>
              <a:off x="3572416" y="3758574"/>
              <a:ext cx="393843" cy="1090735"/>
            </a:xfrm>
            <a:custGeom>
              <a:avLst/>
              <a:gdLst/>
              <a:ahLst/>
              <a:cxnLst/>
              <a:rect l="l" t="t" r="r" b="b"/>
              <a:pathLst>
                <a:path w="4546" h="1259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1897" y="2435"/>
                    <a:pt x="0" y="10164"/>
                    <a:pt x="2979" y="12590"/>
                  </a:cubicBezTo>
                  <a:lnTo>
                    <a:pt x="2982" y="12590"/>
                  </a:lnTo>
                  <a:cubicBezTo>
                    <a:pt x="3259" y="12438"/>
                    <a:pt x="3447" y="12183"/>
                    <a:pt x="3519" y="11889"/>
                  </a:cubicBezTo>
                  <a:cubicBezTo>
                    <a:pt x="3734" y="10999"/>
                    <a:pt x="4141" y="10195"/>
                    <a:pt x="4281" y="9281"/>
                  </a:cubicBezTo>
                  <a:cubicBezTo>
                    <a:pt x="4545" y="7534"/>
                    <a:pt x="4525" y="5563"/>
                    <a:pt x="4175" y="3803"/>
                  </a:cubicBezTo>
                  <a:cubicBezTo>
                    <a:pt x="3916" y="2502"/>
                    <a:pt x="3220" y="832"/>
                    <a:pt x="2084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7" name="Google Shape;2026;p32">
              <a:extLst>
                <a:ext uri="{FF2B5EF4-FFF2-40B4-BE49-F238E27FC236}">
                  <a16:creationId xmlns:a16="http://schemas.microsoft.com/office/drawing/2014/main" id="{F819CCCE-22CD-E6F1-24DF-E285133A72C8}"/>
                </a:ext>
              </a:extLst>
            </p:cNvPr>
            <p:cNvSpPr/>
            <p:nvPr/>
          </p:nvSpPr>
          <p:spPr>
            <a:xfrm>
              <a:off x="3535770" y="4673685"/>
              <a:ext cx="149272" cy="18540"/>
            </a:xfrm>
            <a:custGeom>
              <a:avLst/>
              <a:gdLst/>
              <a:ahLst/>
              <a:cxnLst/>
              <a:rect l="l" t="t" r="r" b="b"/>
              <a:pathLst>
                <a:path w="1723" h="214" extrusionOk="0">
                  <a:moveTo>
                    <a:pt x="913" y="0"/>
                  </a:moveTo>
                  <a:cubicBezTo>
                    <a:pt x="443" y="0"/>
                    <a:pt x="69" y="102"/>
                    <a:pt x="45" y="108"/>
                  </a:cubicBezTo>
                  <a:cubicBezTo>
                    <a:pt x="16" y="118"/>
                    <a:pt x="1" y="145"/>
                    <a:pt x="8" y="175"/>
                  </a:cubicBezTo>
                  <a:cubicBezTo>
                    <a:pt x="15" y="199"/>
                    <a:pt x="36" y="214"/>
                    <a:pt x="60" y="214"/>
                  </a:cubicBezTo>
                  <a:cubicBezTo>
                    <a:pt x="64" y="214"/>
                    <a:pt x="69" y="213"/>
                    <a:pt x="74" y="212"/>
                  </a:cubicBezTo>
                  <a:cubicBezTo>
                    <a:pt x="80" y="211"/>
                    <a:pt x="453" y="110"/>
                    <a:pt x="916" y="110"/>
                  </a:cubicBezTo>
                  <a:cubicBezTo>
                    <a:pt x="1149" y="110"/>
                    <a:pt x="1405" y="136"/>
                    <a:pt x="1648" y="212"/>
                  </a:cubicBezTo>
                  <a:cubicBezTo>
                    <a:pt x="1653" y="213"/>
                    <a:pt x="1658" y="213"/>
                    <a:pt x="1664" y="213"/>
                  </a:cubicBezTo>
                  <a:cubicBezTo>
                    <a:pt x="1686" y="213"/>
                    <a:pt x="1707" y="198"/>
                    <a:pt x="1716" y="175"/>
                  </a:cubicBezTo>
                  <a:cubicBezTo>
                    <a:pt x="1723" y="148"/>
                    <a:pt x="1708" y="118"/>
                    <a:pt x="1680" y="108"/>
                  </a:cubicBezTo>
                  <a:cubicBezTo>
                    <a:pt x="1422" y="27"/>
                    <a:pt x="1155" y="0"/>
                    <a:pt x="91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8" name="Google Shape;2027;p32">
              <a:extLst>
                <a:ext uri="{FF2B5EF4-FFF2-40B4-BE49-F238E27FC236}">
                  <a16:creationId xmlns:a16="http://schemas.microsoft.com/office/drawing/2014/main" id="{3DD745DC-99A3-F426-D0A1-40BB691D40DA}"/>
                </a:ext>
              </a:extLst>
            </p:cNvPr>
            <p:cNvSpPr/>
            <p:nvPr/>
          </p:nvSpPr>
          <p:spPr>
            <a:xfrm>
              <a:off x="3599706" y="3193031"/>
              <a:ext cx="606" cy="1733"/>
            </a:xfrm>
            <a:custGeom>
              <a:avLst/>
              <a:gdLst/>
              <a:ahLst/>
              <a:cxnLst/>
              <a:rect l="l" t="t" r="r" b="b"/>
              <a:pathLst>
                <a:path w="7" h="2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" y="20"/>
                    <a:pt x="7" y="20"/>
                  </a:cubicBezTo>
                  <a:cubicBezTo>
                    <a:pt x="7" y="20"/>
                    <a:pt x="6" y="17"/>
                    <a:pt x="4" y="11"/>
                  </a:cubicBezTo>
                  <a:cubicBezTo>
                    <a:pt x="1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9" name="Google Shape;2028;p32">
              <a:extLst>
                <a:ext uri="{FF2B5EF4-FFF2-40B4-BE49-F238E27FC236}">
                  <a16:creationId xmlns:a16="http://schemas.microsoft.com/office/drawing/2014/main" id="{FD5E7855-8DF2-0F51-7653-7E9809F24447}"/>
                </a:ext>
              </a:extLst>
            </p:cNvPr>
            <p:cNvSpPr/>
            <p:nvPr/>
          </p:nvSpPr>
          <p:spPr>
            <a:xfrm>
              <a:off x="3031390" y="3110209"/>
              <a:ext cx="697845" cy="1983075"/>
            </a:xfrm>
            <a:custGeom>
              <a:avLst/>
              <a:gdLst/>
              <a:ahLst/>
              <a:cxnLst/>
              <a:rect l="l" t="t" r="r" b="b"/>
              <a:pathLst>
                <a:path w="8055" h="22890" extrusionOk="0">
                  <a:moveTo>
                    <a:pt x="5117" y="0"/>
                  </a:moveTo>
                  <a:cubicBezTo>
                    <a:pt x="4663" y="0"/>
                    <a:pt x="4237" y="207"/>
                    <a:pt x="4054" y="664"/>
                  </a:cubicBezTo>
                  <a:cubicBezTo>
                    <a:pt x="2573" y="4368"/>
                    <a:pt x="4288" y="7739"/>
                    <a:pt x="4529" y="10620"/>
                  </a:cubicBezTo>
                  <a:cubicBezTo>
                    <a:pt x="4688" y="12526"/>
                    <a:pt x="4354" y="14471"/>
                    <a:pt x="4047" y="16347"/>
                  </a:cubicBezTo>
                  <a:cubicBezTo>
                    <a:pt x="3851" y="17545"/>
                    <a:pt x="3630" y="18733"/>
                    <a:pt x="3385" y="19918"/>
                  </a:cubicBezTo>
                  <a:cubicBezTo>
                    <a:pt x="2165" y="19959"/>
                    <a:pt x="982" y="20846"/>
                    <a:pt x="708" y="21082"/>
                  </a:cubicBezTo>
                  <a:cubicBezTo>
                    <a:pt x="319" y="21413"/>
                    <a:pt x="0" y="21793"/>
                    <a:pt x="137" y="22351"/>
                  </a:cubicBezTo>
                  <a:cubicBezTo>
                    <a:pt x="234" y="22751"/>
                    <a:pt x="685" y="22890"/>
                    <a:pt x="1166" y="22890"/>
                  </a:cubicBezTo>
                  <a:cubicBezTo>
                    <a:pt x="1245" y="22890"/>
                    <a:pt x="1324" y="22886"/>
                    <a:pt x="1402" y="22879"/>
                  </a:cubicBezTo>
                  <a:cubicBezTo>
                    <a:pt x="2530" y="22781"/>
                    <a:pt x="3984" y="22871"/>
                    <a:pt x="5059" y="22492"/>
                  </a:cubicBezTo>
                  <a:cubicBezTo>
                    <a:pt x="5457" y="22351"/>
                    <a:pt x="5566" y="22257"/>
                    <a:pt x="5729" y="21851"/>
                  </a:cubicBezTo>
                  <a:cubicBezTo>
                    <a:pt x="5901" y="21422"/>
                    <a:pt x="5978" y="20936"/>
                    <a:pt x="6111" y="20493"/>
                  </a:cubicBezTo>
                  <a:cubicBezTo>
                    <a:pt x="6572" y="18971"/>
                    <a:pt x="7078" y="17477"/>
                    <a:pt x="7396" y="15913"/>
                  </a:cubicBezTo>
                  <a:cubicBezTo>
                    <a:pt x="7720" y="14334"/>
                    <a:pt x="7930" y="12720"/>
                    <a:pt x="7989" y="11107"/>
                  </a:cubicBezTo>
                  <a:cubicBezTo>
                    <a:pt x="8054" y="9288"/>
                    <a:pt x="7969" y="7386"/>
                    <a:pt x="7643" y="5594"/>
                  </a:cubicBezTo>
                  <a:cubicBezTo>
                    <a:pt x="7363" y="4044"/>
                    <a:pt x="7071" y="2460"/>
                    <a:pt x="6564" y="967"/>
                  </a:cubicBezTo>
                  <a:cubicBezTo>
                    <a:pt x="6356" y="356"/>
                    <a:pt x="5713" y="0"/>
                    <a:pt x="5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0" name="Google Shape;2029;p32">
              <a:extLst>
                <a:ext uri="{FF2B5EF4-FFF2-40B4-BE49-F238E27FC236}">
                  <a16:creationId xmlns:a16="http://schemas.microsoft.com/office/drawing/2014/main" id="{D8671D53-D404-8FFC-69DB-0EB668D1D35B}"/>
                </a:ext>
              </a:extLst>
            </p:cNvPr>
            <p:cNvSpPr/>
            <p:nvPr/>
          </p:nvSpPr>
          <p:spPr>
            <a:xfrm>
              <a:off x="3672218" y="4487769"/>
              <a:ext cx="260" cy="1300"/>
            </a:xfrm>
            <a:custGeom>
              <a:avLst/>
              <a:gdLst/>
              <a:ahLst/>
              <a:cxnLst/>
              <a:rect l="l" t="t" r="r" b="b"/>
              <a:pathLst>
                <a:path w="3" h="15" extrusionOk="0">
                  <a:moveTo>
                    <a:pt x="2" y="1"/>
                  </a:moveTo>
                  <a:lnTo>
                    <a:pt x="2" y="1"/>
                  </a:lnTo>
                  <a:cubicBezTo>
                    <a:pt x="2" y="1"/>
                    <a:pt x="1" y="8"/>
                    <a:pt x="1" y="15"/>
                  </a:cubicBezTo>
                  <a:cubicBezTo>
                    <a:pt x="2" y="5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1F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1" name="Google Shape;2030;p32">
              <a:extLst>
                <a:ext uri="{FF2B5EF4-FFF2-40B4-BE49-F238E27FC236}">
                  <a16:creationId xmlns:a16="http://schemas.microsoft.com/office/drawing/2014/main" id="{52EA7249-E28F-36A8-EA63-5DA962B9274E}"/>
                </a:ext>
              </a:extLst>
            </p:cNvPr>
            <p:cNvSpPr/>
            <p:nvPr/>
          </p:nvSpPr>
          <p:spPr>
            <a:xfrm>
              <a:off x="3405127" y="3110469"/>
              <a:ext cx="324102" cy="1378623"/>
            </a:xfrm>
            <a:custGeom>
              <a:avLst/>
              <a:gdLst/>
              <a:ahLst/>
              <a:cxnLst/>
              <a:rect l="l" t="t" r="r" b="b"/>
              <a:pathLst>
                <a:path w="3741" h="15913" extrusionOk="0">
                  <a:moveTo>
                    <a:pt x="805" y="0"/>
                  </a:moveTo>
                  <a:cubicBezTo>
                    <a:pt x="622" y="0"/>
                    <a:pt x="445" y="33"/>
                    <a:pt x="285" y="103"/>
                  </a:cubicBezTo>
                  <a:cubicBezTo>
                    <a:pt x="238" y="952"/>
                    <a:pt x="1" y="2239"/>
                    <a:pt x="2" y="3092"/>
                  </a:cubicBezTo>
                  <a:cubicBezTo>
                    <a:pt x="4" y="3912"/>
                    <a:pt x="101" y="4722"/>
                    <a:pt x="274" y="5520"/>
                  </a:cubicBezTo>
                  <a:cubicBezTo>
                    <a:pt x="756" y="7753"/>
                    <a:pt x="1560" y="9917"/>
                    <a:pt x="2170" y="12115"/>
                  </a:cubicBezTo>
                  <a:cubicBezTo>
                    <a:pt x="2517" y="13371"/>
                    <a:pt x="2758" y="14649"/>
                    <a:pt x="3084" y="15913"/>
                  </a:cubicBezTo>
                  <a:cubicBezTo>
                    <a:pt x="3406" y="14332"/>
                    <a:pt x="3616" y="12719"/>
                    <a:pt x="3676" y="11105"/>
                  </a:cubicBezTo>
                  <a:cubicBezTo>
                    <a:pt x="3740" y="9285"/>
                    <a:pt x="3655" y="7383"/>
                    <a:pt x="3329" y="5593"/>
                  </a:cubicBezTo>
                  <a:cubicBezTo>
                    <a:pt x="3049" y="4042"/>
                    <a:pt x="2757" y="2459"/>
                    <a:pt x="2250" y="965"/>
                  </a:cubicBezTo>
                  <a:cubicBezTo>
                    <a:pt x="2043" y="354"/>
                    <a:pt x="1400" y="0"/>
                    <a:pt x="805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2" name="Google Shape;2031;p32">
              <a:extLst>
                <a:ext uri="{FF2B5EF4-FFF2-40B4-BE49-F238E27FC236}">
                  <a16:creationId xmlns:a16="http://schemas.microsoft.com/office/drawing/2014/main" id="{B6F3A2E2-7268-CCF0-3235-A5E50C893044}"/>
                </a:ext>
              </a:extLst>
            </p:cNvPr>
            <p:cNvSpPr/>
            <p:nvPr/>
          </p:nvSpPr>
          <p:spPr>
            <a:xfrm>
              <a:off x="3172083" y="4927954"/>
              <a:ext cx="96078" cy="167032"/>
            </a:xfrm>
            <a:custGeom>
              <a:avLst/>
              <a:gdLst/>
              <a:ahLst/>
              <a:cxnLst/>
              <a:rect l="l" t="t" r="r" b="b"/>
              <a:pathLst>
                <a:path w="1109" h="1928" extrusionOk="0">
                  <a:moveTo>
                    <a:pt x="1052" y="0"/>
                  </a:moveTo>
                  <a:cubicBezTo>
                    <a:pt x="1046" y="0"/>
                    <a:pt x="1039" y="2"/>
                    <a:pt x="1033" y="4"/>
                  </a:cubicBezTo>
                  <a:cubicBezTo>
                    <a:pt x="1023" y="7"/>
                    <a:pt x="1" y="384"/>
                    <a:pt x="55" y="1876"/>
                  </a:cubicBezTo>
                  <a:cubicBezTo>
                    <a:pt x="57" y="1905"/>
                    <a:pt x="80" y="1927"/>
                    <a:pt x="108" y="1927"/>
                  </a:cubicBezTo>
                  <a:lnTo>
                    <a:pt x="108" y="1926"/>
                  </a:lnTo>
                  <a:cubicBezTo>
                    <a:pt x="138" y="1925"/>
                    <a:pt x="162" y="1899"/>
                    <a:pt x="159" y="1870"/>
                  </a:cubicBezTo>
                  <a:cubicBezTo>
                    <a:pt x="109" y="461"/>
                    <a:pt x="1029" y="118"/>
                    <a:pt x="1069" y="104"/>
                  </a:cubicBezTo>
                  <a:cubicBezTo>
                    <a:pt x="1095" y="95"/>
                    <a:pt x="1109" y="64"/>
                    <a:pt x="1100" y="35"/>
                  </a:cubicBezTo>
                  <a:cubicBezTo>
                    <a:pt x="1093" y="15"/>
                    <a:pt x="1073" y="0"/>
                    <a:pt x="1052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3" name="Google Shape;2032;p32">
              <a:extLst>
                <a:ext uri="{FF2B5EF4-FFF2-40B4-BE49-F238E27FC236}">
                  <a16:creationId xmlns:a16="http://schemas.microsoft.com/office/drawing/2014/main" id="{48DEDD61-86EB-6E41-6E76-D3D03EDCA3E9}"/>
                </a:ext>
              </a:extLst>
            </p:cNvPr>
            <p:cNvSpPr/>
            <p:nvPr/>
          </p:nvSpPr>
          <p:spPr>
            <a:xfrm>
              <a:off x="3073147" y="4921457"/>
              <a:ext cx="93393" cy="167985"/>
            </a:xfrm>
            <a:custGeom>
              <a:avLst/>
              <a:gdLst/>
              <a:ahLst/>
              <a:cxnLst/>
              <a:rect l="l" t="t" r="r" b="b"/>
              <a:pathLst>
                <a:path w="1078" h="1939" extrusionOk="0">
                  <a:moveTo>
                    <a:pt x="1015" y="0"/>
                  </a:moveTo>
                  <a:cubicBezTo>
                    <a:pt x="1009" y="0"/>
                    <a:pt x="1002" y="1"/>
                    <a:pt x="996" y="3"/>
                  </a:cubicBezTo>
                  <a:cubicBezTo>
                    <a:pt x="987" y="8"/>
                    <a:pt x="1" y="430"/>
                    <a:pt x="35" y="1887"/>
                  </a:cubicBezTo>
                  <a:cubicBezTo>
                    <a:pt x="36" y="1915"/>
                    <a:pt x="59" y="1938"/>
                    <a:pt x="88" y="1938"/>
                  </a:cubicBezTo>
                  <a:cubicBezTo>
                    <a:pt x="119" y="1938"/>
                    <a:pt x="142" y="1914"/>
                    <a:pt x="142" y="1885"/>
                  </a:cubicBezTo>
                  <a:cubicBezTo>
                    <a:pt x="109" y="503"/>
                    <a:pt x="1000" y="118"/>
                    <a:pt x="1037" y="102"/>
                  </a:cubicBezTo>
                  <a:cubicBezTo>
                    <a:pt x="1064" y="92"/>
                    <a:pt x="1077" y="59"/>
                    <a:pt x="1066" y="32"/>
                  </a:cubicBezTo>
                  <a:cubicBezTo>
                    <a:pt x="1058" y="12"/>
                    <a:pt x="1037" y="0"/>
                    <a:pt x="1015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4" name="Google Shape;2033;p32">
              <a:extLst>
                <a:ext uri="{FF2B5EF4-FFF2-40B4-BE49-F238E27FC236}">
                  <a16:creationId xmlns:a16="http://schemas.microsoft.com/office/drawing/2014/main" id="{A8AAE6B5-BDF9-30E6-16F4-FD17445A717E}"/>
                </a:ext>
              </a:extLst>
            </p:cNvPr>
            <p:cNvSpPr/>
            <p:nvPr/>
          </p:nvSpPr>
          <p:spPr>
            <a:xfrm>
              <a:off x="3522342" y="4067943"/>
              <a:ext cx="205931" cy="940076"/>
            </a:xfrm>
            <a:custGeom>
              <a:avLst/>
              <a:gdLst/>
              <a:ahLst/>
              <a:cxnLst/>
              <a:rect l="l" t="t" r="r" b="b"/>
              <a:pathLst>
                <a:path w="2377" h="10851" extrusionOk="0">
                  <a:moveTo>
                    <a:pt x="2322" y="1"/>
                  </a:moveTo>
                  <a:cubicBezTo>
                    <a:pt x="2291" y="1"/>
                    <a:pt x="2270" y="24"/>
                    <a:pt x="2269" y="52"/>
                  </a:cubicBezTo>
                  <a:cubicBezTo>
                    <a:pt x="2212" y="1591"/>
                    <a:pt x="2013" y="3205"/>
                    <a:pt x="1676" y="4849"/>
                  </a:cubicBezTo>
                  <a:cubicBezTo>
                    <a:pt x="1425" y="6090"/>
                    <a:pt x="1047" y="7310"/>
                    <a:pt x="681" y="8489"/>
                  </a:cubicBezTo>
                  <a:cubicBezTo>
                    <a:pt x="584" y="8799"/>
                    <a:pt x="488" y="9112"/>
                    <a:pt x="393" y="9424"/>
                  </a:cubicBezTo>
                  <a:cubicBezTo>
                    <a:pt x="343" y="9594"/>
                    <a:pt x="299" y="9770"/>
                    <a:pt x="257" y="9941"/>
                  </a:cubicBezTo>
                  <a:cubicBezTo>
                    <a:pt x="187" y="10222"/>
                    <a:pt x="116" y="10512"/>
                    <a:pt x="12" y="10776"/>
                  </a:cubicBezTo>
                  <a:cubicBezTo>
                    <a:pt x="0" y="10805"/>
                    <a:pt x="14" y="10836"/>
                    <a:pt x="42" y="10846"/>
                  </a:cubicBezTo>
                  <a:cubicBezTo>
                    <a:pt x="49" y="10848"/>
                    <a:pt x="54" y="10851"/>
                    <a:pt x="62" y="10851"/>
                  </a:cubicBezTo>
                  <a:cubicBezTo>
                    <a:pt x="83" y="10851"/>
                    <a:pt x="103" y="10838"/>
                    <a:pt x="112" y="10816"/>
                  </a:cubicBezTo>
                  <a:cubicBezTo>
                    <a:pt x="220" y="10546"/>
                    <a:pt x="291" y="10252"/>
                    <a:pt x="361" y="9967"/>
                  </a:cubicBezTo>
                  <a:cubicBezTo>
                    <a:pt x="403" y="9797"/>
                    <a:pt x="446" y="9620"/>
                    <a:pt x="496" y="9454"/>
                  </a:cubicBezTo>
                  <a:cubicBezTo>
                    <a:pt x="590" y="9141"/>
                    <a:pt x="686" y="8830"/>
                    <a:pt x="783" y="8519"/>
                  </a:cubicBezTo>
                  <a:cubicBezTo>
                    <a:pt x="1148" y="7338"/>
                    <a:pt x="1528" y="6115"/>
                    <a:pt x="1782" y="4871"/>
                  </a:cubicBezTo>
                  <a:cubicBezTo>
                    <a:pt x="2120" y="3220"/>
                    <a:pt x="2320" y="1600"/>
                    <a:pt x="2376" y="56"/>
                  </a:cubicBezTo>
                  <a:cubicBezTo>
                    <a:pt x="2376" y="25"/>
                    <a:pt x="2353" y="2"/>
                    <a:pt x="2325" y="1"/>
                  </a:cubicBezTo>
                  <a:cubicBezTo>
                    <a:pt x="2324" y="1"/>
                    <a:pt x="2323" y="1"/>
                    <a:pt x="232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5" name="Google Shape;2034;p32">
              <a:extLst>
                <a:ext uri="{FF2B5EF4-FFF2-40B4-BE49-F238E27FC236}">
                  <a16:creationId xmlns:a16="http://schemas.microsoft.com/office/drawing/2014/main" id="{91049B83-526F-F17B-05CC-18E809071786}"/>
                </a:ext>
              </a:extLst>
            </p:cNvPr>
            <p:cNvSpPr/>
            <p:nvPr/>
          </p:nvSpPr>
          <p:spPr>
            <a:xfrm>
              <a:off x="3216526" y="4521729"/>
              <a:ext cx="170411" cy="342468"/>
            </a:xfrm>
            <a:custGeom>
              <a:avLst/>
              <a:gdLst/>
              <a:ahLst/>
              <a:cxnLst/>
              <a:rect l="l" t="t" r="r" b="b"/>
              <a:pathLst>
                <a:path w="1967" h="3953" extrusionOk="0">
                  <a:moveTo>
                    <a:pt x="1912" y="1"/>
                  </a:moveTo>
                  <a:cubicBezTo>
                    <a:pt x="1886" y="1"/>
                    <a:pt x="1863" y="20"/>
                    <a:pt x="1858" y="46"/>
                  </a:cubicBezTo>
                  <a:cubicBezTo>
                    <a:pt x="1671" y="1184"/>
                    <a:pt x="1458" y="2340"/>
                    <a:pt x="1206" y="3574"/>
                  </a:cubicBezTo>
                  <a:cubicBezTo>
                    <a:pt x="842" y="3592"/>
                    <a:pt x="450" y="3685"/>
                    <a:pt x="42" y="3849"/>
                  </a:cubicBezTo>
                  <a:cubicBezTo>
                    <a:pt x="13" y="3859"/>
                    <a:pt x="1" y="3892"/>
                    <a:pt x="11" y="3918"/>
                  </a:cubicBezTo>
                  <a:cubicBezTo>
                    <a:pt x="21" y="3939"/>
                    <a:pt x="39" y="3952"/>
                    <a:pt x="61" y="3952"/>
                  </a:cubicBezTo>
                  <a:cubicBezTo>
                    <a:pt x="68" y="3952"/>
                    <a:pt x="73" y="3951"/>
                    <a:pt x="82" y="3949"/>
                  </a:cubicBezTo>
                  <a:cubicBezTo>
                    <a:pt x="495" y="3782"/>
                    <a:pt x="887" y="3692"/>
                    <a:pt x="1251" y="3679"/>
                  </a:cubicBezTo>
                  <a:lnTo>
                    <a:pt x="1293" y="3678"/>
                  </a:lnTo>
                  <a:lnTo>
                    <a:pt x="1301" y="3636"/>
                  </a:lnTo>
                  <a:cubicBezTo>
                    <a:pt x="1558" y="2386"/>
                    <a:pt x="1774" y="1216"/>
                    <a:pt x="1964" y="61"/>
                  </a:cubicBezTo>
                  <a:cubicBezTo>
                    <a:pt x="1967" y="33"/>
                    <a:pt x="1948" y="6"/>
                    <a:pt x="1920" y="1"/>
                  </a:cubicBezTo>
                  <a:cubicBezTo>
                    <a:pt x="1917" y="1"/>
                    <a:pt x="1914" y="1"/>
                    <a:pt x="191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6" name="Google Shape;2035;p32">
              <a:extLst>
                <a:ext uri="{FF2B5EF4-FFF2-40B4-BE49-F238E27FC236}">
                  <a16:creationId xmlns:a16="http://schemas.microsoft.com/office/drawing/2014/main" id="{5F263CDF-63E1-18AC-1103-B9226996F4C5}"/>
                </a:ext>
              </a:extLst>
            </p:cNvPr>
            <p:cNvSpPr/>
            <p:nvPr/>
          </p:nvSpPr>
          <p:spPr>
            <a:xfrm>
              <a:off x="3376971" y="3839317"/>
              <a:ext cx="64630" cy="691867"/>
            </a:xfrm>
            <a:custGeom>
              <a:avLst/>
              <a:gdLst/>
              <a:ahLst/>
              <a:cxnLst/>
              <a:rect l="l" t="t" r="r" b="b"/>
              <a:pathLst>
                <a:path w="746" h="7986" extrusionOk="0">
                  <a:moveTo>
                    <a:pt x="173" y="0"/>
                  </a:moveTo>
                  <a:cubicBezTo>
                    <a:pt x="171" y="0"/>
                    <a:pt x="168" y="1"/>
                    <a:pt x="165" y="1"/>
                  </a:cubicBezTo>
                  <a:cubicBezTo>
                    <a:pt x="136" y="7"/>
                    <a:pt x="118" y="35"/>
                    <a:pt x="125" y="64"/>
                  </a:cubicBezTo>
                  <a:cubicBezTo>
                    <a:pt x="303" y="872"/>
                    <a:pt x="432" y="1547"/>
                    <a:pt x="486" y="2207"/>
                  </a:cubicBezTo>
                  <a:cubicBezTo>
                    <a:pt x="640" y="4046"/>
                    <a:pt x="333" y="5925"/>
                    <a:pt x="35" y="7743"/>
                  </a:cubicBezTo>
                  <a:lnTo>
                    <a:pt x="5" y="7924"/>
                  </a:lnTo>
                  <a:cubicBezTo>
                    <a:pt x="0" y="7953"/>
                    <a:pt x="20" y="7980"/>
                    <a:pt x="49" y="7985"/>
                  </a:cubicBezTo>
                  <a:lnTo>
                    <a:pt x="58" y="7985"/>
                  </a:lnTo>
                  <a:cubicBezTo>
                    <a:pt x="83" y="7985"/>
                    <a:pt x="106" y="7965"/>
                    <a:pt x="108" y="7943"/>
                  </a:cubicBezTo>
                  <a:lnTo>
                    <a:pt x="139" y="7760"/>
                  </a:lnTo>
                  <a:cubicBezTo>
                    <a:pt x="436" y="5938"/>
                    <a:pt x="746" y="4052"/>
                    <a:pt x="592" y="2200"/>
                  </a:cubicBezTo>
                  <a:cubicBezTo>
                    <a:pt x="536" y="1534"/>
                    <a:pt x="406" y="856"/>
                    <a:pt x="227" y="42"/>
                  </a:cubicBezTo>
                  <a:cubicBezTo>
                    <a:pt x="222" y="17"/>
                    <a:pt x="199" y="0"/>
                    <a:pt x="17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7" name="Google Shape;2036;p32">
              <a:extLst>
                <a:ext uri="{FF2B5EF4-FFF2-40B4-BE49-F238E27FC236}">
                  <a16:creationId xmlns:a16="http://schemas.microsoft.com/office/drawing/2014/main" id="{587006F6-CD82-35CC-5004-1B43ED2CFDA8}"/>
                </a:ext>
              </a:extLst>
            </p:cNvPr>
            <p:cNvSpPr/>
            <p:nvPr/>
          </p:nvSpPr>
          <p:spPr>
            <a:xfrm>
              <a:off x="3326031" y="2322103"/>
              <a:ext cx="1651696" cy="2538232"/>
            </a:xfrm>
            <a:custGeom>
              <a:avLst/>
              <a:gdLst/>
              <a:ahLst/>
              <a:cxnLst/>
              <a:rect l="l" t="t" r="r" b="b"/>
              <a:pathLst>
                <a:path w="19065" h="29298" extrusionOk="0">
                  <a:moveTo>
                    <a:pt x="8047" y="0"/>
                  </a:moveTo>
                  <a:lnTo>
                    <a:pt x="1712" y="379"/>
                  </a:lnTo>
                  <a:cubicBezTo>
                    <a:pt x="1849" y="2542"/>
                    <a:pt x="874" y="5879"/>
                    <a:pt x="656" y="8002"/>
                  </a:cubicBezTo>
                  <a:cubicBezTo>
                    <a:pt x="0" y="14364"/>
                    <a:pt x="1098" y="14444"/>
                    <a:pt x="3912" y="22251"/>
                  </a:cubicBezTo>
                  <a:cubicBezTo>
                    <a:pt x="4071" y="22688"/>
                    <a:pt x="4768" y="25938"/>
                    <a:pt x="5977" y="27453"/>
                  </a:cubicBezTo>
                  <a:cubicBezTo>
                    <a:pt x="7212" y="29001"/>
                    <a:pt x="8226" y="29026"/>
                    <a:pt x="9532" y="29188"/>
                  </a:cubicBezTo>
                  <a:cubicBezTo>
                    <a:pt x="10375" y="29293"/>
                    <a:pt x="14762" y="29298"/>
                    <a:pt x="14969" y="29298"/>
                  </a:cubicBezTo>
                  <a:cubicBezTo>
                    <a:pt x="15892" y="29298"/>
                    <a:pt x="16516" y="28215"/>
                    <a:pt x="16593" y="27871"/>
                  </a:cubicBezTo>
                  <a:cubicBezTo>
                    <a:pt x="16854" y="26708"/>
                    <a:pt x="16837" y="25515"/>
                    <a:pt x="16830" y="24333"/>
                  </a:cubicBezTo>
                  <a:cubicBezTo>
                    <a:pt x="16826" y="23206"/>
                    <a:pt x="16358" y="20588"/>
                    <a:pt x="18257" y="20588"/>
                  </a:cubicBezTo>
                  <a:cubicBezTo>
                    <a:pt x="18259" y="20588"/>
                    <a:pt x="18260" y="20588"/>
                    <a:pt x="18262" y="20588"/>
                  </a:cubicBezTo>
                  <a:cubicBezTo>
                    <a:pt x="18278" y="20588"/>
                    <a:pt x="18294" y="20588"/>
                    <a:pt x="18309" y="20588"/>
                  </a:cubicBezTo>
                  <a:cubicBezTo>
                    <a:pt x="18756" y="20588"/>
                    <a:pt x="19064" y="20560"/>
                    <a:pt x="18977" y="20047"/>
                  </a:cubicBezTo>
                  <a:cubicBezTo>
                    <a:pt x="18389" y="16506"/>
                    <a:pt x="16107" y="13580"/>
                    <a:pt x="15122" y="11794"/>
                  </a:cubicBezTo>
                  <a:cubicBezTo>
                    <a:pt x="13737" y="9285"/>
                    <a:pt x="12124" y="6598"/>
                    <a:pt x="10275" y="4335"/>
                  </a:cubicBezTo>
                  <a:cubicBezTo>
                    <a:pt x="9280" y="3117"/>
                    <a:pt x="7598" y="1715"/>
                    <a:pt x="8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8" name="Google Shape;2037;p32">
              <a:extLst>
                <a:ext uri="{FF2B5EF4-FFF2-40B4-BE49-F238E27FC236}">
                  <a16:creationId xmlns:a16="http://schemas.microsoft.com/office/drawing/2014/main" id="{582F79FA-59A7-297D-F007-DAC439A2DB97}"/>
                </a:ext>
              </a:extLst>
            </p:cNvPr>
            <p:cNvSpPr/>
            <p:nvPr/>
          </p:nvSpPr>
          <p:spPr>
            <a:xfrm>
              <a:off x="4532836" y="3897361"/>
              <a:ext cx="166946" cy="963641"/>
            </a:xfrm>
            <a:custGeom>
              <a:avLst/>
              <a:gdLst/>
              <a:ahLst/>
              <a:cxnLst/>
              <a:rect l="l" t="t" r="r" b="b"/>
              <a:pathLst>
                <a:path w="1927" h="11123" extrusionOk="0">
                  <a:moveTo>
                    <a:pt x="1097" y="1"/>
                  </a:moveTo>
                  <a:lnTo>
                    <a:pt x="0" y="11113"/>
                  </a:lnTo>
                  <a:cubicBezTo>
                    <a:pt x="258" y="11115"/>
                    <a:pt x="538" y="11123"/>
                    <a:pt x="782" y="11123"/>
                  </a:cubicBezTo>
                  <a:cubicBezTo>
                    <a:pt x="1078" y="11123"/>
                    <a:pt x="1320" y="11111"/>
                    <a:pt x="1404" y="11059"/>
                  </a:cubicBezTo>
                  <a:cubicBezTo>
                    <a:pt x="1591" y="8846"/>
                    <a:pt x="1926" y="2446"/>
                    <a:pt x="1097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9" name="Google Shape;2038;p32">
              <a:extLst>
                <a:ext uri="{FF2B5EF4-FFF2-40B4-BE49-F238E27FC236}">
                  <a16:creationId xmlns:a16="http://schemas.microsoft.com/office/drawing/2014/main" id="{696C759E-F9EA-80CF-992D-429A3DC4F6BF}"/>
                </a:ext>
              </a:extLst>
            </p:cNvPr>
            <p:cNvSpPr/>
            <p:nvPr/>
          </p:nvSpPr>
          <p:spPr>
            <a:xfrm>
              <a:off x="3351501" y="3190258"/>
              <a:ext cx="497458" cy="1515073"/>
            </a:xfrm>
            <a:custGeom>
              <a:avLst/>
              <a:gdLst/>
              <a:ahLst/>
              <a:cxnLst/>
              <a:rect l="l" t="t" r="r" b="b"/>
              <a:pathLst>
                <a:path w="5742" h="17488" extrusionOk="0">
                  <a:moveTo>
                    <a:pt x="196" y="1"/>
                  </a:moveTo>
                  <a:cubicBezTo>
                    <a:pt x="167" y="1"/>
                    <a:pt x="149" y="24"/>
                    <a:pt x="147" y="51"/>
                  </a:cubicBezTo>
                  <a:cubicBezTo>
                    <a:pt x="0" y="3242"/>
                    <a:pt x="563" y="4627"/>
                    <a:pt x="1794" y="7663"/>
                  </a:cubicBezTo>
                  <a:cubicBezTo>
                    <a:pt x="2275" y="8847"/>
                    <a:pt x="2872" y="10320"/>
                    <a:pt x="3568" y="12252"/>
                  </a:cubicBezTo>
                  <a:cubicBezTo>
                    <a:pt x="3597" y="12329"/>
                    <a:pt x="3643" y="12502"/>
                    <a:pt x="3707" y="12739"/>
                  </a:cubicBezTo>
                  <a:cubicBezTo>
                    <a:pt x="3988" y="13781"/>
                    <a:pt x="4646" y="16221"/>
                    <a:pt x="5642" y="17469"/>
                  </a:cubicBezTo>
                  <a:cubicBezTo>
                    <a:pt x="5653" y="17481"/>
                    <a:pt x="5667" y="17488"/>
                    <a:pt x="5683" y="17488"/>
                  </a:cubicBezTo>
                  <a:cubicBezTo>
                    <a:pt x="5694" y="17488"/>
                    <a:pt x="5706" y="17485"/>
                    <a:pt x="5716" y="17478"/>
                  </a:cubicBezTo>
                  <a:cubicBezTo>
                    <a:pt x="5739" y="17459"/>
                    <a:pt x="5742" y="17426"/>
                    <a:pt x="5724" y="17402"/>
                  </a:cubicBezTo>
                  <a:cubicBezTo>
                    <a:pt x="4742" y="16173"/>
                    <a:pt x="4088" y="13747"/>
                    <a:pt x="3810" y="12712"/>
                  </a:cubicBezTo>
                  <a:cubicBezTo>
                    <a:pt x="3746" y="12472"/>
                    <a:pt x="3698" y="12298"/>
                    <a:pt x="3668" y="12216"/>
                  </a:cubicBezTo>
                  <a:cubicBezTo>
                    <a:pt x="2970" y="10283"/>
                    <a:pt x="2372" y="8808"/>
                    <a:pt x="1892" y="7624"/>
                  </a:cubicBezTo>
                  <a:cubicBezTo>
                    <a:pt x="666" y="4605"/>
                    <a:pt x="107" y="3224"/>
                    <a:pt x="252" y="55"/>
                  </a:cubicBezTo>
                  <a:cubicBezTo>
                    <a:pt x="254" y="27"/>
                    <a:pt x="230" y="3"/>
                    <a:pt x="202" y="1"/>
                  </a:cubicBezTo>
                  <a:cubicBezTo>
                    <a:pt x="200" y="1"/>
                    <a:pt x="198" y="1"/>
                    <a:pt x="196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0" name="Google Shape;2039;p32">
              <a:extLst>
                <a:ext uri="{FF2B5EF4-FFF2-40B4-BE49-F238E27FC236}">
                  <a16:creationId xmlns:a16="http://schemas.microsoft.com/office/drawing/2014/main" id="{0DFB5AF8-BDEF-D076-0A04-0D62C7D5AC6D}"/>
                </a:ext>
              </a:extLst>
            </p:cNvPr>
            <p:cNvSpPr/>
            <p:nvPr/>
          </p:nvSpPr>
          <p:spPr>
            <a:xfrm>
              <a:off x="3852329" y="2322190"/>
              <a:ext cx="1090735" cy="1619208"/>
            </a:xfrm>
            <a:custGeom>
              <a:avLst/>
              <a:gdLst/>
              <a:ahLst/>
              <a:cxnLst/>
              <a:rect l="l" t="t" r="r" b="b"/>
              <a:pathLst>
                <a:path w="12590" h="18690" extrusionOk="0">
                  <a:moveTo>
                    <a:pt x="1972" y="1"/>
                  </a:moveTo>
                  <a:lnTo>
                    <a:pt x="1" y="119"/>
                  </a:lnTo>
                  <a:cubicBezTo>
                    <a:pt x="2785" y="2706"/>
                    <a:pt x="1377" y="6113"/>
                    <a:pt x="5449" y="8339"/>
                  </a:cubicBezTo>
                  <a:cubicBezTo>
                    <a:pt x="6507" y="8918"/>
                    <a:pt x="7248" y="9950"/>
                    <a:pt x="7434" y="11142"/>
                  </a:cubicBezTo>
                  <a:cubicBezTo>
                    <a:pt x="7648" y="12520"/>
                    <a:pt x="7711" y="13714"/>
                    <a:pt x="8309" y="14883"/>
                  </a:cubicBezTo>
                  <a:cubicBezTo>
                    <a:pt x="9096" y="16426"/>
                    <a:pt x="10362" y="17731"/>
                    <a:pt x="12590" y="18690"/>
                  </a:cubicBezTo>
                  <a:cubicBezTo>
                    <a:pt x="11739" y="15761"/>
                    <a:pt x="9904" y="13348"/>
                    <a:pt x="9047" y="11795"/>
                  </a:cubicBezTo>
                  <a:cubicBezTo>
                    <a:pt x="8582" y="10949"/>
                    <a:pt x="8089" y="10084"/>
                    <a:pt x="7568" y="9219"/>
                  </a:cubicBezTo>
                  <a:cubicBezTo>
                    <a:pt x="6547" y="7523"/>
                    <a:pt x="5425" y="5838"/>
                    <a:pt x="4200" y="4336"/>
                  </a:cubicBezTo>
                  <a:cubicBezTo>
                    <a:pt x="3205" y="3118"/>
                    <a:pt x="1523" y="1716"/>
                    <a:pt x="1972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1" name="Google Shape;2040;p32">
              <a:extLst>
                <a:ext uri="{FF2B5EF4-FFF2-40B4-BE49-F238E27FC236}">
                  <a16:creationId xmlns:a16="http://schemas.microsoft.com/office/drawing/2014/main" id="{4149A26B-4FEB-187F-C7B4-E776039D8269}"/>
                </a:ext>
              </a:extLst>
            </p:cNvPr>
            <p:cNvSpPr/>
            <p:nvPr/>
          </p:nvSpPr>
          <p:spPr>
            <a:xfrm>
              <a:off x="3745943" y="3967275"/>
              <a:ext cx="633042" cy="687795"/>
            </a:xfrm>
            <a:custGeom>
              <a:avLst/>
              <a:gdLst/>
              <a:ahLst/>
              <a:cxnLst/>
              <a:rect l="l" t="t" r="r" b="b"/>
              <a:pathLst>
                <a:path w="7307" h="7939" extrusionOk="0">
                  <a:moveTo>
                    <a:pt x="4806" y="0"/>
                  </a:moveTo>
                  <a:cubicBezTo>
                    <a:pt x="4638" y="0"/>
                    <a:pt x="4515" y="137"/>
                    <a:pt x="4346" y="137"/>
                  </a:cubicBezTo>
                  <a:cubicBezTo>
                    <a:pt x="4338" y="137"/>
                    <a:pt x="4329" y="137"/>
                    <a:pt x="4321" y="136"/>
                  </a:cubicBezTo>
                  <a:cubicBezTo>
                    <a:pt x="4152" y="123"/>
                    <a:pt x="4052" y="34"/>
                    <a:pt x="3897" y="34"/>
                  </a:cubicBezTo>
                  <a:cubicBezTo>
                    <a:pt x="3863" y="34"/>
                    <a:pt x="3826" y="38"/>
                    <a:pt x="3784" y="49"/>
                  </a:cubicBezTo>
                  <a:cubicBezTo>
                    <a:pt x="3638" y="87"/>
                    <a:pt x="3540" y="144"/>
                    <a:pt x="3400" y="144"/>
                  </a:cubicBezTo>
                  <a:cubicBezTo>
                    <a:pt x="3371" y="144"/>
                    <a:pt x="3340" y="142"/>
                    <a:pt x="3306" y="136"/>
                  </a:cubicBezTo>
                  <a:cubicBezTo>
                    <a:pt x="3202" y="119"/>
                    <a:pt x="3122" y="100"/>
                    <a:pt x="3038" y="100"/>
                  </a:cubicBezTo>
                  <a:cubicBezTo>
                    <a:pt x="2974" y="100"/>
                    <a:pt x="2909" y="111"/>
                    <a:pt x="2829" y="142"/>
                  </a:cubicBezTo>
                  <a:cubicBezTo>
                    <a:pt x="2694" y="195"/>
                    <a:pt x="2602" y="218"/>
                    <a:pt x="2481" y="218"/>
                  </a:cubicBezTo>
                  <a:cubicBezTo>
                    <a:pt x="2443" y="218"/>
                    <a:pt x="2402" y="216"/>
                    <a:pt x="2357" y="212"/>
                  </a:cubicBezTo>
                  <a:cubicBezTo>
                    <a:pt x="2136" y="189"/>
                    <a:pt x="1907" y="171"/>
                    <a:pt x="1680" y="171"/>
                  </a:cubicBezTo>
                  <a:cubicBezTo>
                    <a:pt x="1512" y="171"/>
                    <a:pt x="1344" y="181"/>
                    <a:pt x="1180" y="205"/>
                  </a:cubicBezTo>
                  <a:cubicBezTo>
                    <a:pt x="987" y="233"/>
                    <a:pt x="789" y="276"/>
                    <a:pt x="600" y="319"/>
                  </a:cubicBezTo>
                  <a:cubicBezTo>
                    <a:pt x="470" y="347"/>
                    <a:pt x="238" y="354"/>
                    <a:pt x="143" y="447"/>
                  </a:cubicBezTo>
                  <a:cubicBezTo>
                    <a:pt x="1" y="586"/>
                    <a:pt x="72" y="911"/>
                    <a:pt x="93" y="1087"/>
                  </a:cubicBezTo>
                  <a:cubicBezTo>
                    <a:pt x="123" y="1347"/>
                    <a:pt x="175" y="1558"/>
                    <a:pt x="159" y="1821"/>
                  </a:cubicBezTo>
                  <a:cubicBezTo>
                    <a:pt x="128" y="2328"/>
                    <a:pt x="302" y="2856"/>
                    <a:pt x="429" y="3341"/>
                  </a:cubicBezTo>
                  <a:cubicBezTo>
                    <a:pt x="550" y="3811"/>
                    <a:pt x="707" y="4305"/>
                    <a:pt x="766" y="4785"/>
                  </a:cubicBezTo>
                  <a:cubicBezTo>
                    <a:pt x="797" y="5049"/>
                    <a:pt x="802" y="5326"/>
                    <a:pt x="889" y="5582"/>
                  </a:cubicBezTo>
                  <a:cubicBezTo>
                    <a:pt x="953" y="5773"/>
                    <a:pt x="1074" y="5969"/>
                    <a:pt x="1167" y="6151"/>
                  </a:cubicBezTo>
                  <a:cubicBezTo>
                    <a:pt x="1239" y="6287"/>
                    <a:pt x="1303" y="6388"/>
                    <a:pt x="1317" y="6545"/>
                  </a:cubicBezTo>
                  <a:cubicBezTo>
                    <a:pt x="1327" y="6641"/>
                    <a:pt x="1296" y="6740"/>
                    <a:pt x="1323" y="6834"/>
                  </a:cubicBezTo>
                  <a:cubicBezTo>
                    <a:pt x="1377" y="7031"/>
                    <a:pt x="1574" y="7174"/>
                    <a:pt x="1667" y="7359"/>
                  </a:cubicBezTo>
                  <a:cubicBezTo>
                    <a:pt x="1735" y="7495"/>
                    <a:pt x="1830" y="7845"/>
                    <a:pt x="1970" y="7918"/>
                  </a:cubicBezTo>
                  <a:cubicBezTo>
                    <a:pt x="1999" y="7933"/>
                    <a:pt x="2034" y="7939"/>
                    <a:pt x="2071" y="7939"/>
                  </a:cubicBezTo>
                  <a:cubicBezTo>
                    <a:pt x="2193" y="7939"/>
                    <a:pt x="2343" y="7876"/>
                    <a:pt x="2442" y="7862"/>
                  </a:cubicBezTo>
                  <a:cubicBezTo>
                    <a:pt x="2799" y="7815"/>
                    <a:pt x="3163" y="7766"/>
                    <a:pt x="3523" y="7755"/>
                  </a:cubicBezTo>
                  <a:cubicBezTo>
                    <a:pt x="3602" y="7753"/>
                    <a:pt x="3680" y="7749"/>
                    <a:pt x="3758" y="7749"/>
                  </a:cubicBezTo>
                  <a:cubicBezTo>
                    <a:pt x="3863" y="7749"/>
                    <a:pt x="3966" y="7756"/>
                    <a:pt x="4070" y="7788"/>
                  </a:cubicBezTo>
                  <a:cubicBezTo>
                    <a:pt x="4179" y="7820"/>
                    <a:pt x="4257" y="7838"/>
                    <a:pt x="4340" y="7838"/>
                  </a:cubicBezTo>
                  <a:cubicBezTo>
                    <a:pt x="4406" y="7838"/>
                    <a:pt x="4474" y="7827"/>
                    <a:pt x="4561" y="7803"/>
                  </a:cubicBezTo>
                  <a:cubicBezTo>
                    <a:pt x="4660" y="7777"/>
                    <a:pt x="4760" y="7768"/>
                    <a:pt x="4861" y="7768"/>
                  </a:cubicBezTo>
                  <a:cubicBezTo>
                    <a:pt x="5097" y="7768"/>
                    <a:pt x="5338" y="7819"/>
                    <a:pt x="5578" y="7826"/>
                  </a:cubicBezTo>
                  <a:cubicBezTo>
                    <a:pt x="5603" y="7827"/>
                    <a:pt x="5629" y="7828"/>
                    <a:pt x="5654" y="7828"/>
                  </a:cubicBezTo>
                  <a:cubicBezTo>
                    <a:pt x="5980" y="7828"/>
                    <a:pt x="6303" y="7757"/>
                    <a:pt x="6629" y="7748"/>
                  </a:cubicBezTo>
                  <a:cubicBezTo>
                    <a:pt x="7307" y="7732"/>
                    <a:pt x="6683" y="6891"/>
                    <a:pt x="6593" y="6644"/>
                  </a:cubicBezTo>
                  <a:cubicBezTo>
                    <a:pt x="6504" y="6403"/>
                    <a:pt x="6506" y="6111"/>
                    <a:pt x="6353" y="5904"/>
                  </a:cubicBezTo>
                  <a:cubicBezTo>
                    <a:pt x="6286" y="5816"/>
                    <a:pt x="6197" y="5756"/>
                    <a:pt x="6157" y="5647"/>
                  </a:cubicBezTo>
                  <a:cubicBezTo>
                    <a:pt x="6113" y="5523"/>
                    <a:pt x="6142" y="5376"/>
                    <a:pt x="6117" y="5246"/>
                  </a:cubicBezTo>
                  <a:cubicBezTo>
                    <a:pt x="6063" y="4973"/>
                    <a:pt x="5918" y="4711"/>
                    <a:pt x="5848" y="4435"/>
                  </a:cubicBezTo>
                  <a:cubicBezTo>
                    <a:pt x="5776" y="4161"/>
                    <a:pt x="5692" y="3890"/>
                    <a:pt x="5629" y="3611"/>
                  </a:cubicBezTo>
                  <a:cubicBezTo>
                    <a:pt x="5511" y="3082"/>
                    <a:pt x="5591" y="2548"/>
                    <a:pt x="5436" y="2029"/>
                  </a:cubicBezTo>
                  <a:cubicBezTo>
                    <a:pt x="5361" y="1769"/>
                    <a:pt x="5269" y="1534"/>
                    <a:pt x="5229" y="1261"/>
                  </a:cubicBezTo>
                  <a:cubicBezTo>
                    <a:pt x="5194" y="1014"/>
                    <a:pt x="5205" y="769"/>
                    <a:pt x="5162" y="520"/>
                  </a:cubicBezTo>
                  <a:cubicBezTo>
                    <a:pt x="5125" y="300"/>
                    <a:pt x="5098" y="7"/>
                    <a:pt x="4811" y="0"/>
                  </a:cubicBezTo>
                  <a:cubicBezTo>
                    <a:pt x="4809" y="0"/>
                    <a:pt x="4808" y="0"/>
                    <a:pt x="4806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2" name="Google Shape;2041;p32">
              <a:extLst>
                <a:ext uri="{FF2B5EF4-FFF2-40B4-BE49-F238E27FC236}">
                  <a16:creationId xmlns:a16="http://schemas.microsoft.com/office/drawing/2014/main" id="{321F3BF3-9D30-0EC8-3CEF-D5AF94B9169B}"/>
                </a:ext>
              </a:extLst>
            </p:cNvPr>
            <p:cNvSpPr/>
            <p:nvPr/>
          </p:nvSpPr>
          <p:spPr>
            <a:xfrm>
              <a:off x="3742478" y="3963463"/>
              <a:ext cx="538177" cy="493126"/>
            </a:xfrm>
            <a:custGeom>
              <a:avLst/>
              <a:gdLst/>
              <a:ahLst/>
              <a:cxnLst/>
              <a:rect l="l" t="t" r="r" b="b"/>
              <a:pathLst>
                <a:path w="6212" h="5692" extrusionOk="0">
                  <a:moveTo>
                    <a:pt x="4847" y="0"/>
                  </a:moveTo>
                  <a:cubicBezTo>
                    <a:pt x="4749" y="0"/>
                    <a:pt x="4671" y="36"/>
                    <a:pt x="4594" y="73"/>
                  </a:cubicBezTo>
                  <a:cubicBezTo>
                    <a:pt x="4524" y="105"/>
                    <a:pt x="4460" y="137"/>
                    <a:pt x="4387" y="137"/>
                  </a:cubicBezTo>
                  <a:cubicBezTo>
                    <a:pt x="4380" y="137"/>
                    <a:pt x="4373" y="136"/>
                    <a:pt x="4366" y="136"/>
                  </a:cubicBezTo>
                  <a:cubicBezTo>
                    <a:pt x="4290" y="130"/>
                    <a:pt x="4231" y="109"/>
                    <a:pt x="4168" y="86"/>
                  </a:cubicBezTo>
                  <a:cubicBezTo>
                    <a:pt x="4099" y="60"/>
                    <a:pt x="4026" y="32"/>
                    <a:pt x="3937" y="32"/>
                  </a:cubicBezTo>
                  <a:cubicBezTo>
                    <a:pt x="3898" y="32"/>
                    <a:pt x="3856" y="38"/>
                    <a:pt x="3810" y="50"/>
                  </a:cubicBezTo>
                  <a:cubicBezTo>
                    <a:pt x="3762" y="63"/>
                    <a:pt x="3717" y="79"/>
                    <a:pt x="3674" y="93"/>
                  </a:cubicBezTo>
                  <a:cubicBezTo>
                    <a:pt x="3593" y="120"/>
                    <a:pt x="3525" y="143"/>
                    <a:pt x="3440" y="143"/>
                  </a:cubicBezTo>
                  <a:cubicBezTo>
                    <a:pt x="3413" y="143"/>
                    <a:pt x="3385" y="141"/>
                    <a:pt x="3355" y="136"/>
                  </a:cubicBezTo>
                  <a:lnTo>
                    <a:pt x="3288" y="123"/>
                  </a:lnTo>
                  <a:cubicBezTo>
                    <a:pt x="3213" y="109"/>
                    <a:pt x="3146" y="97"/>
                    <a:pt x="3076" y="97"/>
                  </a:cubicBezTo>
                  <a:cubicBezTo>
                    <a:pt x="3008" y="97"/>
                    <a:pt x="2936" y="109"/>
                    <a:pt x="2849" y="143"/>
                  </a:cubicBezTo>
                  <a:cubicBezTo>
                    <a:pt x="2717" y="195"/>
                    <a:pt x="2630" y="216"/>
                    <a:pt x="2524" y="216"/>
                  </a:cubicBezTo>
                  <a:cubicBezTo>
                    <a:pt x="2487" y="216"/>
                    <a:pt x="2447" y="213"/>
                    <a:pt x="2402" y="209"/>
                  </a:cubicBezTo>
                  <a:cubicBezTo>
                    <a:pt x="2201" y="188"/>
                    <a:pt x="1964" y="169"/>
                    <a:pt x="1718" y="169"/>
                  </a:cubicBezTo>
                  <a:cubicBezTo>
                    <a:pt x="1551" y="169"/>
                    <a:pt x="1380" y="178"/>
                    <a:pt x="1211" y="201"/>
                  </a:cubicBezTo>
                  <a:cubicBezTo>
                    <a:pt x="1013" y="229"/>
                    <a:pt x="813" y="273"/>
                    <a:pt x="626" y="316"/>
                  </a:cubicBezTo>
                  <a:cubicBezTo>
                    <a:pt x="593" y="323"/>
                    <a:pt x="555" y="328"/>
                    <a:pt x="512" y="336"/>
                  </a:cubicBezTo>
                  <a:cubicBezTo>
                    <a:pt x="378" y="356"/>
                    <a:pt x="226" y="378"/>
                    <a:pt x="143" y="458"/>
                  </a:cubicBezTo>
                  <a:cubicBezTo>
                    <a:pt x="1" y="600"/>
                    <a:pt x="41" y="872"/>
                    <a:pt x="69" y="1071"/>
                  </a:cubicBezTo>
                  <a:cubicBezTo>
                    <a:pt x="72" y="1098"/>
                    <a:pt x="76" y="1121"/>
                    <a:pt x="79" y="1144"/>
                  </a:cubicBezTo>
                  <a:cubicBezTo>
                    <a:pt x="86" y="1212"/>
                    <a:pt x="98" y="1277"/>
                    <a:pt x="106" y="1341"/>
                  </a:cubicBezTo>
                  <a:cubicBezTo>
                    <a:pt x="133" y="1514"/>
                    <a:pt x="158" y="1678"/>
                    <a:pt x="146" y="1866"/>
                  </a:cubicBezTo>
                  <a:cubicBezTo>
                    <a:pt x="119" y="2306"/>
                    <a:pt x="241" y="2751"/>
                    <a:pt x="358" y="3184"/>
                  </a:cubicBezTo>
                  <a:lnTo>
                    <a:pt x="418" y="3404"/>
                  </a:lnTo>
                  <a:cubicBezTo>
                    <a:pt x="443" y="3505"/>
                    <a:pt x="472" y="3608"/>
                    <a:pt x="500" y="3714"/>
                  </a:cubicBezTo>
                  <a:cubicBezTo>
                    <a:pt x="603" y="4084"/>
                    <a:pt x="707" y="4468"/>
                    <a:pt x="753" y="4839"/>
                  </a:cubicBezTo>
                  <a:cubicBezTo>
                    <a:pt x="762" y="4905"/>
                    <a:pt x="767" y="4970"/>
                    <a:pt x="775" y="5039"/>
                  </a:cubicBezTo>
                  <a:cubicBezTo>
                    <a:pt x="793" y="5239"/>
                    <a:pt x="813" y="5447"/>
                    <a:pt x="879" y="5643"/>
                  </a:cubicBezTo>
                  <a:cubicBezTo>
                    <a:pt x="886" y="5664"/>
                    <a:pt x="907" y="5679"/>
                    <a:pt x="929" y="5679"/>
                  </a:cubicBezTo>
                  <a:cubicBezTo>
                    <a:pt x="930" y="5679"/>
                    <a:pt x="931" y="5678"/>
                    <a:pt x="932" y="5678"/>
                  </a:cubicBezTo>
                  <a:cubicBezTo>
                    <a:pt x="938" y="5678"/>
                    <a:pt x="942" y="5679"/>
                    <a:pt x="942" y="5691"/>
                  </a:cubicBezTo>
                  <a:cubicBezTo>
                    <a:pt x="970" y="5681"/>
                    <a:pt x="984" y="5653"/>
                    <a:pt x="976" y="5624"/>
                  </a:cubicBezTo>
                  <a:cubicBezTo>
                    <a:pt x="913" y="5439"/>
                    <a:pt x="893" y="5236"/>
                    <a:pt x="876" y="5042"/>
                  </a:cubicBezTo>
                  <a:cubicBezTo>
                    <a:pt x="869" y="4975"/>
                    <a:pt x="863" y="4906"/>
                    <a:pt x="855" y="4839"/>
                  </a:cubicBezTo>
                  <a:cubicBezTo>
                    <a:pt x="807" y="4461"/>
                    <a:pt x="703" y="4072"/>
                    <a:pt x="599" y="3698"/>
                  </a:cubicBezTo>
                  <a:cubicBezTo>
                    <a:pt x="570" y="3592"/>
                    <a:pt x="542" y="3490"/>
                    <a:pt x="515" y="3387"/>
                  </a:cubicBezTo>
                  <a:cubicBezTo>
                    <a:pt x="498" y="3314"/>
                    <a:pt x="476" y="3241"/>
                    <a:pt x="456" y="3166"/>
                  </a:cubicBezTo>
                  <a:cubicBezTo>
                    <a:pt x="340" y="2743"/>
                    <a:pt x="221" y="2306"/>
                    <a:pt x="248" y="1883"/>
                  </a:cubicBezTo>
                  <a:cubicBezTo>
                    <a:pt x="261" y="1683"/>
                    <a:pt x="235" y="1514"/>
                    <a:pt x="208" y="1334"/>
                  </a:cubicBezTo>
                  <a:cubicBezTo>
                    <a:pt x="199" y="1271"/>
                    <a:pt x="191" y="1207"/>
                    <a:pt x="182" y="1141"/>
                  </a:cubicBezTo>
                  <a:cubicBezTo>
                    <a:pt x="178" y="1117"/>
                    <a:pt x="175" y="1091"/>
                    <a:pt x="171" y="1064"/>
                  </a:cubicBezTo>
                  <a:cubicBezTo>
                    <a:pt x="148" y="898"/>
                    <a:pt x="112" y="644"/>
                    <a:pt x="215" y="543"/>
                  </a:cubicBezTo>
                  <a:cubicBezTo>
                    <a:pt x="275" y="486"/>
                    <a:pt x="412" y="464"/>
                    <a:pt x="525" y="448"/>
                  </a:cubicBezTo>
                  <a:cubicBezTo>
                    <a:pt x="570" y="441"/>
                    <a:pt x="612" y="434"/>
                    <a:pt x="647" y="427"/>
                  </a:cubicBezTo>
                  <a:cubicBezTo>
                    <a:pt x="833" y="386"/>
                    <a:pt x="1032" y="341"/>
                    <a:pt x="1224" y="314"/>
                  </a:cubicBezTo>
                  <a:cubicBezTo>
                    <a:pt x="1387" y="291"/>
                    <a:pt x="1555" y="282"/>
                    <a:pt x="1718" y="282"/>
                  </a:cubicBezTo>
                  <a:cubicBezTo>
                    <a:pt x="1959" y="282"/>
                    <a:pt x="2191" y="301"/>
                    <a:pt x="2388" y="321"/>
                  </a:cubicBezTo>
                  <a:cubicBezTo>
                    <a:pt x="2435" y="326"/>
                    <a:pt x="2478" y="329"/>
                    <a:pt x="2517" y="329"/>
                  </a:cubicBezTo>
                  <a:cubicBezTo>
                    <a:pt x="2652" y="329"/>
                    <a:pt x="2750" y="301"/>
                    <a:pt x="2885" y="249"/>
                  </a:cubicBezTo>
                  <a:cubicBezTo>
                    <a:pt x="2958" y="221"/>
                    <a:pt x="3017" y="211"/>
                    <a:pt x="3076" y="211"/>
                  </a:cubicBezTo>
                  <a:cubicBezTo>
                    <a:pt x="3136" y="211"/>
                    <a:pt x="3195" y="221"/>
                    <a:pt x="3266" y="234"/>
                  </a:cubicBezTo>
                  <a:lnTo>
                    <a:pt x="3335" y="246"/>
                  </a:lnTo>
                  <a:cubicBezTo>
                    <a:pt x="3371" y="252"/>
                    <a:pt x="3406" y="254"/>
                    <a:pt x="3437" y="254"/>
                  </a:cubicBezTo>
                  <a:cubicBezTo>
                    <a:pt x="3541" y="254"/>
                    <a:pt x="3622" y="227"/>
                    <a:pt x="3706" y="199"/>
                  </a:cubicBezTo>
                  <a:cubicBezTo>
                    <a:pt x="3746" y="184"/>
                    <a:pt x="3789" y="170"/>
                    <a:pt x="3834" y="157"/>
                  </a:cubicBezTo>
                  <a:cubicBezTo>
                    <a:pt x="3872" y="147"/>
                    <a:pt x="3905" y="143"/>
                    <a:pt x="3936" y="143"/>
                  </a:cubicBezTo>
                  <a:cubicBezTo>
                    <a:pt x="4008" y="143"/>
                    <a:pt x="4066" y="166"/>
                    <a:pt x="4131" y="189"/>
                  </a:cubicBezTo>
                  <a:cubicBezTo>
                    <a:pt x="4196" y="213"/>
                    <a:pt x="4267" y="239"/>
                    <a:pt x="4356" y="246"/>
                  </a:cubicBezTo>
                  <a:cubicBezTo>
                    <a:pt x="4364" y="246"/>
                    <a:pt x="4373" y="247"/>
                    <a:pt x="4381" y="247"/>
                  </a:cubicBezTo>
                  <a:cubicBezTo>
                    <a:pt x="4479" y="247"/>
                    <a:pt x="4561" y="210"/>
                    <a:pt x="4638" y="173"/>
                  </a:cubicBezTo>
                  <a:cubicBezTo>
                    <a:pt x="4705" y="141"/>
                    <a:pt x="4770" y="110"/>
                    <a:pt x="4841" y="110"/>
                  </a:cubicBezTo>
                  <a:lnTo>
                    <a:pt x="4848" y="110"/>
                  </a:lnTo>
                  <a:cubicBezTo>
                    <a:pt x="5055" y="116"/>
                    <a:pt x="5101" y="293"/>
                    <a:pt x="5141" y="538"/>
                  </a:cubicBezTo>
                  <a:lnTo>
                    <a:pt x="5148" y="585"/>
                  </a:lnTo>
                  <a:cubicBezTo>
                    <a:pt x="5169" y="715"/>
                    <a:pt x="5179" y="850"/>
                    <a:pt x="5187" y="978"/>
                  </a:cubicBezTo>
                  <a:cubicBezTo>
                    <a:pt x="5194" y="1091"/>
                    <a:pt x="5201" y="1208"/>
                    <a:pt x="5217" y="1324"/>
                  </a:cubicBezTo>
                  <a:cubicBezTo>
                    <a:pt x="5245" y="1531"/>
                    <a:pt x="5304" y="1715"/>
                    <a:pt x="5365" y="1908"/>
                  </a:cubicBezTo>
                  <a:cubicBezTo>
                    <a:pt x="5384" y="1972"/>
                    <a:pt x="5404" y="2035"/>
                    <a:pt x="5424" y="2100"/>
                  </a:cubicBezTo>
                  <a:cubicBezTo>
                    <a:pt x="5503" y="2373"/>
                    <a:pt x="5518" y="2647"/>
                    <a:pt x="5532" y="2936"/>
                  </a:cubicBezTo>
                  <a:cubicBezTo>
                    <a:pt x="5545" y="3178"/>
                    <a:pt x="5559" y="3430"/>
                    <a:pt x="5615" y="3678"/>
                  </a:cubicBezTo>
                  <a:cubicBezTo>
                    <a:pt x="5653" y="3849"/>
                    <a:pt x="5701" y="4021"/>
                    <a:pt x="5746" y="4186"/>
                  </a:cubicBezTo>
                  <a:cubicBezTo>
                    <a:pt x="5775" y="4292"/>
                    <a:pt x="5805" y="4398"/>
                    <a:pt x="5832" y="4505"/>
                  </a:cubicBezTo>
                  <a:cubicBezTo>
                    <a:pt x="5865" y="4632"/>
                    <a:pt x="5915" y="4756"/>
                    <a:pt x="5960" y="4878"/>
                  </a:cubicBezTo>
                  <a:cubicBezTo>
                    <a:pt x="6019" y="5026"/>
                    <a:pt x="6073" y="5167"/>
                    <a:pt x="6102" y="5312"/>
                  </a:cubicBezTo>
                  <a:cubicBezTo>
                    <a:pt x="6107" y="5338"/>
                    <a:pt x="6129" y="5355"/>
                    <a:pt x="6154" y="5355"/>
                  </a:cubicBezTo>
                  <a:cubicBezTo>
                    <a:pt x="6158" y="5355"/>
                    <a:pt x="6161" y="5355"/>
                    <a:pt x="6165" y="5354"/>
                  </a:cubicBezTo>
                  <a:cubicBezTo>
                    <a:pt x="6193" y="5349"/>
                    <a:pt x="6212" y="5320"/>
                    <a:pt x="6207" y="5292"/>
                  </a:cubicBezTo>
                  <a:cubicBezTo>
                    <a:pt x="6176" y="5139"/>
                    <a:pt x="6117" y="4986"/>
                    <a:pt x="6060" y="4840"/>
                  </a:cubicBezTo>
                  <a:cubicBezTo>
                    <a:pt x="6015" y="4722"/>
                    <a:pt x="5966" y="4601"/>
                    <a:pt x="5936" y="4479"/>
                  </a:cubicBezTo>
                  <a:cubicBezTo>
                    <a:pt x="5909" y="4372"/>
                    <a:pt x="5879" y="4265"/>
                    <a:pt x="5850" y="4161"/>
                  </a:cubicBezTo>
                  <a:cubicBezTo>
                    <a:pt x="5805" y="3994"/>
                    <a:pt x="5758" y="3825"/>
                    <a:pt x="5719" y="3655"/>
                  </a:cubicBezTo>
                  <a:cubicBezTo>
                    <a:pt x="5666" y="3414"/>
                    <a:pt x="5653" y="3168"/>
                    <a:pt x="5641" y="2930"/>
                  </a:cubicBezTo>
                  <a:cubicBezTo>
                    <a:pt x="5626" y="2647"/>
                    <a:pt x="5611" y="2356"/>
                    <a:pt x="5526" y="2070"/>
                  </a:cubicBezTo>
                  <a:cubicBezTo>
                    <a:pt x="5508" y="2005"/>
                    <a:pt x="5486" y="1940"/>
                    <a:pt x="5466" y="1876"/>
                  </a:cubicBezTo>
                  <a:cubicBezTo>
                    <a:pt x="5408" y="1686"/>
                    <a:pt x="5351" y="1508"/>
                    <a:pt x="5322" y="1308"/>
                  </a:cubicBezTo>
                  <a:cubicBezTo>
                    <a:pt x="5305" y="1195"/>
                    <a:pt x="5301" y="1080"/>
                    <a:pt x="5294" y="970"/>
                  </a:cubicBezTo>
                  <a:cubicBezTo>
                    <a:pt x="5286" y="837"/>
                    <a:pt x="5276" y="700"/>
                    <a:pt x="5254" y="564"/>
                  </a:cubicBezTo>
                  <a:lnTo>
                    <a:pt x="5246" y="517"/>
                  </a:lnTo>
                  <a:cubicBezTo>
                    <a:pt x="5211" y="301"/>
                    <a:pt x="5162" y="9"/>
                    <a:pt x="4852" y="0"/>
                  </a:cubicBezTo>
                  <a:cubicBezTo>
                    <a:pt x="4851" y="0"/>
                    <a:pt x="4849" y="0"/>
                    <a:pt x="4847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3" name="Google Shape;2042;p32">
              <a:extLst>
                <a:ext uri="{FF2B5EF4-FFF2-40B4-BE49-F238E27FC236}">
                  <a16:creationId xmlns:a16="http://schemas.microsoft.com/office/drawing/2014/main" id="{B66E04DA-A84E-755D-A5B9-EF1894CA29D0}"/>
                </a:ext>
              </a:extLst>
            </p:cNvPr>
            <p:cNvSpPr/>
            <p:nvPr/>
          </p:nvSpPr>
          <p:spPr>
            <a:xfrm>
              <a:off x="3954297" y="4070282"/>
              <a:ext cx="159582" cy="499971"/>
            </a:xfrm>
            <a:custGeom>
              <a:avLst/>
              <a:gdLst/>
              <a:ahLst/>
              <a:cxnLst/>
              <a:rect l="l" t="t" r="r" b="b"/>
              <a:pathLst>
                <a:path w="1842" h="5771" extrusionOk="0">
                  <a:moveTo>
                    <a:pt x="187" y="1"/>
                  </a:moveTo>
                  <a:cubicBezTo>
                    <a:pt x="179" y="1"/>
                    <a:pt x="171" y="1"/>
                    <a:pt x="161" y="2"/>
                  </a:cubicBezTo>
                  <a:cubicBezTo>
                    <a:pt x="39" y="16"/>
                    <a:pt x="0" y="115"/>
                    <a:pt x="14" y="238"/>
                  </a:cubicBezTo>
                  <a:cubicBezTo>
                    <a:pt x="40" y="469"/>
                    <a:pt x="86" y="736"/>
                    <a:pt x="130" y="1030"/>
                  </a:cubicBezTo>
                  <a:cubicBezTo>
                    <a:pt x="173" y="1319"/>
                    <a:pt x="110" y="1616"/>
                    <a:pt x="183" y="1903"/>
                  </a:cubicBezTo>
                  <a:cubicBezTo>
                    <a:pt x="214" y="2023"/>
                    <a:pt x="261" y="2135"/>
                    <a:pt x="309" y="2247"/>
                  </a:cubicBezTo>
                  <a:cubicBezTo>
                    <a:pt x="454" y="2602"/>
                    <a:pt x="453" y="2956"/>
                    <a:pt x="536" y="3325"/>
                  </a:cubicBezTo>
                  <a:cubicBezTo>
                    <a:pt x="558" y="3432"/>
                    <a:pt x="587" y="3536"/>
                    <a:pt x="603" y="3645"/>
                  </a:cubicBezTo>
                  <a:cubicBezTo>
                    <a:pt x="631" y="3829"/>
                    <a:pt x="647" y="4016"/>
                    <a:pt x="707" y="4194"/>
                  </a:cubicBezTo>
                  <a:cubicBezTo>
                    <a:pt x="793" y="4450"/>
                    <a:pt x="960" y="4678"/>
                    <a:pt x="1061" y="4922"/>
                  </a:cubicBezTo>
                  <a:cubicBezTo>
                    <a:pt x="1165" y="5174"/>
                    <a:pt x="1308" y="5405"/>
                    <a:pt x="1429" y="5636"/>
                  </a:cubicBezTo>
                  <a:cubicBezTo>
                    <a:pt x="1479" y="5731"/>
                    <a:pt x="1546" y="5768"/>
                    <a:pt x="1611" y="5771"/>
                  </a:cubicBezTo>
                  <a:cubicBezTo>
                    <a:pt x="1611" y="5771"/>
                    <a:pt x="1612" y="5771"/>
                    <a:pt x="1613" y="5771"/>
                  </a:cubicBezTo>
                  <a:cubicBezTo>
                    <a:pt x="1736" y="5771"/>
                    <a:pt x="1842" y="5630"/>
                    <a:pt x="1756" y="5466"/>
                  </a:cubicBezTo>
                  <a:cubicBezTo>
                    <a:pt x="1644" y="5251"/>
                    <a:pt x="1659" y="5000"/>
                    <a:pt x="1604" y="4767"/>
                  </a:cubicBezTo>
                  <a:cubicBezTo>
                    <a:pt x="1554" y="4553"/>
                    <a:pt x="1411" y="4393"/>
                    <a:pt x="1302" y="4209"/>
                  </a:cubicBezTo>
                  <a:cubicBezTo>
                    <a:pt x="1132" y="3920"/>
                    <a:pt x="1132" y="3577"/>
                    <a:pt x="1051" y="3260"/>
                  </a:cubicBezTo>
                  <a:cubicBezTo>
                    <a:pt x="1017" y="3131"/>
                    <a:pt x="960" y="3009"/>
                    <a:pt x="901" y="2889"/>
                  </a:cubicBezTo>
                  <a:cubicBezTo>
                    <a:pt x="843" y="2768"/>
                    <a:pt x="781" y="2646"/>
                    <a:pt x="750" y="2517"/>
                  </a:cubicBezTo>
                  <a:cubicBezTo>
                    <a:pt x="687" y="2261"/>
                    <a:pt x="653" y="1997"/>
                    <a:pt x="604" y="1738"/>
                  </a:cubicBezTo>
                  <a:cubicBezTo>
                    <a:pt x="554" y="1469"/>
                    <a:pt x="564" y="1202"/>
                    <a:pt x="528" y="960"/>
                  </a:cubicBezTo>
                  <a:cubicBezTo>
                    <a:pt x="486" y="675"/>
                    <a:pt x="367" y="423"/>
                    <a:pt x="340" y="198"/>
                  </a:cubicBezTo>
                  <a:cubicBezTo>
                    <a:pt x="325" y="84"/>
                    <a:pt x="292" y="1"/>
                    <a:pt x="187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4" name="Google Shape;2043;p32">
              <a:extLst>
                <a:ext uri="{FF2B5EF4-FFF2-40B4-BE49-F238E27FC236}">
                  <a16:creationId xmlns:a16="http://schemas.microsoft.com/office/drawing/2014/main" id="{117C2393-910D-4DE6-0208-F4B5BA057CDB}"/>
                </a:ext>
              </a:extLst>
            </p:cNvPr>
            <p:cNvSpPr/>
            <p:nvPr/>
          </p:nvSpPr>
          <p:spPr>
            <a:xfrm>
              <a:off x="3862206" y="4111260"/>
              <a:ext cx="47129" cy="47043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3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5" name="Google Shape;2044;p32">
              <a:extLst>
                <a:ext uri="{FF2B5EF4-FFF2-40B4-BE49-F238E27FC236}">
                  <a16:creationId xmlns:a16="http://schemas.microsoft.com/office/drawing/2014/main" id="{EE8B1804-6491-C3B5-A8D8-489800872F6A}"/>
                </a:ext>
              </a:extLst>
            </p:cNvPr>
            <p:cNvSpPr/>
            <p:nvPr/>
          </p:nvSpPr>
          <p:spPr>
            <a:xfrm>
              <a:off x="3885597" y="4244675"/>
              <a:ext cx="47129" cy="47129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72" y="1"/>
                  </a:moveTo>
                  <a:cubicBezTo>
                    <a:pt x="122" y="1"/>
                    <a:pt x="1" y="122"/>
                    <a:pt x="1" y="272"/>
                  </a:cubicBezTo>
                  <a:cubicBezTo>
                    <a:pt x="1" y="422"/>
                    <a:pt x="122" y="544"/>
                    <a:pt x="272" y="544"/>
                  </a:cubicBezTo>
                  <a:cubicBezTo>
                    <a:pt x="422" y="544"/>
                    <a:pt x="543" y="422"/>
                    <a:pt x="543" y="272"/>
                  </a:cubicBezTo>
                  <a:cubicBezTo>
                    <a:pt x="543" y="124"/>
                    <a:pt x="422" y="2"/>
                    <a:pt x="272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6" name="Google Shape;2045;p32">
              <a:extLst>
                <a:ext uri="{FF2B5EF4-FFF2-40B4-BE49-F238E27FC236}">
                  <a16:creationId xmlns:a16="http://schemas.microsoft.com/office/drawing/2014/main" id="{10A7E00D-AE4D-291A-190F-53EA10CE9609}"/>
                </a:ext>
              </a:extLst>
            </p:cNvPr>
            <p:cNvSpPr/>
            <p:nvPr/>
          </p:nvSpPr>
          <p:spPr>
            <a:xfrm>
              <a:off x="3915658" y="4369774"/>
              <a:ext cx="47129" cy="47129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7" name="Google Shape;2046;p32">
              <a:extLst>
                <a:ext uri="{FF2B5EF4-FFF2-40B4-BE49-F238E27FC236}">
                  <a16:creationId xmlns:a16="http://schemas.microsoft.com/office/drawing/2014/main" id="{44FC6B23-E401-733D-4CB8-D93CCFFA970D}"/>
                </a:ext>
              </a:extLst>
            </p:cNvPr>
            <p:cNvSpPr/>
            <p:nvPr/>
          </p:nvSpPr>
          <p:spPr>
            <a:xfrm>
              <a:off x="3956376" y="4483697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cubicBezTo>
                    <a:pt x="0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8" name="Google Shape;2047;p32">
              <a:extLst>
                <a:ext uri="{FF2B5EF4-FFF2-40B4-BE49-F238E27FC236}">
                  <a16:creationId xmlns:a16="http://schemas.microsoft.com/office/drawing/2014/main" id="{5A90E8AC-703A-6790-9F69-3606DA306EA9}"/>
                </a:ext>
              </a:extLst>
            </p:cNvPr>
            <p:cNvSpPr/>
            <p:nvPr/>
          </p:nvSpPr>
          <p:spPr>
            <a:xfrm>
              <a:off x="4045176" y="4111260"/>
              <a:ext cx="47129" cy="47043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3"/>
                    <a:pt x="422" y="2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9" name="Google Shape;2048;p32">
              <a:extLst>
                <a:ext uri="{FF2B5EF4-FFF2-40B4-BE49-F238E27FC236}">
                  <a16:creationId xmlns:a16="http://schemas.microsoft.com/office/drawing/2014/main" id="{0CA64B14-DE92-4037-8BAE-BDE09D03718D}"/>
                </a:ext>
              </a:extLst>
            </p:cNvPr>
            <p:cNvSpPr/>
            <p:nvPr/>
          </p:nvSpPr>
          <p:spPr>
            <a:xfrm>
              <a:off x="4068653" y="4244675"/>
              <a:ext cx="46956" cy="47129"/>
            </a:xfrm>
            <a:custGeom>
              <a:avLst/>
              <a:gdLst/>
              <a:ahLst/>
              <a:cxnLst/>
              <a:rect l="l" t="t" r="r" b="b"/>
              <a:pathLst>
                <a:path w="542" h="544" extrusionOk="0">
                  <a:moveTo>
                    <a:pt x="272" y="1"/>
                  </a:moveTo>
                  <a:cubicBezTo>
                    <a:pt x="122" y="1"/>
                    <a:pt x="1" y="122"/>
                    <a:pt x="1" y="272"/>
                  </a:cubicBezTo>
                  <a:cubicBezTo>
                    <a:pt x="1" y="421"/>
                    <a:pt x="122" y="544"/>
                    <a:pt x="272" y="544"/>
                  </a:cubicBezTo>
                  <a:cubicBezTo>
                    <a:pt x="421" y="544"/>
                    <a:pt x="542" y="421"/>
                    <a:pt x="542" y="272"/>
                  </a:cubicBezTo>
                  <a:cubicBezTo>
                    <a:pt x="542" y="122"/>
                    <a:pt x="421" y="1"/>
                    <a:pt x="272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0" name="Google Shape;2049;p32">
              <a:extLst>
                <a:ext uri="{FF2B5EF4-FFF2-40B4-BE49-F238E27FC236}">
                  <a16:creationId xmlns:a16="http://schemas.microsoft.com/office/drawing/2014/main" id="{B58CF43F-EABA-9F37-0ABE-2A8D10B08E91}"/>
                </a:ext>
              </a:extLst>
            </p:cNvPr>
            <p:cNvSpPr/>
            <p:nvPr/>
          </p:nvSpPr>
          <p:spPr>
            <a:xfrm>
              <a:off x="4098629" y="4369774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cubicBezTo>
                    <a:pt x="0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1" name="Google Shape;2050;p32">
              <a:extLst>
                <a:ext uri="{FF2B5EF4-FFF2-40B4-BE49-F238E27FC236}">
                  <a16:creationId xmlns:a16="http://schemas.microsoft.com/office/drawing/2014/main" id="{713BA25D-C37D-D3D3-A374-9662486493F0}"/>
                </a:ext>
              </a:extLst>
            </p:cNvPr>
            <p:cNvSpPr/>
            <p:nvPr/>
          </p:nvSpPr>
          <p:spPr>
            <a:xfrm>
              <a:off x="4139346" y="4483697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1" y="0"/>
                  </a:moveTo>
                  <a:cubicBezTo>
                    <a:pt x="121" y="0"/>
                    <a:pt x="0" y="122"/>
                    <a:pt x="0" y="272"/>
                  </a:cubicBezTo>
                  <a:cubicBezTo>
                    <a:pt x="0" y="422"/>
                    <a:pt x="121" y="543"/>
                    <a:pt x="271" y="543"/>
                  </a:cubicBezTo>
                  <a:cubicBezTo>
                    <a:pt x="421" y="543"/>
                    <a:pt x="543" y="422"/>
                    <a:pt x="543" y="272"/>
                  </a:cubicBezTo>
                  <a:cubicBezTo>
                    <a:pt x="543" y="122"/>
                    <a:pt x="421" y="0"/>
                    <a:pt x="27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2" name="Google Shape;2051;p32">
              <a:extLst>
                <a:ext uri="{FF2B5EF4-FFF2-40B4-BE49-F238E27FC236}">
                  <a16:creationId xmlns:a16="http://schemas.microsoft.com/office/drawing/2014/main" id="{ADF834F4-988F-5BE1-14AC-61F1E32A2EF9}"/>
                </a:ext>
              </a:extLst>
            </p:cNvPr>
            <p:cNvSpPr/>
            <p:nvPr/>
          </p:nvSpPr>
          <p:spPr>
            <a:xfrm>
              <a:off x="3372380" y="2322103"/>
              <a:ext cx="940943" cy="892600"/>
            </a:xfrm>
            <a:custGeom>
              <a:avLst/>
              <a:gdLst/>
              <a:ahLst/>
              <a:cxnLst/>
              <a:rect l="l" t="t" r="r" b="b"/>
              <a:pathLst>
                <a:path w="10861" h="10303" extrusionOk="0">
                  <a:moveTo>
                    <a:pt x="7512" y="0"/>
                  </a:moveTo>
                  <a:lnTo>
                    <a:pt x="1177" y="380"/>
                  </a:lnTo>
                  <a:cubicBezTo>
                    <a:pt x="1314" y="2543"/>
                    <a:pt x="339" y="5882"/>
                    <a:pt x="121" y="8003"/>
                  </a:cubicBezTo>
                  <a:cubicBezTo>
                    <a:pt x="71" y="8493"/>
                    <a:pt x="31" y="8943"/>
                    <a:pt x="1" y="9364"/>
                  </a:cubicBezTo>
                  <a:cubicBezTo>
                    <a:pt x="1113" y="9964"/>
                    <a:pt x="2372" y="10302"/>
                    <a:pt x="3707" y="10302"/>
                  </a:cubicBezTo>
                  <a:cubicBezTo>
                    <a:pt x="6807" y="10302"/>
                    <a:pt x="9506" y="8473"/>
                    <a:pt x="10861" y="5794"/>
                  </a:cubicBezTo>
                  <a:cubicBezTo>
                    <a:pt x="10498" y="5292"/>
                    <a:pt x="10124" y="4805"/>
                    <a:pt x="9740" y="4335"/>
                  </a:cubicBezTo>
                  <a:cubicBezTo>
                    <a:pt x="8745" y="3117"/>
                    <a:pt x="7063" y="1714"/>
                    <a:pt x="7512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3" name="Google Shape;2052;p32">
              <a:extLst>
                <a:ext uri="{FF2B5EF4-FFF2-40B4-BE49-F238E27FC236}">
                  <a16:creationId xmlns:a16="http://schemas.microsoft.com/office/drawing/2014/main" id="{322B47C5-9FDF-4A14-4B6D-9E6CC86DE219}"/>
                </a:ext>
              </a:extLst>
            </p:cNvPr>
            <p:cNvSpPr/>
            <p:nvPr/>
          </p:nvSpPr>
          <p:spPr>
            <a:xfrm>
              <a:off x="4970768" y="3634515"/>
              <a:ext cx="853615" cy="1075400"/>
            </a:xfrm>
            <a:custGeom>
              <a:avLst/>
              <a:gdLst/>
              <a:ahLst/>
              <a:cxnLst/>
              <a:rect l="l" t="t" r="r" b="b"/>
              <a:pathLst>
                <a:path w="9853" h="12413" extrusionOk="0">
                  <a:moveTo>
                    <a:pt x="5942" y="0"/>
                  </a:moveTo>
                  <a:cubicBezTo>
                    <a:pt x="5678" y="0"/>
                    <a:pt x="5416" y="48"/>
                    <a:pt x="5168" y="148"/>
                  </a:cubicBezTo>
                  <a:cubicBezTo>
                    <a:pt x="6473" y="802"/>
                    <a:pt x="6976" y="2454"/>
                    <a:pt x="6817" y="4060"/>
                  </a:cubicBezTo>
                  <a:cubicBezTo>
                    <a:pt x="6415" y="8136"/>
                    <a:pt x="2512" y="9704"/>
                    <a:pt x="15" y="10399"/>
                  </a:cubicBezTo>
                  <a:lnTo>
                    <a:pt x="1" y="12413"/>
                  </a:lnTo>
                  <a:cubicBezTo>
                    <a:pt x="6141" y="11757"/>
                    <a:pt x="9853" y="8101"/>
                    <a:pt x="9263" y="2121"/>
                  </a:cubicBezTo>
                  <a:lnTo>
                    <a:pt x="9263" y="2121"/>
                  </a:lnTo>
                  <a:cubicBezTo>
                    <a:pt x="9200" y="2658"/>
                    <a:pt x="9042" y="3306"/>
                    <a:pt x="8871" y="3896"/>
                  </a:cubicBezTo>
                  <a:cubicBezTo>
                    <a:pt x="8953" y="1466"/>
                    <a:pt x="7402" y="0"/>
                    <a:pt x="5942" y="0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4" name="Google Shape;2053;p32">
              <a:extLst>
                <a:ext uri="{FF2B5EF4-FFF2-40B4-BE49-F238E27FC236}">
                  <a16:creationId xmlns:a16="http://schemas.microsoft.com/office/drawing/2014/main" id="{FF1B8811-DE01-2A1F-448E-1F04BF8BC99C}"/>
                </a:ext>
              </a:extLst>
            </p:cNvPr>
            <p:cNvSpPr/>
            <p:nvPr/>
          </p:nvSpPr>
          <p:spPr>
            <a:xfrm>
              <a:off x="4970682" y="4459700"/>
              <a:ext cx="413595" cy="250202"/>
            </a:xfrm>
            <a:custGeom>
              <a:avLst/>
              <a:gdLst/>
              <a:ahLst/>
              <a:cxnLst/>
              <a:rect l="l" t="t" r="r" b="b"/>
              <a:pathLst>
                <a:path w="4774" h="2888" extrusionOk="0">
                  <a:moveTo>
                    <a:pt x="2439" y="1"/>
                  </a:moveTo>
                  <a:cubicBezTo>
                    <a:pt x="1593" y="393"/>
                    <a:pt x="743" y="670"/>
                    <a:pt x="15" y="871"/>
                  </a:cubicBezTo>
                  <a:lnTo>
                    <a:pt x="1" y="2888"/>
                  </a:lnTo>
                  <a:cubicBezTo>
                    <a:pt x="1821" y="2695"/>
                    <a:pt x="3427" y="2235"/>
                    <a:pt x="4774" y="1531"/>
                  </a:cubicBezTo>
                  <a:cubicBezTo>
                    <a:pt x="3427" y="1310"/>
                    <a:pt x="2751" y="526"/>
                    <a:pt x="2439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5" name="Google Shape;2054;p32">
              <a:extLst>
                <a:ext uri="{FF2B5EF4-FFF2-40B4-BE49-F238E27FC236}">
                  <a16:creationId xmlns:a16="http://schemas.microsoft.com/office/drawing/2014/main" id="{A6A7F0E8-9BE5-3F5C-72BD-18BB7B7ED8F0}"/>
                </a:ext>
              </a:extLst>
            </p:cNvPr>
            <p:cNvSpPr/>
            <p:nvPr/>
          </p:nvSpPr>
          <p:spPr>
            <a:xfrm>
              <a:off x="4694061" y="3773909"/>
              <a:ext cx="678872" cy="1296146"/>
            </a:xfrm>
            <a:custGeom>
              <a:avLst/>
              <a:gdLst/>
              <a:ahLst/>
              <a:cxnLst/>
              <a:rect l="l" t="t" r="r" b="b"/>
              <a:pathLst>
                <a:path w="7836" h="14961" extrusionOk="0">
                  <a:moveTo>
                    <a:pt x="3407" y="1"/>
                  </a:moveTo>
                  <a:cubicBezTo>
                    <a:pt x="2066" y="1"/>
                    <a:pt x="838" y="1030"/>
                    <a:pt x="444" y="2287"/>
                  </a:cubicBezTo>
                  <a:cubicBezTo>
                    <a:pt x="1" y="3696"/>
                    <a:pt x="89" y="7534"/>
                    <a:pt x="144" y="9459"/>
                  </a:cubicBezTo>
                  <a:cubicBezTo>
                    <a:pt x="164" y="10128"/>
                    <a:pt x="185" y="10825"/>
                    <a:pt x="278" y="11496"/>
                  </a:cubicBezTo>
                  <a:cubicBezTo>
                    <a:pt x="295" y="11625"/>
                    <a:pt x="354" y="11776"/>
                    <a:pt x="354" y="11904"/>
                  </a:cubicBezTo>
                  <a:cubicBezTo>
                    <a:pt x="352" y="12391"/>
                    <a:pt x="652" y="13007"/>
                    <a:pt x="1220" y="13209"/>
                  </a:cubicBezTo>
                  <a:cubicBezTo>
                    <a:pt x="1917" y="13456"/>
                    <a:pt x="2630" y="13646"/>
                    <a:pt x="3338" y="13856"/>
                  </a:cubicBezTo>
                  <a:cubicBezTo>
                    <a:pt x="3979" y="14048"/>
                    <a:pt x="4584" y="14327"/>
                    <a:pt x="5214" y="14547"/>
                  </a:cubicBezTo>
                  <a:cubicBezTo>
                    <a:pt x="5622" y="14688"/>
                    <a:pt x="6282" y="14961"/>
                    <a:pt x="6829" y="14961"/>
                  </a:cubicBezTo>
                  <a:cubicBezTo>
                    <a:pt x="7257" y="14961"/>
                    <a:pt x="7617" y="14793"/>
                    <a:pt x="7733" y="14263"/>
                  </a:cubicBezTo>
                  <a:cubicBezTo>
                    <a:pt x="7835" y="13796"/>
                    <a:pt x="7718" y="13249"/>
                    <a:pt x="7498" y="12831"/>
                  </a:cubicBezTo>
                  <a:cubicBezTo>
                    <a:pt x="7046" y="11963"/>
                    <a:pt x="6151" y="11596"/>
                    <a:pt x="5228" y="11542"/>
                  </a:cubicBezTo>
                  <a:cubicBezTo>
                    <a:pt x="4937" y="11526"/>
                    <a:pt x="4643" y="11486"/>
                    <a:pt x="4349" y="11436"/>
                  </a:cubicBezTo>
                  <a:cubicBezTo>
                    <a:pt x="4493" y="11240"/>
                    <a:pt x="4627" y="11053"/>
                    <a:pt x="4750" y="10891"/>
                  </a:cubicBezTo>
                  <a:cubicBezTo>
                    <a:pt x="5371" y="10077"/>
                    <a:pt x="5958" y="9222"/>
                    <a:pt x="6328" y="8259"/>
                  </a:cubicBezTo>
                  <a:cubicBezTo>
                    <a:pt x="6483" y="7855"/>
                    <a:pt x="6585" y="7437"/>
                    <a:pt x="6642" y="7016"/>
                  </a:cubicBezTo>
                  <a:cubicBezTo>
                    <a:pt x="6913" y="5035"/>
                    <a:pt x="6557" y="930"/>
                    <a:pt x="4252" y="142"/>
                  </a:cubicBezTo>
                  <a:cubicBezTo>
                    <a:pt x="3969" y="46"/>
                    <a:pt x="3686" y="1"/>
                    <a:pt x="3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6" name="Google Shape;2055;p32">
              <a:extLst>
                <a:ext uri="{FF2B5EF4-FFF2-40B4-BE49-F238E27FC236}">
                  <a16:creationId xmlns:a16="http://schemas.microsoft.com/office/drawing/2014/main" id="{8D8AA743-84B8-14D7-7286-7FF08F6AFD1D}"/>
                </a:ext>
              </a:extLst>
            </p:cNvPr>
            <p:cNvSpPr/>
            <p:nvPr/>
          </p:nvSpPr>
          <p:spPr>
            <a:xfrm>
              <a:off x="4719618" y="4184811"/>
              <a:ext cx="126227" cy="625072"/>
            </a:xfrm>
            <a:custGeom>
              <a:avLst/>
              <a:gdLst/>
              <a:ahLst/>
              <a:cxnLst/>
              <a:rect l="l" t="t" r="r" b="b"/>
              <a:pathLst>
                <a:path w="1457" h="7215" extrusionOk="0">
                  <a:moveTo>
                    <a:pt x="1397" y="1"/>
                  </a:moveTo>
                  <a:cubicBezTo>
                    <a:pt x="1381" y="1"/>
                    <a:pt x="1364" y="8"/>
                    <a:pt x="1354" y="22"/>
                  </a:cubicBezTo>
                  <a:cubicBezTo>
                    <a:pt x="420" y="1290"/>
                    <a:pt x="397" y="2638"/>
                    <a:pt x="373" y="4063"/>
                  </a:cubicBezTo>
                  <a:cubicBezTo>
                    <a:pt x="356" y="5057"/>
                    <a:pt x="340" y="6086"/>
                    <a:pt x="7" y="7147"/>
                  </a:cubicBezTo>
                  <a:cubicBezTo>
                    <a:pt x="0" y="7174"/>
                    <a:pt x="14" y="7204"/>
                    <a:pt x="43" y="7213"/>
                  </a:cubicBezTo>
                  <a:cubicBezTo>
                    <a:pt x="49" y="7214"/>
                    <a:pt x="54" y="7214"/>
                    <a:pt x="59" y="7214"/>
                  </a:cubicBezTo>
                  <a:cubicBezTo>
                    <a:pt x="83" y="7214"/>
                    <a:pt x="104" y="7199"/>
                    <a:pt x="111" y="7180"/>
                  </a:cubicBezTo>
                  <a:cubicBezTo>
                    <a:pt x="447" y="6106"/>
                    <a:pt x="464" y="5070"/>
                    <a:pt x="480" y="4066"/>
                  </a:cubicBezTo>
                  <a:cubicBezTo>
                    <a:pt x="504" y="2658"/>
                    <a:pt x="525" y="1329"/>
                    <a:pt x="1439" y="87"/>
                  </a:cubicBezTo>
                  <a:cubicBezTo>
                    <a:pt x="1456" y="61"/>
                    <a:pt x="1451" y="29"/>
                    <a:pt x="1428" y="11"/>
                  </a:cubicBezTo>
                  <a:cubicBezTo>
                    <a:pt x="1419" y="4"/>
                    <a:pt x="1408" y="1"/>
                    <a:pt x="1397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7" name="Google Shape;2056;p32">
              <a:extLst>
                <a:ext uri="{FF2B5EF4-FFF2-40B4-BE49-F238E27FC236}">
                  <a16:creationId xmlns:a16="http://schemas.microsoft.com/office/drawing/2014/main" id="{7D969981-2CC7-107A-FE8B-1AC1BA22D3A0}"/>
                </a:ext>
              </a:extLst>
            </p:cNvPr>
            <p:cNvSpPr/>
            <p:nvPr/>
          </p:nvSpPr>
          <p:spPr>
            <a:xfrm>
              <a:off x="5172105" y="4896073"/>
              <a:ext cx="100583" cy="176475"/>
            </a:xfrm>
            <a:custGeom>
              <a:avLst/>
              <a:gdLst/>
              <a:ahLst/>
              <a:cxnLst/>
              <a:rect l="l" t="t" r="r" b="b"/>
              <a:pathLst>
                <a:path w="1161" h="2037" extrusionOk="0">
                  <a:moveTo>
                    <a:pt x="61" y="1"/>
                  </a:moveTo>
                  <a:cubicBezTo>
                    <a:pt x="39" y="1"/>
                    <a:pt x="19" y="15"/>
                    <a:pt x="10" y="37"/>
                  </a:cubicBezTo>
                  <a:cubicBezTo>
                    <a:pt x="0" y="64"/>
                    <a:pt x="16" y="94"/>
                    <a:pt x="43" y="104"/>
                  </a:cubicBezTo>
                  <a:cubicBezTo>
                    <a:pt x="83" y="118"/>
                    <a:pt x="1049" y="479"/>
                    <a:pt x="944" y="1980"/>
                  </a:cubicBezTo>
                  <a:cubicBezTo>
                    <a:pt x="942" y="2010"/>
                    <a:pt x="965" y="2035"/>
                    <a:pt x="994" y="2037"/>
                  </a:cubicBezTo>
                  <a:lnTo>
                    <a:pt x="997" y="2037"/>
                  </a:lnTo>
                  <a:cubicBezTo>
                    <a:pt x="1024" y="2037"/>
                    <a:pt x="1047" y="2016"/>
                    <a:pt x="1051" y="1988"/>
                  </a:cubicBezTo>
                  <a:cubicBezTo>
                    <a:pt x="1161" y="402"/>
                    <a:pt x="89" y="8"/>
                    <a:pt x="79" y="4"/>
                  </a:cubicBezTo>
                  <a:cubicBezTo>
                    <a:pt x="73" y="2"/>
                    <a:pt x="67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8" name="Google Shape;2057;p32">
              <a:extLst>
                <a:ext uri="{FF2B5EF4-FFF2-40B4-BE49-F238E27FC236}">
                  <a16:creationId xmlns:a16="http://schemas.microsoft.com/office/drawing/2014/main" id="{35D5217E-6A36-467E-C6D9-E1713519F132}"/>
                </a:ext>
              </a:extLst>
            </p:cNvPr>
            <p:cNvSpPr/>
            <p:nvPr/>
          </p:nvSpPr>
          <p:spPr>
            <a:xfrm>
              <a:off x="5268268" y="4868523"/>
              <a:ext cx="95385" cy="172404"/>
            </a:xfrm>
            <a:custGeom>
              <a:avLst/>
              <a:gdLst/>
              <a:ahLst/>
              <a:cxnLst/>
              <a:rect l="l" t="t" r="r" b="b"/>
              <a:pathLst>
                <a:path w="1101" h="1990" extrusionOk="0">
                  <a:moveTo>
                    <a:pt x="61" y="1"/>
                  </a:moveTo>
                  <a:cubicBezTo>
                    <a:pt x="40" y="1"/>
                    <a:pt x="20" y="13"/>
                    <a:pt x="12" y="33"/>
                  </a:cubicBezTo>
                  <a:cubicBezTo>
                    <a:pt x="1" y="60"/>
                    <a:pt x="14" y="92"/>
                    <a:pt x="41" y="103"/>
                  </a:cubicBezTo>
                  <a:cubicBezTo>
                    <a:pt x="79" y="119"/>
                    <a:pt x="992" y="513"/>
                    <a:pt x="936" y="1934"/>
                  </a:cubicBezTo>
                  <a:cubicBezTo>
                    <a:pt x="936" y="1964"/>
                    <a:pt x="960" y="1988"/>
                    <a:pt x="989" y="1989"/>
                  </a:cubicBezTo>
                  <a:lnTo>
                    <a:pt x="990" y="1989"/>
                  </a:lnTo>
                  <a:cubicBezTo>
                    <a:pt x="1019" y="1989"/>
                    <a:pt x="1043" y="1968"/>
                    <a:pt x="1042" y="1939"/>
                  </a:cubicBezTo>
                  <a:cubicBezTo>
                    <a:pt x="1100" y="442"/>
                    <a:pt x="92" y="8"/>
                    <a:pt x="82" y="5"/>
                  </a:cubicBezTo>
                  <a:cubicBezTo>
                    <a:pt x="76" y="2"/>
                    <a:pt x="68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9" name="Google Shape;2058;p32">
              <a:extLst>
                <a:ext uri="{FF2B5EF4-FFF2-40B4-BE49-F238E27FC236}">
                  <a16:creationId xmlns:a16="http://schemas.microsoft.com/office/drawing/2014/main" id="{EC9FFA5F-DA91-1E37-3DFD-C18411CCE895}"/>
                </a:ext>
              </a:extLst>
            </p:cNvPr>
            <p:cNvSpPr/>
            <p:nvPr/>
          </p:nvSpPr>
          <p:spPr>
            <a:xfrm>
              <a:off x="4917402" y="4760058"/>
              <a:ext cx="158282" cy="47649"/>
            </a:xfrm>
            <a:custGeom>
              <a:avLst/>
              <a:gdLst/>
              <a:ahLst/>
              <a:cxnLst/>
              <a:rect l="l" t="t" r="r" b="b"/>
              <a:pathLst>
                <a:path w="1827" h="550" extrusionOk="0">
                  <a:moveTo>
                    <a:pt x="1772" y="0"/>
                  </a:moveTo>
                  <a:cubicBezTo>
                    <a:pt x="493" y="0"/>
                    <a:pt x="39" y="439"/>
                    <a:pt x="22" y="459"/>
                  </a:cubicBezTo>
                  <a:cubicBezTo>
                    <a:pt x="0" y="480"/>
                    <a:pt x="0" y="513"/>
                    <a:pt x="22" y="534"/>
                  </a:cubicBezTo>
                  <a:cubicBezTo>
                    <a:pt x="32" y="544"/>
                    <a:pt x="44" y="550"/>
                    <a:pt x="59" y="550"/>
                  </a:cubicBezTo>
                  <a:cubicBezTo>
                    <a:pt x="72" y="550"/>
                    <a:pt x="86" y="544"/>
                    <a:pt x="96" y="536"/>
                  </a:cubicBezTo>
                  <a:cubicBezTo>
                    <a:pt x="100" y="530"/>
                    <a:pt x="543" y="107"/>
                    <a:pt x="1772" y="107"/>
                  </a:cubicBezTo>
                  <a:cubicBezTo>
                    <a:pt x="1802" y="107"/>
                    <a:pt x="1826" y="82"/>
                    <a:pt x="1826" y="53"/>
                  </a:cubicBezTo>
                  <a:cubicBezTo>
                    <a:pt x="1826" y="23"/>
                    <a:pt x="1801" y="0"/>
                    <a:pt x="1772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0" name="Google Shape;2059;p32">
              <a:extLst>
                <a:ext uri="{FF2B5EF4-FFF2-40B4-BE49-F238E27FC236}">
                  <a16:creationId xmlns:a16="http://schemas.microsoft.com/office/drawing/2014/main" id="{B8EC876C-E0D4-B15D-7832-2D4A1E22774C}"/>
                </a:ext>
              </a:extLst>
            </p:cNvPr>
            <p:cNvSpPr/>
            <p:nvPr/>
          </p:nvSpPr>
          <p:spPr>
            <a:xfrm>
              <a:off x="4156673" y="3103018"/>
              <a:ext cx="517384" cy="2038522"/>
            </a:xfrm>
            <a:custGeom>
              <a:avLst/>
              <a:gdLst/>
              <a:ahLst/>
              <a:cxnLst/>
              <a:rect l="l" t="t" r="r" b="b"/>
              <a:pathLst>
                <a:path w="5972" h="23530" extrusionOk="0">
                  <a:moveTo>
                    <a:pt x="2395" y="0"/>
                  </a:moveTo>
                  <a:cubicBezTo>
                    <a:pt x="1730" y="0"/>
                    <a:pt x="1065" y="355"/>
                    <a:pt x="772" y="1038"/>
                  </a:cubicBezTo>
                  <a:cubicBezTo>
                    <a:pt x="0" y="2849"/>
                    <a:pt x="742" y="5559"/>
                    <a:pt x="1442" y="7253"/>
                  </a:cubicBezTo>
                  <a:cubicBezTo>
                    <a:pt x="1642" y="7736"/>
                    <a:pt x="1916" y="8196"/>
                    <a:pt x="2040" y="8707"/>
                  </a:cubicBezTo>
                  <a:cubicBezTo>
                    <a:pt x="2250" y="9581"/>
                    <a:pt x="2235" y="10532"/>
                    <a:pt x="2242" y="11423"/>
                  </a:cubicBezTo>
                  <a:cubicBezTo>
                    <a:pt x="2256" y="13309"/>
                    <a:pt x="2237" y="15195"/>
                    <a:pt x="2192" y="17080"/>
                  </a:cubicBezTo>
                  <a:cubicBezTo>
                    <a:pt x="2159" y="18373"/>
                    <a:pt x="2180" y="19690"/>
                    <a:pt x="2028" y="20976"/>
                  </a:cubicBezTo>
                  <a:cubicBezTo>
                    <a:pt x="1998" y="21229"/>
                    <a:pt x="1598" y="21512"/>
                    <a:pt x="1419" y="21806"/>
                  </a:cubicBezTo>
                  <a:cubicBezTo>
                    <a:pt x="1266" y="22056"/>
                    <a:pt x="1222" y="22328"/>
                    <a:pt x="1222" y="22560"/>
                  </a:cubicBezTo>
                  <a:cubicBezTo>
                    <a:pt x="1222" y="23281"/>
                    <a:pt x="2030" y="23462"/>
                    <a:pt x="3341" y="23524"/>
                  </a:cubicBezTo>
                  <a:cubicBezTo>
                    <a:pt x="3427" y="23528"/>
                    <a:pt x="3513" y="23530"/>
                    <a:pt x="3600" y="23530"/>
                  </a:cubicBezTo>
                  <a:cubicBezTo>
                    <a:pt x="4301" y="23530"/>
                    <a:pt x="5015" y="23397"/>
                    <a:pt x="5329" y="23149"/>
                  </a:cubicBezTo>
                  <a:cubicBezTo>
                    <a:pt x="5569" y="22962"/>
                    <a:pt x="5577" y="22413"/>
                    <a:pt x="5439" y="22097"/>
                  </a:cubicBezTo>
                  <a:cubicBezTo>
                    <a:pt x="5296" y="21770"/>
                    <a:pt x="4922" y="21296"/>
                    <a:pt x="4872" y="21051"/>
                  </a:cubicBezTo>
                  <a:cubicBezTo>
                    <a:pt x="4826" y="20826"/>
                    <a:pt x="5172" y="18502"/>
                    <a:pt x="5334" y="17372"/>
                  </a:cubicBezTo>
                  <a:cubicBezTo>
                    <a:pt x="5543" y="15930"/>
                    <a:pt x="5660" y="14475"/>
                    <a:pt x="5761" y="13023"/>
                  </a:cubicBezTo>
                  <a:cubicBezTo>
                    <a:pt x="5900" y="11042"/>
                    <a:pt x="5971" y="9050"/>
                    <a:pt x="5647" y="7085"/>
                  </a:cubicBezTo>
                  <a:cubicBezTo>
                    <a:pt x="5292" y="4943"/>
                    <a:pt x="5072" y="2646"/>
                    <a:pt x="3865" y="778"/>
                  </a:cubicBezTo>
                  <a:cubicBezTo>
                    <a:pt x="3524" y="255"/>
                    <a:pt x="2959" y="0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1" name="Google Shape;2060;p32">
              <a:extLst>
                <a:ext uri="{FF2B5EF4-FFF2-40B4-BE49-F238E27FC236}">
                  <a16:creationId xmlns:a16="http://schemas.microsoft.com/office/drawing/2014/main" id="{0CBAB812-0FCF-9334-A8C8-4AB34C94516A}"/>
                </a:ext>
              </a:extLst>
            </p:cNvPr>
            <p:cNvSpPr/>
            <p:nvPr/>
          </p:nvSpPr>
          <p:spPr>
            <a:xfrm>
              <a:off x="4218356" y="3551000"/>
              <a:ext cx="138356" cy="1373771"/>
            </a:xfrm>
            <a:custGeom>
              <a:avLst/>
              <a:gdLst/>
              <a:ahLst/>
              <a:cxnLst/>
              <a:rect l="l" t="t" r="r" b="b"/>
              <a:pathLst>
                <a:path w="1597" h="15857" extrusionOk="0">
                  <a:moveTo>
                    <a:pt x="59" y="1"/>
                  </a:moveTo>
                  <a:cubicBezTo>
                    <a:pt x="54" y="1"/>
                    <a:pt x="50" y="1"/>
                    <a:pt x="46" y="2"/>
                  </a:cubicBezTo>
                  <a:cubicBezTo>
                    <a:pt x="18" y="9"/>
                    <a:pt x="1" y="38"/>
                    <a:pt x="6" y="66"/>
                  </a:cubicBezTo>
                  <a:cubicBezTo>
                    <a:pt x="219" y="913"/>
                    <a:pt x="490" y="1640"/>
                    <a:pt x="682" y="2100"/>
                  </a:cubicBezTo>
                  <a:cubicBezTo>
                    <a:pt x="747" y="2261"/>
                    <a:pt x="823" y="2419"/>
                    <a:pt x="896" y="2575"/>
                  </a:cubicBezTo>
                  <a:cubicBezTo>
                    <a:pt x="1041" y="2886"/>
                    <a:pt x="1194" y="3208"/>
                    <a:pt x="1276" y="3547"/>
                  </a:cubicBezTo>
                  <a:cubicBezTo>
                    <a:pt x="1467" y="4334"/>
                    <a:pt x="1470" y="5184"/>
                    <a:pt x="1475" y="6005"/>
                  </a:cubicBezTo>
                  <a:lnTo>
                    <a:pt x="1478" y="6252"/>
                  </a:lnTo>
                  <a:cubicBezTo>
                    <a:pt x="1493" y="8101"/>
                    <a:pt x="1475" y="10004"/>
                    <a:pt x="1428" y="11907"/>
                  </a:cubicBezTo>
                  <a:cubicBezTo>
                    <a:pt x="1421" y="12210"/>
                    <a:pt x="1417" y="12516"/>
                    <a:pt x="1411" y="12821"/>
                  </a:cubicBezTo>
                  <a:cubicBezTo>
                    <a:pt x="1395" y="13802"/>
                    <a:pt x="1381" y="14816"/>
                    <a:pt x="1264" y="15798"/>
                  </a:cubicBezTo>
                  <a:cubicBezTo>
                    <a:pt x="1260" y="15827"/>
                    <a:pt x="1281" y="15854"/>
                    <a:pt x="1310" y="15857"/>
                  </a:cubicBezTo>
                  <a:lnTo>
                    <a:pt x="1317" y="15857"/>
                  </a:lnTo>
                  <a:cubicBezTo>
                    <a:pt x="1344" y="15857"/>
                    <a:pt x="1367" y="15837"/>
                    <a:pt x="1368" y="15811"/>
                  </a:cubicBezTo>
                  <a:cubicBezTo>
                    <a:pt x="1487" y="14823"/>
                    <a:pt x="1503" y="13806"/>
                    <a:pt x="1517" y="12823"/>
                  </a:cubicBezTo>
                  <a:cubicBezTo>
                    <a:pt x="1520" y="12517"/>
                    <a:pt x="1525" y="12213"/>
                    <a:pt x="1533" y="11909"/>
                  </a:cubicBezTo>
                  <a:cubicBezTo>
                    <a:pt x="1581" y="10004"/>
                    <a:pt x="1597" y="8101"/>
                    <a:pt x="1583" y="6249"/>
                  </a:cubicBezTo>
                  <a:lnTo>
                    <a:pt x="1581" y="6003"/>
                  </a:lnTo>
                  <a:cubicBezTo>
                    <a:pt x="1577" y="5177"/>
                    <a:pt x="1573" y="4321"/>
                    <a:pt x="1380" y="3522"/>
                  </a:cubicBezTo>
                  <a:cubicBezTo>
                    <a:pt x="1296" y="3172"/>
                    <a:pt x="1141" y="2845"/>
                    <a:pt x="991" y="2529"/>
                  </a:cubicBezTo>
                  <a:cubicBezTo>
                    <a:pt x="920" y="2377"/>
                    <a:pt x="846" y="2217"/>
                    <a:pt x="780" y="2058"/>
                  </a:cubicBezTo>
                  <a:cubicBezTo>
                    <a:pt x="592" y="1601"/>
                    <a:pt x="322" y="880"/>
                    <a:pt x="110" y="42"/>
                  </a:cubicBezTo>
                  <a:cubicBezTo>
                    <a:pt x="104" y="18"/>
                    <a:pt x="83" y="1"/>
                    <a:pt x="59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2" name="Google Shape;2061;p32">
              <a:extLst>
                <a:ext uri="{FF2B5EF4-FFF2-40B4-BE49-F238E27FC236}">
                  <a16:creationId xmlns:a16="http://schemas.microsoft.com/office/drawing/2014/main" id="{F71CC86A-41DB-1C6A-0CA3-A0F0FD42F9CD}"/>
                </a:ext>
              </a:extLst>
            </p:cNvPr>
            <p:cNvSpPr/>
            <p:nvPr/>
          </p:nvSpPr>
          <p:spPr>
            <a:xfrm>
              <a:off x="4486054" y="3165568"/>
              <a:ext cx="192936" cy="1765795"/>
            </a:xfrm>
            <a:custGeom>
              <a:avLst/>
              <a:gdLst/>
              <a:ahLst/>
              <a:cxnLst/>
              <a:rect l="l" t="t" r="r" b="b"/>
              <a:pathLst>
                <a:path w="2227" h="20382" extrusionOk="0">
                  <a:moveTo>
                    <a:pt x="61" y="1"/>
                  </a:moveTo>
                  <a:cubicBezTo>
                    <a:pt x="52" y="1"/>
                    <a:pt x="42" y="4"/>
                    <a:pt x="33" y="9"/>
                  </a:cubicBezTo>
                  <a:cubicBezTo>
                    <a:pt x="7" y="25"/>
                    <a:pt x="0" y="58"/>
                    <a:pt x="17" y="82"/>
                  </a:cubicBezTo>
                  <a:cubicBezTo>
                    <a:pt x="1060" y="1695"/>
                    <a:pt x="1362" y="3640"/>
                    <a:pt x="1655" y="5519"/>
                  </a:cubicBezTo>
                  <a:cubicBezTo>
                    <a:pt x="1699" y="5805"/>
                    <a:pt x="1745" y="6089"/>
                    <a:pt x="1791" y="6370"/>
                  </a:cubicBezTo>
                  <a:cubicBezTo>
                    <a:pt x="2118" y="8346"/>
                    <a:pt x="2038" y="10387"/>
                    <a:pt x="1904" y="12296"/>
                  </a:cubicBezTo>
                  <a:cubicBezTo>
                    <a:pt x="1811" y="13616"/>
                    <a:pt x="1694" y="15150"/>
                    <a:pt x="1480" y="16642"/>
                  </a:cubicBezTo>
                  <a:lnTo>
                    <a:pt x="1427" y="17005"/>
                  </a:lnTo>
                  <a:cubicBezTo>
                    <a:pt x="1190" y="18649"/>
                    <a:pt x="980" y="20143"/>
                    <a:pt x="1018" y="20339"/>
                  </a:cubicBezTo>
                  <a:cubicBezTo>
                    <a:pt x="1024" y="20363"/>
                    <a:pt x="1045" y="20381"/>
                    <a:pt x="1070" y="20381"/>
                  </a:cubicBezTo>
                  <a:cubicBezTo>
                    <a:pt x="1074" y="20381"/>
                    <a:pt x="1077" y="20381"/>
                    <a:pt x="1081" y="20377"/>
                  </a:cubicBezTo>
                  <a:cubicBezTo>
                    <a:pt x="1110" y="20371"/>
                    <a:pt x="1127" y="20343"/>
                    <a:pt x="1123" y="20314"/>
                  </a:cubicBezTo>
                  <a:cubicBezTo>
                    <a:pt x="1083" y="20121"/>
                    <a:pt x="1375" y="18103"/>
                    <a:pt x="1532" y="17017"/>
                  </a:cubicBezTo>
                  <a:lnTo>
                    <a:pt x="1584" y="16656"/>
                  </a:lnTo>
                  <a:cubicBezTo>
                    <a:pt x="1799" y="15160"/>
                    <a:pt x="1918" y="13623"/>
                    <a:pt x="2011" y="12303"/>
                  </a:cubicBezTo>
                  <a:cubicBezTo>
                    <a:pt x="2146" y="10385"/>
                    <a:pt x="2226" y="8339"/>
                    <a:pt x="1896" y="6352"/>
                  </a:cubicBezTo>
                  <a:cubicBezTo>
                    <a:pt x="1849" y="6072"/>
                    <a:pt x="1805" y="5788"/>
                    <a:pt x="1761" y="5502"/>
                  </a:cubicBezTo>
                  <a:cubicBezTo>
                    <a:pt x="1467" y="3613"/>
                    <a:pt x="1161" y="1658"/>
                    <a:pt x="106" y="25"/>
                  </a:cubicBezTo>
                  <a:cubicBezTo>
                    <a:pt x="96" y="9"/>
                    <a:pt x="79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3" name="Google Shape;2062;p32">
              <a:extLst>
                <a:ext uri="{FF2B5EF4-FFF2-40B4-BE49-F238E27FC236}">
                  <a16:creationId xmlns:a16="http://schemas.microsoft.com/office/drawing/2014/main" id="{512E8CDB-9525-C8A6-6B09-4E62A216FE2F}"/>
                </a:ext>
              </a:extLst>
            </p:cNvPr>
            <p:cNvSpPr/>
            <p:nvPr/>
          </p:nvSpPr>
          <p:spPr>
            <a:xfrm>
              <a:off x="4360868" y="4975516"/>
              <a:ext cx="45570" cy="165473"/>
            </a:xfrm>
            <a:custGeom>
              <a:avLst/>
              <a:gdLst/>
              <a:ahLst/>
              <a:cxnLst/>
              <a:rect l="l" t="t" r="r" b="b"/>
              <a:pathLst>
                <a:path w="526" h="1910" extrusionOk="0">
                  <a:moveTo>
                    <a:pt x="472" y="1"/>
                  </a:moveTo>
                  <a:cubicBezTo>
                    <a:pt x="442" y="1"/>
                    <a:pt x="419" y="26"/>
                    <a:pt x="419" y="55"/>
                  </a:cubicBezTo>
                  <a:cubicBezTo>
                    <a:pt x="419" y="200"/>
                    <a:pt x="359" y="360"/>
                    <a:pt x="292" y="543"/>
                  </a:cubicBezTo>
                  <a:cubicBezTo>
                    <a:pt x="162" y="897"/>
                    <a:pt x="0" y="1340"/>
                    <a:pt x="223" y="1877"/>
                  </a:cubicBezTo>
                  <a:cubicBezTo>
                    <a:pt x="233" y="1897"/>
                    <a:pt x="252" y="1910"/>
                    <a:pt x="273" y="1910"/>
                  </a:cubicBezTo>
                  <a:cubicBezTo>
                    <a:pt x="280" y="1910"/>
                    <a:pt x="287" y="1907"/>
                    <a:pt x="294" y="1905"/>
                  </a:cubicBezTo>
                  <a:cubicBezTo>
                    <a:pt x="322" y="1895"/>
                    <a:pt x="334" y="1862"/>
                    <a:pt x="323" y="1835"/>
                  </a:cubicBezTo>
                  <a:cubicBezTo>
                    <a:pt x="115" y="1336"/>
                    <a:pt x="263" y="934"/>
                    <a:pt x="393" y="579"/>
                  </a:cubicBezTo>
                  <a:cubicBezTo>
                    <a:pt x="462" y="393"/>
                    <a:pt x="526" y="219"/>
                    <a:pt x="526" y="55"/>
                  </a:cubicBezTo>
                  <a:cubicBezTo>
                    <a:pt x="526" y="25"/>
                    <a:pt x="500" y="1"/>
                    <a:pt x="47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4" name="Google Shape;2063;p32">
              <a:extLst>
                <a:ext uri="{FF2B5EF4-FFF2-40B4-BE49-F238E27FC236}">
                  <a16:creationId xmlns:a16="http://schemas.microsoft.com/office/drawing/2014/main" id="{DAED3D61-C274-B4A4-2A6E-470918E2B776}"/>
                </a:ext>
              </a:extLst>
            </p:cNvPr>
            <p:cNvSpPr/>
            <p:nvPr/>
          </p:nvSpPr>
          <p:spPr>
            <a:xfrm>
              <a:off x="4501215" y="4979761"/>
              <a:ext cx="38206" cy="163740"/>
            </a:xfrm>
            <a:custGeom>
              <a:avLst/>
              <a:gdLst/>
              <a:ahLst/>
              <a:cxnLst/>
              <a:rect l="l" t="t" r="r" b="b"/>
              <a:pathLst>
                <a:path w="441" h="1890" extrusionOk="0">
                  <a:moveTo>
                    <a:pt x="55" y="0"/>
                  </a:moveTo>
                  <a:cubicBezTo>
                    <a:pt x="24" y="0"/>
                    <a:pt x="1" y="26"/>
                    <a:pt x="1" y="54"/>
                  </a:cubicBezTo>
                  <a:cubicBezTo>
                    <a:pt x="1" y="214"/>
                    <a:pt x="52" y="386"/>
                    <a:pt x="107" y="565"/>
                  </a:cubicBezTo>
                  <a:cubicBezTo>
                    <a:pt x="209" y="915"/>
                    <a:pt x="328" y="1314"/>
                    <a:pt x="162" y="1819"/>
                  </a:cubicBezTo>
                  <a:cubicBezTo>
                    <a:pt x="152" y="1848"/>
                    <a:pt x="167" y="1878"/>
                    <a:pt x="195" y="1886"/>
                  </a:cubicBezTo>
                  <a:cubicBezTo>
                    <a:pt x="201" y="1889"/>
                    <a:pt x="207" y="1889"/>
                    <a:pt x="212" y="1889"/>
                  </a:cubicBezTo>
                  <a:cubicBezTo>
                    <a:pt x="235" y="1889"/>
                    <a:pt x="255" y="1875"/>
                    <a:pt x="264" y="1851"/>
                  </a:cubicBezTo>
                  <a:cubicBezTo>
                    <a:pt x="441" y="1314"/>
                    <a:pt x="312" y="882"/>
                    <a:pt x="208" y="535"/>
                  </a:cubicBezTo>
                  <a:cubicBezTo>
                    <a:pt x="155" y="356"/>
                    <a:pt x="108" y="199"/>
                    <a:pt x="108" y="54"/>
                  </a:cubicBezTo>
                  <a:cubicBezTo>
                    <a:pt x="108" y="23"/>
                    <a:pt x="84" y="0"/>
                    <a:pt x="55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5" name="Google Shape;2064;p32">
              <a:extLst>
                <a:ext uri="{FF2B5EF4-FFF2-40B4-BE49-F238E27FC236}">
                  <a16:creationId xmlns:a16="http://schemas.microsoft.com/office/drawing/2014/main" id="{10285E06-838C-6E97-5E96-DFE24B695088}"/>
                </a:ext>
              </a:extLst>
            </p:cNvPr>
            <p:cNvSpPr/>
            <p:nvPr/>
          </p:nvSpPr>
          <p:spPr>
            <a:xfrm>
              <a:off x="2993358" y="1565533"/>
              <a:ext cx="1460406" cy="1524343"/>
            </a:xfrm>
            <a:custGeom>
              <a:avLst/>
              <a:gdLst/>
              <a:ahLst/>
              <a:cxnLst/>
              <a:rect l="l" t="t" r="r" b="b"/>
              <a:pathLst>
                <a:path w="16857" h="17595" extrusionOk="0">
                  <a:moveTo>
                    <a:pt x="8429" y="1"/>
                  </a:moveTo>
                  <a:cubicBezTo>
                    <a:pt x="6193" y="1"/>
                    <a:pt x="4050" y="927"/>
                    <a:pt x="2469" y="2577"/>
                  </a:cubicBezTo>
                  <a:cubicBezTo>
                    <a:pt x="889" y="4227"/>
                    <a:pt x="1" y="6465"/>
                    <a:pt x="1" y="8798"/>
                  </a:cubicBezTo>
                  <a:cubicBezTo>
                    <a:pt x="1" y="11131"/>
                    <a:pt x="889" y="13368"/>
                    <a:pt x="2469" y="15019"/>
                  </a:cubicBezTo>
                  <a:cubicBezTo>
                    <a:pt x="4050" y="16668"/>
                    <a:pt x="6193" y="17594"/>
                    <a:pt x="8429" y="17594"/>
                  </a:cubicBezTo>
                  <a:cubicBezTo>
                    <a:pt x="10664" y="17594"/>
                    <a:pt x="12807" y="16668"/>
                    <a:pt x="14388" y="15019"/>
                  </a:cubicBezTo>
                  <a:cubicBezTo>
                    <a:pt x="15968" y="13368"/>
                    <a:pt x="16856" y="11131"/>
                    <a:pt x="16856" y="8798"/>
                  </a:cubicBezTo>
                  <a:cubicBezTo>
                    <a:pt x="16856" y="6465"/>
                    <a:pt x="15968" y="4227"/>
                    <a:pt x="14388" y="2577"/>
                  </a:cubicBezTo>
                  <a:cubicBezTo>
                    <a:pt x="12807" y="927"/>
                    <a:pt x="10664" y="1"/>
                    <a:pt x="8429" y="1"/>
                  </a:cubicBezTo>
                  <a:close/>
                </a:path>
              </a:pathLst>
            </a:custGeom>
            <a:solidFill>
              <a:srgbClr val="83C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6" name="Google Shape;2065;p32">
              <a:extLst>
                <a:ext uri="{FF2B5EF4-FFF2-40B4-BE49-F238E27FC236}">
                  <a16:creationId xmlns:a16="http://schemas.microsoft.com/office/drawing/2014/main" id="{508E0315-87C9-6644-A29A-9F9E88E07A21}"/>
                </a:ext>
              </a:extLst>
            </p:cNvPr>
            <p:cNvSpPr/>
            <p:nvPr/>
          </p:nvSpPr>
          <p:spPr>
            <a:xfrm>
              <a:off x="3723332" y="1748849"/>
              <a:ext cx="628364" cy="578895"/>
            </a:xfrm>
            <a:custGeom>
              <a:avLst/>
              <a:gdLst/>
              <a:ahLst/>
              <a:cxnLst/>
              <a:rect l="l" t="t" r="r" b="b"/>
              <a:pathLst>
                <a:path w="7253" h="6682" extrusionOk="0">
                  <a:moveTo>
                    <a:pt x="5075" y="1"/>
                  </a:moveTo>
                  <a:lnTo>
                    <a:pt x="0" y="6682"/>
                  </a:lnTo>
                  <a:lnTo>
                    <a:pt x="7252" y="2764"/>
                  </a:lnTo>
                  <a:cubicBezTo>
                    <a:pt x="6721" y="1690"/>
                    <a:pt x="5979" y="749"/>
                    <a:pt x="5075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7" name="Google Shape;2066;p32">
              <a:extLst>
                <a:ext uri="{FF2B5EF4-FFF2-40B4-BE49-F238E27FC236}">
                  <a16:creationId xmlns:a16="http://schemas.microsoft.com/office/drawing/2014/main" id="{74968849-8FA3-FE6B-5D1D-DF432F5ADA0E}"/>
                </a:ext>
              </a:extLst>
            </p:cNvPr>
            <p:cNvSpPr/>
            <p:nvPr/>
          </p:nvSpPr>
          <p:spPr>
            <a:xfrm>
              <a:off x="3062058" y="2327648"/>
              <a:ext cx="661631" cy="527261"/>
            </a:xfrm>
            <a:custGeom>
              <a:avLst/>
              <a:gdLst/>
              <a:ahLst/>
              <a:cxnLst/>
              <a:rect l="l" t="t" r="r" b="b"/>
              <a:pathLst>
                <a:path w="7637" h="6086" extrusionOk="0">
                  <a:moveTo>
                    <a:pt x="7636" y="1"/>
                  </a:moveTo>
                  <a:lnTo>
                    <a:pt x="0" y="3102"/>
                  </a:lnTo>
                  <a:cubicBezTo>
                    <a:pt x="411" y="4228"/>
                    <a:pt x="1048" y="5246"/>
                    <a:pt x="1861" y="6086"/>
                  </a:cubicBezTo>
                  <a:lnTo>
                    <a:pt x="7636" y="1"/>
                  </a:ln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8" name="Google Shape;2067;p32">
              <a:extLst>
                <a:ext uri="{FF2B5EF4-FFF2-40B4-BE49-F238E27FC236}">
                  <a16:creationId xmlns:a16="http://schemas.microsoft.com/office/drawing/2014/main" id="{A22CDCB5-E7AA-86B7-9536-9CEDF204EFCA}"/>
                </a:ext>
              </a:extLst>
            </p:cNvPr>
            <p:cNvSpPr/>
            <p:nvPr/>
          </p:nvSpPr>
          <p:spPr>
            <a:xfrm>
              <a:off x="3323432" y="2327648"/>
              <a:ext cx="400254" cy="692907"/>
            </a:xfrm>
            <a:custGeom>
              <a:avLst/>
              <a:gdLst/>
              <a:ahLst/>
              <a:cxnLst/>
              <a:rect l="l" t="t" r="r" b="b"/>
              <a:pathLst>
                <a:path w="4620" h="7998" extrusionOk="0">
                  <a:moveTo>
                    <a:pt x="4619" y="1"/>
                  </a:moveTo>
                  <a:lnTo>
                    <a:pt x="0" y="7080"/>
                  </a:lnTo>
                  <a:cubicBezTo>
                    <a:pt x="526" y="7454"/>
                    <a:pt x="1100" y="7765"/>
                    <a:pt x="1711" y="7998"/>
                  </a:cubicBezTo>
                  <a:lnTo>
                    <a:pt x="4619" y="1"/>
                  </a:ln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9" name="Google Shape;2068;p32">
              <a:extLst>
                <a:ext uri="{FF2B5EF4-FFF2-40B4-BE49-F238E27FC236}">
                  <a16:creationId xmlns:a16="http://schemas.microsoft.com/office/drawing/2014/main" id="{A6D924C4-99D8-7AC4-73FA-51F140147123}"/>
                </a:ext>
              </a:extLst>
            </p:cNvPr>
            <p:cNvSpPr/>
            <p:nvPr/>
          </p:nvSpPr>
          <p:spPr>
            <a:xfrm>
              <a:off x="3291984" y="1895693"/>
              <a:ext cx="875273" cy="1058593"/>
            </a:xfrm>
            <a:custGeom>
              <a:avLst/>
              <a:gdLst/>
              <a:ahLst/>
              <a:cxnLst/>
              <a:rect l="l" t="t" r="r" b="b"/>
              <a:pathLst>
                <a:path w="10103" h="12219" extrusionOk="0">
                  <a:moveTo>
                    <a:pt x="5051" y="1"/>
                  </a:moveTo>
                  <a:cubicBezTo>
                    <a:pt x="615" y="1"/>
                    <a:pt x="1" y="2898"/>
                    <a:pt x="1" y="4501"/>
                  </a:cubicBezTo>
                  <a:cubicBezTo>
                    <a:pt x="1" y="6406"/>
                    <a:pt x="930" y="7769"/>
                    <a:pt x="1370" y="9237"/>
                  </a:cubicBezTo>
                  <a:cubicBezTo>
                    <a:pt x="1980" y="11282"/>
                    <a:pt x="3290" y="12219"/>
                    <a:pt x="5051" y="12219"/>
                  </a:cubicBezTo>
                  <a:cubicBezTo>
                    <a:pt x="6813" y="12219"/>
                    <a:pt x="8123" y="11282"/>
                    <a:pt x="8733" y="9237"/>
                  </a:cubicBezTo>
                  <a:cubicBezTo>
                    <a:pt x="9173" y="7769"/>
                    <a:pt x="10102" y="6406"/>
                    <a:pt x="10102" y="4501"/>
                  </a:cubicBezTo>
                  <a:cubicBezTo>
                    <a:pt x="10102" y="2899"/>
                    <a:pt x="9490" y="1"/>
                    <a:pt x="505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0" name="Google Shape;2069;p32">
              <a:extLst>
                <a:ext uri="{FF2B5EF4-FFF2-40B4-BE49-F238E27FC236}">
                  <a16:creationId xmlns:a16="http://schemas.microsoft.com/office/drawing/2014/main" id="{BE965000-C4AB-D2F8-B822-B221C988E385}"/>
                </a:ext>
              </a:extLst>
            </p:cNvPr>
            <p:cNvSpPr/>
            <p:nvPr/>
          </p:nvSpPr>
          <p:spPr>
            <a:xfrm>
              <a:off x="2970400" y="1542575"/>
              <a:ext cx="1506323" cy="1570433"/>
            </a:xfrm>
            <a:custGeom>
              <a:avLst/>
              <a:gdLst/>
              <a:ahLst/>
              <a:cxnLst/>
              <a:rect l="l" t="t" r="r" b="b"/>
              <a:pathLst>
                <a:path w="17387" h="18127" extrusionOk="0">
                  <a:moveTo>
                    <a:pt x="8694" y="531"/>
                  </a:moveTo>
                  <a:cubicBezTo>
                    <a:pt x="13202" y="531"/>
                    <a:pt x="16856" y="4351"/>
                    <a:pt x="16856" y="9063"/>
                  </a:cubicBezTo>
                  <a:cubicBezTo>
                    <a:pt x="16856" y="13774"/>
                    <a:pt x="13202" y="17594"/>
                    <a:pt x="8694" y="17594"/>
                  </a:cubicBezTo>
                  <a:cubicBezTo>
                    <a:pt x="4185" y="17594"/>
                    <a:pt x="531" y="13774"/>
                    <a:pt x="531" y="9063"/>
                  </a:cubicBezTo>
                  <a:cubicBezTo>
                    <a:pt x="531" y="4352"/>
                    <a:pt x="4185" y="531"/>
                    <a:pt x="8694" y="531"/>
                  </a:cubicBezTo>
                  <a:close/>
                  <a:moveTo>
                    <a:pt x="8694" y="0"/>
                  </a:moveTo>
                  <a:cubicBezTo>
                    <a:pt x="3900" y="0"/>
                    <a:pt x="0" y="4065"/>
                    <a:pt x="0" y="9063"/>
                  </a:cubicBezTo>
                  <a:cubicBezTo>
                    <a:pt x="0" y="14060"/>
                    <a:pt x="3900" y="18126"/>
                    <a:pt x="8694" y="18126"/>
                  </a:cubicBezTo>
                  <a:cubicBezTo>
                    <a:pt x="13487" y="18126"/>
                    <a:pt x="17387" y="14060"/>
                    <a:pt x="17387" y="9063"/>
                  </a:cubicBezTo>
                  <a:cubicBezTo>
                    <a:pt x="17387" y="4065"/>
                    <a:pt x="13487" y="0"/>
                    <a:pt x="8694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1" name="Google Shape;2070;p32">
              <a:extLst>
                <a:ext uri="{FF2B5EF4-FFF2-40B4-BE49-F238E27FC236}">
                  <a16:creationId xmlns:a16="http://schemas.microsoft.com/office/drawing/2014/main" id="{417FCADF-54F3-7A9E-C2F5-F5D7CAC0676C}"/>
                </a:ext>
              </a:extLst>
            </p:cNvPr>
            <p:cNvSpPr/>
            <p:nvPr/>
          </p:nvSpPr>
          <p:spPr>
            <a:xfrm>
              <a:off x="3011811" y="1583985"/>
              <a:ext cx="1423500" cy="748440"/>
            </a:xfrm>
            <a:custGeom>
              <a:avLst/>
              <a:gdLst/>
              <a:ahLst/>
              <a:cxnLst/>
              <a:rect l="l" t="t" r="r" b="b"/>
              <a:pathLst>
                <a:path w="16431" h="8639" extrusionOk="0">
                  <a:moveTo>
                    <a:pt x="8216" y="1"/>
                  </a:moveTo>
                  <a:cubicBezTo>
                    <a:pt x="3686" y="1"/>
                    <a:pt x="1" y="3851"/>
                    <a:pt x="1" y="8585"/>
                  </a:cubicBezTo>
                  <a:cubicBezTo>
                    <a:pt x="1" y="8615"/>
                    <a:pt x="23" y="8639"/>
                    <a:pt x="53" y="8639"/>
                  </a:cubicBezTo>
                  <a:cubicBezTo>
                    <a:pt x="83" y="8639"/>
                    <a:pt x="108" y="8613"/>
                    <a:pt x="108" y="8585"/>
                  </a:cubicBezTo>
                  <a:cubicBezTo>
                    <a:pt x="108" y="3910"/>
                    <a:pt x="3744" y="108"/>
                    <a:pt x="8216" y="108"/>
                  </a:cubicBezTo>
                  <a:cubicBezTo>
                    <a:pt x="12687" y="108"/>
                    <a:pt x="16323" y="3910"/>
                    <a:pt x="16323" y="8585"/>
                  </a:cubicBezTo>
                  <a:cubicBezTo>
                    <a:pt x="16323" y="8615"/>
                    <a:pt x="16349" y="8639"/>
                    <a:pt x="16378" y="8639"/>
                  </a:cubicBezTo>
                  <a:cubicBezTo>
                    <a:pt x="16406" y="8639"/>
                    <a:pt x="16430" y="8615"/>
                    <a:pt x="16430" y="8585"/>
                  </a:cubicBezTo>
                  <a:cubicBezTo>
                    <a:pt x="16430" y="3851"/>
                    <a:pt x="12745" y="1"/>
                    <a:pt x="8216" y="1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2" name="Google Shape;2071;p32">
              <a:extLst>
                <a:ext uri="{FF2B5EF4-FFF2-40B4-BE49-F238E27FC236}">
                  <a16:creationId xmlns:a16="http://schemas.microsoft.com/office/drawing/2014/main" id="{640771D3-4A1E-94C8-FF3A-B81DC22AA566}"/>
                </a:ext>
              </a:extLst>
            </p:cNvPr>
            <p:cNvSpPr/>
            <p:nvPr/>
          </p:nvSpPr>
          <p:spPr>
            <a:xfrm>
              <a:off x="3863592" y="1569691"/>
              <a:ext cx="364387" cy="536790"/>
            </a:xfrm>
            <a:custGeom>
              <a:avLst/>
              <a:gdLst/>
              <a:ahLst/>
              <a:cxnLst/>
              <a:rect l="l" t="t" r="r" b="b"/>
              <a:pathLst>
                <a:path w="4206" h="6196" extrusionOk="0">
                  <a:moveTo>
                    <a:pt x="3360" y="1"/>
                  </a:moveTo>
                  <a:cubicBezTo>
                    <a:pt x="3004" y="1"/>
                    <a:pt x="2666" y="405"/>
                    <a:pt x="2464" y="617"/>
                  </a:cubicBezTo>
                  <a:cubicBezTo>
                    <a:pt x="2019" y="1086"/>
                    <a:pt x="1571" y="1546"/>
                    <a:pt x="1171" y="2050"/>
                  </a:cubicBezTo>
                  <a:cubicBezTo>
                    <a:pt x="806" y="2511"/>
                    <a:pt x="445" y="2981"/>
                    <a:pt x="1" y="3388"/>
                  </a:cubicBezTo>
                  <a:lnTo>
                    <a:pt x="3240" y="6195"/>
                  </a:lnTo>
                  <a:cubicBezTo>
                    <a:pt x="3420" y="6100"/>
                    <a:pt x="3396" y="5853"/>
                    <a:pt x="3419" y="5657"/>
                  </a:cubicBezTo>
                  <a:cubicBezTo>
                    <a:pt x="3443" y="5448"/>
                    <a:pt x="3547" y="5250"/>
                    <a:pt x="3639" y="5059"/>
                  </a:cubicBezTo>
                  <a:cubicBezTo>
                    <a:pt x="3790" y="4746"/>
                    <a:pt x="3906" y="4408"/>
                    <a:pt x="3990" y="4075"/>
                  </a:cubicBezTo>
                  <a:cubicBezTo>
                    <a:pt x="4098" y="3647"/>
                    <a:pt x="4183" y="3210"/>
                    <a:pt x="4193" y="2767"/>
                  </a:cubicBezTo>
                  <a:cubicBezTo>
                    <a:pt x="4205" y="2302"/>
                    <a:pt x="4147" y="150"/>
                    <a:pt x="3450" y="10"/>
                  </a:cubicBezTo>
                  <a:cubicBezTo>
                    <a:pt x="3420" y="4"/>
                    <a:pt x="3390" y="1"/>
                    <a:pt x="3360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3" name="Google Shape;2072;p32">
              <a:extLst>
                <a:ext uri="{FF2B5EF4-FFF2-40B4-BE49-F238E27FC236}">
                  <a16:creationId xmlns:a16="http://schemas.microsoft.com/office/drawing/2014/main" id="{D0FAEE3E-689C-5302-EBDA-A83B7F689C60}"/>
                </a:ext>
              </a:extLst>
            </p:cNvPr>
            <p:cNvSpPr/>
            <p:nvPr/>
          </p:nvSpPr>
          <p:spPr>
            <a:xfrm>
              <a:off x="3934458" y="1650607"/>
              <a:ext cx="256786" cy="414635"/>
            </a:xfrm>
            <a:custGeom>
              <a:avLst/>
              <a:gdLst/>
              <a:ahLst/>
              <a:cxnLst/>
              <a:rect l="l" t="t" r="r" b="b"/>
              <a:pathLst>
                <a:path w="2964" h="4786" extrusionOk="0">
                  <a:moveTo>
                    <a:pt x="2651" y="0"/>
                  </a:moveTo>
                  <a:cubicBezTo>
                    <a:pt x="2626" y="0"/>
                    <a:pt x="2598" y="16"/>
                    <a:pt x="2568" y="53"/>
                  </a:cubicBezTo>
                  <a:cubicBezTo>
                    <a:pt x="2074" y="645"/>
                    <a:pt x="904" y="2051"/>
                    <a:pt x="1" y="3165"/>
                  </a:cubicBezTo>
                  <a:lnTo>
                    <a:pt x="1978" y="4786"/>
                  </a:lnTo>
                  <a:cubicBezTo>
                    <a:pt x="2745" y="3575"/>
                    <a:pt x="2918" y="2261"/>
                    <a:pt x="2943" y="1830"/>
                  </a:cubicBezTo>
                  <a:cubicBezTo>
                    <a:pt x="2963" y="1489"/>
                    <a:pt x="2946" y="1145"/>
                    <a:pt x="2903" y="805"/>
                  </a:cubicBezTo>
                  <a:cubicBezTo>
                    <a:pt x="2895" y="728"/>
                    <a:pt x="2824" y="0"/>
                    <a:pt x="265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" name="Google Shape;2073;p32">
              <a:extLst>
                <a:ext uri="{FF2B5EF4-FFF2-40B4-BE49-F238E27FC236}">
                  <a16:creationId xmlns:a16="http://schemas.microsoft.com/office/drawing/2014/main" id="{116824DF-1A4B-47E1-AC9D-57586CC9C31F}"/>
                </a:ext>
              </a:extLst>
            </p:cNvPr>
            <p:cNvSpPr/>
            <p:nvPr/>
          </p:nvSpPr>
          <p:spPr>
            <a:xfrm>
              <a:off x="3929173" y="1645842"/>
              <a:ext cx="261724" cy="283643"/>
            </a:xfrm>
            <a:custGeom>
              <a:avLst/>
              <a:gdLst/>
              <a:ahLst/>
              <a:cxnLst/>
              <a:rect l="l" t="t" r="r" b="b"/>
              <a:pathLst>
                <a:path w="3021" h="3274" extrusionOk="0">
                  <a:moveTo>
                    <a:pt x="2713" y="0"/>
                  </a:moveTo>
                  <a:cubicBezTo>
                    <a:pt x="2678" y="0"/>
                    <a:pt x="2635" y="16"/>
                    <a:pt x="2589" y="72"/>
                  </a:cubicBezTo>
                  <a:cubicBezTo>
                    <a:pt x="2229" y="503"/>
                    <a:pt x="983" y="1999"/>
                    <a:pt x="20" y="3186"/>
                  </a:cubicBezTo>
                  <a:cubicBezTo>
                    <a:pt x="0" y="3209"/>
                    <a:pt x="5" y="3243"/>
                    <a:pt x="27" y="3260"/>
                  </a:cubicBezTo>
                  <a:cubicBezTo>
                    <a:pt x="37" y="3270"/>
                    <a:pt x="49" y="3273"/>
                    <a:pt x="62" y="3273"/>
                  </a:cubicBezTo>
                  <a:cubicBezTo>
                    <a:pt x="77" y="3273"/>
                    <a:pt x="93" y="3266"/>
                    <a:pt x="100" y="3253"/>
                  </a:cubicBezTo>
                  <a:cubicBezTo>
                    <a:pt x="1063" y="2068"/>
                    <a:pt x="2310" y="572"/>
                    <a:pt x="2669" y="140"/>
                  </a:cubicBezTo>
                  <a:cubicBezTo>
                    <a:pt x="2688" y="119"/>
                    <a:pt x="2702" y="108"/>
                    <a:pt x="2710" y="108"/>
                  </a:cubicBezTo>
                  <a:cubicBezTo>
                    <a:pt x="2711" y="108"/>
                    <a:pt x="2712" y="109"/>
                    <a:pt x="2713" y="109"/>
                  </a:cubicBezTo>
                  <a:cubicBezTo>
                    <a:pt x="2726" y="112"/>
                    <a:pt x="2832" y="162"/>
                    <a:pt x="2907" y="843"/>
                  </a:cubicBezTo>
                  <a:lnTo>
                    <a:pt x="2912" y="866"/>
                  </a:lnTo>
                  <a:cubicBezTo>
                    <a:pt x="2914" y="892"/>
                    <a:pt x="2937" y="912"/>
                    <a:pt x="2963" y="912"/>
                  </a:cubicBezTo>
                  <a:cubicBezTo>
                    <a:pt x="2965" y="912"/>
                    <a:pt x="2968" y="912"/>
                    <a:pt x="2970" y="911"/>
                  </a:cubicBezTo>
                  <a:cubicBezTo>
                    <a:pt x="2999" y="909"/>
                    <a:pt x="3020" y="881"/>
                    <a:pt x="3017" y="853"/>
                  </a:cubicBezTo>
                  <a:lnTo>
                    <a:pt x="3014" y="830"/>
                  </a:lnTo>
                  <a:cubicBezTo>
                    <a:pt x="2936" y="139"/>
                    <a:pt x="2824" y="29"/>
                    <a:pt x="2746" y="5"/>
                  </a:cubicBezTo>
                  <a:cubicBezTo>
                    <a:pt x="2736" y="2"/>
                    <a:pt x="2725" y="0"/>
                    <a:pt x="271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5" name="Google Shape;2074;p32">
              <a:extLst>
                <a:ext uri="{FF2B5EF4-FFF2-40B4-BE49-F238E27FC236}">
                  <a16:creationId xmlns:a16="http://schemas.microsoft.com/office/drawing/2014/main" id="{13AEACAE-36FB-D2D2-926B-9BE0722EE5F2}"/>
                </a:ext>
              </a:extLst>
            </p:cNvPr>
            <p:cNvSpPr/>
            <p:nvPr/>
          </p:nvSpPr>
          <p:spPr>
            <a:xfrm>
              <a:off x="3231254" y="1569691"/>
              <a:ext cx="364387" cy="536790"/>
            </a:xfrm>
            <a:custGeom>
              <a:avLst/>
              <a:gdLst/>
              <a:ahLst/>
              <a:cxnLst/>
              <a:rect l="l" t="t" r="r" b="b"/>
              <a:pathLst>
                <a:path w="4206" h="6196" extrusionOk="0">
                  <a:moveTo>
                    <a:pt x="845" y="1"/>
                  </a:moveTo>
                  <a:cubicBezTo>
                    <a:pt x="815" y="1"/>
                    <a:pt x="785" y="4"/>
                    <a:pt x="754" y="10"/>
                  </a:cubicBezTo>
                  <a:cubicBezTo>
                    <a:pt x="59" y="150"/>
                    <a:pt x="0" y="2302"/>
                    <a:pt x="12" y="2767"/>
                  </a:cubicBezTo>
                  <a:cubicBezTo>
                    <a:pt x="23" y="3210"/>
                    <a:pt x="108" y="3647"/>
                    <a:pt x="216" y="4075"/>
                  </a:cubicBezTo>
                  <a:cubicBezTo>
                    <a:pt x="300" y="4408"/>
                    <a:pt x="416" y="4746"/>
                    <a:pt x="567" y="5059"/>
                  </a:cubicBezTo>
                  <a:cubicBezTo>
                    <a:pt x="659" y="5250"/>
                    <a:pt x="762" y="5448"/>
                    <a:pt x="787" y="5657"/>
                  </a:cubicBezTo>
                  <a:cubicBezTo>
                    <a:pt x="810" y="5853"/>
                    <a:pt x="786" y="6100"/>
                    <a:pt x="966" y="6195"/>
                  </a:cubicBezTo>
                  <a:lnTo>
                    <a:pt x="4205" y="3388"/>
                  </a:lnTo>
                  <a:cubicBezTo>
                    <a:pt x="3760" y="2981"/>
                    <a:pt x="3400" y="2511"/>
                    <a:pt x="3035" y="2050"/>
                  </a:cubicBezTo>
                  <a:cubicBezTo>
                    <a:pt x="2635" y="1546"/>
                    <a:pt x="2186" y="1086"/>
                    <a:pt x="1742" y="617"/>
                  </a:cubicBezTo>
                  <a:cubicBezTo>
                    <a:pt x="1540" y="405"/>
                    <a:pt x="1202" y="1"/>
                    <a:pt x="845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6" name="Google Shape;2075;p32">
              <a:extLst>
                <a:ext uri="{FF2B5EF4-FFF2-40B4-BE49-F238E27FC236}">
                  <a16:creationId xmlns:a16="http://schemas.microsoft.com/office/drawing/2014/main" id="{D774F124-C3DA-CCCE-3159-6A250A0E07E4}"/>
                </a:ext>
              </a:extLst>
            </p:cNvPr>
            <p:cNvSpPr/>
            <p:nvPr/>
          </p:nvSpPr>
          <p:spPr>
            <a:xfrm>
              <a:off x="3270500" y="1657434"/>
              <a:ext cx="256786" cy="414635"/>
            </a:xfrm>
            <a:custGeom>
              <a:avLst/>
              <a:gdLst/>
              <a:ahLst/>
              <a:cxnLst/>
              <a:rect l="l" t="t" r="r" b="b"/>
              <a:pathLst>
                <a:path w="2964" h="4786" extrusionOk="0">
                  <a:moveTo>
                    <a:pt x="311" y="0"/>
                  </a:moveTo>
                  <a:cubicBezTo>
                    <a:pt x="139" y="0"/>
                    <a:pt x="69" y="728"/>
                    <a:pt x="59" y="805"/>
                  </a:cubicBezTo>
                  <a:cubicBezTo>
                    <a:pt x="16" y="1145"/>
                    <a:pt x="1" y="1489"/>
                    <a:pt x="21" y="1830"/>
                  </a:cubicBezTo>
                  <a:cubicBezTo>
                    <a:pt x="45" y="2261"/>
                    <a:pt x="219" y="3575"/>
                    <a:pt x="986" y="4786"/>
                  </a:cubicBezTo>
                  <a:lnTo>
                    <a:pt x="2963" y="3165"/>
                  </a:lnTo>
                  <a:cubicBezTo>
                    <a:pt x="2058" y="2051"/>
                    <a:pt x="890" y="645"/>
                    <a:pt x="395" y="53"/>
                  </a:cubicBezTo>
                  <a:cubicBezTo>
                    <a:pt x="364" y="16"/>
                    <a:pt x="337" y="0"/>
                    <a:pt x="31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7" name="Google Shape;2076;p32">
              <a:extLst>
                <a:ext uri="{FF2B5EF4-FFF2-40B4-BE49-F238E27FC236}">
                  <a16:creationId xmlns:a16="http://schemas.microsoft.com/office/drawing/2014/main" id="{4A4C53F0-FF46-8340-9E7F-ED47F11AC218}"/>
                </a:ext>
              </a:extLst>
            </p:cNvPr>
            <p:cNvSpPr/>
            <p:nvPr/>
          </p:nvSpPr>
          <p:spPr>
            <a:xfrm>
              <a:off x="3268073" y="1645842"/>
              <a:ext cx="261638" cy="283643"/>
            </a:xfrm>
            <a:custGeom>
              <a:avLst/>
              <a:gdLst/>
              <a:ahLst/>
              <a:cxnLst/>
              <a:rect l="l" t="t" r="r" b="b"/>
              <a:pathLst>
                <a:path w="3020" h="3274" extrusionOk="0">
                  <a:moveTo>
                    <a:pt x="309" y="0"/>
                  </a:moveTo>
                  <a:cubicBezTo>
                    <a:pt x="297" y="0"/>
                    <a:pt x="286" y="2"/>
                    <a:pt x="277" y="5"/>
                  </a:cubicBezTo>
                  <a:cubicBezTo>
                    <a:pt x="198" y="29"/>
                    <a:pt x="85" y="140"/>
                    <a:pt x="7" y="830"/>
                  </a:cubicBezTo>
                  <a:lnTo>
                    <a:pt x="5" y="853"/>
                  </a:lnTo>
                  <a:cubicBezTo>
                    <a:pt x="1" y="881"/>
                    <a:pt x="22" y="909"/>
                    <a:pt x="51" y="911"/>
                  </a:cubicBezTo>
                  <a:cubicBezTo>
                    <a:pt x="53" y="912"/>
                    <a:pt x="56" y="912"/>
                    <a:pt x="58" y="912"/>
                  </a:cubicBezTo>
                  <a:cubicBezTo>
                    <a:pt x="83" y="912"/>
                    <a:pt x="107" y="892"/>
                    <a:pt x="111" y="866"/>
                  </a:cubicBezTo>
                  <a:lnTo>
                    <a:pt x="114" y="843"/>
                  </a:lnTo>
                  <a:cubicBezTo>
                    <a:pt x="191" y="162"/>
                    <a:pt x="297" y="112"/>
                    <a:pt x="308" y="109"/>
                  </a:cubicBezTo>
                  <a:cubicBezTo>
                    <a:pt x="308" y="109"/>
                    <a:pt x="309" y="109"/>
                    <a:pt x="310" y="109"/>
                  </a:cubicBezTo>
                  <a:cubicBezTo>
                    <a:pt x="318" y="109"/>
                    <a:pt x="334" y="118"/>
                    <a:pt x="354" y="140"/>
                  </a:cubicBezTo>
                  <a:cubicBezTo>
                    <a:pt x="712" y="570"/>
                    <a:pt x="1960" y="2068"/>
                    <a:pt x="2921" y="3253"/>
                  </a:cubicBezTo>
                  <a:cubicBezTo>
                    <a:pt x="2932" y="3266"/>
                    <a:pt x="2947" y="3273"/>
                    <a:pt x="2962" y="3273"/>
                  </a:cubicBezTo>
                  <a:cubicBezTo>
                    <a:pt x="2974" y="3273"/>
                    <a:pt x="2985" y="3270"/>
                    <a:pt x="2995" y="3260"/>
                  </a:cubicBezTo>
                  <a:cubicBezTo>
                    <a:pt x="3017" y="3243"/>
                    <a:pt x="3019" y="3209"/>
                    <a:pt x="3002" y="3186"/>
                  </a:cubicBezTo>
                  <a:cubicBezTo>
                    <a:pt x="2040" y="1999"/>
                    <a:pt x="792" y="502"/>
                    <a:pt x="434" y="72"/>
                  </a:cubicBezTo>
                  <a:cubicBezTo>
                    <a:pt x="387" y="16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8" name="Google Shape;2077;p32">
              <a:extLst>
                <a:ext uri="{FF2B5EF4-FFF2-40B4-BE49-F238E27FC236}">
                  <a16:creationId xmlns:a16="http://schemas.microsoft.com/office/drawing/2014/main" id="{DC583F76-D155-32E6-87F5-603413B8C023}"/>
                </a:ext>
              </a:extLst>
            </p:cNvPr>
            <p:cNvSpPr/>
            <p:nvPr/>
          </p:nvSpPr>
          <p:spPr>
            <a:xfrm>
              <a:off x="3291984" y="1825173"/>
              <a:ext cx="875273" cy="1058593"/>
            </a:xfrm>
            <a:custGeom>
              <a:avLst/>
              <a:gdLst/>
              <a:ahLst/>
              <a:cxnLst/>
              <a:rect l="l" t="t" r="r" b="b"/>
              <a:pathLst>
                <a:path w="10103" h="12219" extrusionOk="0">
                  <a:moveTo>
                    <a:pt x="5051" y="1"/>
                  </a:moveTo>
                  <a:cubicBezTo>
                    <a:pt x="615" y="1"/>
                    <a:pt x="1" y="2899"/>
                    <a:pt x="1" y="4501"/>
                  </a:cubicBezTo>
                  <a:cubicBezTo>
                    <a:pt x="1" y="6406"/>
                    <a:pt x="930" y="7770"/>
                    <a:pt x="1370" y="9239"/>
                  </a:cubicBezTo>
                  <a:cubicBezTo>
                    <a:pt x="1980" y="11282"/>
                    <a:pt x="3290" y="12219"/>
                    <a:pt x="5051" y="12219"/>
                  </a:cubicBezTo>
                  <a:cubicBezTo>
                    <a:pt x="6813" y="12219"/>
                    <a:pt x="8123" y="11282"/>
                    <a:pt x="8733" y="9239"/>
                  </a:cubicBezTo>
                  <a:cubicBezTo>
                    <a:pt x="9173" y="7770"/>
                    <a:pt x="10102" y="6406"/>
                    <a:pt x="10102" y="4501"/>
                  </a:cubicBezTo>
                  <a:cubicBezTo>
                    <a:pt x="10102" y="2899"/>
                    <a:pt x="9490" y="1"/>
                    <a:pt x="50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9" name="Google Shape;2078;p32">
              <a:extLst>
                <a:ext uri="{FF2B5EF4-FFF2-40B4-BE49-F238E27FC236}">
                  <a16:creationId xmlns:a16="http://schemas.microsoft.com/office/drawing/2014/main" id="{42F0DCCC-4313-F31E-BB5B-C2534DFF064E}"/>
                </a:ext>
              </a:extLst>
            </p:cNvPr>
            <p:cNvSpPr/>
            <p:nvPr/>
          </p:nvSpPr>
          <p:spPr>
            <a:xfrm>
              <a:off x="3285659" y="1820582"/>
              <a:ext cx="887922" cy="394622"/>
            </a:xfrm>
            <a:custGeom>
              <a:avLst/>
              <a:gdLst/>
              <a:ahLst/>
              <a:cxnLst/>
              <a:rect l="l" t="t" r="r" b="b"/>
              <a:pathLst>
                <a:path w="10249" h="4555" extrusionOk="0">
                  <a:moveTo>
                    <a:pt x="5124" y="1"/>
                  </a:moveTo>
                  <a:cubicBezTo>
                    <a:pt x="688" y="7"/>
                    <a:pt x="1" y="2775"/>
                    <a:pt x="75" y="4554"/>
                  </a:cubicBezTo>
                  <a:cubicBezTo>
                    <a:pt x="429" y="3202"/>
                    <a:pt x="1200" y="2424"/>
                    <a:pt x="2187" y="2424"/>
                  </a:cubicBezTo>
                  <a:cubicBezTo>
                    <a:pt x="3249" y="2424"/>
                    <a:pt x="4056" y="3288"/>
                    <a:pt x="4714" y="4023"/>
                  </a:cubicBezTo>
                  <a:cubicBezTo>
                    <a:pt x="4851" y="4176"/>
                    <a:pt x="4991" y="4270"/>
                    <a:pt x="5124" y="4270"/>
                  </a:cubicBezTo>
                  <a:cubicBezTo>
                    <a:pt x="5258" y="4270"/>
                    <a:pt x="5398" y="4177"/>
                    <a:pt x="5535" y="4023"/>
                  </a:cubicBezTo>
                  <a:cubicBezTo>
                    <a:pt x="6192" y="3288"/>
                    <a:pt x="6998" y="2424"/>
                    <a:pt x="8062" y="2424"/>
                  </a:cubicBezTo>
                  <a:cubicBezTo>
                    <a:pt x="9049" y="2424"/>
                    <a:pt x="9820" y="3202"/>
                    <a:pt x="10174" y="4554"/>
                  </a:cubicBezTo>
                  <a:cubicBezTo>
                    <a:pt x="10248" y="2775"/>
                    <a:pt x="9561" y="7"/>
                    <a:pt x="5124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0" name="Google Shape;2079;p32">
              <a:extLst>
                <a:ext uri="{FF2B5EF4-FFF2-40B4-BE49-F238E27FC236}">
                  <a16:creationId xmlns:a16="http://schemas.microsoft.com/office/drawing/2014/main" id="{12525386-8819-22FA-D778-4CC7DA9F5F5C}"/>
                </a:ext>
              </a:extLst>
            </p:cNvPr>
            <p:cNvSpPr/>
            <p:nvPr/>
          </p:nvSpPr>
          <p:spPr>
            <a:xfrm>
              <a:off x="3877193" y="1831238"/>
              <a:ext cx="177602" cy="87068"/>
            </a:xfrm>
            <a:custGeom>
              <a:avLst/>
              <a:gdLst/>
              <a:ahLst/>
              <a:cxnLst/>
              <a:rect l="l" t="t" r="r" b="b"/>
              <a:pathLst>
                <a:path w="2050" h="1005" extrusionOk="0">
                  <a:moveTo>
                    <a:pt x="61" y="0"/>
                  </a:moveTo>
                  <a:cubicBezTo>
                    <a:pt x="35" y="0"/>
                    <a:pt x="13" y="17"/>
                    <a:pt x="6" y="42"/>
                  </a:cubicBezTo>
                  <a:cubicBezTo>
                    <a:pt x="1" y="71"/>
                    <a:pt x="19" y="99"/>
                    <a:pt x="48" y="106"/>
                  </a:cubicBezTo>
                  <a:cubicBezTo>
                    <a:pt x="814" y="278"/>
                    <a:pt x="1457" y="576"/>
                    <a:pt x="1957" y="992"/>
                  </a:cubicBezTo>
                  <a:cubicBezTo>
                    <a:pt x="1965" y="1002"/>
                    <a:pt x="1978" y="1005"/>
                    <a:pt x="1991" y="1005"/>
                  </a:cubicBezTo>
                  <a:cubicBezTo>
                    <a:pt x="2007" y="1005"/>
                    <a:pt x="2021" y="999"/>
                    <a:pt x="2032" y="983"/>
                  </a:cubicBezTo>
                  <a:cubicBezTo>
                    <a:pt x="2049" y="960"/>
                    <a:pt x="2048" y="927"/>
                    <a:pt x="2025" y="907"/>
                  </a:cubicBezTo>
                  <a:cubicBezTo>
                    <a:pt x="1513" y="482"/>
                    <a:pt x="854" y="176"/>
                    <a:pt x="71" y="1"/>
                  </a:cubicBezTo>
                  <a:cubicBezTo>
                    <a:pt x="67" y="0"/>
                    <a:pt x="64" y="0"/>
                    <a:pt x="6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1" name="Google Shape;2080;p32">
              <a:extLst>
                <a:ext uri="{FF2B5EF4-FFF2-40B4-BE49-F238E27FC236}">
                  <a16:creationId xmlns:a16="http://schemas.microsoft.com/office/drawing/2014/main" id="{098035AB-8D9E-A677-EE7E-C3EF041B8539}"/>
                </a:ext>
              </a:extLst>
            </p:cNvPr>
            <p:cNvSpPr/>
            <p:nvPr/>
          </p:nvSpPr>
          <p:spPr>
            <a:xfrm>
              <a:off x="3404087" y="1831411"/>
              <a:ext cx="178035" cy="86895"/>
            </a:xfrm>
            <a:custGeom>
              <a:avLst/>
              <a:gdLst/>
              <a:ahLst/>
              <a:cxnLst/>
              <a:rect l="l" t="t" r="r" b="b"/>
              <a:pathLst>
                <a:path w="2055" h="1003" extrusionOk="0">
                  <a:moveTo>
                    <a:pt x="1994" y="1"/>
                  </a:moveTo>
                  <a:cubicBezTo>
                    <a:pt x="1991" y="1"/>
                    <a:pt x="1987" y="1"/>
                    <a:pt x="1983" y="2"/>
                  </a:cubicBezTo>
                  <a:cubicBezTo>
                    <a:pt x="1201" y="174"/>
                    <a:pt x="543" y="480"/>
                    <a:pt x="27" y="908"/>
                  </a:cubicBezTo>
                  <a:cubicBezTo>
                    <a:pt x="4" y="927"/>
                    <a:pt x="0" y="960"/>
                    <a:pt x="20" y="983"/>
                  </a:cubicBezTo>
                  <a:cubicBezTo>
                    <a:pt x="30" y="995"/>
                    <a:pt x="44" y="1003"/>
                    <a:pt x="62" y="1003"/>
                  </a:cubicBezTo>
                  <a:cubicBezTo>
                    <a:pt x="73" y="1003"/>
                    <a:pt x="86" y="1000"/>
                    <a:pt x="94" y="993"/>
                  </a:cubicBezTo>
                  <a:cubicBezTo>
                    <a:pt x="598" y="574"/>
                    <a:pt x="1241" y="276"/>
                    <a:pt x="2006" y="107"/>
                  </a:cubicBezTo>
                  <a:cubicBezTo>
                    <a:pt x="2035" y="100"/>
                    <a:pt x="2055" y="72"/>
                    <a:pt x="2048" y="43"/>
                  </a:cubicBezTo>
                  <a:cubicBezTo>
                    <a:pt x="2041" y="17"/>
                    <a:pt x="2019" y="1"/>
                    <a:pt x="1994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2" name="Google Shape;2081;p32">
              <a:extLst>
                <a:ext uri="{FF2B5EF4-FFF2-40B4-BE49-F238E27FC236}">
                  <a16:creationId xmlns:a16="http://schemas.microsoft.com/office/drawing/2014/main" id="{C26CCC41-8D36-83BB-B1C1-E56D17572C40}"/>
                </a:ext>
              </a:extLst>
            </p:cNvPr>
            <p:cNvSpPr/>
            <p:nvPr/>
          </p:nvSpPr>
          <p:spPr>
            <a:xfrm>
              <a:off x="3487516" y="2566410"/>
              <a:ext cx="484030" cy="129433"/>
            </a:xfrm>
            <a:custGeom>
              <a:avLst/>
              <a:gdLst/>
              <a:ahLst/>
              <a:cxnLst/>
              <a:rect l="l" t="t" r="r" b="b"/>
              <a:pathLst>
                <a:path w="5587" h="1494" extrusionOk="0">
                  <a:moveTo>
                    <a:pt x="2794" y="0"/>
                  </a:moveTo>
                  <a:lnTo>
                    <a:pt x="2742" y="302"/>
                  </a:lnTo>
                  <a:cubicBezTo>
                    <a:pt x="2671" y="707"/>
                    <a:pt x="2448" y="1385"/>
                    <a:pt x="1740" y="1385"/>
                  </a:cubicBezTo>
                  <a:cubicBezTo>
                    <a:pt x="1719" y="1386"/>
                    <a:pt x="1697" y="1387"/>
                    <a:pt x="1675" y="1387"/>
                  </a:cubicBezTo>
                  <a:cubicBezTo>
                    <a:pt x="1159" y="1387"/>
                    <a:pt x="520" y="1065"/>
                    <a:pt x="101" y="586"/>
                  </a:cubicBezTo>
                  <a:cubicBezTo>
                    <a:pt x="90" y="573"/>
                    <a:pt x="75" y="567"/>
                    <a:pt x="60" y="567"/>
                  </a:cubicBezTo>
                  <a:cubicBezTo>
                    <a:pt x="48" y="567"/>
                    <a:pt x="36" y="571"/>
                    <a:pt x="27" y="580"/>
                  </a:cubicBezTo>
                  <a:cubicBezTo>
                    <a:pt x="2" y="600"/>
                    <a:pt x="1" y="634"/>
                    <a:pt x="21" y="656"/>
                  </a:cubicBezTo>
                  <a:cubicBezTo>
                    <a:pt x="466" y="1164"/>
                    <a:pt x="1120" y="1494"/>
                    <a:pt x="1670" y="1494"/>
                  </a:cubicBezTo>
                  <a:cubicBezTo>
                    <a:pt x="1694" y="1494"/>
                    <a:pt x="1719" y="1492"/>
                    <a:pt x="1741" y="1491"/>
                  </a:cubicBezTo>
                  <a:cubicBezTo>
                    <a:pt x="2251" y="1491"/>
                    <a:pt x="2627" y="1154"/>
                    <a:pt x="2794" y="554"/>
                  </a:cubicBezTo>
                  <a:cubicBezTo>
                    <a:pt x="2962" y="1154"/>
                    <a:pt x="3336" y="1491"/>
                    <a:pt x="3843" y="1491"/>
                  </a:cubicBezTo>
                  <a:cubicBezTo>
                    <a:pt x="3868" y="1492"/>
                    <a:pt x="3893" y="1493"/>
                    <a:pt x="3918" y="1493"/>
                  </a:cubicBezTo>
                  <a:cubicBezTo>
                    <a:pt x="4471" y="1493"/>
                    <a:pt x="5124" y="1164"/>
                    <a:pt x="5568" y="656"/>
                  </a:cubicBezTo>
                  <a:cubicBezTo>
                    <a:pt x="5587" y="634"/>
                    <a:pt x="5584" y="600"/>
                    <a:pt x="5562" y="580"/>
                  </a:cubicBezTo>
                  <a:cubicBezTo>
                    <a:pt x="5553" y="572"/>
                    <a:pt x="5541" y="568"/>
                    <a:pt x="5528" y="568"/>
                  </a:cubicBezTo>
                  <a:cubicBezTo>
                    <a:pt x="5513" y="568"/>
                    <a:pt x="5498" y="574"/>
                    <a:pt x="5488" y="586"/>
                  </a:cubicBezTo>
                  <a:cubicBezTo>
                    <a:pt x="5067" y="1064"/>
                    <a:pt x="4432" y="1387"/>
                    <a:pt x="3914" y="1387"/>
                  </a:cubicBezTo>
                  <a:cubicBezTo>
                    <a:pt x="3891" y="1387"/>
                    <a:pt x="3868" y="1387"/>
                    <a:pt x="3846" y="1385"/>
                  </a:cubicBezTo>
                  <a:cubicBezTo>
                    <a:pt x="3138" y="1385"/>
                    <a:pt x="2915" y="707"/>
                    <a:pt x="2847" y="302"/>
                  </a:cubicBezTo>
                  <a:lnTo>
                    <a:pt x="2794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3" name="Google Shape;2082;p32">
              <a:extLst>
                <a:ext uri="{FF2B5EF4-FFF2-40B4-BE49-F238E27FC236}">
                  <a16:creationId xmlns:a16="http://schemas.microsoft.com/office/drawing/2014/main" id="{83024EE9-1E23-7FA6-DAB1-B90649DE2662}"/>
                </a:ext>
              </a:extLst>
            </p:cNvPr>
            <p:cNvSpPr/>
            <p:nvPr/>
          </p:nvSpPr>
          <p:spPr>
            <a:xfrm>
              <a:off x="3635139" y="2447809"/>
              <a:ext cx="188951" cy="136450"/>
            </a:xfrm>
            <a:custGeom>
              <a:avLst/>
              <a:gdLst/>
              <a:ahLst/>
              <a:cxnLst/>
              <a:rect l="l" t="t" r="r" b="b"/>
              <a:pathLst>
                <a:path w="2181" h="1575" extrusionOk="0">
                  <a:moveTo>
                    <a:pt x="1090" y="0"/>
                  </a:moveTo>
                  <a:cubicBezTo>
                    <a:pt x="707" y="0"/>
                    <a:pt x="150" y="24"/>
                    <a:pt x="55" y="311"/>
                  </a:cubicBezTo>
                  <a:cubicBezTo>
                    <a:pt x="0" y="478"/>
                    <a:pt x="86" y="653"/>
                    <a:pt x="166" y="772"/>
                  </a:cubicBezTo>
                  <a:cubicBezTo>
                    <a:pt x="373" y="1089"/>
                    <a:pt x="857" y="1575"/>
                    <a:pt x="1093" y="1575"/>
                  </a:cubicBezTo>
                  <a:cubicBezTo>
                    <a:pt x="1327" y="1575"/>
                    <a:pt x="1811" y="1089"/>
                    <a:pt x="2018" y="772"/>
                  </a:cubicBezTo>
                  <a:cubicBezTo>
                    <a:pt x="2095" y="653"/>
                    <a:pt x="2181" y="478"/>
                    <a:pt x="2125" y="311"/>
                  </a:cubicBezTo>
                  <a:cubicBezTo>
                    <a:pt x="2031" y="21"/>
                    <a:pt x="1474" y="0"/>
                    <a:pt x="109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4" name="Google Shape;2083;p32">
              <a:extLst>
                <a:ext uri="{FF2B5EF4-FFF2-40B4-BE49-F238E27FC236}">
                  <a16:creationId xmlns:a16="http://schemas.microsoft.com/office/drawing/2014/main" id="{304A5D3F-FA8D-E3B4-B032-CFDFA5EE61AF}"/>
                </a:ext>
              </a:extLst>
            </p:cNvPr>
            <p:cNvSpPr/>
            <p:nvPr/>
          </p:nvSpPr>
          <p:spPr>
            <a:xfrm>
              <a:off x="3581080" y="2593353"/>
              <a:ext cx="296985" cy="181674"/>
            </a:xfrm>
            <a:custGeom>
              <a:avLst/>
              <a:gdLst/>
              <a:ahLst/>
              <a:cxnLst/>
              <a:rect l="l" t="t" r="r" b="b"/>
              <a:pathLst>
                <a:path w="3428" h="2097" extrusionOk="0">
                  <a:moveTo>
                    <a:pt x="1714" y="1"/>
                  </a:moveTo>
                  <a:cubicBezTo>
                    <a:pt x="1604" y="640"/>
                    <a:pt x="1274" y="1129"/>
                    <a:pt x="663" y="1129"/>
                  </a:cubicBezTo>
                  <a:cubicBezTo>
                    <a:pt x="642" y="1130"/>
                    <a:pt x="621" y="1130"/>
                    <a:pt x="600" y="1130"/>
                  </a:cubicBezTo>
                  <a:cubicBezTo>
                    <a:pt x="406" y="1130"/>
                    <a:pt x="203" y="1089"/>
                    <a:pt x="0" y="1011"/>
                  </a:cubicBezTo>
                  <a:lnTo>
                    <a:pt x="0" y="1011"/>
                  </a:lnTo>
                  <a:cubicBezTo>
                    <a:pt x="317" y="1654"/>
                    <a:pt x="967" y="2097"/>
                    <a:pt x="1714" y="2097"/>
                  </a:cubicBezTo>
                  <a:cubicBezTo>
                    <a:pt x="2462" y="2097"/>
                    <a:pt x="3112" y="1657"/>
                    <a:pt x="3427" y="1011"/>
                  </a:cubicBezTo>
                  <a:lnTo>
                    <a:pt x="3427" y="1011"/>
                  </a:lnTo>
                  <a:cubicBezTo>
                    <a:pt x="3226" y="1089"/>
                    <a:pt x="3022" y="1130"/>
                    <a:pt x="2829" y="1130"/>
                  </a:cubicBezTo>
                  <a:cubicBezTo>
                    <a:pt x="2808" y="1130"/>
                    <a:pt x="2787" y="1130"/>
                    <a:pt x="2766" y="1129"/>
                  </a:cubicBezTo>
                  <a:cubicBezTo>
                    <a:pt x="2155" y="1129"/>
                    <a:pt x="1825" y="639"/>
                    <a:pt x="1714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5" name="Google Shape;2084;p32">
              <a:extLst>
                <a:ext uri="{FF2B5EF4-FFF2-40B4-BE49-F238E27FC236}">
                  <a16:creationId xmlns:a16="http://schemas.microsoft.com/office/drawing/2014/main" id="{DD291512-36B6-9EAF-6736-68E04DE85AEE}"/>
                </a:ext>
              </a:extLst>
            </p:cNvPr>
            <p:cNvSpPr/>
            <p:nvPr/>
          </p:nvSpPr>
          <p:spPr>
            <a:xfrm>
              <a:off x="3611835" y="2704764"/>
              <a:ext cx="235561" cy="213035"/>
            </a:xfrm>
            <a:custGeom>
              <a:avLst/>
              <a:gdLst/>
              <a:ahLst/>
              <a:cxnLst/>
              <a:rect l="l" t="t" r="r" b="b"/>
              <a:pathLst>
                <a:path w="2719" h="2459" extrusionOk="0">
                  <a:moveTo>
                    <a:pt x="322" y="1"/>
                  </a:moveTo>
                  <a:cubicBezTo>
                    <a:pt x="122" y="1"/>
                    <a:pt x="1" y="95"/>
                    <a:pt x="1" y="437"/>
                  </a:cubicBezTo>
                  <a:cubicBezTo>
                    <a:pt x="1" y="1620"/>
                    <a:pt x="278" y="2458"/>
                    <a:pt x="1359" y="2458"/>
                  </a:cubicBezTo>
                  <a:cubicBezTo>
                    <a:pt x="2440" y="2458"/>
                    <a:pt x="2718" y="1622"/>
                    <a:pt x="2718" y="437"/>
                  </a:cubicBezTo>
                  <a:cubicBezTo>
                    <a:pt x="2718" y="95"/>
                    <a:pt x="2597" y="1"/>
                    <a:pt x="2397" y="1"/>
                  </a:cubicBezTo>
                  <a:cubicBezTo>
                    <a:pt x="2148" y="1"/>
                    <a:pt x="1776" y="147"/>
                    <a:pt x="1359" y="147"/>
                  </a:cubicBezTo>
                  <a:cubicBezTo>
                    <a:pt x="943" y="147"/>
                    <a:pt x="571" y="1"/>
                    <a:pt x="322" y="1"/>
                  </a:cubicBezTo>
                  <a:close/>
                </a:path>
              </a:pathLst>
            </a:custGeom>
            <a:solidFill>
              <a:srgbClr val="A20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6" name="Google Shape;2085;p32">
              <a:extLst>
                <a:ext uri="{FF2B5EF4-FFF2-40B4-BE49-F238E27FC236}">
                  <a16:creationId xmlns:a16="http://schemas.microsoft.com/office/drawing/2014/main" id="{3DCF5A25-6DB6-BAA3-327D-11B85C97B2C2}"/>
                </a:ext>
              </a:extLst>
            </p:cNvPr>
            <p:cNvSpPr/>
            <p:nvPr/>
          </p:nvSpPr>
          <p:spPr>
            <a:xfrm>
              <a:off x="3723852" y="2732487"/>
              <a:ext cx="11696" cy="176649"/>
            </a:xfrm>
            <a:custGeom>
              <a:avLst/>
              <a:gdLst/>
              <a:ahLst/>
              <a:cxnLst/>
              <a:rect l="l" t="t" r="r" b="b"/>
              <a:pathLst>
                <a:path w="135" h="2039" extrusionOk="0">
                  <a:moveTo>
                    <a:pt x="66" y="1"/>
                  </a:moveTo>
                  <a:cubicBezTo>
                    <a:pt x="30" y="1"/>
                    <a:pt x="0" y="31"/>
                    <a:pt x="0" y="67"/>
                  </a:cubicBezTo>
                  <a:lnTo>
                    <a:pt x="0" y="1973"/>
                  </a:lnTo>
                  <a:cubicBezTo>
                    <a:pt x="0" y="2008"/>
                    <a:pt x="30" y="2038"/>
                    <a:pt x="66" y="2038"/>
                  </a:cubicBezTo>
                  <a:cubicBezTo>
                    <a:pt x="104" y="2038"/>
                    <a:pt x="134" y="2010"/>
                    <a:pt x="133" y="1973"/>
                  </a:cubicBezTo>
                  <a:lnTo>
                    <a:pt x="133" y="67"/>
                  </a:lnTo>
                  <a:cubicBezTo>
                    <a:pt x="133" y="31"/>
                    <a:pt x="10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7" name="Google Shape;2086;p32">
              <a:extLst>
                <a:ext uri="{FF2B5EF4-FFF2-40B4-BE49-F238E27FC236}">
                  <a16:creationId xmlns:a16="http://schemas.microsoft.com/office/drawing/2014/main" id="{0F8AD4B0-4F5C-E780-05C4-6D5C042B34EB}"/>
                </a:ext>
              </a:extLst>
            </p:cNvPr>
            <p:cNvSpPr/>
            <p:nvPr/>
          </p:nvSpPr>
          <p:spPr>
            <a:xfrm>
              <a:off x="3408159" y="2201596"/>
              <a:ext cx="173010" cy="145633"/>
            </a:xfrm>
            <a:custGeom>
              <a:avLst/>
              <a:gdLst/>
              <a:ahLst/>
              <a:cxnLst/>
              <a:rect l="l" t="t" r="r" b="b"/>
              <a:pathLst>
                <a:path w="1997" h="1681" extrusionOk="0">
                  <a:moveTo>
                    <a:pt x="920" y="0"/>
                  </a:moveTo>
                  <a:cubicBezTo>
                    <a:pt x="413" y="0"/>
                    <a:pt x="11" y="329"/>
                    <a:pt x="7" y="765"/>
                  </a:cubicBezTo>
                  <a:cubicBezTo>
                    <a:pt x="0" y="1227"/>
                    <a:pt x="440" y="1635"/>
                    <a:pt x="988" y="1677"/>
                  </a:cubicBezTo>
                  <a:cubicBezTo>
                    <a:pt x="1019" y="1679"/>
                    <a:pt x="1048" y="1680"/>
                    <a:pt x="1078" y="1680"/>
                  </a:cubicBezTo>
                  <a:cubicBezTo>
                    <a:pt x="1585" y="1680"/>
                    <a:pt x="1987" y="1352"/>
                    <a:pt x="1992" y="914"/>
                  </a:cubicBezTo>
                  <a:cubicBezTo>
                    <a:pt x="1996" y="452"/>
                    <a:pt x="1557" y="43"/>
                    <a:pt x="1010" y="3"/>
                  </a:cubicBezTo>
                  <a:cubicBezTo>
                    <a:pt x="979" y="1"/>
                    <a:pt x="950" y="0"/>
                    <a:pt x="92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8" name="Google Shape;2087;p32">
              <a:extLst>
                <a:ext uri="{FF2B5EF4-FFF2-40B4-BE49-F238E27FC236}">
                  <a16:creationId xmlns:a16="http://schemas.microsoft.com/office/drawing/2014/main" id="{FE76BE14-9191-124B-2367-DC8771EA2FA8}"/>
                </a:ext>
              </a:extLst>
            </p:cNvPr>
            <p:cNvSpPr/>
            <p:nvPr/>
          </p:nvSpPr>
          <p:spPr>
            <a:xfrm>
              <a:off x="3481278" y="2225334"/>
              <a:ext cx="61164" cy="48689"/>
            </a:xfrm>
            <a:custGeom>
              <a:avLst/>
              <a:gdLst/>
              <a:ahLst/>
              <a:cxnLst/>
              <a:rect l="l" t="t" r="r" b="b"/>
              <a:pathLst>
                <a:path w="706" h="562" extrusionOk="0">
                  <a:moveTo>
                    <a:pt x="254" y="1"/>
                  </a:moveTo>
                  <a:cubicBezTo>
                    <a:pt x="186" y="1"/>
                    <a:pt x="126" y="23"/>
                    <a:pt x="87" y="68"/>
                  </a:cubicBezTo>
                  <a:cubicBezTo>
                    <a:pt x="0" y="168"/>
                    <a:pt x="49" y="345"/>
                    <a:pt x="194" y="462"/>
                  </a:cubicBezTo>
                  <a:cubicBezTo>
                    <a:pt x="275" y="527"/>
                    <a:pt x="369" y="561"/>
                    <a:pt x="452" y="561"/>
                  </a:cubicBezTo>
                  <a:cubicBezTo>
                    <a:pt x="518" y="561"/>
                    <a:pt x="578" y="539"/>
                    <a:pt x="617" y="493"/>
                  </a:cubicBezTo>
                  <a:cubicBezTo>
                    <a:pt x="705" y="392"/>
                    <a:pt x="657" y="216"/>
                    <a:pt x="510" y="98"/>
                  </a:cubicBezTo>
                  <a:cubicBezTo>
                    <a:pt x="430" y="34"/>
                    <a:pt x="336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9" name="Google Shape;2088;p32">
              <a:extLst>
                <a:ext uri="{FF2B5EF4-FFF2-40B4-BE49-F238E27FC236}">
                  <a16:creationId xmlns:a16="http://schemas.microsoft.com/office/drawing/2014/main" id="{7A0CC1F0-6F04-4361-D10F-24D516759BAC}"/>
                </a:ext>
              </a:extLst>
            </p:cNvPr>
            <p:cNvSpPr/>
            <p:nvPr/>
          </p:nvSpPr>
          <p:spPr>
            <a:xfrm>
              <a:off x="3877973" y="2201596"/>
              <a:ext cx="173097" cy="145633"/>
            </a:xfrm>
            <a:custGeom>
              <a:avLst/>
              <a:gdLst/>
              <a:ahLst/>
              <a:cxnLst/>
              <a:rect l="l" t="t" r="r" b="b"/>
              <a:pathLst>
                <a:path w="1998" h="1681" extrusionOk="0">
                  <a:moveTo>
                    <a:pt x="1078" y="0"/>
                  </a:moveTo>
                  <a:cubicBezTo>
                    <a:pt x="1048" y="0"/>
                    <a:pt x="1018" y="1"/>
                    <a:pt x="988" y="3"/>
                  </a:cubicBezTo>
                  <a:cubicBezTo>
                    <a:pt x="441" y="43"/>
                    <a:pt x="0" y="452"/>
                    <a:pt x="6" y="914"/>
                  </a:cubicBezTo>
                  <a:cubicBezTo>
                    <a:pt x="11" y="1352"/>
                    <a:pt x="413" y="1680"/>
                    <a:pt x="920" y="1680"/>
                  </a:cubicBezTo>
                  <a:cubicBezTo>
                    <a:pt x="949" y="1680"/>
                    <a:pt x="979" y="1679"/>
                    <a:pt x="1010" y="1677"/>
                  </a:cubicBezTo>
                  <a:cubicBezTo>
                    <a:pt x="1556" y="1635"/>
                    <a:pt x="1998" y="1227"/>
                    <a:pt x="1991" y="765"/>
                  </a:cubicBezTo>
                  <a:cubicBezTo>
                    <a:pt x="1985" y="329"/>
                    <a:pt x="1583" y="0"/>
                    <a:pt x="1078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0" name="Google Shape;2089;p32">
              <a:extLst>
                <a:ext uri="{FF2B5EF4-FFF2-40B4-BE49-F238E27FC236}">
                  <a16:creationId xmlns:a16="http://schemas.microsoft.com/office/drawing/2014/main" id="{0A012C5C-C309-FD6C-1293-F64134321C06}"/>
                </a:ext>
              </a:extLst>
            </p:cNvPr>
            <p:cNvSpPr/>
            <p:nvPr/>
          </p:nvSpPr>
          <p:spPr>
            <a:xfrm>
              <a:off x="3968245" y="2225334"/>
              <a:ext cx="61164" cy="48689"/>
            </a:xfrm>
            <a:custGeom>
              <a:avLst/>
              <a:gdLst/>
              <a:ahLst/>
              <a:cxnLst/>
              <a:rect l="l" t="t" r="r" b="b"/>
              <a:pathLst>
                <a:path w="706" h="562" extrusionOk="0">
                  <a:moveTo>
                    <a:pt x="256" y="1"/>
                  </a:moveTo>
                  <a:cubicBezTo>
                    <a:pt x="189" y="1"/>
                    <a:pt x="128" y="23"/>
                    <a:pt x="89" y="68"/>
                  </a:cubicBezTo>
                  <a:cubicBezTo>
                    <a:pt x="0" y="168"/>
                    <a:pt x="49" y="345"/>
                    <a:pt x="196" y="462"/>
                  </a:cubicBezTo>
                  <a:cubicBezTo>
                    <a:pt x="276" y="527"/>
                    <a:pt x="370" y="561"/>
                    <a:pt x="453" y="561"/>
                  </a:cubicBezTo>
                  <a:cubicBezTo>
                    <a:pt x="520" y="561"/>
                    <a:pt x="580" y="539"/>
                    <a:pt x="619" y="493"/>
                  </a:cubicBezTo>
                  <a:cubicBezTo>
                    <a:pt x="706" y="392"/>
                    <a:pt x="657" y="216"/>
                    <a:pt x="512" y="98"/>
                  </a:cubicBezTo>
                  <a:cubicBezTo>
                    <a:pt x="432" y="34"/>
                    <a:pt x="339" y="1"/>
                    <a:pt x="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51" name="Google Shape;2090;p32">
            <a:extLst>
              <a:ext uri="{FF2B5EF4-FFF2-40B4-BE49-F238E27FC236}">
                <a16:creationId xmlns:a16="http://schemas.microsoft.com/office/drawing/2014/main" id="{273CE544-81B6-90B3-2526-1DEFD0A1E0AF}"/>
              </a:ext>
            </a:extLst>
          </p:cNvPr>
          <p:cNvGrpSpPr/>
          <p:nvPr/>
        </p:nvGrpSpPr>
        <p:grpSpPr>
          <a:xfrm>
            <a:off x="5451434" y="3661648"/>
            <a:ext cx="2268844" cy="1506830"/>
            <a:chOff x="1349975" y="666050"/>
            <a:chExt cx="6264064" cy="4160215"/>
          </a:xfrm>
        </p:grpSpPr>
        <p:sp>
          <p:nvSpPr>
            <p:cNvPr id="1352" name="Google Shape;2091;p32">
              <a:extLst>
                <a:ext uri="{FF2B5EF4-FFF2-40B4-BE49-F238E27FC236}">
                  <a16:creationId xmlns:a16="http://schemas.microsoft.com/office/drawing/2014/main" id="{23C9A0E9-F0C3-707D-3BD6-EBF5B89CCD39}"/>
                </a:ext>
              </a:extLst>
            </p:cNvPr>
            <p:cNvSpPr/>
            <p:nvPr/>
          </p:nvSpPr>
          <p:spPr>
            <a:xfrm>
              <a:off x="6102837" y="2561860"/>
              <a:ext cx="1511202" cy="1369353"/>
            </a:xfrm>
            <a:custGeom>
              <a:avLst/>
              <a:gdLst/>
              <a:ahLst/>
              <a:cxnLst/>
              <a:rect l="l" t="t" r="r" b="b"/>
              <a:pathLst>
                <a:path w="11508" h="10428" extrusionOk="0">
                  <a:moveTo>
                    <a:pt x="2810" y="0"/>
                  </a:moveTo>
                  <a:cubicBezTo>
                    <a:pt x="2124" y="0"/>
                    <a:pt x="1291" y="346"/>
                    <a:pt x="790" y="1055"/>
                  </a:cubicBezTo>
                  <a:cubicBezTo>
                    <a:pt x="0" y="2172"/>
                    <a:pt x="240" y="2967"/>
                    <a:pt x="306" y="4003"/>
                  </a:cubicBezTo>
                  <a:cubicBezTo>
                    <a:pt x="383" y="5197"/>
                    <a:pt x="614" y="6405"/>
                    <a:pt x="1104" y="7493"/>
                  </a:cubicBezTo>
                  <a:cubicBezTo>
                    <a:pt x="1258" y="7837"/>
                    <a:pt x="1441" y="8168"/>
                    <a:pt x="1655" y="8478"/>
                  </a:cubicBezTo>
                  <a:cubicBezTo>
                    <a:pt x="2421" y="9580"/>
                    <a:pt x="3714" y="9713"/>
                    <a:pt x="5026" y="9713"/>
                  </a:cubicBezTo>
                  <a:cubicBezTo>
                    <a:pt x="5443" y="9713"/>
                    <a:pt x="5863" y="9699"/>
                    <a:pt x="6268" y="9699"/>
                  </a:cubicBezTo>
                  <a:cubicBezTo>
                    <a:pt x="6730" y="9699"/>
                    <a:pt x="7173" y="9717"/>
                    <a:pt x="7573" y="9792"/>
                  </a:cubicBezTo>
                  <a:cubicBezTo>
                    <a:pt x="8222" y="9913"/>
                    <a:pt x="9196" y="10427"/>
                    <a:pt x="9994" y="10427"/>
                  </a:cubicBezTo>
                  <a:cubicBezTo>
                    <a:pt x="10440" y="10427"/>
                    <a:pt x="10830" y="10267"/>
                    <a:pt x="11079" y="9789"/>
                  </a:cubicBezTo>
                  <a:cubicBezTo>
                    <a:pt x="11507" y="8967"/>
                    <a:pt x="10903" y="8157"/>
                    <a:pt x="10225" y="7761"/>
                  </a:cubicBezTo>
                  <a:cubicBezTo>
                    <a:pt x="9480" y="7327"/>
                    <a:pt x="8546" y="6953"/>
                    <a:pt x="7723" y="6776"/>
                  </a:cubicBezTo>
                  <a:cubicBezTo>
                    <a:pt x="6667" y="6551"/>
                    <a:pt x="5226" y="6608"/>
                    <a:pt x="4604" y="6274"/>
                  </a:cubicBezTo>
                  <a:cubicBezTo>
                    <a:pt x="4271" y="5268"/>
                    <a:pt x="4398" y="4125"/>
                    <a:pt x="4428" y="3078"/>
                  </a:cubicBezTo>
                  <a:cubicBezTo>
                    <a:pt x="4459" y="2034"/>
                    <a:pt x="4192" y="578"/>
                    <a:pt x="3571" y="190"/>
                  </a:cubicBezTo>
                  <a:cubicBezTo>
                    <a:pt x="3370" y="64"/>
                    <a:pt x="3103" y="0"/>
                    <a:pt x="2810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3" name="Google Shape;2092;p32">
              <a:extLst>
                <a:ext uri="{FF2B5EF4-FFF2-40B4-BE49-F238E27FC236}">
                  <a16:creationId xmlns:a16="http://schemas.microsoft.com/office/drawing/2014/main" id="{6A3A91B9-5F80-541F-04A0-D153F1A3B5AB}"/>
                </a:ext>
              </a:extLst>
            </p:cNvPr>
            <p:cNvSpPr/>
            <p:nvPr/>
          </p:nvSpPr>
          <p:spPr>
            <a:xfrm>
              <a:off x="7303593" y="3678966"/>
              <a:ext cx="140904" cy="259084"/>
            </a:xfrm>
            <a:custGeom>
              <a:avLst/>
              <a:gdLst/>
              <a:ahLst/>
              <a:cxnLst/>
              <a:rect l="l" t="t" r="r" b="b"/>
              <a:pathLst>
                <a:path w="1073" h="1973" extrusionOk="0">
                  <a:moveTo>
                    <a:pt x="62" y="1"/>
                  </a:moveTo>
                  <a:cubicBezTo>
                    <a:pt x="40" y="1"/>
                    <a:pt x="19" y="14"/>
                    <a:pt x="10" y="35"/>
                  </a:cubicBezTo>
                  <a:cubicBezTo>
                    <a:pt x="0" y="63"/>
                    <a:pt x="14" y="94"/>
                    <a:pt x="41" y="105"/>
                  </a:cubicBezTo>
                  <a:cubicBezTo>
                    <a:pt x="49" y="108"/>
                    <a:pt x="694" y="374"/>
                    <a:pt x="824" y="828"/>
                  </a:cubicBezTo>
                  <a:cubicBezTo>
                    <a:pt x="962" y="1300"/>
                    <a:pt x="778" y="1900"/>
                    <a:pt x="777" y="1906"/>
                  </a:cubicBezTo>
                  <a:cubicBezTo>
                    <a:pt x="770" y="1932"/>
                    <a:pt x="784" y="1963"/>
                    <a:pt x="812" y="1972"/>
                  </a:cubicBezTo>
                  <a:cubicBezTo>
                    <a:pt x="817" y="1973"/>
                    <a:pt x="822" y="1973"/>
                    <a:pt x="828" y="1973"/>
                  </a:cubicBezTo>
                  <a:cubicBezTo>
                    <a:pt x="851" y="1973"/>
                    <a:pt x="872" y="1959"/>
                    <a:pt x="877" y="1934"/>
                  </a:cubicBezTo>
                  <a:cubicBezTo>
                    <a:pt x="885" y="1909"/>
                    <a:pt x="1072" y="1300"/>
                    <a:pt x="927" y="795"/>
                  </a:cubicBezTo>
                  <a:cubicBezTo>
                    <a:pt x="780" y="292"/>
                    <a:pt x="109" y="15"/>
                    <a:pt x="80" y="4"/>
                  </a:cubicBezTo>
                  <a:cubicBezTo>
                    <a:pt x="74" y="2"/>
                    <a:pt x="68" y="1"/>
                    <a:pt x="62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4" name="Google Shape;2093;p32">
              <a:extLst>
                <a:ext uri="{FF2B5EF4-FFF2-40B4-BE49-F238E27FC236}">
                  <a16:creationId xmlns:a16="http://schemas.microsoft.com/office/drawing/2014/main" id="{F6515E3B-8DBB-2EB8-0CB9-9CD8482BB1C3}"/>
                </a:ext>
              </a:extLst>
            </p:cNvPr>
            <p:cNvSpPr/>
            <p:nvPr/>
          </p:nvSpPr>
          <p:spPr>
            <a:xfrm>
              <a:off x="7423485" y="3622369"/>
              <a:ext cx="136176" cy="255539"/>
            </a:xfrm>
            <a:custGeom>
              <a:avLst/>
              <a:gdLst/>
              <a:ahLst/>
              <a:cxnLst/>
              <a:rect l="l" t="t" r="r" b="b"/>
              <a:pathLst>
                <a:path w="1037" h="1946" extrusionOk="0">
                  <a:moveTo>
                    <a:pt x="61" y="0"/>
                  </a:moveTo>
                  <a:cubicBezTo>
                    <a:pt x="40" y="0"/>
                    <a:pt x="20" y="12"/>
                    <a:pt x="11" y="32"/>
                  </a:cubicBezTo>
                  <a:cubicBezTo>
                    <a:pt x="1" y="60"/>
                    <a:pt x="14" y="91"/>
                    <a:pt x="39" y="102"/>
                  </a:cubicBezTo>
                  <a:cubicBezTo>
                    <a:pt x="45" y="105"/>
                    <a:pt x="673" y="375"/>
                    <a:pt x="823" y="826"/>
                  </a:cubicBezTo>
                  <a:cubicBezTo>
                    <a:pt x="915" y="1098"/>
                    <a:pt x="928" y="1464"/>
                    <a:pt x="859" y="1886"/>
                  </a:cubicBezTo>
                  <a:cubicBezTo>
                    <a:pt x="856" y="1914"/>
                    <a:pt x="875" y="1940"/>
                    <a:pt x="903" y="1946"/>
                  </a:cubicBezTo>
                  <a:lnTo>
                    <a:pt x="913" y="1946"/>
                  </a:lnTo>
                  <a:cubicBezTo>
                    <a:pt x="939" y="1946"/>
                    <a:pt x="960" y="1926"/>
                    <a:pt x="965" y="1901"/>
                  </a:cubicBezTo>
                  <a:cubicBezTo>
                    <a:pt x="1036" y="1464"/>
                    <a:pt x="1022" y="1080"/>
                    <a:pt x="925" y="793"/>
                  </a:cubicBezTo>
                  <a:cubicBezTo>
                    <a:pt x="759" y="297"/>
                    <a:pt x="108" y="17"/>
                    <a:pt x="81" y="4"/>
                  </a:cubicBezTo>
                  <a:cubicBezTo>
                    <a:pt x="74" y="1"/>
                    <a:pt x="67" y="0"/>
                    <a:pt x="6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5" name="Google Shape;2094;p32">
              <a:extLst>
                <a:ext uri="{FF2B5EF4-FFF2-40B4-BE49-F238E27FC236}">
                  <a16:creationId xmlns:a16="http://schemas.microsoft.com/office/drawing/2014/main" id="{FFA4E3B7-CB49-9A61-5271-B023D576ADBE}"/>
                </a:ext>
              </a:extLst>
            </p:cNvPr>
            <p:cNvSpPr/>
            <p:nvPr/>
          </p:nvSpPr>
          <p:spPr>
            <a:xfrm>
              <a:off x="6143151" y="3027507"/>
              <a:ext cx="501502" cy="771607"/>
            </a:xfrm>
            <a:custGeom>
              <a:avLst/>
              <a:gdLst/>
              <a:ahLst/>
              <a:cxnLst/>
              <a:rect l="l" t="t" r="r" b="b"/>
              <a:pathLst>
                <a:path w="3819" h="5876" extrusionOk="0">
                  <a:moveTo>
                    <a:pt x="3081" y="1"/>
                  </a:moveTo>
                  <a:lnTo>
                    <a:pt x="0" y="457"/>
                  </a:lnTo>
                  <a:cubicBezTo>
                    <a:pt x="77" y="1651"/>
                    <a:pt x="309" y="2860"/>
                    <a:pt x="798" y="3947"/>
                  </a:cubicBezTo>
                  <a:cubicBezTo>
                    <a:pt x="955" y="4291"/>
                    <a:pt x="1137" y="4624"/>
                    <a:pt x="1351" y="4932"/>
                  </a:cubicBezTo>
                  <a:cubicBezTo>
                    <a:pt x="1677" y="5402"/>
                    <a:pt x="2098" y="5695"/>
                    <a:pt x="2575" y="5876"/>
                  </a:cubicBezTo>
                  <a:cubicBezTo>
                    <a:pt x="3818" y="3696"/>
                    <a:pt x="3243" y="1043"/>
                    <a:pt x="308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6" name="Google Shape;2095;p32">
              <a:extLst>
                <a:ext uri="{FF2B5EF4-FFF2-40B4-BE49-F238E27FC236}">
                  <a16:creationId xmlns:a16="http://schemas.microsoft.com/office/drawing/2014/main" id="{FD80AB77-02A8-2C40-7D8A-9500725AB5DE}"/>
                </a:ext>
              </a:extLst>
            </p:cNvPr>
            <p:cNvSpPr/>
            <p:nvPr/>
          </p:nvSpPr>
          <p:spPr>
            <a:xfrm>
              <a:off x="1349975" y="1015876"/>
              <a:ext cx="1545082" cy="2497217"/>
            </a:xfrm>
            <a:custGeom>
              <a:avLst/>
              <a:gdLst/>
              <a:ahLst/>
              <a:cxnLst/>
              <a:rect l="l" t="t" r="r" b="b"/>
              <a:pathLst>
                <a:path w="11766" h="19017" extrusionOk="0">
                  <a:moveTo>
                    <a:pt x="8362" y="0"/>
                  </a:moveTo>
                  <a:cubicBezTo>
                    <a:pt x="8201" y="0"/>
                    <a:pt x="8038" y="39"/>
                    <a:pt x="7888" y="122"/>
                  </a:cubicBezTo>
                  <a:cubicBezTo>
                    <a:pt x="5912" y="1210"/>
                    <a:pt x="4197" y="2778"/>
                    <a:pt x="2937" y="4667"/>
                  </a:cubicBezTo>
                  <a:cubicBezTo>
                    <a:pt x="1034" y="7518"/>
                    <a:pt x="0" y="11364"/>
                    <a:pt x="1275" y="14677"/>
                  </a:cubicBezTo>
                  <a:cubicBezTo>
                    <a:pt x="2226" y="17160"/>
                    <a:pt x="4501" y="18682"/>
                    <a:pt x="7100" y="18973"/>
                  </a:cubicBezTo>
                  <a:cubicBezTo>
                    <a:pt x="7325" y="18998"/>
                    <a:pt x="7699" y="19016"/>
                    <a:pt x="8135" y="19016"/>
                  </a:cubicBezTo>
                  <a:cubicBezTo>
                    <a:pt x="9199" y="19016"/>
                    <a:pt x="10631" y="18909"/>
                    <a:pt x="11163" y="18538"/>
                  </a:cubicBezTo>
                  <a:cubicBezTo>
                    <a:pt x="11576" y="18248"/>
                    <a:pt x="11766" y="17718"/>
                    <a:pt x="11661" y="17221"/>
                  </a:cubicBezTo>
                  <a:cubicBezTo>
                    <a:pt x="11529" y="16605"/>
                    <a:pt x="10985" y="16181"/>
                    <a:pt x="10378" y="16181"/>
                  </a:cubicBezTo>
                  <a:cubicBezTo>
                    <a:pt x="10287" y="16181"/>
                    <a:pt x="10194" y="16190"/>
                    <a:pt x="10101" y="16210"/>
                  </a:cubicBezTo>
                  <a:lnTo>
                    <a:pt x="10087" y="16213"/>
                  </a:lnTo>
                  <a:cubicBezTo>
                    <a:pt x="9366" y="16366"/>
                    <a:pt x="8642" y="16464"/>
                    <a:pt x="7943" y="16464"/>
                  </a:cubicBezTo>
                  <a:cubicBezTo>
                    <a:pt x="7742" y="16464"/>
                    <a:pt x="7543" y="16456"/>
                    <a:pt x="7347" y="16439"/>
                  </a:cubicBezTo>
                  <a:cubicBezTo>
                    <a:pt x="5646" y="16298"/>
                    <a:pt x="4145" y="15377"/>
                    <a:pt x="3484" y="13790"/>
                  </a:cubicBezTo>
                  <a:cubicBezTo>
                    <a:pt x="2403" y="11199"/>
                    <a:pt x="3312" y="8075"/>
                    <a:pt x="4725" y="5830"/>
                  </a:cubicBezTo>
                  <a:cubicBezTo>
                    <a:pt x="5753" y="4198"/>
                    <a:pt x="7181" y="2818"/>
                    <a:pt x="8857" y="1838"/>
                  </a:cubicBezTo>
                  <a:lnTo>
                    <a:pt x="8863" y="1838"/>
                  </a:lnTo>
                  <a:cubicBezTo>
                    <a:pt x="9321" y="1568"/>
                    <a:pt x="9485" y="981"/>
                    <a:pt x="9227" y="512"/>
                  </a:cubicBezTo>
                  <a:cubicBezTo>
                    <a:pt x="9047" y="184"/>
                    <a:pt x="8710" y="0"/>
                    <a:pt x="8362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7" name="Google Shape;2096;p32">
              <a:extLst>
                <a:ext uri="{FF2B5EF4-FFF2-40B4-BE49-F238E27FC236}">
                  <a16:creationId xmlns:a16="http://schemas.microsoft.com/office/drawing/2014/main" id="{A9978F55-A296-D7E6-B3B3-A45E530ADCBB}"/>
                </a:ext>
              </a:extLst>
            </p:cNvPr>
            <p:cNvSpPr/>
            <p:nvPr/>
          </p:nvSpPr>
          <p:spPr>
            <a:xfrm>
              <a:off x="2380020" y="3140570"/>
              <a:ext cx="515027" cy="372541"/>
            </a:xfrm>
            <a:custGeom>
              <a:avLst/>
              <a:gdLst/>
              <a:ahLst/>
              <a:cxnLst/>
              <a:rect l="l" t="t" r="r" b="b"/>
              <a:pathLst>
                <a:path w="3922" h="2837" extrusionOk="0">
                  <a:moveTo>
                    <a:pt x="2531" y="0"/>
                  </a:moveTo>
                  <a:cubicBezTo>
                    <a:pt x="2441" y="0"/>
                    <a:pt x="2349" y="10"/>
                    <a:pt x="2257" y="29"/>
                  </a:cubicBezTo>
                  <a:lnTo>
                    <a:pt x="2243" y="32"/>
                  </a:lnTo>
                  <a:cubicBezTo>
                    <a:pt x="1739" y="139"/>
                    <a:pt x="1230" y="219"/>
                    <a:pt x="733" y="257"/>
                  </a:cubicBezTo>
                  <a:cubicBezTo>
                    <a:pt x="448" y="682"/>
                    <a:pt x="35" y="1511"/>
                    <a:pt x="1" y="2832"/>
                  </a:cubicBezTo>
                  <a:lnTo>
                    <a:pt x="1" y="2835"/>
                  </a:lnTo>
                  <a:cubicBezTo>
                    <a:pt x="87" y="2836"/>
                    <a:pt x="178" y="2837"/>
                    <a:pt x="271" y="2837"/>
                  </a:cubicBezTo>
                  <a:cubicBezTo>
                    <a:pt x="1337" y="2837"/>
                    <a:pt x="2782" y="2732"/>
                    <a:pt x="3318" y="2358"/>
                  </a:cubicBezTo>
                  <a:cubicBezTo>
                    <a:pt x="3732" y="2068"/>
                    <a:pt x="3922" y="1538"/>
                    <a:pt x="3817" y="1040"/>
                  </a:cubicBezTo>
                  <a:cubicBezTo>
                    <a:pt x="3684" y="422"/>
                    <a:pt x="3139" y="0"/>
                    <a:pt x="2531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8" name="Google Shape;2097;p32">
              <a:extLst>
                <a:ext uri="{FF2B5EF4-FFF2-40B4-BE49-F238E27FC236}">
                  <a16:creationId xmlns:a16="http://schemas.microsoft.com/office/drawing/2014/main" id="{CDD82D59-0EF6-E024-E743-0E028F1CAC19}"/>
                </a:ext>
              </a:extLst>
            </p:cNvPr>
            <p:cNvSpPr/>
            <p:nvPr/>
          </p:nvSpPr>
          <p:spPr>
            <a:xfrm>
              <a:off x="2408253" y="1944018"/>
              <a:ext cx="4284759" cy="2024877"/>
            </a:xfrm>
            <a:custGeom>
              <a:avLst/>
              <a:gdLst/>
              <a:ahLst/>
              <a:cxnLst/>
              <a:rect l="l" t="t" r="r" b="b"/>
              <a:pathLst>
                <a:path w="32629" h="15420" extrusionOk="0">
                  <a:moveTo>
                    <a:pt x="21379" y="0"/>
                  </a:moveTo>
                  <a:cubicBezTo>
                    <a:pt x="21130" y="753"/>
                    <a:pt x="21123" y="1945"/>
                    <a:pt x="20668" y="2349"/>
                  </a:cubicBezTo>
                  <a:cubicBezTo>
                    <a:pt x="20301" y="2677"/>
                    <a:pt x="19739" y="2747"/>
                    <a:pt x="19173" y="2747"/>
                  </a:cubicBezTo>
                  <a:cubicBezTo>
                    <a:pt x="18746" y="2747"/>
                    <a:pt x="18317" y="2708"/>
                    <a:pt x="17965" y="2708"/>
                  </a:cubicBezTo>
                  <a:cubicBezTo>
                    <a:pt x="17932" y="2708"/>
                    <a:pt x="17900" y="2708"/>
                    <a:pt x="17868" y="2709"/>
                  </a:cubicBezTo>
                  <a:cubicBezTo>
                    <a:pt x="15683" y="2762"/>
                    <a:pt x="13213" y="2899"/>
                    <a:pt x="11044" y="3176"/>
                  </a:cubicBezTo>
                  <a:cubicBezTo>
                    <a:pt x="9145" y="3418"/>
                    <a:pt x="7202" y="3772"/>
                    <a:pt x="5396" y="4454"/>
                  </a:cubicBezTo>
                  <a:cubicBezTo>
                    <a:pt x="4182" y="4912"/>
                    <a:pt x="2936" y="5546"/>
                    <a:pt x="2082" y="6564"/>
                  </a:cubicBezTo>
                  <a:cubicBezTo>
                    <a:pt x="0" y="9037"/>
                    <a:pt x="984" y="13172"/>
                    <a:pt x="4099" y="14228"/>
                  </a:cubicBezTo>
                  <a:lnTo>
                    <a:pt x="6401" y="14991"/>
                  </a:lnTo>
                  <a:cubicBezTo>
                    <a:pt x="7268" y="15277"/>
                    <a:pt x="8171" y="15420"/>
                    <a:pt x="9078" y="15420"/>
                  </a:cubicBezTo>
                  <a:cubicBezTo>
                    <a:pt x="9622" y="15420"/>
                    <a:pt x="10167" y="15369"/>
                    <a:pt x="10706" y="15266"/>
                  </a:cubicBezTo>
                  <a:cubicBezTo>
                    <a:pt x="13598" y="14717"/>
                    <a:pt x="16531" y="14334"/>
                    <a:pt x="19457" y="14334"/>
                  </a:cubicBezTo>
                  <a:cubicBezTo>
                    <a:pt x="20657" y="14334"/>
                    <a:pt x="21857" y="14399"/>
                    <a:pt x="23052" y="14542"/>
                  </a:cubicBezTo>
                  <a:cubicBezTo>
                    <a:pt x="23772" y="14629"/>
                    <a:pt x="24436" y="14670"/>
                    <a:pt x="25047" y="14670"/>
                  </a:cubicBezTo>
                  <a:cubicBezTo>
                    <a:pt x="32629" y="14670"/>
                    <a:pt x="32180" y="8440"/>
                    <a:pt x="32177" y="6699"/>
                  </a:cubicBezTo>
                  <a:cubicBezTo>
                    <a:pt x="32175" y="3917"/>
                    <a:pt x="30710" y="2275"/>
                    <a:pt x="30089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9" name="Google Shape;2098;p32">
              <a:extLst>
                <a:ext uri="{FF2B5EF4-FFF2-40B4-BE49-F238E27FC236}">
                  <a16:creationId xmlns:a16="http://schemas.microsoft.com/office/drawing/2014/main" id="{6FE2B370-7C9D-EE82-09A1-D0FAEE73D31D}"/>
                </a:ext>
              </a:extLst>
            </p:cNvPr>
            <p:cNvSpPr/>
            <p:nvPr/>
          </p:nvSpPr>
          <p:spPr>
            <a:xfrm>
              <a:off x="5115207" y="2097001"/>
              <a:ext cx="73669" cy="348510"/>
            </a:xfrm>
            <a:custGeom>
              <a:avLst/>
              <a:gdLst/>
              <a:ahLst/>
              <a:cxnLst/>
              <a:rect l="l" t="t" r="r" b="b"/>
              <a:pathLst>
                <a:path w="561" h="2654" extrusionOk="0">
                  <a:moveTo>
                    <a:pt x="499" y="0"/>
                  </a:moveTo>
                  <a:cubicBezTo>
                    <a:pt x="476" y="0"/>
                    <a:pt x="457" y="17"/>
                    <a:pt x="451" y="40"/>
                  </a:cubicBezTo>
                  <a:cubicBezTo>
                    <a:pt x="448" y="52"/>
                    <a:pt x="182" y="1093"/>
                    <a:pt x="4" y="2595"/>
                  </a:cubicBezTo>
                  <a:cubicBezTo>
                    <a:pt x="1" y="2623"/>
                    <a:pt x="22" y="2650"/>
                    <a:pt x="51" y="2653"/>
                  </a:cubicBezTo>
                  <a:lnTo>
                    <a:pt x="58" y="2653"/>
                  </a:lnTo>
                  <a:cubicBezTo>
                    <a:pt x="84" y="2653"/>
                    <a:pt x="108" y="2633"/>
                    <a:pt x="108" y="2607"/>
                  </a:cubicBezTo>
                  <a:cubicBezTo>
                    <a:pt x="284" y="1113"/>
                    <a:pt x="548" y="77"/>
                    <a:pt x="552" y="67"/>
                  </a:cubicBezTo>
                  <a:cubicBezTo>
                    <a:pt x="561" y="39"/>
                    <a:pt x="544" y="10"/>
                    <a:pt x="515" y="3"/>
                  </a:cubicBezTo>
                  <a:cubicBezTo>
                    <a:pt x="510" y="1"/>
                    <a:pt x="504" y="0"/>
                    <a:pt x="499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0" name="Google Shape;2099;p32">
              <a:extLst>
                <a:ext uri="{FF2B5EF4-FFF2-40B4-BE49-F238E27FC236}">
                  <a16:creationId xmlns:a16="http://schemas.microsoft.com/office/drawing/2014/main" id="{3864D509-0047-82A6-0B48-46D45BFFFCCC}"/>
                </a:ext>
              </a:extLst>
            </p:cNvPr>
            <p:cNvSpPr/>
            <p:nvPr/>
          </p:nvSpPr>
          <p:spPr>
            <a:xfrm>
              <a:off x="5221573" y="1944018"/>
              <a:ext cx="1242526" cy="481401"/>
            </a:xfrm>
            <a:custGeom>
              <a:avLst/>
              <a:gdLst/>
              <a:ahLst/>
              <a:cxnLst/>
              <a:rect l="l" t="t" r="r" b="b"/>
              <a:pathLst>
                <a:path w="9462" h="3666" extrusionOk="0">
                  <a:moveTo>
                    <a:pt x="1" y="0"/>
                  </a:moveTo>
                  <a:cubicBezTo>
                    <a:pt x="350" y="1730"/>
                    <a:pt x="2713" y="3665"/>
                    <a:pt x="5446" y="3665"/>
                  </a:cubicBezTo>
                  <a:cubicBezTo>
                    <a:pt x="6760" y="3665"/>
                    <a:pt x="8159" y="3218"/>
                    <a:pt x="9461" y="2085"/>
                  </a:cubicBezTo>
                  <a:cubicBezTo>
                    <a:pt x="9159" y="1418"/>
                    <a:pt x="8866" y="743"/>
                    <a:pt x="8663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1" name="Google Shape;2100;p32">
              <a:extLst>
                <a:ext uri="{FF2B5EF4-FFF2-40B4-BE49-F238E27FC236}">
                  <a16:creationId xmlns:a16="http://schemas.microsoft.com/office/drawing/2014/main" id="{78FA023C-1796-D7F9-A13B-319FC77C5600}"/>
                </a:ext>
              </a:extLst>
            </p:cNvPr>
            <p:cNvSpPr/>
            <p:nvPr/>
          </p:nvSpPr>
          <p:spPr>
            <a:xfrm>
              <a:off x="6103756" y="2816614"/>
              <a:ext cx="546543" cy="999307"/>
            </a:xfrm>
            <a:custGeom>
              <a:avLst/>
              <a:gdLst/>
              <a:ahLst/>
              <a:cxnLst/>
              <a:rect l="l" t="t" r="r" b="b"/>
              <a:pathLst>
                <a:path w="4162" h="7610" extrusionOk="0">
                  <a:moveTo>
                    <a:pt x="4035" y="0"/>
                  </a:moveTo>
                  <a:cubicBezTo>
                    <a:pt x="4005" y="0"/>
                    <a:pt x="3983" y="26"/>
                    <a:pt x="3983" y="54"/>
                  </a:cubicBezTo>
                  <a:cubicBezTo>
                    <a:pt x="3983" y="136"/>
                    <a:pt x="3983" y="227"/>
                    <a:pt x="3984" y="329"/>
                  </a:cubicBezTo>
                  <a:cubicBezTo>
                    <a:pt x="4005" y="2062"/>
                    <a:pt x="4054" y="6123"/>
                    <a:pt x="42" y="7505"/>
                  </a:cubicBezTo>
                  <a:cubicBezTo>
                    <a:pt x="15" y="7515"/>
                    <a:pt x="0" y="7545"/>
                    <a:pt x="9" y="7573"/>
                  </a:cubicBezTo>
                  <a:cubicBezTo>
                    <a:pt x="16" y="7595"/>
                    <a:pt x="38" y="7609"/>
                    <a:pt x="59" y="7609"/>
                  </a:cubicBezTo>
                  <a:cubicBezTo>
                    <a:pt x="65" y="7609"/>
                    <a:pt x="72" y="7609"/>
                    <a:pt x="78" y="7605"/>
                  </a:cubicBezTo>
                  <a:cubicBezTo>
                    <a:pt x="4161" y="6197"/>
                    <a:pt x="4113" y="2083"/>
                    <a:pt x="4091" y="327"/>
                  </a:cubicBezTo>
                  <a:cubicBezTo>
                    <a:pt x="4091" y="227"/>
                    <a:pt x="4090" y="136"/>
                    <a:pt x="4090" y="54"/>
                  </a:cubicBezTo>
                  <a:cubicBezTo>
                    <a:pt x="4090" y="23"/>
                    <a:pt x="4064" y="0"/>
                    <a:pt x="403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2" name="Google Shape;2101;p32">
              <a:extLst>
                <a:ext uri="{FF2B5EF4-FFF2-40B4-BE49-F238E27FC236}">
                  <a16:creationId xmlns:a16="http://schemas.microsoft.com/office/drawing/2014/main" id="{30B7C7BD-E779-8A28-EB41-D1F6559CA77A}"/>
                </a:ext>
              </a:extLst>
            </p:cNvPr>
            <p:cNvSpPr/>
            <p:nvPr/>
          </p:nvSpPr>
          <p:spPr>
            <a:xfrm>
              <a:off x="3797579" y="2938212"/>
              <a:ext cx="1194070" cy="737859"/>
            </a:xfrm>
            <a:custGeom>
              <a:avLst/>
              <a:gdLst/>
              <a:ahLst/>
              <a:cxnLst/>
              <a:rect l="l" t="t" r="r" b="b"/>
              <a:pathLst>
                <a:path w="9093" h="5619" extrusionOk="0">
                  <a:moveTo>
                    <a:pt x="6890" y="0"/>
                  </a:moveTo>
                  <a:cubicBezTo>
                    <a:pt x="6706" y="0"/>
                    <a:pt x="6543" y="15"/>
                    <a:pt x="6351" y="68"/>
                  </a:cubicBezTo>
                  <a:cubicBezTo>
                    <a:pt x="6137" y="129"/>
                    <a:pt x="5883" y="161"/>
                    <a:pt x="5662" y="178"/>
                  </a:cubicBezTo>
                  <a:cubicBezTo>
                    <a:pt x="5547" y="186"/>
                    <a:pt x="5418" y="197"/>
                    <a:pt x="5292" y="197"/>
                  </a:cubicBezTo>
                  <a:cubicBezTo>
                    <a:pt x="5187" y="197"/>
                    <a:pt x="5083" y="189"/>
                    <a:pt x="4990" y="166"/>
                  </a:cubicBezTo>
                  <a:cubicBezTo>
                    <a:pt x="4880" y="139"/>
                    <a:pt x="4781" y="95"/>
                    <a:pt x="4664" y="95"/>
                  </a:cubicBezTo>
                  <a:cubicBezTo>
                    <a:pt x="4661" y="95"/>
                    <a:pt x="4657" y="95"/>
                    <a:pt x="4653" y="95"/>
                  </a:cubicBezTo>
                  <a:cubicBezTo>
                    <a:pt x="4534" y="99"/>
                    <a:pt x="4412" y="131"/>
                    <a:pt x="4295" y="149"/>
                  </a:cubicBezTo>
                  <a:cubicBezTo>
                    <a:pt x="4084" y="181"/>
                    <a:pt x="3942" y="275"/>
                    <a:pt x="3745" y="336"/>
                  </a:cubicBezTo>
                  <a:cubicBezTo>
                    <a:pt x="3704" y="349"/>
                    <a:pt x="3665" y="354"/>
                    <a:pt x="3626" y="354"/>
                  </a:cubicBezTo>
                  <a:cubicBezTo>
                    <a:pt x="3481" y="354"/>
                    <a:pt x="3348" y="284"/>
                    <a:pt x="3201" y="284"/>
                  </a:cubicBezTo>
                  <a:cubicBezTo>
                    <a:pt x="3183" y="284"/>
                    <a:pt x="3164" y="285"/>
                    <a:pt x="3146" y="288"/>
                  </a:cubicBezTo>
                  <a:cubicBezTo>
                    <a:pt x="2940" y="315"/>
                    <a:pt x="2722" y="438"/>
                    <a:pt x="2519" y="493"/>
                  </a:cubicBezTo>
                  <a:cubicBezTo>
                    <a:pt x="2291" y="555"/>
                    <a:pt x="2118" y="597"/>
                    <a:pt x="1892" y="597"/>
                  </a:cubicBezTo>
                  <a:cubicBezTo>
                    <a:pt x="1877" y="597"/>
                    <a:pt x="1863" y="597"/>
                    <a:pt x="1848" y="596"/>
                  </a:cubicBezTo>
                  <a:cubicBezTo>
                    <a:pt x="1842" y="596"/>
                    <a:pt x="1837" y="596"/>
                    <a:pt x="1832" y="596"/>
                  </a:cubicBezTo>
                  <a:cubicBezTo>
                    <a:pt x="1604" y="596"/>
                    <a:pt x="1380" y="684"/>
                    <a:pt x="1164" y="752"/>
                  </a:cubicBezTo>
                  <a:cubicBezTo>
                    <a:pt x="965" y="816"/>
                    <a:pt x="811" y="950"/>
                    <a:pt x="628" y="1049"/>
                  </a:cubicBezTo>
                  <a:cubicBezTo>
                    <a:pt x="486" y="1125"/>
                    <a:pt x="313" y="1186"/>
                    <a:pt x="214" y="1323"/>
                  </a:cubicBezTo>
                  <a:cubicBezTo>
                    <a:pt x="94" y="1493"/>
                    <a:pt x="77" y="1788"/>
                    <a:pt x="69" y="1987"/>
                  </a:cubicBezTo>
                  <a:cubicBezTo>
                    <a:pt x="59" y="2207"/>
                    <a:pt x="97" y="2407"/>
                    <a:pt x="49" y="2627"/>
                  </a:cubicBezTo>
                  <a:cubicBezTo>
                    <a:pt x="0" y="2849"/>
                    <a:pt x="6" y="2986"/>
                    <a:pt x="100" y="3188"/>
                  </a:cubicBezTo>
                  <a:cubicBezTo>
                    <a:pt x="190" y="3381"/>
                    <a:pt x="212" y="3576"/>
                    <a:pt x="240" y="3787"/>
                  </a:cubicBezTo>
                  <a:cubicBezTo>
                    <a:pt x="297" y="4204"/>
                    <a:pt x="244" y="4704"/>
                    <a:pt x="493" y="5058"/>
                  </a:cubicBezTo>
                  <a:cubicBezTo>
                    <a:pt x="717" y="5380"/>
                    <a:pt x="1026" y="5618"/>
                    <a:pt x="1439" y="5618"/>
                  </a:cubicBezTo>
                  <a:cubicBezTo>
                    <a:pt x="1446" y="5618"/>
                    <a:pt x="1454" y="5618"/>
                    <a:pt x="1461" y="5618"/>
                  </a:cubicBezTo>
                  <a:cubicBezTo>
                    <a:pt x="1905" y="5609"/>
                    <a:pt x="2315" y="5522"/>
                    <a:pt x="2743" y="5377"/>
                  </a:cubicBezTo>
                  <a:cubicBezTo>
                    <a:pt x="2811" y="5353"/>
                    <a:pt x="2873" y="5345"/>
                    <a:pt x="2931" y="5345"/>
                  </a:cubicBezTo>
                  <a:cubicBezTo>
                    <a:pt x="3091" y="5345"/>
                    <a:pt x="3225" y="5409"/>
                    <a:pt x="3401" y="5409"/>
                  </a:cubicBezTo>
                  <a:cubicBezTo>
                    <a:pt x="3414" y="5409"/>
                    <a:pt x="3427" y="5409"/>
                    <a:pt x="3440" y="5408"/>
                  </a:cubicBezTo>
                  <a:cubicBezTo>
                    <a:pt x="3691" y="5395"/>
                    <a:pt x="3962" y="5324"/>
                    <a:pt x="4209" y="5267"/>
                  </a:cubicBezTo>
                  <a:cubicBezTo>
                    <a:pt x="4755" y="5141"/>
                    <a:pt x="5283" y="5151"/>
                    <a:pt x="5834" y="5134"/>
                  </a:cubicBezTo>
                  <a:cubicBezTo>
                    <a:pt x="6076" y="5127"/>
                    <a:pt x="6348" y="5085"/>
                    <a:pt x="6584" y="5028"/>
                  </a:cubicBezTo>
                  <a:cubicBezTo>
                    <a:pt x="6696" y="5001"/>
                    <a:pt x="6803" y="4964"/>
                    <a:pt x="6915" y="4964"/>
                  </a:cubicBezTo>
                  <a:cubicBezTo>
                    <a:pt x="6928" y="4964"/>
                    <a:pt x="6941" y="4964"/>
                    <a:pt x="6954" y="4965"/>
                  </a:cubicBezTo>
                  <a:cubicBezTo>
                    <a:pt x="7069" y="4974"/>
                    <a:pt x="7179" y="5025"/>
                    <a:pt x="7294" y="5041"/>
                  </a:cubicBezTo>
                  <a:cubicBezTo>
                    <a:pt x="7322" y="5045"/>
                    <a:pt x="7350" y="5047"/>
                    <a:pt x="7379" y="5047"/>
                  </a:cubicBezTo>
                  <a:cubicBezTo>
                    <a:pt x="7545" y="5047"/>
                    <a:pt x="7710" y="4986"/>
                    <a:pt x="7876" y="4986"/>
                  </a:cubicBezTo>
                  <a:cubicBezTo>
                    <a:pt x="7897" y="4986"/>
                    <a:pt x="7919" y="4987"/>
                    <a:pt x="7940" y="4990"/>
                  </a:cubicBezTo>
                  <a:cubicBezTo>
                    <a:pt x="8073" y="5002"/>
                    <a:pt x="8190" y="5041"/>
                    <a:pt x="8313" y="5041"/>
                  </a:cubicBezTo>
                  <a:cubicBezTo>
                    <a:pt x="8371" y="5041"/>
                    <a:pt x="8431" y="5033"/>
                    <a:pt x="8494" y="5008"/>
                  </a:cubicBezTo>
                  <a:cubicBezTo>
                    <a:pt x="8897" y="4854"/>
                    <a:pt x="9093" y="4479"/>
                    <a:pt x="9085" y="4072"/>
                  </a:cubicBezTo>
                  <a:cubicBezTo>
                    <a:pt x="9075" y="3629"/>
                    <a:pt x="8828" y="3192"/>
                    <a:pt x="8897" y="2745"/>
                  </a:cubicBezTo>
                  <a:cubicBezTo>
                    <a:pt x="8931" y="2521"/>
                    <a:pt x="8968" y="2295"/>
                    <a:pt x="9004" y="2071"/>
                  </a:cubicBezTo>
                  <a:cubicBezTo>
                    <a:pt x="9038" y="1858"/>
                    <a:pt x="8954" y="1680"/>
                    <a:pt x="8958" y="1473"/>
                  </a:cubicBezTo>
                  <a:cubicBezTo>
                    <a:pt x="8961" y="1244"/>
                    <a:pt x="9054" y="1050"/>
                    <a:pt x="8974" y="825"/>
                  </a:cubicBezTo>
                  <a:cubicBezTo>
                    <a:pt x="8917" y="668"/>
                    <a:pt x="8837" y="499"/>
                    <a:pt x="8761" y="349"/>
                  </a:cubicBezTo>
                  <a:cubicBezTo>
                    <a:pt x="8653" y="131"/>
                    <a:pt x="8487" y="137"/>
                    <a:pt x="8266" y="128"/>
                  </a:cubicBezTo>
                  <a:cubicBezTo>
                    <a:pt x="8060" y="118"/>
                    <a:pt x="7846" y="128"/>
                    <a:pt x="7643" y="111"/>
                  </a:cubicBezTo>
                  <a:cubicBezTo>
                    <a:pt x="7533" y="102"/>
                    <a:pt x="7439" y="59"/>
                    <a:pt x="7336" y="31"/>
                  </a:cubicBezTo>
                  <a:cubicBezTo>
                    <a:pt x="7232" y="2"/>
                    <a:pt x="7132" y="4"/>
                    <a:pt x="7025" y="2"/>
                  </a:cubicBezTo>
                  <a:cubicBezTo>
                    <a:pt x="6978" y="1"/>
                    <a:pt x="6933" y="0"/>
                    <a:pt x="6890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3" name="Google Shape;2102;p32">
              <a:extLst>
                <a:ext uri="{FF2B5EF4-FFF2-40B4-BE49-F238E27FC236}">
                  <a16:creationId xmlns:a16="http://schemas.microsoft.com/office/drawing/2014/main" id="{7B57BA20-389E-41BE-2C4F-E82F531324F5}"/>
                </a:ext>
              </a:extLst>
            </p:cNvPr>
            <p:cNvSpPr/>
            <p:nvPr/>
          </p:nvSpPr>
          <p:spPr>
            <a:xfrm>
              <a:off x="3789832" y="2930859"/>
              <a:ext cx="1208384" cy="752304"/>
            </a:xfrm>
            <a:custGeom>
              <a:avLst/>
              <a:gdLst/>
              <a:ahLst/>
              <a:cxnLst/>
              <a:rect l="l" t="t" r="r" b="b"/>
              <a:pathLst>
                <a:path w="9202" h="5729" extrusionOk="0">
                  <a:moveTo>
                    <a:pt x="6955" y="1"/>
                  </a:moveTo>
                  <a:cubicBezTo>
                    <a:pt x="6756" y="1"/>
                    <a:pt x="6588" y="17"/>
                    <a:pt x="6396" y="71"/>
                  </a:cubicBezTo>
                  <a:cubicBezTo>
                    <a:pt x="6167" y="135"/>
                    <a:pt x="5900" y="164"/>
                    <a:pt x="5718" y="178"/>
                  </a:cubicBezTo>
                  <a:lnTo>
                    <a:pt x="5676" y="181"/>
                  </a:lnTo>
                  <a:cubicBezTo>
                    <a:pt x="5568" y="189"/>
                    <a:pt x="5453" y="197"/>
                    <a:pt x="5342" y="197"/>
                  </a:cubicBezTo>
                  <a:cubicBezTo>
                    <a:pt x="5243" y="197"/>
                    <a:pt x="5148" y="190"/>
                    <a:pt x="5062" y="170"/>
                  </a:cubicBezTo>
                  <a:cubicBezTo>
                    <a:pt x="5029" y="160"/>
                    <a:pt x="4999" y="151"/>
                    <a:pt x="4969" y="143"/>
                  </a:cubicBezTo>
                  <a:cubicBezTo>
                    <a:pt x="4893" y="121"/>
                    <a:pt x="4814" y="95"/>
                    <a:pt x="4722" y="95"/>
                  </a:cubicBezTo>
                  <a:cubicBezTo>
                    <a:pt x="4718" y="95"/>
                    <a:pt x="4713" y="95"/>
                    <a:pt x="4708" y="95"/>
                  </a:cubicBezTo>
                  <a:cubicBezTo>
                    <a:pt x="4623" y="100"/>
                    <a:pt x="4537" y="115"/>
                    <a:pt x="4454" y="131"/>
                  </a:cubicBezTo>
                  <a:cubicBezTo>
                    <a:pt x="4415" y="138"/>
                    <a:pt x="4378" y="145"/>
                    <a:pt x="4343" y="151"/>
                  </a:cubicBezTo>
                  <a:cubicBezTo>
                    <a:pt x="4208" y="173"/>
                    <a:pt x="4100" y="217"/>
                    <a:pt x="3994" y="262"/>
                  </a:cubicBezTo>
                  <a:cubicBezTo>
                    <a:pt x="3930" y="288"/>
                    <a:pt x="3863" y="317"/>
                    <a:pt x="3787" y="341"/>
                  </a:cubicBezTo>
                  <a:cubicBezTo>
                    <a:pt x="3753" y="352"/>
                    <a:pt x="3719" y="356"/>
                    <a:pt x="3686" y="356"/>
                  </a:cubicBezTo>
                  <a:cubicBezTo>
                    <a:pt x="3620" y="356"/>
                    <a:pt x="3555" y="339"/>
                    <a:pt x="3487" y="322"/>
                  </a:cubicBezTo>
                  <a:cubicBezTo>
                    <a:pt x="3416" y="305"/>
                    <a:pt x="3341" y="287"/>
                    <a:pt x="3262" y="287"/>
                  </a:cubicBezTo>
                  <a:cubicBezTo>
                    <a:pt x="3241" y="287"/>
                    <a:pt x="3219" y="288"/>
                    <a:pt x="3198" y="291"/>
                  </a:cubicBezTo>
                  <a:cubicBezTo>
                    <a:pt x="3069" y="308"/>
                    <a:pt x="2936" y="360"/>
                    <a:pt x="2808" y="410"/>
                  </a:cubicBezTo>
                  <a:cubicBezTo>
                    <a:pt x="2722" y="444"/>
                    <a:pt x="2642" y="477"/>
                    <a:pt x="2564" y="498"/>
                  </a:cubicBezTo>
                  <a:cubicBezTo>
                    <a:pt x="2342" y="558"/>
                    <a:pt x="2168" y="600"/>
                    <a:pt x="1930" y="600"/>
                  </a:cubicBezTo>
                  <a:cubicBezTo>
                    <a:pt x="1922" y="600"/>
                    <a:pt x="1915" y="600"/>
                    <a:pt x="1907" y="599"/>
                  </a:cubicBezTo>
                  <a:cubicBezTo>
                    <a:pt x="1900" y="599"/>
                    <a:pt x="1894" y="599"/>
                    <a:pt x="1887" y="599"/>
                  </a:cubicBezTo>
                  <a:cubicBezTo>
                    <a:pt x="1690" y="599"/>
                    <a:pt x="1495" y="661"/>
                    <a:pt x="1307" y="724"/>
                  </a:cubicBezTo>
                  <a:cubicBezTo>
                    <a:pt x="1273" y="735"/>
                    <a:pt x="1241" y="745"/>
                    <a:pt x="1207" y="756"/>
                  </a:cubicBezTo>
                  <a:cubicBezTo>
                    <a:pt x="1070" y="801"/>
                    <a:pt x="953" y="876"/>
                    <a:pt x="842" y="948"/>
                  </a:cubicBezTo>
                  <a:cubicBezTo>
                    <a:pt x="782" y="985"/>
                    <a:pt x="723" y="1022"/>
                    <a:pt x="660" y="1056"/>
                  </a:cubicBezTo>
                  <a:cubicBezTo>
                    <a:pt x="630" y="1072"/>
                    <a:pt x="599" y="1088"/>
                    <a:pt x="566" y="1105"/>
                  </a:cubicBezTo>
                  <a:cubicBezTo>
                    <a:pt x="442" y="1166"/>
                    <a:pt x="313" y="1229"/>
                    <a:pt x="228" y="1349"/>
                  </a:cubicBezTo>
                  <a:cubicBezTo>
                    <a:pt x="95" y="1536"/>
                    <a:pt x="79" y="1864"/>
                    <a:pt x="72" y="2042"/>
                  </a:cubicBezTo>
                  <a:cubicBezTo>
                    <a:pt x="68" y="2123"/>
                    <a:pt x="72" y="2201"/>
                    <a:pt x="73" y="2277"/>
                  </a:cubicBezTo>
                  <a:cubicBezTo>
                    <a:pt x="79" y="2411"/>
                    <a:pt x="82" y="2537"/>
                    <a:pt x="53" y="2671"/>
                  </a:cubicBezTo>
                  <a:cubicBezTo>
                    <a:pt x="1" y="2914"/>
                    <a:pt x="15" y="3064"/>
                    <a:pt x="109" y="3268"/>
                  </a:cubicBezTo>
                  <a:cubicBezTo>
                    <a:pt x="188" y="3439"/>
                    <a:pt x="213" y="3615"/>
                    <a:pt x="238" y="3803"/>
                  </a:cubicBezTo>
                  <a:lnTo>
                    <a:pt x="245" y="3852"/>
                  </a:lnTo>
                  <a:cubicBezTo>
                    <a:pt x="261" y="3962"/>
                    <a:pt x="268" y="4076"/>
                    <a:pt x="275" y="4198"/>
                  </a:cubicBezTo>
                  <a:cubicBezTo>
                    <a:pt x="295" y="4530"/>
                    <a:pt x="318" y="4876"/>
                    <a:pt x="508" y="5147"/>
                  </a:cubicBezTo>
                  <a:cubicBezTo>
                    <a:pt x="777" y="5533"/>
                    <a:pt x="1110" y="5728"/>
                    <a:pt x="1498" y="5728"/>
                  </a:cubicBezTo>
                  <a:cubicBezTo>
                    <a:pt x="1506" y="5728"/>
                    <a:pt x="1513" y="5728"/>
                    <a:pt x="1523" y="5724"/>
                  </a:cubicBezTo>
                  <a:cubicBezTo>
                    <a:pt x="1553" y="5724"/>
                    <a:pt x="1577" y="5698"/>
                    <a:pt x="1577" y="5668"/>
                  </a:cubicBezTo>
                  <a:cubicBezTo>
                    <a:pt x="1577" y="5638"/>
                    <a:pt x="1556" y="5614"/>
                    <a:pt x="1521" y="5614"/>
                  </a:cubicBezTo>
                  <a:lnTo>
                    <a:pt x="1501" y="5614"/>
                  </a:lnTo>
                  <a:cubicBezTo>
                    <a:pt x="1151" y="5614"/>
                    <a:pt x="849" y="5434"/>
                    <a:pt x="600" y="5079"/>
                  </a:cubicBezTo>
                  <a:cubicBezTo>
                    <a:pt x="428" y="4831"/>
                    <a:pt x="406" y="4503"/>
                    <a:pt x="386" y="4185"/>
                  </a:cubicBezTo>
                  <a:cubicBezTo>
                    <a:pt x="379" y="4068"/>
                    <a:pt x="372" y="3946"/>
                    <a:pt x="356" y="3832"/>
                  </a:cubicBezTo>
                  <a:lnTo>
                    <a:pt x="349" y="3782"/>
                  </a:lnTo>
                  <a:cubicBezTo>
                    <a:pt x="323" y="3586"/>
                    <a:pt x="299" y="3401"/>
                    <a:pt x="211" y="3215"/>
                  </a:cubicBezTo>
                  <a:cubicBezTo>
                    <a:pt x="125" y="3034"/>
                    <a:pt x="115" y="2911"/>
                    <a:pt x="163" y="2690"/>
                  </a:cubicBezTo>
                  <a:cubicBezTo>
                    <a:pt x="195" y="2543"/>
                    <a:pt x="192" y="2404"/>
                    <a:pt x="186" y="2269"/>
                  </a:cubicBezTo>
                  <a:cubicBezTo>
                    <a:pt x="182" y="2194"/>
                    <a:pt x="181" y="2119"/>
                    <a:pt x="185" y="2042"/>
                  </a:cubicBezTo>
                  <a:cubicBezTo>
                    <a:pt x="192" y="1877"/>
                    <a:pt x="206" y="1569"/>
                    <a:pt x="320" y="1408"/>
                  </a:cubicBezTo>
                  <a:cubicBezTo>
                    <a:pt x="389" y="1312"/>
                    <a:pt x="506" y="1255"/>
                    <a:pt x="617" y="1199"/>
                  </a:cubicBezTo>
                  <a:cubicBezTo>
                    <a:pt x="652" y="1183"/>
                    <a:pt x="685" y="1165"/>
                    <a:pt x="716" y="1149"/>
                  </a:cubicBezTo>
                  <a:cubicBezTo>
                    <a:pt x="782" y="1113"/>
                    <a:pt x="843" y="1073"/>
                    <a:pt x="903" y="1035"/>
                  </a:cubicBezTo>
                  <a:cubicBezTo>
                    <a:pt x="1014" y="964"/>
                    <a:pt x="1120" y="895"/>
                    <a:pt x="1243" y="856"/>
                  </a:cubicBezTo>
                  <a:cubicBezTo>
                    <a:pt x="1277" y="845"/>
                    <a:pt x="1310" y="834"/>
                    <a:pt x="1344" y="822"/>
                  </a:cubicBezTo>
                  <a:cubicBezTo>
                    <a:pt x="1526" y="764"/>
                    <a:pt x="1718" y="702"/>
                    <a:pt x="1896" y="702"/>
                  </a:cubicBezTo>
                  <a:cubicBezTo>
                    <a:pt x="1900" y="702"/>
                    <a:pt x="1904" y="702"/>
                    <a:pt x="1908" y="702"/>
                  </a:cubicBezTo>
                  <a:cubicBezTo>
                    <a:pt x="1920" y="702"/>
                    <a:pt x="1932" y="703"/>
                    <a:pt x="1943" y="703"/>
                  </a:cubicBezTo>
                  <a:cubicBezTo>
                    <a:pt x="2190" y="703"/>
                    <a:pt x="2370" y="659"/>
                    <a:pt x="2595" y="598"/>
                  </a:cubicBezTo>
                  <a:cubicBezTo>
                    <a:pt x="2679" y="574"/>
                    <a:pt x="2766" y="541"/>
                    <a:pt x="2851" y="507"/>
                  </a:cubicBezTo>
                  <a:cubicBezTo>
                    <a:pt x="2972" y="458"/>
                    <a:pt x="3099" y="408"/>
                    <a:pt x="3215" y="394"/>
                  </a:cubicBezTo>
                  <a:cubicBezTo>
                    <a:pt x="3231" y="392"/>
                    <a:pt x="3247" y="391"/>
                    <a:pt x="3263" y="391"/>
                  </a:cubicBezTo>
                  <a:cubicBezTo>
                    <a:pt x="3330" y="391"/>
                    <a:pt x="3395" y="406"/>
                    <a:pt x="3465" y="424"/>
                  </a:cubicBezTo>
                  <a:cubicBezTo>
                    <a:pt x="3538" y="441"/>
                    <a:pt x="3612" y="460"/>
                    <a:pt x="3691" y="460"/>
                  </a:cubicBezTo>
                  <a:cubicBezTo>
                    <a:pt x="3733" y="460"/>
                    <a:pt x="3777" y="455"/>
                    <a:pt x="3823" y="441"/>
                  </a:cubicBezTo>
                  <a:cubicBezTo>
                    <a:pt x="3901" y="417"/>
                    <a:pt x="3973" y="387"/>
                    <a:pt x="4041" y="358"/>
                  </a:cubicBezTo>
                  <a:cubicBezTo>
                    <a:pt x="4144" y="315"/>
                    <a:pt x="4243" y="274"/>
                    <a:pt x="4364" y="255"/>
                  </a:cubicBezTo>
                  <a:cubicBezTo>
                    <a:pt x="4401" y="250"/>
                    <a:pt x="4441" y="242"/>
                    <a:pt x="4478" y="235"/>
                  </a:cubicBezTo>
                  <a:cubicBezTo>
                    <a:pt x="4558" y="221"/>
                    <a:pt x="4641" y="205"/>
                    <a:pt x="4718" y="203"/>
                  </a:cubicBezTo>
                  <a:cubicBezTo>
                    <a:pt x="4721" y="202"/>
                    <a:pt x="4723" y="202"/>
                    <a:pt x="4726" y="202"/>
                  </a:cubicBezTo>
                  <a:cubicBezTo>
                    <a:pt x="4801" y="202"/>
                    <a:pt x="4870" y="223"/>
                    <a:pt x="4942" y="245"/>
                  </a:cubicBezTo>
                  <a:cubicBezTo>
                    <a:pt x="4975" y="257"/>
                    <a:pt x="5007" y="265"/>
                    <a:pt x="5041" y="274"/>
                  </a:cubicBezTo>
                  <a:cubicBezTo>
                    <a:pt x="5138" y="298"/>
                    <a:pt x="5245" y="306"/>
                    <a:pt x="5353" y="306"/>
                  </a:cubicBezTo>
                  <a:cubicBezTo>
                    <a:pt x="5466" y="306"/>
                    <a:pt x="5581" y="297"/>
                    <a:pt x="5689" y="288"/>
                  </a:cubicBezTo>
                  <a:lnTo>
                    <a:pt x="5729" y="285"/>
                  </a:lnTo>
                  <a:cubicBezTo>
                    <a:pt x="5919" y="271"/>
                    <a:pt x="6193" y="241"/>
                    <a:pt x="6429" y="174"/>
                  </a:cubicBezTo>
                  <a:cubicBezTo>
                    <a:pt x="6617" y="122"/>
                    <a:pt x="6778" y="109"/>
                    <a:pt x="6980" y="109"/>
                  </a:cubicBezTo>
                  <a:cubicBezTo>
                    <a:pt x="7015" y="109"/>
                    <a:pt x="7051" y="109"/>
                    <a:pt x="7088" y="110"/>
                  </a:cubicBezTo>
                  <a:lnTo>
                    <a:pt x="7127" y="110"/>
                  </a:lnTo>
                  <a:cubicBezTo>
                    <a:pt x="7217" y="113"/>
                    <a:pt x="7303" y="114"/>
                    <a:pt x="7385" y="137"/>
                  </a:cubicBezTo>
                  <a:cubicBezTo>
                    <a:pt x="7418" y="145"/>
                    <a:pt x="7448" y="155"/>
                    <a:pt x="7478" y="165"/>
                  </a:cubicBezTo>
                  <a:cubicBezTo>
                    <a:pt x="7548" y="188"/>
                    <a:pt x="7621" y="212"/>
                    <a:pt x="7704" y="220"/>
                  </a:cubicBezTo>
                  <a:cubicBezTo>
                    <a:pt x="7825" y="228"/>
                    <a:pt x="7952" y="230"/>
                    <a:pt x="8075" y="230"/>
                  </a:cubicBezTo>
                  <a:cubicBezTo>
                    <a:pt x="8161" y="231"/>
                    <a:pt x="8245" y="231"/>
                    <a:pt x="8328" y="235"/>
                  </a:cubicBezTo>
                  <a:lnTo>
                    <a:pt x="8362" y="237"/>
                  </a:lnTo>
                  <a:cubicBezTo>
                    <a:pt x="8566" y="244"/>
                    <a:pt x="8689" y="250"/>
                    <a:pt x="8777" y="427"/>
                  </a:cubicBezTo>
                  <a:cubicBezTo>
                    <a:pt x="8839" y="548"/>
                    <a:pt x="8926" y="728"/>
                    <a:pt x="8987" y="898"/>
                  </a:cubicBezTo>
                  <a:cubicBezTo>
                    <a:pt x="9033" y="1031"/>
                    <a:pt x="9013" y="1158"/>
                    <a:pt x="8992" y="1292"/>
                  </a:cubicBezTo>
                  <a:cubicBezTo>
                    <a:pt x="8980" y="1366"/>
                    <a:pt x="8967" y="1445"/>
                    <a:pt x="8966" y="1528"/>
                  </a:cubicBezTo>
                  <a:cubicBezTo>
                    <a:pt x="8963" y="1622"/>
                    <a:pt x="8980" y="1709"/>
                    <a:pt x="8995" y="1793"/>
                  </a:cubicBezTo>
                  <a:cubicBezTo>
                    <a:pt x="9012" y="1902"/>
                    <a:pt x="9030" y="2006"/>
                    <a:pt x="9012" y="2119"/>
                  </a:cubicBezTo>
                  <a:lnTo>
                    <a:pt x="8997" y="2206"/>
                  </a:lnTo>
                  <a:cubicBezTo>
                    <a:pt x="8967" y="2401"/>
                    <a:pt x="8935" y="2597"/>
                    <a:pt x="8905" y="2793"/>
                  </a:cubicBezTo>
                  <a:cubicBezTo>
                    <a:pt x="8863" y="3058"/>
                    <a:pt x="8930" y="3319"/>
                    <a:pt x="8995" y="3571"/>
                  </a:cubicBezTo>
                  <a:cubicBezTo>
                    <a:pt x="9040" y="3755"/>
                    <a:pt x="9089" y="3943"/>
                    <a:pt x="9092" y="4128"/>
                  </a:cubicBezTo>
                  <a:cubicBezTo>
                    <a:pt x="9092" y="4156"/>
                    <a:pt x="9116" y="4182"/>
                    <a:pt x="9143" y="4182"/>
                  </a:cubicBezTo>
                  <a:cubicBezTo>
                    <a:pt x="9145" y="4182"/>
                    <a:pt x="9146" y="4182"/>
                    <a:pt x="9147" y="4182"/>
                  </a:cubicBezTo>
                  <a:cubicBezTo>
                    <a:pt x="9177" y="4182"/>
                    <a:pt x="9202" y="4156"/>
                    <a:pt x="9202" y="4126"/>
                  </a:cubicBezTo>
                  <a:cubicBezTo>
                    <a:pt x="9197" y="3928"/>
                    <a:pt x="9147" y="3734"/>
                    <a:pt x="9099" y="3544"/>
                  </a:cubicBezTo>
                  <a:cubicBezTo>
                    <a:pt x="9034" y="3291"/>
                    <a:pt x="8975" y="3054"/>
                    <a:pt x="9012" y="2808"/>
                  </a:cubicBezTo>
                  <a:cubicBezTo>
                    <a:pt x="9042" y="2613"/>
                    <a:pt x="9073" y="2418"/>
                    <a:pt x="9104" y="2221"/>
                  </a:cubicBezTo>
                  <a:lnTo>
                    <a:pt x="9119" y="2134"/>
                  </a:lnTo>
                  <a:cubicBezTo>
                    <a:pt x="9139" y="2004"/>
                    <a:pt x="9119" y="1886"/>
                    <a:pt x="9099" y="1773"/>
                  </a:cubicBezTo>
                  <a:cubicBezTo>
                    <a:pt x="9084" y="1692"/>
                    <a:pt x="9070" y="1613"/>
                    <a:pt x="9073" y="1529"/>
                  </a:cubicBezTo>
                  <a:cubicBezTo>
                    <a:pt x="9074" y="1455"/>
                    <a:pt x="9087" y="1380"/>
                    <a:pt x="9097" y="1309"/>
                  </a:cubicBezTo>
                  <a:cubicBezTo>
                    <a:pt x="9120" y="1169"/>
                    <a:pt x="9144" y="1022"/>
                    <a:pt x="9087" y="862"/>
                  </a:cubicBezTo>
                  <a:cubicBezTo>
                    <a:pt x="9024" y="687"/>
                    <a:pt x="8935" y="502"/>
                    <a:pt x="8873" y="380"/>
                  </a:cubicBezTo>
                  <a:cubicBezTo>
                    <a:pt x="8755" y="144"/>
                    <a:pt x="8573" y="138"/>
                    <a:pt x="8363" y="130"/>
                  </a:cubicBezTo>
                  <a:lnTo>
                    <a:pt x="8331" y="128"/>
                  </a:lnTo>
                  <a:cubicBezTo>
                    <a:pt x="8246" y="124"/>
                    <a:pt x="8159" y="123"/>
                    <a:pt x="8074" y="123"/>
                  </a:cubicBezTo>
                  <a:cubicBezTo>
                    <a:pt x="7952" y="123"/>
                    <a:pt x="7827" y="121"/>
                    <a:pt x="7709" y="113"/>
                  </a:cubicBezTo>
                  <a:cubicBezTo>
                    <a:pt x="7641" y="107"/>
                    <a:pt x="7577" y="85"/>
                    <a:pt x="7510" y="64"/>
                  </a:cubicBezTo>
                  <a:cubicBezTo>
                    <a:pt x="7477" y="53"/>
                    <a:pt x="7445" y="43"/>
                    <a:pt x="7411" y="34"/>
                  </a:cubicBezTo>
                  <a:cubicBezTo>
                    <a:pt x="7313" y="7"/>
                    <a:pt x="7221" y="5"/>
                    <a:pt x="7125" y="3"/>
                  </a:cubicBezTo>
                  <a:lnTo>
                    <a:pt x="7086" y="3"/>
                  </a:lnTo>
                  <a:cubicBezTo>
                    <a:pt x="7040" y="1"/>
                    <a:pt x="6997" y="1"/>
                    <a:pt x="6955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64" name="Google Shape;2103;p32">
              <a:extLst>
                <a:ext uri="{FF2B5EF4-FFF2-40B4-BE49-F238E27FC236}">
                  <a16:creationId xmlns:a16="http://schemas.microsoft.com/office/drawing/2014/main" id="{BE32525F-C119-4739-23BA-34FC01C0875F}"/>
                </a:ext>
              </a:extLst>
            </p:cNvPr>
            <p:cNvGrpSpPr/>
            <p:nvPr/>
          </p:nvGrpSpPr>
          <p:grpSpPr>
            <a:xfrm>
              <a:off x="3926138" y="3092509"/>
              <a:ext cx="931041" cy="457502"/>
              <a:chOff x="3926138" y="3092509"/>
              <a:chExt cx="931041" cy="457502"/>
            </a:xfrm>
          </p:grpSpPr>
          <p:sp>
            <p:nvSpPr>
              <p:cNvPr id="1414" name="Google Shape;2104;p32">
                <a:extLst>
                  <a:ext uri="{FF2B5EF4-FFF2-40B4-BE49-F238E27FC236}">
                    <a16:creationId xmlns:a16="http://schemas.microsoft.com/office/drawing/2014/main" id="{8D17AC68-A2D9-7DA4-1571-7272EB5AC6A7}"/>
                  </a:ext>
                </a:extLst>
              </p:cNvPr>
              <p:cNvSpPr/>
              <p:nvPr/>
            </p:nvSpPr>
            <p:spPr>
              <a:xfrm>
                <a:off x="3926138" y="3255997"/>
                <a:ext cx="931041" cy="152194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1159" extrusionOk="0">
                    <a:moveTo>
                      <a:pt x="6840" y="1"/>
                    </a:moveTo>
                    <a:cubicBezTo>
                      <a:pt x="3757" y="1"/>
                      <a:pt x="177" y="846"/>
                      <a:pt x="141" y="853"/>
                    </a:cubicBezTo>
                    <a:cubicBezTo>
                      <a:pt x="65" y="871"/>
                      <a:pt x="15" y="906"/>
                      <a:pt x="11" y="982"/>
                    </a:cubicBezTo>
                    <a:cubicBezTo>
                      <a:pt x="0" y="1112"/>
                      <a:pt x="81" y="1159"/>
                      <a:pt x="157" y="1159"/>
                    </a:cubicBezTo>
                    <a:cubicBezTo>
                      <a:pt x="173" y="1159"/>
                      <a:pt x="189" y="1157"/>
                      <a:pt x="203" y="1153"/>
                    </a:cubicBezTo>
                    <a:cubicBezTo>
                      <a:pt x="239" y="1143"/>
                      <a:pt x="3785" y="266"/>
                      <a:pt x="6837" y="266"/>
                    </a:cubicBezTo>
                    <a:cubicBezTo>
                      <a:pt x="6873" y="266"/>
                      <a:pt x="6909" y="266"/>
                      <a:pt x="6946" y="267"/>
                    </a:cubicBezTo>
                    <a:cubicBezTo>
                      <a:pt x="7023" y="267"/>
                      <a:pt x="7090" y="225"/>
                      <a:pt x="7090" y="150"/>
                    </a:cubicBezTo>
                    <a:cubicBezTo>
                      <a:pt x="7090" y="72"/>
                      <a:pt x="7024" y="1"/>
                      <a:pt x="6947" y="1"/>
                    </a:cubicBezTo>
                    <a:cubicBezTo>
                      <a:pt x="6912" y="1"/>
                      <a:pt x="6876" y="1"/>
                      <a:pt x="6840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Google Shape;2105;p32">
                <a:extLst>
                  <a:ext uri="{FF2B5EF4-FFF2-40B4-BE49-F238E27FC236}">
                    <a16:creationId xmlns:a16="http://schemas.microsoft.com/office/drawing/2014/main" id="{F09BE9C2-DC7B-BD7C-E045-496326B5F0DE}"/>
                  </a:ext>
                </a:extLst>
              </p:cNvPr>
              <p:cNvSpPr/>
              <p:nvPr/>
            </p:nvSpPr>
            <p:spPr>
              <a:xfrm>
                <a:off x="4351340" y="3104065"/>
                <a:ext cx="78134" cy="402612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066" extrusionOk="0">
                    <a:moveTo>
                      <a:pt x="150" y="1"/>
                    </a:moveTo>
                    <a:cubicBezTo>
                      <a:pt x="143" y="1"/>
                      <a:pt x="135" y="1"/>
                      <a:pt x="128" y="3"/>
                    </a:cubicBezTo>
                    <a:cubicBezTo>
                      <a:pt x="52" y="19"/>
                      <a:pt x="1" y="121"/>
                      <a:pt x="17" y="196"/>
                    </a:cubicBezTo>
                    <a:cubicBezTo>
                      <a:pt x="21" y="210"/>
                      <a:pt x="347" y="1686"/>
                      <a:pt x="339" y="2930"/>
                    </a:cubicBezTo>
                    <a:cubicBezTo>
                      <a:pt x="338" y="3004"/>
                      <a:pt x="394" y="3061"/>
                      <a:pt x="471" y="3061"/>
                    </a:cubicBezTo>
                    <a:lnTo>
                      <a:pt x="471" y="3066"/>
                    </a:lnTo>
                    <a:cubicBezTo>
                      <a:pt x="545" y="3066"/>
                      <a:pt x="585" y="3007"/>
                      <a:pt x="586" y="2931"/>
                    </a:cubicBezTo>
                    <a:cubicBezTo>
                      <a:pt x="595" y="1658"/>
                      <a:pt x="331" y="191"/>
                      <a:pt x="318" y="131"/>
                    </a:cubicBezTo>
                    <a:cubicBezTo>
                      <a:pt x="304" y="64"/>
                      <a:pt x="221" y="1"/>
                      <a:pt x="150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Google Shape;2106;p32">
                <a:extLst>
                  <a:ext uri="{FF2B5EF4-FFF2-40B4-BE49-F238E27FC236}">
                    <a16:creationId xmlns:a16="http://schemas.microsoft.com/office/drawing/2014/main" id="{B740E482-1FEC-4C37-FD9A-3CCFEFB3B55A}"/>
                  </a:ext>
                </a:extLst>
              </p:cNvPr>
              <p:cNvSpPr/>
              <p:nvPr/>
            </p:nvSpPr>
            <p:spPr>
              <a:xfrm>
                <a:off x="4623690" y="3092509"/>
                <a:ext cx="60406" cy="399198"/>
              </a:xfrm>
              <a:custGeom>
                <a:avLst/>
                <a:gdLst/>
                <a:ahLst/>
                <a:cxnLst/>
                <a:rect l="l" t="t" r="r" b="b"/>
                <a:pathLst>
                  <a:path w="460" h="3040" extrusionOk="0">
                    <a:moveTo>
                      <a:pt x="169" y="1"/>
                    </a:moveTo>
                    <a:cubicBezTo>
                      <a:pt x="162" y="1"/>
                      <a:pt x="154" y="1"/>
                      <a:pt x="147" y="2"/>
                    </a:cubicBezTo>
                    <a:cubicBezTo>
                      <a:pt x="70" y="11"/>
                      <a:pt x="0" y="74"/>
                      <a:pt x="10" y="148"/>
                    </a:cubicBezTo>
                    <a:cubicBezTo>
                      <a:pt x="12" y="162"/>
                      <a:pt x="186" y="1659"/>
                      <a:pt x="72" y="2897"/>
                    </a:cubicBezTo>
                    <a:cubicBezTo>
                      <a:pt x="64" y="2974"/>
                      <a:pt x="146" y="3032"/>
                      <a:pt x="221" y="3039"/>
                    </a:cubicBezTo>
                    <a:lnTo>
                      <a:pt x="234" y="3039"/>
                    </a:lnTo>
                    <a:cubicBezTo>
                      <a:pt x="306" y="3039"/>
                      <a:pt x="336" y="2994"/>
                      <a:pt x="341" y="2922"/>
                    </a:cubicBezTo>
                    <a:cubicBezTo>
                      <a:pt x="460" y="1653"/>
                      <a:pt x="320" y="174"/>
                      <a:pt x="313" y="111"/>
                    </a:cubicBezTo>
                    <a:cubicBezTo>
                      <a:pt x="305" y="43"/>
                      <a:pt x="237" y="1"/>
                      <a:pt x="169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Google Shape;2107;p32">
                <a:extLst>
                  <a:ext uri="{FF2B5EF4-FFF2-40B4-BE49-F238E27FC236}">
                    <a16:creationId xmlns:a16="http://schemas.microsoft.com/office/drawing/2014/main" id="{4279F6CD-3EA6-5BAB-4CB8-74DF5CA30800}"/>
                  </a:ext>
                </a:extLst>
              </p:cNvPr>
              <p:cNvSpPr/>
              <p:nvPr/>
            </p:nvSpPr>
            <p:spPr>
              <a:xfrm>
                <a:off x="4103284" y="3153571"/>
                <a:ext cx="100064" cy="39644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3019" extrusionOk="0">
                    <a:moveTo>
                      <a:pt x="117" y="0"/>
                    </a:moveTo>
                    <a:cubicBezTo>
                      <a:pt x="109" y="0"/>
                      <a:pt x="100" y="2"/>
                      <a:pt x="91" y="4"/>
                    </a:cubicBezTo>
                    <a:cubicBezTo>
                      <a:pt x="18" y="26"/>
                      <a:pt x="1" y="120"/>
                      <a:pt x="22" y="194"/>
                    </a:cubicBezTo>
                    <a:cubicBezTo>
                      <a:pt x="28" y="208"/>
                      <a:pt x="385" y="1669"/>
                      <a:pt x="458" y="2911"/>
                    </a:cubicBezTo>
                    <a:cubicBezTo>
                      <a:pt x="462" y="2986"/>
                      <a:pt x="549" y="3018"/>
                      <a:pt x="622" y="3018"/>
                    </a:cubicBezTo>
                    <a:cubicBezTo>
                      <a:pt x="625" y="3018"/>
                      <a:pt x="626" y="3014"/>
                      <a:pt x="629" y="3011"/>
                    </a:cubicBezTo>
                    <a:cubicBezTo>
                      <a:pt x="706" y="3008"/>
                      <a:pt x="762" y="2970"/>
                      <a:pt x="756" y="2894"/>
                    </a:cubicBezTo>
                    <a:cubicBezTo>
                      <a:pt x="682" y="1623"/>
                      <a:pt x="271" y="190"/>
                      <a:pt x="254" y="130"/>
                    </a:cubicBezTo>
                    <a:cubicBezTo>
                      <a:pt x="235" y="64"/>
                      <a:pt x="180" y="0"/>
                      <a:pt x="117" y="0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65" name="Google Shape;2108;p32">
              <a:extLst>
                <a:ext uri="{FF2B5EF4-FFF2-40B4-BE49-F238E27FC236}">
                  <a16:creationId xmlns:a16="http://schemas.microsoft.com/office/drawing/2014/main" id="{6A7D7E86-27FF-1796-E495-AFD0DA56306E}"/>
                </a:ext>
              </a:extLst>
            </p:cNvPr>
            <p:cNvSpPr/>
            <p:nvPr/>
          </p:nvSpPr>
          <p:spPr>
            <a:xfrm>
              <a:off x="2813364" y="3265846"/>
              <a:ext cx="896767" cy="649221"/>
            </a:xfrm>
            <a:custGeom>
              <a:avLst/>
              <a:gdLst/>
              <a:ahLst/>
              <a:cxnLst/>
              <a:rect l="l" t="t" r="r" b="b"/>
              <a:pathLst>
                <a:path w="6829" h="4944" extrusionOk="0">
                  <a:moveTo>
                    <a:pt x="6828" y="0"/>
                  </a:moveTo>
                  <a:lnTo>
                    <a:pt x="1" y="3667"/>
                  </a:lnTo>
                  <a:cubicBezTo>
                    <a:pt x="308" y="3870"/>
                    <a:pt x="646" y="4038"/>
                    <a:pt x="1013" y="4162"/>
                  </a:cubicBezTo>
                  <a:lnTo>
                    <a:pt x="3316" y="4925"/>
                  </a:lnTo>
                  <a:cubicBezTo>
                    <a:pt x="3335" y="4931"/>
                    <a:pt x="3353" y="4938"/>
                    <a:pt x="3373" y="4943"/>
                  </a:cubicBezTo>
                  <a:cubicBezTo>
                    <a:pt x="6590" y="3124"/>
                    <a:pt x="6828" y="0"/>
                    <a:pt x="6828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6" name="Google Shape;2109;p32">
              <a:extLst>
                <a:ext uri="{FF2B5EF4-FFF2-40B4-BE49-F238E27FC236}">
                  <a16:creationId xmlns:a16="http://schemas.microsoft.com/office/drawing/2014/main" id="{230BF6B3-86B7-94FF-AB0E-4DDC4799A1F5}"/>
                </a:ext>
              </a:extLst>
            </p:cNvPr>
            <p:cNvSpPr/>
            <p:nvPr/>
          </p:nvSpPr>
          <p:spPr>
            <a:xfrm>
              <a:off x="3543614" y="2393251"/>
              <a:ext cx="257120" cy="244377"/>
            </a:xfrm>
            <a:custGeom>
              <a:avLst/>
              <a:gdLst/>
              <a:ahLst/>
              <a:cxnLst/>
              <a:rect l="l" t="t" r="r" b="b"/>
              <a:pathLst>
                <a:path w="1958" h="1861" extrusionOk="0">
                  <a:moveTo>
                    <a:pt x="728" y="0"/>
                  </a:moveTo>
                  <a:cubicBezTo>
                    <a:pt x="485" y="43"/>
                    <a:pt x="242" y="86"/>
                    <a:pt x="1" y="134"/>
                  </a:cubicBezTo>
                  <a:cubicBezTo>
                    <a:pt x="164" y="219"/>
                    <a:pt x="369" y="276"/>
                    <a:pt x="499" y="351"/>
                  </a:cubicBezTo>
                  <a:cubicBezTo>
                    <a:pt x="755" y="497"/>
                    <a:pt x="992" y="676"/>
                    <a:pt x="1212" y="874"/>
                  </a:cubicBezTo>
                  <a:cubicBezTo>
                    <a:pt x="1462" y="1101"/>
                    <a:pt x="1881" y="1504"/>
                    <a:pt x="1957" y="1861"/>
                  </a:cubicBezTo>
                  <a:cubicBezTo>
                    <a:pt x="1831" y="1110"/>
                    <a:pt x="1336" y="461"/>
                    <a:pt x="728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7" name="Google Shape;2110;p32">
              <a:extLst>
                <a:ext uri="{FF2B5EF4-FFF2-40B4-BE49-F238E27FC236}">
                  <a16:creationId xmlns:a16="http://schemas.microsoft.com/office/drawing/2014/main" id="{8A2518BB-FEA1-EBB2-EFFD-25161D57C5E4}"/>
                </a:ext>
              </a:extLst>
            </p:cNvPr>
            <p:cNvSpPr/>
            <p:nvPr/>
          </p:nvSpPr>
          <p:spPr>
            <a:xfrm>
              <a:off x="3979190" y="2338492"/>
              <a:ext cx="141560" cy="274974"/>
            </a:xfrm>
            <a:custGeom>
              <a:avLst/>
              <a:gdLst/>
              <a:ahLst/>
              <a:cxnLst/>
              <a:rect l="l" t="t" r="r" b="b"/>
              <a:pathLst>
                <a:path w="1078" h="2094" extrusionOk="0">
                  <a:moveTo>
                    <a:pt x="635" y="0"/>
                  </a:moveTo>
                  <a:cubicBezTo>
                    <a:pt x="422" y="20"/>
                    <a:pt x="209" y="39"/>
                    <a:pt x="1" y="63"/>
                  </a:cubicBezTo>
                  <a:cubicBezTo>
                    <a:pt x="86" y="169"/>
                    <a:pt x="192" y="266"/>
                    <a:pt x="239" y="336"/>
                  </a:cubicBezTo>
                  <a:cubicBezTo>
                    <a:pt x="616" y="871"/>
                    <a:pt x="895" y="1457"/>
                    <a:pt x="1046" y="2093"/>
                  </a:cubicBezTo>
                  <a:cubicBezTo>
                    <a:pt x="1077" y="1380"/>
                    <a:pt x="937" y="650"/>
                    <a:pt x="63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8" name="Google Shape;2111;p32">
              <a:extLst>
                <a:ext uri="{FF2B5EF4-FFF2-40B4-BE49-F238E27FC236}">
                  <a16:creationId xmlns:a16="http://schemas.microsoft.com/office/drawing/2014/main" id="{015CB2AA-D6C4-7EC7-BD0B-A948CEAD064C}"/>
                </a:ext>
              </a:extLst>
            </p:cNvPr>
            <p:cNvSpPr/>
            <p:nvPr/>
          </p:nvSpPr>
          <p:spPr>
            <a:xfrm>
              <a:off x="4428029" y="2308026"/>
              <a:ext cx="103347" cy="288499"/>
            </a:xfrm>
            <a:custGeom>
              <a:avLst/>
              <a:gdLst/>
              <a:ahLst/>
              <a:cxnLst/>
              <a:rect l="l" t="t" r="r" b="b"/>
              <a:pathLst>
                <a:path w="787" h="2197" extrusionOk="0">
                  <a:moveTo>
                    <a:pt x="639" y="1"/>
                  </a:moveTo>
                  <a:lnTo>
                    <a:pt x="639" y="1"/>
                  </a:lnTo>
                  <a:cubicBezTo>
                    <a:pt x="426" y="10"/>
                    <a:pt x="215" y="20"/>
                    <a:pt x="1" y="31"/>
                  </a:cubicBezTo>
                  <a:cubicBezTo>
                    <a:pt x="47" y="145"/>
                    <a:pt x="125" y="258"/>
                    <a:pt x="161" y="345"/>
                  </a:cubicBezTo>
                  <a:cubicBezTo>
                    <a:pt x="396" y="938"/>
                    <a:pt x="504" y="1560"/>
                    <a:pt x="474" y="2197"/>
                  </a:cubicBezTo>
                  <a:cubicBezTo>
                    <a:pt x="705" y="1497"/>
                    <a:pt x="786" y="729"/>
                    <a:pt x="639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9" name="Google Shape;2112;p32">
              <a:extLst>
                <a:ext uri="{FF2B5EF4-FFF2-40B4-BE49-F238E27FC236}">
                  <a16:creationId xmlns:a16="http://schemas.microsoft.com/office/drawing/2014/main" id="{9647506C-5F97-7493-5939-D775240533C7}"/>
                </a:ext>
              </a:extLst>
            </p:cNvPr>
            <p:cNvSpPr/>
            <p:nvPr/>
          </p:nvSpPr>
          <p:spPr>
            <a:xfrm>
              <a:off x="4794270" y="2300016"/>
              <a:ext cx="103216" cy="276943"/>
            </a:xfrm>
            <a:custGeom>
              <a:avLst/>
              <a:gdLst/>
              <a:ahLst/>
              <a:cxnLst/>
              <a:rect l="l" t="t" r="r" b="b"/>
              <a:pathLst>
                <a:path w="786" h="2109" extrusionOk="0">
                  <a:moveTo>
                    <a:pt x="0" y="1"/>
                  </a:moveTo>
                  <a:lnTo>
                    <a:pt x="0" y="1"/>
                  </a:lnTo>
                  <a:cubicBezTo>
                    <a:pt x="60" y="109"/>
                    <a:pt x="135" y="215"/>
                    <a:pt x="165" y="286"/>
                  </a:cubicBezTo>
                  <a:cubicBezTo>
                    <a:pt x="413" y="866"/>
                    <a:pt x="540" y="1480"/>
                    <a:pt x="533" y="2108"/>
                  </a:cubicBezTo>
                  <a:cubicBezTo>
                    <a:pt x="733" y="1441"/>
                    <a:pt x="786" y="714"/>
                    <a:pt x="643" y="28"/>
                  </a:cubicBezTo>
                  <a:cubicBezTo>
                    <a:pt x="420" y="21"/>
                    <a:pt x="200" y="6"/>
                    <a:pt x="0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0" name="Google Shape;2113;p32">
              <a:extLst>
                <a:ext uri="{FF2B5EF4-FFF2-40B4-BE49-F238E27FC236}">
                  <a16:creationId xmlns:a16="http://schemas.microsoft.com/office/drawing/2014/main" id="{C47A8CAB-A901-4A7F-789F-1B1FC1B32930}"/>
                </a:ext>
              </a:extLst>
            </p:cNvPr>
            <p:cNvSpPr/>
            <p:nvPr/>
          </p:nvSpPr>
          <p:spPr>
            <a:xfrm>
              <a:off x="3443945" y="4327799"/>
              <a:ext cx="2758" cy="2232"/>
            </a:xfrm>
            <a:custGeom>
              <a:avLst/>
              <a:gdLst/>
              <a:ahLst/>
              <a:cxnLst/>
              <a:rect l="l" t="t" r="r" b="b"/>
              <a:pathLst>
                <a:path w="21" h="17" extrusionOk="0">
                  <a:moveTo>
                    <a:pt x="0" y="0"/>
                  </a:moveTo>
                  <a:cubicBezTo>
                    <a:pt x="10" y="9"/>
                    <a:pt x="21" y="17"/>
                    <a:pt x="21" y="17"/>
                  </a:cubicBezTo>
                  <a:cubicBezTo>
                    <a:pt x="21" y="17"/>
                    <a:pt x="15" y="13"/>
                    <a:pt x="0" y="0"/>
                  </a:cubicBezTo>
                  <a:close/>
                </a:path>
              </a:pathLst>
            </a:custGeom>
            <a:solidFill>
              <a:srgbClr val="599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1" name="Google Shape;2114;p32">
              <a:extLst>
                <a:ext uri="{FF2B5EF4-FFF2-40B4-BE49-F238E27FC236}">
                  <a16:creationId xmlns:a16="http://schemas.microsoft.com/office/drawing/2014/main" id="{B8ED9076-0BEB-335F-2BA2-1F607C904898}"/>
                </a:ext>
              </a:extLst>
            </p:cNvPr>
            <p:cNvSpPr/>
            <p:nvPr/>
          </p:nvSpPr>
          <p:spPr>
            <a:xfrm>
              <a:off x="2648562" y="3638127"/>
              <a:ext cx="1522364" cy="1188138"/>
            </a:xfrm>
            <a:custGeom>
              <a:avLst/>
              <a:gdLst/>
              <a:ahLst/>
              <a:cxnLst/>
              <a:rect l="l" t="t" r="r" b="b"/>
              <a:pathLst>
                <a:path w="11593" h="9048" extrusionOk="0">
                  <a:moveTo>
                    <a:pt x="9123" y="0"/>
                  </a:moveTo>
                  <a:cubicBezTo>
                    <a:pt x="8332" y="0"/>
                    <a:pt x="7664" y="260"/>
                    <a:pt x="7020" y="568"/>
                  </a:cubicBezTo>
                  <a:cubicBezTo>
                    <a:pt x="6164" y="976"/>
                    <a:pt x="5545" y="1690"/>
                    <a:pt x="4649" y="2064"/>
                  </a:cubicBezTo>
                  <a:cubicBezTo>
                    <a:pt x="3666" y="2474"/>
                    <a:pt x="2669" y="2641"/>
                    <a:pt x="1627" y="2797"/>
                  </a:cubicBezTo>
                  <a:cubicBezTo>
                    <a:pt x="803" y="2919"/>
                    <a:pt x="50" y="3461"/>
                    <a:pt x="30" y="4363"/>
                  </a:cubicBezTo>
                  <a:cubicBezTo>
                    <a:pt x="1" y="5629"/>
                    <a:pt x="1274" y="6259"/>
                    <a:pt x="2225" y="6766"/>
                  </a:cubicBezTo>
                  <a:cubicBezTo>
                    <a:pt x="2725" y="7033"/>
                    <a:pt x="3192" y="7286"/>
                    <a:pt x="3589" y="7544"/>
                  </a:cubicBezTo>
                  <a:cubicBezTo>
                    <a:pt x="3804" y="7685"/>
                    <a:pt x="4103" y="7865"/>
                    <a:pt x="4220" y="8108"/>
                  </a:cubicBezTo>
                  <a:cubicBezTo>
                    <a:pt x="4503" y="8701"/>
                    <a:pt x="5094" y="9048"/>
                    <a:pt x="5711" y="9048"/>
                  </a:cubicBezTo>
                  <a:cubicBezTo>
                    <a:pt x="5949" y="9048"/>
                    <a:pt x="6192" y="8996"/>
                    <a:pt x="6421" y="8886"/>
                  </a:cubicBezTo>
                  <a:cubicBezTo>
                    <a:pt x="7244" y="8494"/>
                    <a:pt x="7594" y="7507"/>
                    <a:pt x="7201" y="6685"/>
                  </a:cubicBezTo>
                  <a:cubicBezTo>
                    <a:pt x="6988" y="6209"/>
                    <a:pt x="6437" y="5602"/>
                    <a:pt x="6057" y="5252"/>
                  </a:cubicBezTo>
                  <a:cubicBezTo>
                    <a:pt x="6314" y="5201"/>
                    <a:pt x="6574" y="5158"/>
                    <a:pt x="6830" y="5151"/>
                  </a:cubicBezTo>
                  <a:cubicBezTo>
                    <a:pt x="7915" y="5118"/>
                    <a:pt x="8964" y="4844"/>
                    <a:pt x="9934" y="4356"/>
                  </a:cubicBezTo>
                  <a:cubicBezTo>
                    <a:pt x="11112" y="3766"/>
                    <a:pt x="11593" y="2374"/>
                    <a:pt x="11236" y="1323"/>
                  </a:cubicBezTo>
                  <a:cubicBezTo>
                    <a:pt x="11008" y="645"/>
                    <a:pt x="10429" y="107"/>
                    <a:pt x="9466" y="17"/>
                  </a:cubicBezTo>
                  <a:cubicBezTo>
                    <a:pt x="9349" y="6"/>
                    <a:pt x="9235" y="0"/>
                    <a:pt x="9123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2" name="Google Shape;2115;p32">
              <a:extLst>
                <a:ext uri="{FF2B5EF4-FFF2-40B4-BE49-F238E27FC236}">
                  <a16:creationId xmlns:a16="http://schemas.microsoft.com/office/drawing/2014/main" id="{97E101A5-9701-5F13-C8A6-ACA1E4F3F21F}"/>
                </a:ext>
              </a:extLst>
            </p:cNvPr>
            <p:cNvSpPr/>
            <p:nvPr/>
          </p:nvSpPr>
          <p:spPr>
            <a:xfrm>
              <a:off x="3190110" y="4184533"/>
              <a:ext cx="261978" cy="150487"/>
            </a:xfrm>
            <a:custGeom>
              <a:avLst/>
              <a:gdLst/>
              <a:ahLst/>
              <a:cxnLst/>
              <a:rect l="l" t="t" r="r" b="b"/>
              <a:pathLst>
                <a:path w="1995" h="1146" extrusionOk="0">
                  <a:moveTo>
                    <a:pt x="62" y="0"/>
                  </a:moveTo>
                  <a:cubicBezTo>
                    <a:pt x="41" y="0"/>
                    <a:pt x="20" y="13"/>
                    <a:pt x="13" y="33"/>
                  </a:cubicBezTo>
                  <a:cubicBezTo>
                    <a:pt x="0" y="61"/>
                    <a:pt x="14" y="92"/>
                    <a:pt x="41" y="103"/>
                  </a:cubicBezTo>
                  <a:cubicBezTo>
                    <a:pt x="585" y="325"/>
                    <a:pt x="1282" y="710"/>
                    <a:pt x="1903" y="1136"/>
                  </a:cubicBezTo>
                  <a:cubicBezTo>
                    <a:pt x="1912" y="1141"/>
                    <a:pt x="1922" y="1146"/>
                    <a:pt x="1933" y="1146"/>
                  </a:cubicBezTo>
                  <a:cubicBezTo>
                    <a:pt x="1950" y="1146"/>
                    <a:pt x="1968" y="1136"/>
                    <a:pt x="1979" y="1121"/>
                  </a:cubicBezTo>
                  <a:cubicBezTo>
                    <a:pt x="1995" y="1099"/>
                    <a:pt x="1990" y="1064"/>
                    <a:pt x="1965" y="1049"/>
                  </a:cubicBezTo>
                  <a:cubicBezTo>
                    <a:pt x="1338" y="619"/>
                    <a:pt x="634" y="229"/>
                    <a:pt x="83" y="5"/>
                  </a:cubicBezTo>
                  <a:cubicBezTo>
                    <a:pt x="76" y="2"/>
                    <a:pt x="69" y="0"/>
                    <a:pt x="62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3" name="Google Shape;2116;p32">
              <a:extLst>
                <a:ext uri="{FF2B5EF4-FFF2-40B4-BE49-F238E27FC236}">
                  <a16:creationId xmlns:a16="http://schemas.microsoft.com/office/drawing/2014/main" id="{BD79B1D4-6B30-FB92-06D5-70ABB7C97B36}"/>
                </a:ext>
              </a:extLst>
            </p:cNvPr>
            <p:cNvSpPr/>
            <p:nvPr/>
          </p:nvSpPr>
          <p:spPr>
            <a:xfrm>
              <a:off x="3405863" y="4549198"/>
              <a:ext cx="212603" cy="57122"/>
            </a:xfrm>
            <a:custGeom>
              <a:avLst/>
              <a:gdLst/>
              <a:ahLst/>
              <a:cxnLst/>
              <a:rect l="l" t="t" r="r" b="b"/>
              <a:pathLst>
                <a:path w="1619" h="435" extrusionOk="0">
                  <a:moveTo>
                    <a:pt x="61" y="1"/>
                  </a:moveTo>
                  <a:cubicBezTo>
                    <a:pt x="50" y="1"/>
                    <a:pt x="39" y="4"/>
                    <a:pt x="29" y="11"/>
                  </a:cubicBezTo>
                  <a:cubicBezTo>
                    <a:pt x="6" y="28"/>
                    <a:pt x="0" y="62"/>
                    <a:pt x="18" y="85"/>
                  </a:cubicBezTo>
                  <a:cubicBezTo>
                    <a:pt x="192" y="333"/>
                    <a:pt x="450" y="435"/>
                    <a:pt x="733" y="435"/>
                  </a:cubicBezTo>
                  <a:cubicBezTo>
                    <a:pt x="1014" y="435"/>
                    <a:pt x="1320" y="333"/>
                    <a:pt x="1585" y="175"/>
                  </a:cubicBezTo>
                  <a:cubicBezTo>
                    <a:pt x="1611" y="158"/>
                    <a:pt x="1618" y="126"/>
                    <a:pt x="1604" y="101"/>
                  </a:cubicBezTo>
                  <a:cubicBezTo>
                    <a:pt x="1593" y="85"/>
                    <a:pt x="1575" y="76"/>
                    <a:pt x="1558" y="76"/>
                  </a:cubicBezTo>
                  <a:cubicBezTo>
                    <a:pt x="1548" y="76"/>
                    <a:pt x="1539" y="79"/>
                    <a:pt x="1530" y="84"/>
                  </a:cubicBezTo>
                  <a:cubicBezTo>
                    <a:pt x="1281" y="230"/>
                    <a:pt x="995" y="326"/>
                    <a:pt x="734" y="326"/>
                  </a:cubicBezTo>
                  <a:cubicBezTo>
                    <a:pt x="483" y="326"/>
                    <a:pt x="256" y="238"/>
                    <a:pt x="105" y="22"/>
                  </a:cubicBezTo>
                  <a:cubicBezTo>
                    <a:pt x="93" y="8"/>
                    <a:pt x="78" y="1"/>
                    <a:pt x="61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4" name="Google Shape;2117;p32">
              <a:extLst>
                <a:ext uri="{FF2B5EF4-FFF2-40B4-BE49-F238E27FC236}">
                  <a16:creationId xmlns:a16="http://schemas.microsoft.com/office/drawing/2014/main" id="{5F25DB34-4C2C-DB57-4C06-598DA6B1C3E8}"/>
                </a:ext>
              </a:extLst>
            </p:cNvPr>
            <p:cNvSpPr/>
            <p:nvPr/>
          </p:nvSpPr>
          <p:spPr>
            <a:xfrm>
              <a:off x="3340599" y="4719778"/>
              <a:ext cx="229806" cy="64344"/>
            </a:xfrm>
            <a:custGeom>
              <a:avLst/>
              <a:gdLst/>
              <a:ahLst/>
              <a:cxnLst/>
              <a:rect l="l" t="t" r="r" b="b"/>
              <a:pathLst>
                <a:path w="1750" h="490" extrusionOk="0">
                  <a:moveTo>
                    <a:pt x="61" y="0"/>
                  </a:moveTo>
                  <a:cubicBezTo>
                    <a:pt x="54" y="0"/>
                    <a:pt x="46" y="2"/>
                    <a:pt x="39" y="5"/>
                  </a:cubicBezTo>
                  <a:cubicBezTo>
                    <a:pt x="12" y="18"/>
                    <a:pt x="1" y="50"/>
                    <a:pt x="12" y="77"/>
                  </a:cubicBezTo>
                  <a:cubicBezTo>
                    <a:pt x="138" y="347"/>
                    <a:pt x="448" y="489"/>
                    <a:pt x="840" y="489"/>
                  </a:cubicBezTo>
                  <a:cubicBezTo>
                    <a:pt x="1103" y="489"/>
                    <a:pt x="1403" y="425"/>
                    <a:pt x="1708" y="294"/>
                  </a:cubicBezTo>
                  <a:cubicBezTo>
                    <a:pt x="1737" y="284"/>
                    <a:pt x="1750" y="251"/>
                    <a:pt x="1737" y="225"/>
                  </a:cubicBezTo>
                  <a:cubicBezTo>
                    <a:pt x="1728" y="204"/>
                    <a:pt x="1709" y="192"/>
                    <a:pt x="1688" y="192"/>
                  </a:cubicBezTo>
                  <a:cubicBezTo>
                    <a:pt x="1681" y="192"/>
                    <a:pt x="1674" y="194"/>
                    <a:pt x="1667" y="197"/>
                  </a:cubicBezTo>
                  <a:cubicBezTo>
                    <a:pt x="1367" y="326"/>
                    <a:pt x="1089" y="381"/>
                    <a:pt x="852" y="381"/>
                  </a:cubicBezTo>
                  <a:cubicBezTo>
                    <a:pt x="478" y="381"/>
                    <a:pt x="207" y="242"/>
                    <a:pt x="111" y="32"/>
                  </a:cubicBezTo>
                  <a:cubicBezTo>
                    <a:pt x="101" y="13"/>
                    <a:pt x="82" y="0"/>
                    <a:pt x="6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5" name="Google Shape;2118;p32">
              <a:extLst>
                <a:ext uri="{FF2B5EF4-FFF2-40B4-BE49-F238E27FC236}">
                  <a16:creationId xmlns:a16="http://schemas.microsoft.com/office/drawing/2014/main" id="{10C894BC-AB8E-D26C-907F-A9552A4F7632}"/>
                </a:ext>
              </a:extLst>
            </p:cNvPr>
            <p:cNvSpPr/>
            <p:nvPr/>
          </p:nvSpPr>
          <p:spPr>
            <a:xfrm>
              <a:off x="3992322" y="3662421"/>
              <a:ext cx="158238" cy="315681"/>
            </a:xfrm>
            <a:custGeom>
              <a:avLst/>
              <a:gdLst/>
              <a:ahLst/>
              <a:cxnLst/>
              <a:rect l="l" t="t" r="r" b="b"/>
              <a:pathLst>
                <a:path w="1205" h="2404" extrusionOk="0">
                  <a:moveTo>
                    <a:pt x="61" y="1"/>
                  </a:moveTo>
                  <a:cubicBezTo>
                    <a:pt x="41" y="1"/>
                    <a:pt x="21" y="12"/>
                    <a:pt x="12" y="32"/>
                  </a:cubicBezTo>
                  <a:cubicBezTo>
                    <a:pt x="1" y="57"/>
                    <a:pt x="11" y="90"/>
                    <a:pt x="38" y="103"/>
                  </a:cubicBezTo>
                  <a:cubicBezTo>
                    <a:pt x="479" y="320"/>
                    <a:pt x="795" y="683"/>
                    <a:pt x="953" y="1154"/>
                  </a:cubicBezTo>
                  <a:cubicBezTo>
                    <a:pt x="1077" y="1518"/>
                    <a:pt x="1097" y="1928"/>
                    <a:pt x="1017" y="2339"/>
                  </a:cubicBezTo>
                  <a:cubicBezTo>
                    <a:pt x="1010" y="2367"/>
                    <a:pt x="1030" y="2396"/>
                    <a:pt x="1059" y="2402"/>
                  </a:cubicBezTo>
                  <a:cubicBezTo>
                    <a:pt x="1063" y="2403"/>
                    <a:pt x="1066" y="2403"/>
                    <a:pt x="1070" y="2403"/>
                  </a:cubicBezTo>
                  <a:cubicBezTo>
                    <a:pt x="1094" y="2403"/>
                    <a:pt x="1117" y="2385"/>
                    <a:pt x="1122" y="2356"/>
                  </a:cubicBezTo>
                  <a:cubicBezTo>
                    <a:pt x="1204" y="1928"/>
                    <a:pt x="1182" y="1499"/>
                    <a:pt x="1053" y="1118"/>
                  </a:cubicBezTo>
                  <a:cubicBezTo>
                    <a:pt x="883" y="620"/>
                    <a:pt x="550" y="236"/>
                    <a:pt x="84" y="6"/>
                  </a:cubicBezTo>
                  <a:cubicBezTo>
                    <a:pt x="76" y="2"/>
                    <a:pt x="69" y="1"/>
                    <a:pt x="61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6" name="Google Shape;2119;p32">
              <a:extLst>
                <a:ext uri="{FF2B5EF4-FFF2-40B4-BE49-F238E27FC236}">
                  <a16:creationId xmlns:a16="http://schemas.microsoft.com/office/drawing/2014/main" id="{FAA45627-1562-5061-5B63-5F6DA3E3BB4C}"/>
                </a:ext>
              </a:extLst>
            </p:cNvPr>
            <p:cNvSpPr/>
            <p:nvPr/>
          </p:nvSpPr>
          <p:spPr>
            <a:xfrm>
              <a:off x="3251041" y="3705755"/>
              <a:ext cx="327243" cy="210629"/>
            </a:xfrm>
            <a:custGeom>
              <a:avLst/>
              <a:gdLst/>
              <a:ahLst/>
              <a:cxnLst/>
              <a:rect l="l" t="t" r="r" b="b"/>
              <a:pathLst>
                <a:path w="2492" h="1604" extrusionOk="0">
                  <a:moveTo>
                    <a:pt x="2430" y="1"/>
                  </a:moveTo>
                  <a:cubicBezTo>
                    <a:pt x="2423" y="1"/>
                    <a:pt x="2415" y="3"/>
                    <a:pt x="2407" y="6"/>
                  </a:cubicBezTo>
                  <a:cubicBezTo>
                    <a:pt x="2005" y="198"/>
                    <a:pt x="1648" y="463"/>
                    <a:pt x="1304" y="718"/>
                  </a:cubicBezTo>
                  <a:cubicBezTo>
                    <a:pt x="914" y="1008"/>
                    <a:pt x="511" y="1305"/>
                    <a:pt x="40" y="1502"/>
                  </a:cubicBezTo>
                  <a:cubicBezTo>
                    <a:pt x="13" y="1512"/>
                    <a:pt x="0" y="1545"/>
                    <a:pt x="12" y="1572"/>
                  </a:cubicBezTo>
                  <a:cubicBezTo>
                    <a:pt x="20" y="1591"/>
                    <a:pt x="40" y="1603"/>
                    <a:pt x="61" y="1603"/>
                  </a:cubicBezTo>
                  <a:cubicBezTo>
                    <a:pt x="69" y="1603"/>
                    <a:pt x="76" y="1602"/>
                    <a:pt x="80" y="1601"/>
                  </a:cubicBezTo>
                  <a:cubicBezTo>
                    <a:pt x="564" y="1398"/>
                    <a:pt x="972" y="1096"/>
                    <a:pt x="1368" y="804"/>
                  </a:cubicBezTo>
                  <a:cubicBezTo>
                    <a:pt x="1708" y="552"/>
                    <a:pt x="2060" y="291"/>
                    <a:pt x="2455" y="103"/>
                  </a:cubicBezTo>
                  <a:cubicBezTo>
                    <a:pt x="2482" y="90"/>
                    <a:pt x="2492" y="58"/>
                    <a:pt x="2479" y="31"/>
                  </a:cubicBezTo>
                  <a:cubicBezTo>
                    <a:pt x="2471" y="12"/>
                    <a:pt x="2451" y="1"/>
                    <a:pt x="2430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7" name="Google Shape;2120;p32">
              <a:extLst>
                <a:ext uri="{FF2B5EF4-FFF2-40B4-BE49-F238E27FC236}">
                  <a16:creationId xmlns:a16="http://schemas.microsoft.com/office/drawing/2014/main" id="{83ADFDE4-96AF-FA91-0E27-970DCEE28F9A}"/>
                </a:ext>
              </a:extLst>
            </p:cNvPr>
            <p:cNvSpPr/>
            <p:nvPr/>
          </p:nvSpPr>
          <p:spPr>
            <a:xfrm>
              <a:off x="2020213" y="2578931"/>
              <a:ext cx="1760574" cy="2080817"/>
            </a:xfrm>
            <a:custGeom>
              <a:avLst/>
              <a:gdLst/>
              <a:ahLst/>
              <a:cxnLst/>
              <a:rect l="l" t="t" r="r" b="b"/>
              <a:pathLst>
                <a:path w="13407" h="15846" extrusionOk="0">
                  <a:moveTo>
                    <a:pt x="9975" y="0"/>
                  </a:moveTo>
                  <a:cubicBezTo>
                    <a:pt x="9069" y="0"/>
                    <a:pt x="8104" y="208"/>
                    <a:pt x="7260" y="561"/>
                  </a:cubicBezTo>
                  <a:cubicBezTo>
                    <a:pt x="5391" y="1343"/>
                    <a:pt x="3699" y="2788"/>
                    <a:pt x="3699" y="4312"/>
                  </a:cubicBezTo>
                  <a:cubicBezTo>
                    <a:pt x="3699" y="4489"/>
                    <a:pt x="3732" y="4724"/>
                    <a:pt x="3796" y="4986"/>
                  </a:cubicBezTo>
                  <a:cubicBezTo>
                    <a:pt x="4102" y="6206"/>
                    <a:pt x="3673" y="7499"/>
                    <a:pt x="2654" y="8237"/>
                  </a:cubicBezTo>
                  <a:cubicBezTo>
                    <a:pt x="2164" y="8591"/>
                    <a:pt x="1620" y="8884"/>
                    <a:pt x="1203" y="9323"/>
                  </a:cubicBezTo>
                  <a:cubicBezTo>
                    <a:pt x="1" y="10587"/>
                    <a:pt x="775" y="12817"/>
                    <a:pt x="1372" y="14181"/>
                  </a:cubicBezTo>
                  <a:cubicBezTo>
                    <a:pt x="1784" y="15117"/>
                    <a:pt x="2310" y="15216"/>
                    <a:pt x="3348" y="15706"/>
                  </a:cubicBezTo>
                  <a:cubicBezTo>
                    <a:pt x="3552" y="15802"/>
                    <a:pt x="3737" y="15845"/>
                    <a:pt x="3902" y="15845"/>
                  </a:cubicBezTo>
                  <a:cubicBezTo>
                    <a:pt x="4783" y="15845"/>
                    <a:pt x="5111" y="14630"/>
                    <a:pt x="4798" y="13804"/>
                  </a:cubicBezTo>
                  <a:cubicBezTo>
                    <a:pt x="4594" y="13261"/>
                    <a:pt x="4366" y="12732"/>
                    <a:pt x="4132" y="12200"/>
                  </a:cubicBezTo>
                  <a:cubicBezTo>
                    <a:pt x="4132" y="12199"/>
                    <a:pt x="4130" y="12198"/>
                    <a:pt x="4130" y="12196"/>
                  </a:cubicBezTo>
                  <a:cubicBezTo>
                    <a:pt x="3969" y="11821"/>
                    <a:pt x="4127" y="11385"/>
                    <a:pt x="4491" y="11200"/>
                  </a:cubicBezTo>
                  <a:cubicBezTo>
                    <a:pt x="4830" y="11028"/>
                    <a:pt x="5182" y="10854"/>
                    <a:pt x="5512" y="10690"/>
                  </a:cubicBezTo>
                  <a:cubicBezTo>
                    <a:pt x="9463" y="8715"/>
                    <a:pt x="13407" y="7426"/>
                    <a:pt x="13275" y="2695"/>
                  </a:cubicBezTo>
                  <a:cubicBezTo>
                    <a:pt x="13221" y="755"/>
                    <a:pt x="11705" y="0"/>
                    <a:pt x="9975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8" name="Google Shape;2121;p32">
              <a:extLst>
                <a:ext uri="{FF2B5EF4-FFF2-40B4-BE49-F238E27FC236}">
                  <a16:creationId xmlns:a16="http://schemas.microsoft.com/office/drawing/2014/main" id="{548E927D-2F00-7860-A685-BB9B8D8ED314}"/>
                </a:ext>
              </a:extLst>
            </p:cNvPr>
            <p:cNvSpPr/>
            <p:nvPr/>
          </p:nvSpPr>
          <p:spPr>
            <a:xfrm>
              <a:off x="2735625" y="2572234"/>
              <a:ext cx="1050409" cy="1417414"/>
            </a:xfrm>
            <a:custGeom>
              <a:avLst/>
              <a:gdLst/>
              <a:ahLst/>
              <a:cxnLst/>
              <a:rect l="l" t="t" r="r" b="b"/>
              <a:pathLst>
                <a:path w="7999" h="10794" extrusionOk="0">
                  <a:moveTo>
                    <a:pt x="4527" y="1"/>
                  </a:moveTo>
                  <a:cubicBezTo>
                    <a:pt x="4337" y="1"/>
                    <a:pt x="4141" y="10"/>
                    <a:pt x="3941" y="28"/>
                  </a:cubicBezTo>
                  <a:cubicBezTo>
                    <a:pt x="3912" y="29"/>
                    <a:pt x="3889" y="56"/>
                    <a:pt x="3894" y="85"/>
                  </a:cubicBezTo>
                  <a:cubicBezTo>
                    <a:pt x="3895" y="112"/>
                    <a:pt x="3919" y="134"/>
                    <a:pt x="3946" y="134"/>
                  </a:cubicBezTo>
                  <a:cubicBezTo>
                    <a:pt x="3948" y="134"/>
                    <a:pt x="3949" y="134"/>
                    <a:pt x="3951" y="134"/>
                  </a:cubicBezTo>
                  <a:cubicBezTo>
                    <a:pt x="4151" y="115"/>
                    <a:pt x="4347" y="106"/>
                    <a:pt x="4537" y="106"/>
                  </a:cubicBezTo>
                  <a:cubicBezTo>
                    <a:pt x="5555" y="106"/>
                    <a:pt x="6406" y="371"/>
                    <a:pt x="6972" y="875"/>
                  </a:cubicBezTo>
                  <a:cubicBezTo>
                    <a:pt x="7482" y="1327"/>
                    <a:pt x="7752" y="1958"/>
                    <a:pt x="7773" y="2751"/>
                  </a:cubicBezTo>
                  <a:cubicBezTo>
                    <a:pt x="7887" y="6916"/>
                    <a:pt x="4862" y="8369"/>
                    <a:pt x="1359" y="10051"/>
                  </a:cubicBezTo>
                  <a:cubicBezTo>
                    <a:pt x="925" y="10258"/>
                    <a:pt x="478" y="10472"/>
                    <a:pt x="36" y="10694"/>
                  </a:cubicBezTo>
                  <a:cubicBezTo>
                    <a:pt x="11" y="10707"/>
                    <a:pt x="0" y="10739"/>
                    <a:pt x="13" y="10765"/>
                  </a:cubicBezTo>
                  <a:cubicBezTo>
                    <a:pt x="24" y="10784"/>
                    <a:pt x="41" y="10794"/>
                    <a:pt x="61" y="10794"/>
                  </a:cubicBezTo>
                  <a:cubicBezTo>
                    <a:pt x="70" y="10794"/>
                    <a:pt x="77" y="10792"/>
                    <a:pt x="86" y="10791"/>
                  </a:cubicBezTo>
                  <a:cubicBezTo>
                    <a:pt x="528" y="10569"/>
                    <a:pt x="975" y="10355"/>
                    <a:pt x="1406" y="10148"/>
                  </a:cubicBezTo>
                  <a:cubicBezTo>
                    <a:pt x="4943" y="8451"/>
                    <a:pt x="7999" y="6983"/>
                    <a:pt x="7880" y="2748"/>
                  </a:cubicBezTo>
                  <a:cubicBezTo>
                    <a:pt x="7857" y="1925"/>
                    <a:pt x="7575" y="1269"/>
                    <a:pt x="7043" y="796"/>
                  </a:cubicBezTo>
                  <a:cubicBezTo>
                    <a:pt x="6457" y="275"/>
                    <a:pt x="5576" y="1"/>
                    <a:pt x="452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9" name="Google Shape;2122;p32">
              <a:extLst>
                <a:ext uri="{FF2B5EF4-FFF2-40B4-BE49-F238E27FC236}">
                  <a16:creationId xmlns:a16="http://schemas.microsoft.com/office/drawing/2014/main" id="{92AE0B08-5A1A-AD86-79DD-C8C724E9A01E}"/>
                </a:ext>
              </a:extLst>
            </p:cNvPr>
            <p:cNvSpPr/>
            <p:nvPr/>
          </p:nvSpPr>
          <p:spPr>
            <a:xfrm>
              <a:off x="2372141" y="4302455"/>
              <a:ext cx="107418" cy="212205"/>
            </a:xfrm>
            <a:custGeom>
              <a:avLst/>
              <a:gdLst/>
              <a:ahLst/>
              <a:cxnLst/>
              <a:rect l="l" t="t" r="r" b="b"/>
              <a:pathLst>
                <a:path w="818" h="1616" extrusionOk="0">
                  <a:moveTo>
                    <a:pt x="408" y="1"/>
                  </a:moveTo>
                  <a:cubicBezTo>
                    <a:pt x="400" y="1"/>
                    <a:pt x="391" y="3"/>
                    <a:pt x="384" y="6"/>
                  </a:cubicBezTo>
                  <a:cubicBezTo>
                    <a:pt x="358" y="19"/>
                    <a:pt x="346" y="51"/>
                    <a:pt x="359" y="78"/>
                  </a:cubicBezTo>
                  <a:cubicBezTo>
                    <a:pt x="689" y="772"/>
                    <a:pt x="341" y="1159"/>
                    <a:pt x="134" y="1391"/>
                  </a:cubicBezTo>
                  <a:cubicBezTo>
                    <a:pt x="84" y="1444"/>
                    <a:pt x="41" y="1493"/>
                    <a:pt x="17" y="1536"/>
                  </a:cubicBezTo>
                  <a:cubicBezTo>
                    <a:pt x="1" y="1561"/>
                    <a:pt x="9" y="1593"/>
                    <a:pt x="34" y="1608"/>
                  </a:cubicBezTo>
                  <a:cubicBezTo>
                    <a:pt x="41" y="1614"/>
                    <a:pt x="52" y="1616"/>
                    <a:pt x="61" y="1616"/>
                  </a:cubicBezTo>
                  <a:cubicBezTo>
                    <a:pt x="79" y="1616"/>
                    <a:pt x="97" y="1607"/>
                    <a:pt x="109" y="1590"/>
                  </a:cubicBezTo>
                  <a:cubicBezTo>
                    <a:pt x="129" y="1556"/>
                    <a:pt x="168" y="1513"/>
                    <a:pt x="215" y="1461"/>
                  </a:cubicBezTo>
                  <a:cubicBezTo>
                    <a:pt x="425" y="1227"/>
                    <a:pt x="818" y="787"/>
                    <a:pt x="455" y="31"/>
                  </a:cubicBezTo>
                  <a:cubicBezTo>
                    <a:pt x="447" y="11"/>
                    <a:pt x="428" y="1"/>
                    <a:pt x="408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0" name="Google Shape;2123;p32">
              <a:extLst>
                <a:ext uri="{FF2B5EF4-FFF2-40B4-BE49-F238E27FC236}">
                  <a16:creationId xmlns:a16="http://schemas.microsoft.com/office/drawing/2014/main" id="{6DD147D4-BCD1-987A-7FF4-BACBE1FF13A5}"/>
                </a:ext>
              </a:extLst>
            </p:cNvPr>
            <p:cNvSpPr/>
            <p:nvPr/>
          </p:nvSpPr>
          <p:spPr>
            <a:xfrm>
              <a:off x="2548761" y="4408296"/>
              <a:ext cx="109256" cy="207478"/>
            </a:xfrm>
            <a:custGeom>
              <a:avLst/>
              <a:gdLst/>
              <a:ahLst/>
              <a:cxnLst/>
              <a:rect l="l" t="t" r="r" b="b"/>
              <a:pathLst>
                <a:path w="832" h="1580" extrusionOk="0">
                  <a:moveTo>
                    <a:pt x="387" y="1"/>
                  </a:moveTo>
                  <a:cubicBezTo>
                    <a:pt x="380" y="1"/>
                    <a:pt x="372" y="2"/>
                    <a:pt x="365" y="6"/>
                  </a:cubicBezTo>
                  <a:cubicBezTo>
                    <a:pt x="338" y="16"/>
                    <a:pt x="326" y="49"/>
                    <a:pt x="338" y="74"/>
                  </a:cubicBezTo>
                  <a:cubicBezTo>
                    <a:pt x="352" y="108"/>
                    <a:pt x="702" y="914"/>
                    <a:pt x="28" y="1485"/>
                  </a:cubicBezTo>
                  <a:cubicBezTo>
                    <a:pt x="5" y="1505"/>
                    <a:pt x="1" y="1536"/>
                    <a:pt x="21" y="1559"/>
                  </a:cubicBezTo>
                  <a:cubicBezTo>
                    <a:pt x="31" y="1572"/>
                    <a:pt x="48" y="1579"/>
                    <a:pt x="62" y="1579"/>
                  </a:cubicBezTo>
                  <a:cubicBezTo>
                    <a:pt x="74" y="1579"/>
                    <a:pt x="87" y="1576"/>
                    <a:pt x="95" y="1566"/>
                  </a:cubicBezTo>
                  <a:cubicBezTo>
                    <a:pt x="832" y="944"/>
                    <a:pt x="438" y="41"/>
                    <a:pt x="435" y="31"/>
                  </a:cubicBezTo>
                  <a:cubicBezTo>
                    <a:pt x="427" y="13"/>
                    <a:pt x="408" y="1"/>
                    <a:pt x="38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1" name="Google Shape;2124;p32">
              <a:extLst>
                <a:ext uri="{FF2B5EF4-FFF2-40B4-BE49-F238E27FC236}">
                  <a16:creationId xmlns:a16="http://schemas.microsoft.com/office/drawing/2014/main" id="{32A4DE42-982E-9956-E516-9FC0A3CCFA8D}"/>
                </a:ext>
              </a:extLst>
            </p:cNvPr>
            <p:cNvSpPr/>
            <p:nvPr/>
          </p:nvSpPr>
          <p:spPr>
            <a:xfrm>
              <a:off x="5882094" y="666050"/>
              <a:ext cx="682326" cy="601948"/>
            </a:xfrm>
            <a:custGeom>
              <a:avLst/>
              <a:gdLst/>
              <a:ahLst/>
              <a:cxnLst/>
              <a:rect l="l" t="t" r="r" b="b"/>
              <a:pathLst>
                <a:path w="5196" h="4584" extrusionOk="0">
                  <a:moveTo>
                    <a:pt x="3744" y="0"/>
                  </a:moveTo>
                  <a:cubicBezTo>
                    <a:pt x="3744" y="0"/>
                    <a:pt x="875" y="693"/>
                    <a:pt x="1" y="2706"/>
                  </a:cubicBezTo>
                  <a:lnTo>
                    <a:pt x="4321" y="4583"/>
                  </a:lnTo>
                  <a:cubicBezTo>
                    <a:pt x="5195" y="2570"/>
                    <a:pt x="3744" y="0"/>
                    <a:pt x="3744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2" name="Google Shape;2125;p32">
              <a:extLst>
                <a:ext uri="{FF2B5EF4-FFF2-40B4-BE49-F238E27FC236}">
                  <a16:creationId xmlns:a16="http://schemas.microsoft.com/office/drawing/2014/main" id="{E1AA284F-BE66-8A58-7ABD-2CF553EBEF97}"/>
                </a:ext>
              </a:extLst>
            </p:cNvPr>
            <p:cNvSpPr/>
            <p:nvPr/>
          </p:nvSpPr>
          <p:spPr>
            <a:xfrm>
              <a:off x="5953793" y="767032"/>
              <a:ext cx="514896" cy="469845"/>
            </a:xfrm>
            <a:custGeom>
              <a:avLst/>
              <a:gdLst/>
              <a:ahLst/>
              <a:cxnLst/>
              <a:rect l="l" t="t" r="r" b="b"/>
              <a:pathLst>
                <a:path w="3921" h="3578" extrusionOk="0">
                  <a:moveTo>
                    <a:pt x="2864" y="1"/>
                  </a:moveTo>
                  <a:cubicBezTo>
                    <a:pt x="2864" y="1"/>
                    <a:pt x="690" y="585"/>
                    <a:pt x="0" y="2172"/>
                  </a:cubicBezTo>
                  <a:lnTo>
                    <a:pt x="3231" y="3577"/>
                  </a:lnTo>
                  <a:cubicBezTo>
                    <a:pt x="3921" y="1991"/>
                    <a:pt x="2864" y="1"/>
                    <a:pt x="2864" y="1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3" name="Google Shape;2126;p32">
              <a:extLst>
                <a:ext uri="{FF2B5EF4-FFF2-40B4-BE49-F238E27FC236}">
                  <a16:creationId xmlns:a16="http://schemas.microsoft.com/office/drawing/2014/main" id="{206D3EC4-E6B3-0008-18BF-A13148C84846}"/>
                </a:ext>
              </a:extLst>
            </p:cNvPr>
            <p:cNvSpPr/>
            <p:nvPr/>
          </p:nvSpPr>
          <p:spPr>
            <a:xfrm>
              <a:off x="4916657" y="863943"/>
              <a:ext cx="659476" cy="599059"/>
            </a:xfrm>
            <a:custGeom>
              <a:avLst/>
              <a:gdLst/>
              <a:ahLst/>
              <a:cxnLst/>
              <a:rect l="l" t="t" r="r" b="b"/>
              <a:pathLst>
                <a:path w="5022" h="4562" extrusionOk="0">
                  <a:moveTo>
                    <a:pt x="851" y="0"/>
                  </a:moveTo>
                  <a:cubicBezTo>
                    <a:pt x="731" y="0"/>
                    <a:pt x="663" y="4"/>
                    <a:pt x="663" y="4"/>
                  </a:cubicBezTo>
                  <a:cubicBezTo>
                    <a:pt x="663" y="4"/>
                    <a:pt x="1" y="2881"/>
                    <a:pt x="1410" y="4561"/>
                  </a:cubicBezTo>
                  <a:lnTo>
                    <a:pt x="5021" y="1534"/>
                  </a:lnTo>
                  <a:cubicBezTo>
                    <a:pt x="3825" y="108"/>
                    <a:pt x="1521" y="0"/>
                    <a:pt x="851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4" name="Google Shape;2127;p32">
              <a:extLst>
                <a:ext uri="{FF2B5EF4-FFF2-40B4-BE49-F238E27FC236}">
                  <a16:creationId xmlns:a16="http://schemas.microsoft.com/office/drawing/2014/main" id="{327EBFCD-68F2-6615-8DCE-DAABE720FDAB}"/>
                </a:ext>
              </a:extLst>
            </p:cNvPr>
            <p:cNvSpPr/>
            <p:nvPr/>
          </p:nvSpPr>
          <p:spPr>
            <a:xfrm>
              <a:off x="5015538" y="948905"/>
              <a:ext cx="500714" cy="464199"/>
            </a:xfrm>
            <a:custGeom>
              <a:avLst/>
              <a:gdLst/>
              <a:ahLst/>
              <a:cxnLst/>
              <a:rect l="l" t="t" r="r" b="b"/>
              <a:pathLst>
                <a:path w="3813" h="3535" extrusionOk="0">
                  <a:moveTo>
                    <a:pt x="489" y="0"/>
                  </a:moveTo>
                  <a:cubicBezTo>
                    <a:pt x="463" y="0"/>
                    <a:pt x="449" y="1"/>
                    <a:pt x="449" y="1"/>
                  </a:cubicBezTo>
                  <a:cubicBezTo>
                    <a:pt x="449" y="1"/>
                    <a:pt x="0" y="2208"/>
                    <a:pt x="1113" y="3535"/>
                  </a:cubicBezTo>
                  <a:lnTo>
                    <a:pt x="3813" y="1270"/>
                  </a:lnTo>
                  <a:cubicBezTo>
                    <a:pt x="2790" y="49"/>
                    <a:pt x="799" y="0"/>
                    <a:pt x="489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85" name="Google Shape;2128;p32">
              <a:extLst>
                <a:ext uri="{FF2B5EF4-FFF2-40B4-BE49-F238E27FC236}">
                  <a16:creationId xmlns:a16="http://schemas.microsoft.com/office/drawing/2014/main" id="{F89B6488-4D47-47BE-1765-6628C08DA7C7}"/>
                </a:ext>
              </a:extLst>
            </p:cNvPr>
            <p:cNvGrpSpPr/>
            <p:nvPr/>
          </p:nvGrpSpPr>
          <p:grpSpPr>
            <a:xfrm>
              <a:off x="4872666" y="995259"/>
              <a:ext cx="1914595" cy="1340201"/>
              <a:chOff x="4872666" y="995259"/>
              <a:chExt cx="1914595" cy="1340201"/>
            </a:xfrm>
          </p:grpSpPr>
          <p:sp>
            <p:nvSpPr>
              <p:cNvPr id="1406" name="Google Shape;2129;p32">
                <a:extLst>
                  <a:ext uri="{FF2B5EF4-FFF2-40B4-BE49-F238E27FC236}">
                    <a16:creationId xmlns:a16="http://schemas.microsoft.com/office/drawing/2014/main" id="{19766412-0EC9-4823-58C8-500BDB29982C}"/>
                  </a:ext>
                </a:extLst>
              </p:cNvPr>
              <p:cNvSpPr/>
              <p:nvPr/>
            </p:nvSpPr>
            <p:spPr>
              <a:xfrm>
                <a:off x="4973123" y="995259"/>
                <a:ext cx="1715007" cy="1340201"/>
              </a:xfrm>
              <a:custGeom>
                <a:avLst/>
                <a:gdLst/>
                <a:ahLst/>
                <a:cxnLst/>
                <a:rect l="l" t="t" r="r" b="b"/>
                <a:pathLst>
                  <a:path w="13060" h="10206" extrusionOk="0">
                    <a:moveTo>
                      <a:pt x="6589" y="0"/>
                    </a:moveTo>
                    <a:cubicBezTo>
                      <a:pt x="6300" y="0"/>
                      <a:pt x="6007" y="21"/>
                      <a:pt x="5713" y="63"/>
                    </a:cubicBezTo>
                    <a:cubicBezTo>
                      <a:pt x="2329" y="554"/>
                      <a:pt x="1" y="3797"/>
                      <a:pt x="399" y="6568"/>
                    </a:cubicBezTo>
                    <a:cubicBezTo>
                      <a:pt x="741" y="8947"/>
                      <a:pt x="2986" y="10205"/>
                      <a:pt x="5753" y="10205"/>
                    </a:cubicBezTo>
                    <a:cubicBezTo>
                      <a:pt x="6212" y="10205"/>
                      <a:pt x="6685" y="10171"/>
                      <a:pt x="7167" y="10101"/>
                    </a:cubicBezTo>
                    <a:cubicBezTo>
                      <a:pt x="10551" y="9610"/>
                      <a:pt x="13060" y="7565"/>
                      <a:pt x="12654" y="4794"/>
                    </a:cubicBezTo>
                    <a:cubicBezTo>
                      <a:pt x="12285" y="2262"/>
                      <a:pt x="9624" y="0"/>
                      <a:pt x="6589" y="0"/>
                    </a:cubicBezTo>
                    <a:close/>
                  </a:path>
                </a:pathLst>
              </a:custGeom>
              <a:solidFill>
                <a:srgbClr val="FFD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07" name="Google Shape;2130;p32">
                <a:extLst>
                  <a:ext uri="{FF2B5EF4-FFF2-40B4-BE49-F238E27FC236}">
                    <a16:creationId xmlns:a16="http://schemas.microsoft.com/office/drawing/2014/main" id="{E6C97740-A408-52FB-EA60-8BB5596DD6BE}"/>
                  </a:ext>
                </a:extLst>
              </p:cNvPr>
              <p:cNvGrpSpPr/>
              <p:nvPr/>
            </p:nvGrpSpPr>
            <p:grpSpPr>
              <a:xfrm>
                <a:off x="4872666" y="1527484"/>
                <a:ext cx="1914595" cy="719084"/>
                <a:chOff x="4872666" y="1527484"/>
                <a:chExt cx="1914595" cy="719084"/>
              </a:xfrm>
            </p:grpSpPr>
            <p:sp>
              <p:nvSpPr>
                <p:cNvPr id="1408" name="Google Shape;2131;p32">
                  <a:extLst>
                    <a:ext uri="{FF2B5EF4-FFF2-40B4-BE49-F238E27FC236}">
                      <a16:creationId xmlns:a16="http://schemas.microsoft.com/office/drawing/2014/main" id="{DD080CBC-7391-F0D6-C800-0F1133D0D29D}"/>
                    </a:ext>
                  </a:extLst>
                </p:cNvPr>
                <p:cNvSpPr/>
                <p:nvPr/>
              </p:nvSpPr>
              <p:spPr>
                <a:xfrm>
                  <a:off x="4935304" y="1810338"/>
                  <a:ext cx="281676" cy="263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5" h="2007" extrusionOk="0">
                      <a:moveTo>
                        <a:pt x="1938" y="0"/>
                      </a:moveTo>
                      <a:cubicBezTo>
                        <a:pt x="860" y="254"/>
                        <a:pt x="76" y="1072"/>
                        <a:pt x="0" y="2006"/>
                      </a:cubicBezTo>
                      <a:cubicBezTo>
                        <a:pt x="664" y="1736"/>
                        <a:pt x="1385" y="1539"/>
                        <a:pt x="2145" y="1429"/>
                      </a:cubicBezTo>
                      <a:lnTo>
                        <a:pt x="1938" y="0"/>
                      </a:ln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09" name="Google Shape;2132;p32">
                  <a:extLst>
                    <a:ext uri="{FF2B5EF4-FFF2-40B4-BE49-F238E27FC236}">
                      <a16:creationId xmlns:a16="http://schemas.microsoft.com/office/drawing/2014/main" id="{D8BF8208-D6DA-2011-749E-D50756FE85C8}"/>
                    </a:ext>
                  </a:extLst>
                </p:cNvPr>
                <p:cNvSpPr/>
                <p:nvPr/>
              </p:nvSpPr>
              <p:spPr>
                <a:xfrm>
                  <a:off x="5001487" y="1914866"/>
                  <a:ext cx="272352" cy="33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2526" extrusionOk="0">
                      <a:moveTo>
                        <a:pt x="1414" y="1"/>
                      </a:moveTo>
                      <a:cubicBezTo>
                        <a:pt x="477" y="591"/>
                        <a:pt x="0" y="1619"/>
                        <a:pt x="229" y="2525"/>
                      </a:cubicBezTo>
                      <a:cubicBezTo>
                        <a:pt x="770" y="2055"/>
                        <a:pt x="1390" y="1636"/>
                        <a:pt x="2073" y="1286"/>
                      </a:cubicBezTo>
                      <a:lnTo>
                        <a:pt x="1414" y="1"/>
                      </a:ln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0" name="Google Shape;2133;p32">
                  <a:extLst>
                    <a:ext uri="{FF2B5EF4-FFF2-40B4-BE49-F238E27FC236}">
                      <a16:creationId xmlns:a16="http://schemas.microsoft.com/office/drawing/2014/main" id="{64933A02-A9BD-D0B2-5BD2-FCAD984A1976}"/>
                    </a:ext>
                  </a:extLst>
                </p:cNvPr>
                <p:cNvSpPr/>
                <p:nvPr/>
              </p:nvSpPr>
              <p:spPr>
                <a:xfrm>
                  <a:off x="4872666" y="1739034"/>
                  <a:ext cx="342345" cy="18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1445" extrusionOk="0">
                      <a:moveTo>
                        <a:pt x="2013" y="0"/>
                      </a:moveTo>
                      <a:cubicBezTo>
                        <a:pt x="1153" y="0"/>
                        <a:pt x="380" y="393"/>
                        <a:pt x="0" y="1053"/>
                      </a:cubicBezTo>
                      <a:cubicBezTo>
                        <a:pt x="716" y="1093"/>
                        <a:pt x="1451" y="1221"/>
                        <a:pt x="2186" y="1444"/>
                      </a:cubicBezTo>
                      <a:lnTo>
                        <a:pt x="2606" y="62"/>
                      </a:lnTo>
                      <a:cubicBezTo>
                        <a:pt x="2406" y="20"/>
                        <a:pt x="2207" y="0"/>
                        <a:pt x="2013" y="0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1" name="Google Shape;2134;p32">
                  <a:extLst>
                    <a:ext uri="{FF2B5EF4-FFF2-40B4-BE49-F238E27FC236}">
                      <a16:creationId xmlns:a16="http://schemas.microsoft.com/office/drawing/2014/main" id="{1A37EA40-2190-5953-0B29-B113C9092246}"/>
                    </a:ext>
                  </a:extLst>
                </p:cNvPr>
                <p:cNvSpPr/>
                <p:nvPr/>
              </p:nvSpPr>
              <p:spPr>
                <a:xfrm>
                  <a:off x="6463957" y="1625183"/>
                  <a:ext cx="318839" cy="1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1435" extrusionOk="0">
                      <a:moveTo>
                        <a:pt x="165" y="1"/>
                      </a:moveTo>
                      <a:cubicBezTo>
                        <a:pt x="110" y="1"/>
                        <a:pt x="55" y="2"/>
                        <a:pt x="0" y="5"/>
                      </a:cubicBezTo>
                      <a:lnTo>
                        <a:pt x="207" y="1434"/>
                      </a:lnTo>
                      <a:cubicBezTo>
                        <a:pt x="665" y="1368"/>
                        <a:pt x="1118" y="1337"/>
                        <a:pt x="1562" y="1337"/>
                      </a:cubicBezTo>
                      <a:cubicBezTo>
                        <a:pt x="1855" y="1337"/>
                        <a:pt x="2144" y="1351"/>
                        <a:pt x="2428" y="1377"/>
                      </a:cubicBezTo>
                      <a:cubicBezTo>
                        <a:pt x="2106" y="548"/>
                        <a:pt x="1202" y="1"/>
                        <a:pt x="165" y="1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2" name="Google Shape;2135;p32">
                  <a:extLst>
                    <a:ext uri="{FF2B5EF4-FFF2-40B4-BE49-F238E27FC236}">
                      <a16:creationId xmlns:a16="http://schemas.microsoft.com/office/drawing/2014/main" id="{A096ECDD-CD66-9ABE-E205-E2965901C91B}"/>
                    </a:ext>
                  </a:extLst>
                </p:cNvPr>
                <p:cNvSpPr/>
                <p:nvPr/>
              </p:nvSpPr>
              <p:spPr>
                <a:xfrm>
                  <a:off x="6461068" y="1725377"/>
                  <a:ext cx="278656" cy="27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" h="2085" extrusionOk="0">
                      <a:moveTo>
                        <a:pt x="268" y="0"/>
                      </a:moveTo>
                      <a:lnTo>
                        <a:pt x="1" y="1420"/>
                      </a:lnTo>
                      <a:cubicBezTo>
                        <a:pt x="756" y="1561"/>
                        <a:pt x="1469" y="1789"/>
                        <a:pt x="2121" y="2085"/>
                      </a:cubicBezTo>
                      <a:cubicBezTo>
                        <a:pt x="2081" y="1150"/>
                        <a:pt x="1333" y="300"/>
                        <a:pt x="268" y="0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3" name="Google Shape;2136;p32">
                  <a:extLst>
                    <a:ext uri="{FF2B5EF4-FFF2-40B4-BE49-F238E27FC236}">
                      <a16:creationId xmlns:a16="http://schemas.microsoft.com/office/drawing/2014/main" id="{E4639CC9-A091-CD87-8035-FA511AB83561}"/>
                    </a:ext>
                  </a:extLst>
                </p:cNvPr>
                <p:cNvSpPr/>
                <p:nvPr/>
              </p:nvSpPr>
              <p:spPr>
                <a:xfrm>
                  <a:off x="6422067" y="1527484"/>
                  <a:ext cx="365194" cy="203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1549" extrusionOk="0">
                      <a:moveTo>
                        <a:pt x="1313" y="1"/>
                      </a:moveTo>
                      <a:cubicBezTo>
                        <a:pt x="880" y="1"/>
                        <a:pt x="426" y="113"/>
                        <a:pt x="1" y="342"/>
                      </a:cubicBezTo>
                      <a:lnTo>
                        <a:pt x="795" y="1549"/>
                      </a:lnTo>
                      <a:cubicBezTo>
                        <a:pt x="1436" y="1126"/>
                        <a:pt x="2107" y="793"/>
                        <a:pt x="2781" y="552"/>
                      </a:cubicBezTo>
                      <a:cubicBezTo>
                        <a:pt x="2398" y="188"/>
                        <a:pt x="1873" y="1"/>
                        <a:pt x="1313" y="1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86" name="Google Shape;2137;p32">
              <a:extLst>
                <a:ext uri="{FF2B5EF4-FFF2-40B4-BE49-F238E27FC236}">
                  <a16:creationId xmlns:a16="http://schemas.microsoft.com/office/drawing/2014/main" id="{4E941796-CC75-6EA5-8719-D1FA3E204D76}"/>
                </a:ext>
              </a:extLst>
            </p:cNvPr>
            <p:cNvSpPr/>
            <p:nvPr/>
          </p:nvSpPr>
          <p:spPr>
            <a:xfrm>
              <a:off x="5471074" y="1852885"/>
              <a:ext cx="768733" cy="228094"/>
            </a:xfrm>
            <a:custGeom>
              <a:avLst/>
              <a:gdLst/>
              <a:ahLst/>
              <a:cxnLst/>
              <a:rect l="l" t="t" r="r" b="b"/>
              <a:pathLst>
                <a:path w="5854" h="1737" extrusionOk="0">
                  <a:moveTo>
                    <a:pt x="5797" y="1"/>
                  </a:moveTo>
                  <a:cubicBezTo>
                    <a:pt x="5770" y="1"/>
                    <a:pt x="5750" y="18"/>
                    <a:pt x="5744" y="43"/>
                  </a:cubicBezTo>
                  <a:cubicBezTo>
                    <a:pt x="5605" y="658"/>
                    <a:pt x="5117" y="1115"/>
                    <a:pt x="4494" y="1205"/>
                  </a:cubicBezTo>
                  <a:cubicBezTo>
                    <a:pt x="4424" y="1215"/>
                    <a:pt x="4354" y="1220"/>
                    <a:pt x="4285" y="1220"/>
                  </a:cubicBezTo>
                  <a:cubicBezTo>
                    <a:pt x="3746" y="1220"/>
                    <a:pt x="3237" y="923"/>
                    <a:pt x="2975" y="441"/>
                  </a:cubicBezTo>
                  <a:cubicBezTo>
                    <a:pt x="2965" y="424"/>
                    <a:pt x="2949" y="414"/>
                    <a:pt x="2929" y="414"/>
                  </a:cubicBezTo>
                  <a:cubicBezTo>
                    <a:pt x="2926" y="414"/>
                    <a:pt x="2924" y="414"/>
                    <a:pt x="2921" y="414"/>
                  </a:cubicBezTo>
                  <a:cubicBezTo>
                    <a:pt x="2899" y="417"/>
                    <a:pt x="2882" y="434"/>
                    <a:pt x="2877" y="456"/>
                  </a:cubicBezTo>
                  <a:cubicBezTo>
                    <a:pt x="2745" y="1063"/>
                    <a:pt x="2247" y="1529"/>
                    <a:pt x="1634" y="1618"/>
                  </a:cubicBezTo>
                  <a:cubicBezTo>
                    <a:pt x="1562" y="1628"/>
                    <a:pt x="1490" y="1633"/>
                    <a:pt x="1419" y="1633"/>
                  </a:cubicBezTo>
                  <a:cubicBezTo>
                    <a:pt x="878" y="1633"/>
                    <a:pt x="378" y="1342"/>
                    <a:pt x="108" y="854"/>
                  </a:cubicBezTo>
                  <a:cubicBezTo>
                    <a:pt x="100" y="836"/>
                    <a:pt x="82" y="826"/>
                    <a:pt x="63" y="826"/>
                  </a:cubicBezTo>
                  <a:cubicBezTo>
                    <a:pt x="54" y="826"/>
                    <a:pt x="45" y="828"/>
                    <a:pt x="37" y="833"/>
                  </a:cubicBezTo>
                  <a:cubicBezTo>
                    <a:pt x="11" y="844"/>
                    <a:pt x="1" y="878"/>
                    <a:pt x="15" y="904"/>
                  </a:cubicBezTo>
                  <a:cubicBezTo>
                    <a:pt x="299" y="1419"/>
                    <a:pt x="848" y="1736"/>
                    <a:pt x="1426" y="1736"/>
                  </a:cubicBezTo>
                  <a:cubicBezTo>
                    <a:pt x="1499" y="1736"/>
                    <a:pt x="1574" y="1732"/>
                    <a:pt x="1649" y="1721"/>
                  </a:cubicBezTo>
                  <a:cubicBezTo>
                    <a:pt x="2263" y="1634"/>
                    <a:pt x="2769" y="1191"/>
                    <a:pt x="2948" y="601"/>
                  </a:cubicBezTo>
                  <a:cubicBezTo>
                    <a:pt x="3244" y="1053"/>
                    <a:pt x="3752" y="1326"/>
                    <a:pt x="4286" y="1326"/>
                  </a:cubicBezTo>
                  <a:cubicBezTo>
                    <a:pt x="4360" y="1326"/>
                    <a:pt x="4435" y="1320"/>
                    <a:pt x="4510" y="1310"/>
                  </a:cubicBezTo>
                  <a:cubicBezTo>
                    <a:pt x="5167" y="1218"/>
                    <a:pt x="5704" y="716"/>
                    <a:pt x="5848" y="66"/>
                  </a:cubicBezTo>
                  <a:cubicBezTo>
                    <a:pt x="5854" y="36"/>
                    <a:pt x="5836" y="9"/>
                    <a:pt x="5808" y="2"/>
                  </a:cubicBezTo>
                  <a:cubicBezTo>
                    <a:pt x="5804" y="1"/>
                    <a:pt x="5800" y="1"/>
                    <a:pt x="579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7" name="Google Shape;2138;p32">
              <a:extLst>
                <a:ext uri="{FF2B5EF4-FFF2-40B4-BE49-F238E27FC236}">
                  <a16:creationId xmlns:a16="http://schemas.microsoft.com/office/drawing/2014/main" id="{C8E7E302-6011-4B92-6C66-FD1342DFBB81}"/>
                </a:ext>
              </a:extLst>
            </p:cNvPr>
            <p:cNvSpPr/>
            <p:nvPr/>
          </p:nvSpPr>
          <p:spPr>
            <a:xfrm>
              <a:off x="5843093" y="1870350"/>
              <a:ext cx="20092" cy="50819"/>
            </a:xfrm>
            <a:custGeom>
              <a:avLst/>
              <a:gdLst/>
              <a:ahLst/>
              <a:cxnLst/>
              <a:rect l="l" t="t" r="r" b="b"/>
              <a:pathLst>
                <a:path w="153" h="387" extrusionOk="0">
                  <a:moveTo>
                    <a:pt x="57" y="1"/>
                  </a:moveTo>
                  <a:cubicBezTo>
                    <a:pt x="54" y="1"/>
                    <a:pt x="52" y="1"/>
                    <a:pt x="49" y="1"/>
                  </a:cubicBezTo>
                  <a:cubicBezTo>
                    <a:pt x="21" y="6"/>
                    <a:pt x="1" y="33"/>
                    <a:pt x="5" y="61"/>
                  </a:cubicBezTo>
                  <a:lnTo>
                    <a:pt x="44" y="340"/>
                  </a:lnTo>
                  <a:cubicBezTo>
                    <a:pt x="48" y="367"/>
                    <a:pt x="69" y="387"/>
                    <a:pt x="95" y="387"/>
                  </a:cubicBezTo>
                  <a:cubicBezTo>
                    <a:pt x="98" y="387"/>
                    <a:pt x="101" y="386"/>
                    <a:pt x="105" y="386"/>
                  </a:cubicBezTo>
                  <a:cubicBezTo>
                    <a:pt x="134" y="380"/>
                    <a:pt x="152" y="353"/>
                    <a:pt x="149" y="324"/>
                  </a:cubicBezTo>
                  <a:lnTo>
                    <a:pt x="109" y="46"/>
                  </a:lnTo>
                  <a:cubicBezTo>
                    <a:pt x="105" y="20"/>
                    <a:pt x="83" y="1"/>
                    <a:pt x="5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8" name="Google Shape;2139;p32">
              <a:extLst>
                <a:ext uri="{FF2B5EF4-FFF2-40B4-BE49-F238E27FC236}">
                  <a16:creationId xmlns:a16="http://schemas.microsoft.com/office/drawing/2014/main" id="{229E6C0F-3F05-E88C-CC8E-F6F92CB320FD}"/>
                </a:ext>
              </a:extLst>
            </p:cNvPr>
            <p:cNvSpPr/>
            <p:nvPr/>
          </p:nvSpPr>
          <p:spPr>
            <a:xfrm>
              <a:off x="5701141" y="1719468"/>
              <a:ext cx="265130" cy="159679"/>
            </a:xfrm>
            <a:custGeom>
              <a:avLst/>
              <a:gdLst/>
              <a:ahLst/>
              <a:cxnLst/>
              <a:rect l="l" t="t" r="r" b="b"/>
              <a:pathLst>
                <a:path w="2019" h="1216" extrusionOk="0">
                  <a:moveTo>
                    <a:pt x="1854" y="1"/>
                  </a:moveTo>
                  <a:cubicBezTo>
                    <a:pt x="1668" y="1"/>
                    <a:pt x="1309" y="342"/>
                    <a:pt x="1017" y="385"/>
                  </a:cubicBezTo>
                  <a:cubicBezTo>
                    <a:pt x="992" y="389"/>
                    <a:pt x="966" y="390"/>
                    <a:pt x="939" y="390"/>
                  </a:cubicBezTo>
                  <a:cubicBezTo>
                    <a:pt x="685" y="390"/>
                    <a:pt x="358" y="246"/>
                    <a:pt x="172" y="246"/>
                  </a:cubicBezTo>
                  <a:cubicBezTo>
                    <a:pt x="98" y="246"/>
                    <a:pt x="46" y="270"/>
                    <a:pt x="31" y="335"/>
                  </a:cubicBezTo>
                  <a:cubicBezTo>
                    <a:pt x="1" y="478"/>
                    <a:pt x="98" y="604"/>
                    <a:pt x="186" y="692"/>
                  </a:cubicBezTo>
                  <a:cubicBezTo>
                    <a:pt x="405" y="908"/>
                    <a:pt x="873" y="1215"/>
                    <a:pt x="1106" y="1215"/>
                  </a:cubicBezTo>
                  <a:cubicBezTo>
                    <a:pt x="1117" y="1215"/>
                    <a:pt x="1128" y="1215"/>
                    <a:pt x="1137" y="1213"/>
                  </a:cubicBezTo>
                  <a:cubicBezTo>
                    <a:pt x="1354" y="1180"/>
                    <a:pt x="1746" y="725"/>
                    <a:pt x="1901" y="444"/>
                  </a:cubicBezTo>
                  <a:cubicBezTo>
                    <a:pt x="1960" y="332"/>
                    <a:pt x="2018" y="182"/>
                    <a:pt x="1950" y="57"/>
                  </a:cubicBezTo>
                  <a:cubicBezTo>
                    <a:pt x="1928" y="17"/>
                    <a:pt x="1895" y="1"/>
                    <a:pt x="1854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9" name="Google Shape;2140;p32">
              <a:extLst>
                <a:ext uri="{FF2B5EF4-FFF2-40B4-BE49-F238E27FC236}">
                  <a16:creationId xmlns:a16="http://schemas.microsoft.com/office/drawing/2014/main" id="{94E8B2E0-ADD3-E9D7-78F2-DFA03A4E40CF}"/>
                </a:ext>
              </a:extLst>
            </p:cNvPr>
            <p:cNvSpPr/>
            <p:nvPr/>
          </p:nvSpPr>
          <p:spPr>
            <a:xfrm>
              <a:off x="5970864" y="1665365"/>
              <a:ext cx="526714" cy="221528"/>
            </a:xfrm>
            <a:custGeom>
              <a:avLst/>
              <a:gdLst/>
              <a:ahLst/>
              <a:cxnLst/>
              <a:rect l="l" t="t" r="r" b="b"/>
              <a:pathLst>
                <a:path w="4011" h="1687" extrusionOk="0">
                  <a:moveTo>
                    <a:pt x="3958" y="0"/>
                  </a:moveTo>
                  <a:cubicBezTo>
                    <a:pt x="2339" y="28"/>
                    <a:pt x="865" y="626"/>
                    <a:pt x="20" y="1600"/>
                  </a:cubicBezTo>
                  <a:cubicBezTo>
                    <a:pt x="0" y="1621"/>
                    <a:pt x="4" y="1655"/>
                    <a:pt x="26" y="1675"/>
                  </a:cubicBezTo>
                  <a:cubicBezTo>
                    <a:pt x="36" y="1684"/>
                    <a:pt x="49" y="1687"/>
                    <a:pt x="61" y="1687"/>
                  </a:cubicBezTo>
                  <a:cubicBezTo>
                    <a:pt x="76" y="1687"/>
                    <a:pt x="91" y="1682"/>
                    <a:pt x="100" y="1667"/>
                  </a:cubicBezTo>
                  <a:cubicBezTo>
                    <a:pt x="928" y="716"/>
                    <a:pt x="2370" y="132"/>
                    <a:pt x="3959" y="106"/>
                  </a:cubicBezTo>
                  <a:cubicBezTo>
                    <a:pt x="3988" y="106"/>
                    <a:pt x="4011" y="80"/>
                    <a:pt x="4011" y="52"/>
                  </a:cubicBezTo>
                  <a:cubicBezTo>
                    <a:pt x="4011" y="23"/>
                    <a:pt x="3987" y="0"/>
                    <a:pt x="3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0" name="Google Shape;2141;p32">
              <a:extLst>
                <a:ext uri="{FF2B5EF4-FFF2-40B4-BE49-F238E27FC236}">
                  <a16:creationId xmlns:a16="http://schemas.microsoft.com/office/drawing/2014/main" id="{DC1CE102-4754-482E-5D5C-84239560D54C}"/>
                </a:ext>
              </a:extLst>
            </p:cNvPr>
            <p:cNvSpPr/>
            <p:nvPr/>
          </p:nvSpPr>
          <p:spPr>
            <a:xfrm>
              <a:off x="6026936" y="1867198"/>
              <a:ext cx="471824" cy="78789"/>
            </a:xfrm>
            <a:custGeom>
              <a:avLst/>
              <a:gdLst/>
              <a:ahLst/>
              <a:cxnLst/>
              <a:rect l="l" t="t" r="r" b="b"/>
              <a:pathLst>
                <a:path w="3593" h="600" extrusionOk="0">
                  <a:moveTo>
                    <a:pt x="2187" y="1"/>
                  </a:moveTo>
                  <a:cubicBezTo>
                    <a:pt x="1386" y="1"/>
                    <a:pt x="639" y="170"/>
                    <a:pt x="36" y="499"/>
                  </a:cubicBezTo>
                  <a:cubicBezTo>
                    <a:pt x="9" y="512"/>
                    <a:pt x="0" y="547"/>
                    <a:pt x="14" y="571"/>
                  </a:cubicBezTo>
                  <a:cubicBezTo>
                    <a:pt x="23" y="589"/>
                    <a:pt x="41" y="599"/>
                    <a:pt x="61" y="599"/>
                  </a:cubicBezTo>
                  <a:cubicBezTo>
                    <a:pt x="69" y="599"/>
                    <a:pt x="77" y="598"/>
                    <a:pt x="86" y="595"/>
                  </a:cubicBezTo>
                  <a:cubicBezTo>
                    <a:pt x="674" y="272"/>
                    <a:pt x="1402" y="106"/>
                    <a:pt x="2184" y="106"/>
                  </a:cubicBezTo>
                  <a:cubicBezTo>
                    <a:pt x="2618" y="106"/>
                    <a:pt x="3069" y="158"/>
                    <a:pt x="3521" y="261"/>
                  </a:cubicBezTo>
                  <a:cubicBezTo>
                    <a:pt x="3526" y="262"/>
                    <a:pt x="3530" y="263"/>
                    <a:pt x="3534" y="263"/>
                  </a:cubicBezTo>
                  <a:cubicBezTo>
                    <a:pt x="3560" y="263"/>
                    <a:pt x="3579" y="245"/>
                    <a:pt x="3585" y="221"/>
                  </a:cubicBezTo>
                  <a:cubicBezTo>
                    <a:pt x="3592" y="192"/>
                    <a:pt x="3575" y="164"/>
                    <a:pt x="3547" y="157"/>
                  </a:cubicBezTo>
                  <a:cubicBezTo>
                    <a:pt x="3087" y="52"/>
                    <a:pt x="2629" y="1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1" name="Google Shape;2142;p32">
              <a:extLst>
                <a:ext uri="{FF2B5EF4-FFF2-40B4-BE49-F238E27FC236}">
                  <a16:creationId xmlns:a16="http://schemas.microsoft.com/office/drawing/2014/main" id="{CC5355A8-BEC9-8373-2BCB-7A6FE5E97779}"/>
                </a:ext>
              </a:extLst>
            </p:cNvPr>
            <p:cNvSpPr/>
            <p:nvPr/>
          </p:nvSpPr>
          <p:spPr>
            <a:xfrm>
              <a:off x="5170229" y="1823864"/>
              <a:ext cx="565453" cy="99668"/>
            </a:xfrm>
            <a:custGeom>
              <a:avLst/>
              <a:gdLst/>
              <a:ahLst/>
              <a:cxnLst/>
              <a:rect l="l" t="t" r="r" b="b"/>
              <a:pathLst>
                <a:path w="4306" h="759" extrusionOk="0">
                  <a:moveTo>
                    <a:pt x="1778" y="0"/>
                  </a:moveTo>
                  <a:cubicBezTo>
                    <a:pt x="1216" y="0"/>
                    <a:pt x="629" y="80"/>
                    <a:pt x="46" y="243"/>
                  </a:cubicBezTo>
                  <a:cubicBezTo>
                    <a:pt x="16" y="251"/>
                    <a:pt x="0" y="280"/>
                    <a:pt x="7" y="308"/>
                  </a:cubicBezTo>
                  <a:cubicBezTo>
                    <a:pt x="15" y="333"/>
                    <a:pt x="37" y="348"/>
                    <a:pt x="61" y="348"/>
                  </a:cubicBezTo>
                  <a:cubicBezTo>
                    <a:pt x="65" y="348"/>
                    <a:pt x="69" y="348"/>
                    <a:pt x="73" y="347"/>
                  </a:cubicBezTo>
                  <a:cubicBezTo>
                    <a:pt x="648" y="187"/>
                    <a:pt x="1225" y="108"/>
                    <a:pt x="1778" y="108"/>
                  </a:cubicBezTo>
                  <a:cubicBezTo>
                    <a:pt x="2698" y="108"/>
                    <a:pt x="3552" y="326"/>
                    <a:pt x="4217" y="750"/>
                  </a:cubicBezTo>
                  <a:cubicBezTo>
                    <a:pt x="4225" y="755"/>
                    <a:pt x="4234" y="758"/>
                    <a:pt x="4245" y="758"/>
                  </a:cubicBezTo>
                  <a:cubicBezTo>
                    <a:pt x="4262" y="758"/>
                    <a:pt x="4281" y="750"/>
                    <a:pt x="4289" y="732"/>
                  </a:cubicBezTo>
                  <a:cubicBezTo>
                    <a:pt x="4305" y="707"/>
                    <a:pt x="4298" y="674"/>
                    <a:pt x="4274" y="658"/>
                  </a:cubicBezTo>
                  <a:cubicBezTo>
                    <a:pt x="3594" y="224"/>
                    <a:pt x="2720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2" name="Google Shape;2143;p32">
              <a:extLst>
                <a:ext uri="{FF2B5EF4-FFF2-40B4-BE49-F238E27FC236}">
                  <a16:creationId xmlns:a16="http://schemas.microsoft.com/office/drawing/2014/main" id="{F29B56CE-CB4B-3ADE-81EE-12892B029492}"/>
                </a:ext>
              </a:extLst>
            </p:cNvPr>
            <p:cNvSpPr/>
            <p:nvPr/>
          </p:nvSpPr>
          <p:spPr>
            <a:xfrm>
              <a:off x="5232867" y="1971069"/>
              <a:ext cx="465652" cy="111618"/>
            </a:xfrm>
            <a:custGeom>
              <a:avLst/>
              <a:gdLst/>
              <a:ahLst/>
              <a:cxnLst/>
              <a:rect l="l" t="t" r="r" b="b"/>
              <a:pathLst>
                <a:path w="3546" h="850" extrusionOk="0">
                  <a:moveTo>
                    <a:pt x="2697" y="0"/>
                  </a:moveTo>
                  <a:cubicBezTo>
                    <a:pt x="1842" y="0"/>
                    <a:pt x="908" y="259"/>
                    <a:pt x="34" y="749"/>
                  </a:cubicBezTo>
                  <a:cubicBezTo>
                    <a:pt x="9" y="764"/>
                    <a:pt x="0" y="798"/>
                    <a:pt x="14" y="822"/>
                  </a:cubicBezTo>
                  <a:cubicBezTo>
                    <a:pt x="23" y="841"/>
                    <a:pt x="43" y="849"/>
                    <a:pt x="62" y="849"/>
                  </a:cubicBezTo>
                  <a:cubicBezTo>
                    <a:pt x="70" y="849"/>
                    <a:pt x="79" y="848"/>
                    <a:pt x="87" y="841"/>
                  </a:cubicBezTo>
                  <a:cubicBezTo>
                    <a:pt x="946" y="360"/>
                    <a:pt x="1862" y="106"/>
                    <a:pt x="2699" y="106"/>
                  </a:cubicBezTo>
                  <a:cubicBezTo>
                    <a:pt x="2968" y="106"/>
                    <a:pt x="3229" y="132"/>
                    <a:pt x="3477" y="185"/>
                  </a:cubicBezTo>
                  <a:cubicBezTo>
                    <a:pt x="3480" y="186"/>
                    <a:pt x="3484" y="186"/>
                    <a:pt x="3487" y="186"/>
                  </a:cubicBezTo>
                  <a:cubicBezTo>
                    <a:pt x="3512" y="186"/>
                    <a:pt x="3535" y="169"/>
                    <a:pt x="3540" y="144"/>
                  </a:cubicBezTo>
                  <a:cubicBezTo>
                    <a:pt x="3545" y="115"/>
                    <a:pt x="3527" y="87"/>
                    <a:pt x="3498" y="83"/>
                  </a:cubicBezTo>
                  <a:cubicBezTo>
                    <a:pt x="3243" y="27"/>
                    <a:pt x="2974" y="0"/>
                    <a:pt x="2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3" name="Google Shape;2144;p32">
              <a:extLst>
                <a:ext uri="{FF2B5EF4-FFF2-40B4-BE49-F238E27FC236}">
                  <a16:creationId xmlns:a16="http://schemas.microsoft.com/office/drawing/2014/main" id="{CA8E9276-67F3-AE0D-47BC-3B7209F6B00D}"/>
                </a:ext>
              </a:extLst>
            </p:cNvPr>
            <p:cNvSpPr/>
            <p:nvPr/>
          </p:nvSpPr>
          <p:spPr>
            <a:xfrm>
              <a:off x="6016694" y="1402996"/>
              <a:ext cx="289292" cy="223892"/>
            </a:xfrm>
            <a:custGeom>
              <a:avLst/>
              <a:gdLst/>
              <a:ahLst/>
              <a:cxnLst/>
              <a:rect l="l" t="t" r="r" b="b"/>
              <a:pathLst>
                <a:path w="2203" h="1705" extrusionOk="0">
                  <a:moveTo>
                    <a:pt x="1673" y="0"/>
                  </a:moveTo>
                  <a:cubicBezTo>
                    <a:pt x="881" y="0"/>
                    <a:pt x="41" y="435"/>
                    <a:pt x="11" y="1217"/>
                  </a:cubicBezTo>
                  <a:cubicBezTo>
                    <a:pt x="1" y="1436"/>
                    <a:pt x="79" y="1569"/>
                    <a:pt x="207" y="1640"/>
                  </a:cubicBezTo>
                  <a:cubicBezTo>
                    <a:pt x="289" y="1685"/>
                    <a:pt x="391" y="1705"/>
                    <a:pt x="504" y="1705"/>
                  </a:cubicBezTo>
                  <a:cubicBezTo>
                    <a:pt x="873" y="1705"/>
                    <a:pt x="1351" y="1497"/>
                    <a:pt x="1586" y="1306"/>
                  </a:cubicBezTo>
                  <a:cubicBezTo>
                    <a:pt x="1971" y="993"/>
                    <a:pt x="2188" y="532"/>
                    <a:pt x="2203" y="71"/>
                  </a:cubicBezTo>
                  <a:cubicBezTo>
                    <a:pt x="2036" y="23"/>
                    <a:pt x="1856" y="0"/>
                    <a:pt x="1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4" name="Google Shape;2145;p32">
              <a:extLst>
                <a:ext uri="{FF2B5EF4-FFF2-40B4-BE49-F238E27FC236}">
                  <a16:creationId xmlns:a16="http://schemas.microsoft.com/office/drawing/2014/main" id="{B7A1CA5F-DF3E-A87E-B83F-A617D126DCDA}"/>
                </a:ext>
              </a:extLst>
            </p:cNvPr>
            <p:cNvSpPr/>
            <p:nvPr/>
          </p:nvSpPr>
          <p:spPr>
            <a:xfrm>
              <a:off x="6085897" y="1414420"/>
              <a:ext cx="146419" cy="183184"/>
            </a:xfrm>
            <a:custGeom>
              <a:avLst/>
              <a:gdLst/>
              <a:ahLst/>
              <a:cxnLst/>
              <a:rect l="l" t="t" r="r" b="b"/>
              <a:pathLst>
                <a:path w="1115" h="1395" extrusionOk="0">
                  <a:moveTo>
                    <a:pt x="522" y="1"/>
                  </a:moveTo>
                  <a:cubicBezTo>
                    <a:pt x="519" y="1"/>
                    <a:pt x="516" y="1"/>
                    <a:pt x="513" y="1"/>
                  </a:cubicBezTo>
                  <a:cubicBezTo>
                    <a:pt x="319" y="5"/>
                    <a:pt x="156" y="158"/>
                    <a:pt x="99" y="327"/>
                  </a:cubicBezTo>
                  <a:cubicBezTo>
                    <a:pt x="1" y="611"/>
                    <a:pt x="84" y="996"/>
                    <a:pt x="295" y="1225"/>
                  </a:cubicBezTo>
                  <a:cubicBezTo>
                    <a:pt x="397" y="1333"/>
                    <a:pt x="538" y="1394"/>
                    <a:pt x="674" y="1394"/>
                  </a:cubicBezTo>
                  <a:cubicBezTo>
                    <a:pt x="817" y="1394"/>
                    <a:pt x="955" y="1328"/>
                    <a:pt x="1040" y="1180"/>
                  </a:cubicBezTo>
                  <a:cubicBezTo>
                    <a:pt x="1092" y="1089"/>
                    <a:pt x="1107" y="985"/>
                    <a:pt x="1109" y="883"/>
                  </a:cubicBezTo>
                  <a:cubicBezTo>
                    <a:pt x="1114" y="675"/>
                    <a:pt x="1069" y="464"/>
                    <a:pt x="956" y="284"/>
                  </a:cubicBezTo>
                  <a:cubicBezTo>
                    <a:pt x="866" y="136"/>
                    <a:pt x="708" y="1"/>
                    <a:pt x="522" y="1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5" name="Google Shape;2146;p32">
              <a:extLst>
                <a:ext uri="{FF2B5EF4-FFF2-40B4-BE49-F238E27FC236}">
                  <a16:creationId xmlns:a16="http://schemas.microsoft.com/office/drawing/2014/main" id="{1AEFEB1B-1F52-9AD8-1EC7-3FCE99DBEC3F}"/>
                </a:ext>
              </a:extLst>
            </p:cNvPr>
            <p:cNvSpPr/>
            <p:nvPr/>
          </p:nvSpPr>
          <p:spPr>
            <a:xfrm>
              <a:off x="5284999" y="1535888"/>
              <a:ext cx="331577" cy="187387"/>
            </a:xfrm>
            <a:custGeom>
              <a:avLst/>
              <a:gdLst/>
              <a:ahLst/>
              <a:cxnLst/>
              <a:rect l="l" t="t" r="r" b="b"/>
              <a:pathLst>
                <a:path w="2525" h="1427" extrusionOk="0">
                  <a:moveTo>
                    <a:pt x="1188" y="0"/>
                  </a:moveTo>
                  <a:cubicBezTo>
                    <a:pt x="768" y="0"/>
                    <a:pt x="330" y="131"/>
                    <a:pt x="0" y="362"/>
                  </a:cubicBezTo>
                  <a:cubicBezTo>
                    <a:pt x="164" y="792"/>
                    <a:pt x="518" y="1158"/>
                    <a:pt x="982" y="1328"/>
                  </a:cubicBezTo>
                  <a:cubicBezTo>
                    <a:pt x="1146" y="1387"/>
                    <a:pt x="1386" y="1426"/>
                    <a:pt x="1625" y="1426"/>
                  </a:cubicBezTo>
                  <a:cubicBezTo>
                    <a:pt x="1935" y="1426"/>
                    <a:pt x="2246" y="1362"/>
                    <a:pt x="2396" y="1193"/>
                  </a:cubicBezTo>
                  <a:cubicBezTo>
                    <a:pt x="2495" y="1085"/>
                    <a:pt x="2524" y="935"/>
                    <a:pt x="2445" y="729"/>
                  </a:cubicBezTo>
                  <a:cubicBezTo>
                    <a:pt x="2248" y="222"/>
                    <a:pt x="1734" y="0"/>
                    <a:pt x="1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6" name="Google Shape;2147;p32">
              <a:extLst>
                <a:ext uri="{FF2B5EF4-FFF2-40B4-BE49-F238E27FC236}">
                  <a16:creationId xmlns:a16="http://schemas.microsoft.com/office/drawing/2014/main" id="{E69F19F2-87DB-FCED-8CD0-DBDC55DA1584}"/>
                </a:ext>
              </a:extLst>
            </p:cNvPr>
            <p:cNvSpPr/>
            <p:nvPr/>
          </p:nvSpPr>
          <p:spPr>
            <a:xfrm>
              <a:off x="5380729" y="1533393"/>
              <a:ext cx="145237" cy="185417"/>
            </a:xfrm>
            <a:custGeom>
              <a:avLst/>
              <a:gdLst/>
              <a:ahLst/>
              <a:cxnLst/>
              <a:rect l="l" t="t" r="r" b="b"/>
              <a:pathLst>
                <a:path w="1106" h="1412" extrusionOk="0">
                  <a:moveTo>
                    <a:pt x="494" y="0"/>
                  </a:moveTo>
                  <a:cubicBezTo>
                    <a:pt x="454" y="0"/>
                    <a:pt x="413" y="6"/>
                    <a:pt x="373" y="19"/>
                  </a:cubicBezTo>
                  <a:cubicBezTo>
                    <a:pt x="192" y="76"/>
                    <a:pt x="85" y="257"/>
                    <a:pt x="46" y="429"/>
                  </a:cubicBezTo>
                  <a:cubicBezTo>
                    <a:pt x="1" y="638"/>
                    <a:pt x="25" y="853"/>
                    <a:pt x="99" y="1047"/>
                  </a:cubicBezTo>
                  <a:cubicBezTo>
                    <a:pt x="135" y="1141"/>
                    <a:pt x="182" y="1234"/>
                    <a:pt x="261" y="1304"/>
                  </a:cubicBezTo>
                  <a:cubicBezTo>
                    <a:pt x="346" y="1379"/>
                    <a:pt x="441" y="1412"/>
                    <a:pt x="536" y="1412"/>
                  </a:cubicBezTo>
                  <a:cubicBezTo>
                    <a:pt x="719" y="1412"/>
                    <a:pt x="896" y="1288"/>
                    <a:pt x="979" y="1104"/>
                  </a:cubicBezTo>
                  <a:cubicBezTo>
                    <a:pt x="1106" y="820"/>
                    <a:pt x="1059" y="427"/>
                    <a:pt x="872" y="190"/>
                  </a:cubicBezTo>
                  <a:cubicBezTo>
                    <a:pt x="786" y="80"/>
                    <a:pt x="642" y="0"/>
                    <a:pt x="494" y="0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7" name="Google Shape;2148;p32">
              <a:extLst>
                <a:ext uri="{FF2B5EF4-FFF2-40B4-BE49-F238E27FC236}">
                  <a16:creationId xmlns:a16="http://schemas.microsoft.com/office/drawing/2014/main" id="{986F203E-DED2-CCE2-9912-6F8C78DC204E}"/>
                </a:ext>
              </a:extLst>
            </p:cNvPr>
            <p:cNvSpPr/>
            <p:nvPr/>
          </p:nvSpPr>
          <p:spPr>
            <a:xfrm>
              <a:off x="5365890" y="1101757"/>
              <a:ext cx="298879" cy="337086"/>
            </a:xfrm>
            <a:custGeom>
              <a:avLst/>
              <a:gdLst/>
              <a:ahLst/>
              <a:cxnLst/>
              <a:rect l="l" t="t" r="r" b="b"/>
              <a:pathLst>
                <a:path w="2276" h="2567" extrusionOk="0">
                  <a:moveTo>
                    <a:pt x="555" y="0"/>
                  </a:moveTo>
                  <a:cubicBezTo>
                    <a:pt x="364" y="110"/>
                    <a:pt x="179" y="229"/>
                    <a:pt x="1" y="354"/>
                  </a:cubicBezTo>
                  <a:cubicBezTo>
                    <a:pt x="188" y="487"/>
                    <a:pt x="409" y="609"/>
                    <a:pt x="531" y="706"/>
                  </a:cubicBezTo>
                  <a:cubicBezTo>
                    <a:pt x="1197" y="1243"/>
                    <a:pt x="1777" y="1869"/>
                    <a:pt x="2275" y="2566"/>
                  </a:cubicBezTo>
                  <a:cubicBezTo>
                    <a:pt x="1844" y="1634"/>
                    <a:pt x="1270" y="744"/>
                    <a:pt x="55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8" name="Google Shape;2149;p32">
              <a:extLst>
                <a:ext uri="{FF2B5EF4-FFF2-40B4-BE49-F238E27FC236}">
                  <a16:creationId xmlns:a16="http://schemas.microsoft.com/office/drawing/2014/main" id="{0148DD4F-D38D-781C-4DD8-78A88922918F}"/>
                </a:ext>
              </a:extLst>
            </p:cNvPr>
            <p:cNvSpPr/>
            <p:nvPr/>
          </p:nvSpPr>
          <p:spPr>
            <a:xfrm>
              <a:off x="5682100" y="998674"/>
              <a:ext cx="119105" cy="389874"/>
            </a:xfrm>
            <a:custGeom>
              <a:avLst/>
              <a:gdLst/>
              <a:ahLst/>
              <a:cxnLst/>
              <a:rect l="l" t="t" r="r" b="b"/>
              <a:pathLst>
                <a:path w="907" h="2969" extrusionOk="0">
                  <a:moveTo>
                    <a:pt x="606" y="0"/>
                  </a:moveTo>
                  <a:cubicBezTo>
                    <a:pt x="507" y="9"/>
                    <a:pt x="411" y="21"/>
                    <a:pt x="313" y="36"/>
                  </a:cubicBezTo>
                  <a:cubicBezTo>
                    <a:pt x="207" y="51"/>
                    <a:pt x="103" y="67"/>
                    <a:pt x="0" y="89"/>
                  </a:cubicBezTo>
                  <a:cubicBezTo>
                    <a:pt x="83" y="241"/>
                    <a:pt x="170" y="386"/>
                    <a:pt x="213" y="493"/>
                  </a:cubicBezTo>
                  <a:cubicBezTo>
                    <a:pt x="534" y="1288"/>
                    <a:pt x="738" y="2119"/>
                    <a:pt x="834" y="2969"/>
                  </a:cubicBezTo>
                  <a:cubicBezTo>
                    <a:pt x="907" y="1983"/>
                    <a:pt x="846" y="967"/>
                    <a:pt x="606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9" name="Google Shape;2150;p32">
              <a:extLst>
                <a:ext uri="{FF2B5EF4-FFF2-40B4-BE49-F238E27FC236}">
                  <a16:creationId xmlns:a16="http://schemas.microsoft.com/office/drawing/2014/main" id="{0A403BC2-709B-DE9B-8F53-E23CE3653BDC}"/>
                </a:ext>
              </a:extLst>
            </p:cNvPr>
            <p:cNvSpPr/>
            <p:nvPr/>
          </p:nvSpPr>
          <p:spPr>
            <a:xfrm>
              <a:off x="5920964" y="1013118"/>
              <a:ext cx="160995" cy="381470"/>
            </a:xfrm>
            <a:custGeom>
              <a:avLst/>
              <a:gdLst/>
              <a:ahLst/>
              <a:cxnLst/>
              <a:rect l="l" t="t" r="r" b="b"/>
              <a:pathLst>
                <a:path w="1226" h="2905" extrusionOk="0">
                  <a:moveTo>
                    <a:pt x="651" y="0"/>
                  </a:moveTo>
                  <a:cubicBezTo>
                    <a:pt x="613" y="123"/>
                    <a:pt x="579" y="240"/>
                    <a:pt x="550" y="316"/>
                  </a:cubicBezTo>
                  <a:cubicBezTo>
                    <a:pt x="249" y="1152"/>
                    <a:pt x="66" y="2019"/>
                    <a:pt x="0" y="2904"/>
                  </a:cubicBezTo>
                  <a:cubicBezTo>
                    <a:pt x="259" y="1939"/>
                    <a:pt x="657" y="982"/>
                    <a:pt x="1225" y="149"/>
                  </a:cubicBezTo>
                  <a:cubicBezTo>
                    <a:pt x="1037" y="90"/>
                    <a:pt x="847" y="40"/>
                    <a:pt x="65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0" name="Google Shape;2151;p32">
              <a:extLst>
                <a:ext uri="{FF2B5EF4-FFF2-40B4-BE49-F238E27FC236}">
                  <a16:creationId xmlns:a16="http://schemas.microsoft.com/office/drawing/2014/main" id="{64C7CADC-5373-8019-3A96-966CD613F2B1}"/>
                </a:ext>
              </a:extLst>
            </p:cNvPr>
            <p:cNvSpPr/>
            <p:nvPr/>
          </p:nvSpPr>
          <p:spPr>
            <a:xfrm>
              <a:off x="5265433" y="2128649"/>
              <a:ext cx="1142331" cy="213650"/>
            </a:xfrm>
            <a:custGeom>
              <a:avLst/>
              <a:gdLst/>
              <a:ahLst/>
              <a:cxnLst/>
              <a:rect l="l" t="t" r="r" b="b"/>
              <a:pathLst>
                <a:path w="8699" h="1627" extrusionOk="0">
                  <a:moveTo>
                    <a:pt x="8638" y="1"/>
                  </a:moveTo>
                  <a:cubicBezTo>
                    <a:pt x="8627" y="1"/>
                    <a:pt x="8616" y="4"/>
                    <a:pt x="8606" y="12"/>
                  </a:cubicBezTo>
                  <a:cubicBezTo>
                    <a:pt x="7642" y="722"/>
                    <a:pt x="6372" y="1207"/>
                    <a:pt x="4934" y="1416"/>
                  </a:cubicBezTo>
                  <a:cubicBezTo>
                    <a:pt x="4448" y="1486"/>
                    <a:pt x="3973" y="1521"/>
                    <a:pt x="3514" y="1521"/>
                  </a:cubicBezTo>
                  <a:cubicBezTo>
                    <a:pt x="2198" y="1521"/>
                    <a:pt x="1014" y="1233"/>
                    <a:pt x="89" y="677"/>
                  </a:cubicBezTo>
                  <a:cubicBezTo>
                    <a:pt x="81" y="672"/>
                    <a:pt x="71" y="669"/>
                    <a:pt x="62" y="669"/>
                  </a:cubicBezTo>
                  <a:cubicBezTo>
                    <a:pt x="44" y="669"/>
                    <a:pt x="27" y="679"/>
                    <a:pt x="16" y="694"/>
                  </a:cubicBezTo>
                  <a:cubicBezTo>
                    <a:pt x="1" y="720"/>
                    <a:pt x="9" y="754"/>
                    <a:pt x="35" y="769"/>
                  </a:cubicBezTo>
                  <a:cubicBezTo>
                    <a:pt x="977" y="1334"/>
                    <a:pt x="2181" y="1627"/>
                    <a:pt x="3520" y="1627"/>
                  </a:cubicBezTo>
                  <a:cubicBezTo>
                    <a:pt x="3983" y="1627"/>
                    <a:pt x="4461" y="1593"/>
                    <a:pt x="4949" y="1521"/>
                  </a:cubicBezTo>
                  <a:cubicBezTo>
                    <a:pt x="6404" y="1311"/>
                    <a:pt x="7691" y="819"/>
                    <a:pt x="8670" y="98"/>
                  </a:cubicBezTo>
                  <a:cubicBezTo>
                    <a:pt x="8695" y="79"/>
                    <a:pt x="8699" y="46"/>
                    <a:pt x="8682" y="22"/>
                  </a:cubicBezTo>
                  <a:cubicBezTo>
                    <a:pt x="8671" y="8"/>
                    <a:pt x="8655" y="1"/>
                    <a:pt x="8638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1" name="Google Shape;2152;p32">
              <a:extLst>
                <a:ext uri="{FF2B5EF4-FFF2-40B4-BE49-F238E27FC236}">
                  <a16:creationId xmlns:a16="http://schemas.microsoft.com/office/drawing/2014/main" id="{FA8682D3-0932-357F-BA71-E820AE993354}"/>
                </a:ext>
              </a:extLst>
            </p:cNvPr>
            <p:cNvSpPr/>
            <p:nvPr/>
          </p:nvSpPr>
          <p:spPr>
            <a:xfrm>
              <a:off x="5101550" y="2586942"/>
              <a:ext cx="1706208" cy="1680175"/>
            </a:xfrm>
            <a:custGeom>
              <a:avLst/>
              <a:gdLst/>
              <a:ahLst/>
              <a:cxnLst/>
              <a:rect l="l" t="t" r="r" b="b"/>
              <a:pathLst>
                <a:path w="12993" h="12795" extrusionOk="0">
                  <a:moveTo>
                    <a:pt x="3358" y="0"/>
                  </a:moveTo>
                  <a:cubicBezTo>
                    <a:pt x="3308" y="0"/>
                    <a:pt x="3258" y="1"/>
                    <a:pt x="3206" y="4"/>
                  </a:cubicBezTo>
                  <a:cubicBezTo>
                    <a:pt x="2394" y="50"/>
                    <a:pt x="1623" y="516"/>
                    <a:pt x="1166" y="1237"/>
                  </a:cubicBezTo>
                  <a:cubicBezTo>
                    <a:pt x="1" y="3070"/>
                    <a:pt x="1052" y="5746"/>
                    <a:pt x="1787" y="7436"/>
                  </a:cubicBezTo>
                  <a:cubicBezTo>
                    <a:pt x="2111" y="8174"/>
                    <a:pt x="2418" y="8944"/>
                    <a:pt x="2918" y="9571"/>
                  </a:cubicBezTo>
                  <a:cubicBezTo>
                    <a:pt x="3482" y="10278"/>
                    <a:pt x="4228" y="10589"/>
                    <a:pt x="5092" y="10743"/>
                  </a:cubicBezTo>
                  <a:cubicBezTo>
                    <a:pt x="6512" y="10994"/>
                    <a:pt x="7004" y="10996"/>
                    <a:pt x="8348" y="11541"/>
                  </a:cubicBezTo>
                  <a:cubicBezTo>
                    <a:pt x="9062" y="11828"/>
                    <a:pt x="9858" y="12064"/>
                    <a:pt x="10481" y="12529"/>
                  </a:cubicBezTo>
                  <a:cubicBezTo>
                    <a:pt x="10715" y="12704"/>
                    <a:pt x="11002" y="12794"/>
                    <a:pt x="11287" y="12794"/>
                  </a:cubicBezTo>
                  <a:cubicBezTo>
                    <a:pt x="11696" y="12794"/>
                    <a:pt x="12098" y="12608"/>
                    <a:pt x="12323" y="12221"/>
                  </a:cubicBezTo>
                  <a:cubicBezTo>
                    <a:pt x="12992" y="11074"/>
                    <a:pt x="11844" y="9926"/>
                    <a:pt x="10968" y="9354"/>
                  </a:cubicBezTo>
                  <a:cubicBezTo>
                    <a:pt x="10392" y="8978"/>
                    <a:pt x="8636" y="8219"/>
                    <a:pt x="7203" y="7693"/>
                  </a:cubicBezTo>
                  <a:cubicBezTo>
                    <a:pt x="6449" y="7415"/>
                    <a:pt x="5878" y="6705"/>
                    <a:pt x="5848" y="5870"/>
                  </a:cubicBezTo>
                  <a:cubicBezTo>
                    <a:pt x="5825" y="5220"/>
                    <a:pt x="5792" y="3510"/>
                    <a:pt x="5752" y="2739"/>
                  </a:cubicBezTo>
                  <a:cubicBezTo>
                    <a:pt x="5672" y="1277"/>
                    <a:pt x="4846" y="0"/>
                    <a:pt x="3358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2" name="Google Shape;2153;p32">
              <a:extLst>
                <a:ext uri="{FF2B5EF4-FFF2-40B4-BE49-F238E27FC236}">
                  <a16:creationId xmlns:a16="http://schemas.microsoft.com/office/drawing/2014/main" id="{6B91C439-237F-06B1-2C43-D5819103A15F}"/>
                </a:ext>
              </a:extLst>
            </p:cNvPr>
            <p:cNvSpPr/>
            <p:nvPr/>
          </p:nvSpPr>
          <p:spPr>
            <a:xfrm>
              <a:off x="5186118" y="3103933"/>
              <a:ext cx="592111" cy="900558"/>
            </a:xfrm>
            <a:custGeom>
              <a:avLst/>
              <a:gdLst/>
              <a:ahLst/>
              <a:cxnLst/>
              <a:rect l="l" t="t" r="r" b="b"/>
              <a:pathLst>
                <a:path w="4509" h="6858" extrusionOk="0">
                  <a:moveTo>
                    <a:pt x="58" y="0"/>
                  </a:moveTo>
                  <a:cubicBezTo>
                    <a:pt x="56" y="0"/>
                    <a:pt x="53" y="1"/>
                    <a:pt x="51" y="1"/>
                  </a:cubicBezTo>
                  <a:cubicBezTo>
                    <a:pt x="21" y="4"/>
                    <a:pt x="1" y="31"/>
                    <a:pt x="5" y="60"/>
                  </a:cubicBezTo>
                  <a:cubicBezTo>
                    <a:pt x="165" y="1268"/>
                    <a:pt x="647" y="2487"/>
                    <a:pt x="1097" y="3521"/>
                  </a:cubicBezTo>
                  <a:lnTo>
                    <a:pt x="1189" y="3731"/>
                  </a:lnTo>
                  <a:cubicBezTo>
                    <a:pt x="1477" y="4400"/>
                    <a:pt x="1777" y="5093"/>
                    <a:pt x="2234" y="5665"/>
                  </a:cubicBezTo>
                  <a:cubicBezTo>
                    <a:pt x="2748" y="6309"/>
                    <a:pt x="3430" y="6678"/>
                    <a:pt x="4441" y="6857"/>
                  </a:cubicBezTo>
                  <a:lnTo>
                    <a:pt x="4451" y="6857"/>
                  </a:lnTo>
                  <a:cubicBezTo>
                    <a:pt x="4475" y="6857"/>
                    <a:pt x="4498" y="6840"/>
                    <a:pt x="4503" y="6819"/>
                  </a:cubicBezTo>
                  <a:cubicBezTo>
                    <a:pt x="4508" y="6787"/>
                    <a:pt x="4488" y="6762"/>
                    <a:pt x="4460" y="6756"/>
                  </a:cubicBezTo>
                  <a:cubicBezTo>
                    <a:pt x="3475" y="6580"/>
                    <a:pt x="2812" y="6226"/>
                    <a:pt x="2317" y="5602"/>
                  </a:cubicBezTo>
                  <a:cubicBezTo>
                    <a:pt x="1868" y="5041"/>
                    <a:pt x="1571" y="4356"/>
                    <a:pt x="1284" y="3692"/>
                  </a:cubicBezTo>
                  <a:lnTo>
                    <a:pt x="1193" y="3479"/>
                  </a:lnTo>
                  <a:cubicBezTo>
                    <a:pt x="747" y="2453"/>
                    <a:pt x="269" y="1243"/>
                    <a:pt x="111" y="47"/>
                  </a:cubicBezTo>
                  <a:cubicBezTo>
                    <a:pt x="107" y="19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3" name="Google Shape;2154;p32">
              <a:extLst>
                <a:ext uri="{FF2B5EF4-FFF2-40B4-BE49-F238E27FC236}">
                  <a16:creationId xmlns:a16="http://schemas.microsoft.com/office/drawing/2014/main" id="{8B1CA397-23E6-7DC6-B91E-76AA3FFAEDDC}"/>
                </a:ext>
              </a:extLst>
            </p:cNvPr>
            <p:cNvSpPr/>
            <p:nvPr/>
          </p:nvSpPr>
          <p:spPr>
            <a:xfrm>
              <a:off x="5849659" y="2939131"/>
              <a:ext cx="700316" cy="883093"/>
            </a:xfrm>
            <a:custGeom>
              <a:avLst/>
              <a:gdLst/>
              <a:ahLst/>
              <a:cxnLst/>
              <a:rect l="l" t="t" r="r" b="b"/>
              <a:pathLst>
                <a:path w="5333" h="6725" extrusionOk="0">
                  <a:moveTo>
                    <a:pt x="55" y="1"/>
                  </a:moveTo>
                  <a:cubicBezTo>
                    <a:pt x="54" y="1"/>
                    <a:pt x="53" y="1"/>
                    <a:pt x="52" y="1"/>
                  </a:cubicBezTo>
                  <a:cubicBezTo>
                    <a:pt x="24" y="2"/>
                    <a:pt x="1" y="28"/>
                    <a:pt x="2" y="57"/>
                  </a:cubicBezTo>
                  <a:cubicBezTo>
                    <a:pt x="29" y="549"/>
                    <a:pt x="52" y="1445"/>
                    <a:pt x="71" y="2166"/>
                  </a:cubicBezTo>
                  <a:cubicBezTo>
                    <a:pt x="81" y="2584"/>
                    <a:pt x="91" y="2955"/>
                    <a:pt x="99" y="3188"/>
                  </a:cubicBezTo>
                  <a:cubicBezTo>
                    <a:pt x="129" y="4013"/>
                    <a:pt x="686" y="4764"/>
                    <a:pt x="1487" y="5058"/>
                  </a:cubicBezTo>
                  <a:cubicBezTo>
                    <a:pt x="2834" y="5554"/>
                    <a:pt x="4653" y="6328"/>
                    <a:pt x="5242" y="6715"/>
                  </a:cubicBezTo>
                  <a:cubicBezTo>
                    <a:pt x="5252" y="6720"/>
                    <a:pt x="5261" y="6725"/>
                    <a:pt x="5271" y="6725"/>
                  </a:cubicBezTo>
                  <a:cubicBezTo>
                    <a:pt x="5289" y="6725"/>
                    <a:pt x="5305" y="6717"/>
                    <a:pt x="5316" y="6699"/>
                  </a:cubicBezTo>
                  <a:cubicBezTo>
                    <a:pt x="5332" y="6676"/>
                    <a:pt x="5325" y="6642"/>
                    <a:pt x="5299" y="6626"/>
                  </a:cubicBezTo>
                  <a:cubicBezTo>
                    <a:pt x="4695" y="6229"/>
                    <a:pt x="2905" y="5468"/>
                    <a:pt x="1523" y="4958"/>
                  </a:cubicBezTo>
                  <a:cubicBezTo>
                    <a:pt x="763" y="4679"/>
                    <a:pt x="233" y="3966"/>
                    <a:pt x="205" y="3185"/>
                  </a:cubicBezTo>
                  <a:cubicBezTo>
                    <a:pt x="195" y="2951"/>
                    <a:pt x="186" y="2580"/>
                    <a:pt x="176" y="2164"/>
                  </a:cubicBezTo>
                  <a:cubicBezTo>
                    <a:pt x="158" y="1443"/>
                    <a:pt x="135" y="545"/>
                    <a:pt x="108" y="51"/>
                  </a:cubicBezTo>
                  <a:cubicBezTo>
                    <a:pt x="108" y="23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4" name="Google Shape;2155;p32">
              <a:extLst>
                <a:ext uri="{FF2B5EF4-FFF2-40B4-BE49-F238E27FC236}">
                  <a16:creationId xmlns:a16="http://schemas.microsoft.com/office/drawing/2014/main" id="{4EC56DBD-ECE9-4C59-BD18-C90FE75F4E21}"/>
                </a:ext>
              </a:extLst>
            </p:cNvPr>
            <p:cNvSpPr/>
            <p:nvPr/>
          </p:nvSpPr>
          <p:spPr>
            <a:xfrm>
              <a:off x="6482079" y="4014479"/>
              <a:ext cx="140772" cy="259084"/>
            </a:xfrm>
            <a:custGeom>
              <a:avLst/>
              <a:gdLst/>
              <a:ahLst/>
              <a:cxnLst/>
              <a:rect l="l" t="t" r="r" b="b"/>
              <a:pathLst>
                <a:path w="1072" h="1973" extrusionOk="0">
                  <a:moveTo>
                    <a:pt x="63" y="0"/>
                  </a:moveTo>
                  <a:cubicBezTo>
                    <a:pt x="41" y="0"/>
                    <a:pt x="20" y="14"/>
                    <a:pt x="11" y="35"/>
                  </a:cubicBezTo>
                  <a:cubicBezTo>
                    <a:pt x="1" y="61"/>
                    <a:pt x="15" y="93"/>
                    <a:pt x="41" y="103"/>
                  </a:cubicBezTo>
                  <a:cubicBezTo>
                    <a:pt x="48" y="108"/>
                    <a:pt x="693" y="372"/>
                    <a:pt x="825" y="827"/>
                  </a:cubicBezTo>
                  <a:cubicBezTo>
                    <a:pt x="962" y="1301"/>
                    <a:pt x="807" y="1901"/>
                    <a:pt x="805" y="1907"/>
                  </a:cubicBezTo>
                  <a:cubicBezTo>
                    <a:pt x="797" y="1934"/>
                    <a:pt x="815" y="1964"/>
                    <a:pt x="843" y="1971"/>
                  </a:cubicBezTo>
                  <a:cubicBezTo>
                    <a:pt x="847" y="1972"/>
                    <a:pt x="852" y="1972"/>
                    <a:pt x="857" y="1972"/>
                  </a:cubicBezTo>
                  <a:cubicBezTo>
                    <a:pt x="880" y="1972"/>
                    <a:pt x="902" y="1957"/>
                    <a:pt x="907" y="1931"/>
                  </a:cubicBezTo>
                  <a:cubicBezTo>
                    <a:pt x="915" y="1907"/>
                    <a:pt x="1072" y="1298"/>
                    <a:pt x="926" y="794"/>
                  </a:cubicBezTo>
                  <a:cubicBezTo>
                    <a:pt x="780" y="292"/>
                    <a:pt x="109" y="15"/>
                    <a:pt x="81" y="3"/>
                  </a:cubicBezTo>
                  <a:cubicBezTo>
                    <a:pt x="75" y="1"/>
                    <a:pt x="69" y="0"/>
                    <a:pt x="63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5" name="Google Shape;2156;p32">
              <a:extLst>
                <a:ext uri="{FF2B5EF4-FFF2-40B4-BE49-F238E27FC236}">
                  <a16:creationId xmlns:a16="http://schemas.microsoft.com/office/drawing/2014/main" id="{1770EBE9-015D-9019-DC63-86419430C782}"/>
                </a:ext>
              </a:extLst>
            </p:cNvPr>
            <p:cNvSpPr/>
            <p:nvPr/>
          </p:nvSpPr>
          <p:spPr>
            <a:xfrm>
              <a:off x="6602102" y="3956962"/>
              <a:ext cx="137358" cy="216407"/>
            </a:xfrm>
            <a:custGeom>
              <a:avLst/>
              <a:gdLst/>
              <a:ahLst/>
              <a:cxnLst/>
              <a:rect l="l" t="t" r="r" b="b"/>
              <a:pathLst>
                <a:path w="1046" h="1648" extrusionOk="0">
                  <a:moveTo>
                    <a:pt x="60" y="0"/>
                  </a:moveTo>
                  <a:cubicBezTo>
                    <a:pt x="39" y="0"/>
                    <a:pt x="19" y="13"/>
                    <a:pt x="11" y="33"/>
                  </a:cubicBezTo>
                  <a:cubicBezTo>
                    <a:pt x="1" y="60"/>
                    <a:pt x="12" y="92"/>
                    <a:pt x="39" y="103"/>
                  </a:cubicBezTo>
                  <a:cubicBezTo>
                    <a:pt x="45" y="106"/>
                    <a:pt x="673" y="377"/>
                    <a:pt x="823" y="827"/>
                  </a:cubicBezTo>
                  <a:cubicBezTo>
                    <a:pt x="897" y="1053"/>
                    <a:pt x="937" y="1311"/>
                    <a:pt x="939" y="1595"/>
                  </a:cubicBezTo>
                  <a:cubicBezTo>
                    <a:pt x="939" y="1625"/>
                    <a:pt x="963" y="1648"/>
                    <a:pt x="993" y="1648"/>
                  </a:cubicBezTo>
                  <a:cubicBezTo>
                    <a:pt x="1021" y="1648"/>
                    <a:pt x="1046" y="1625"/>
                    <a:pt x="1046" y="1594"/>
                  </a:cubicBezTo>
                  <a:cubicBezTo>
                    <a:pt x="1044" y="1298"/>
                    <a:pt x="1003" y="1030"/>
                    <a:pt x="924" y="794"/>
                  </a:cubicBezTo>
                  <a:cubicBezTo>
                    <a:pt x="759" y="297"/>
                    <a:pt x="106" y="17"/>
                    <a:pt x="81" y="4"/>
                  </a:cubicBezTo>
                  <a:cubicBezTo>
                    <a:pt x="74" y="2"/>
                    <a:pt x="67" y="0"/>
                    <a:pt x="60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18" name="Google Shape;2164;p32">
            <a:extLst>
              <a:ext uri="{FF2B5EF4-FFF2-40B4-BE49-F238E27FC236}">
                <a16:creationId xmlns:a16="http://schemas.microsoft.com/office/drawing/2014/main" id="{E1D11811-9C3C-7DF4-95AA-4C822E0BDF7E}"/>
              </a:ext>
            </a:extLst>
          </p:cNvPr>
          <p:cNvSpPr/>
          <p:nvPr/>
        </p:nvSpPr>
        <p:spPr>
          <a:xfrm>
            <a:off x="8522937" y="2451942"/>
            <a:ext cx="185100" cy="185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grpSp>
        <p:nvGrpSpPr>
          <p:cNvPr id="1419" name="Google Shape;2173;p32">
            <a:extLst>
              <a:ext uri="{FF2B5EF4-FFF2-40B4-BE49-F238E27FC236}">
                <a16:creationId xmlns:a16="http://schemas.microsoft.com/office/drawing/2014/main" id="{47EFD04D-0070-9F36-685C-BAC0FC5CC282}"/>
              </a:ext>
            </a:extLst>
          </p:cNvPr>
          <p:cNvGrpSpPr/>
          <p:nvPr/>
        </p:nvGrpSpPr>
        <p:grpSpPr>
          <a:xfrm>
            <a:off x="7853356" y="4800666"/>
            <a:ext cx="392582" cy="240021"/>
            <a:chOff x="4596061" y="4300930"/>
            <a:chExt cx="280917" cy="171762"/>
          </a:xfrm>
        </p:grpSpPr>
        <p:sp>
          <p:nvSpPr>
            <p:cNvPr id="1420" name="Google Shape;2174;p32">
              <a:extLst>
                <a:ext uri="{FF2B5EF4-FFF2-40B4-BE49-F238E27FC236}">
                  <a16:creationId xmlns:a16="http://schemas.microsoft.com/office/drawing/2014/main" id="{D68F29DB-1EE7-4215-DBA9-BC578CDC5429}"/>
                </a:ext>
              </a:extLst>
            </p:cNvPr>
            <p:cNvSpPr/>
            <p:nvPr/>
          </p:nvSpPr>
          <p:spPr>
            <a:xfrm>
              <a:off x="4624573" y="4300930"/>
              <a:ext cx="217963" cy="167208"/>
            </a:xfrm>
            <a:custGeom>
              <a:avLst/>
              <a:gdLst/>
              <a:ahLst/>
              <a:cxnLst/>
              <a:rect l="l" t="t" r="r" b="b"/>
              <a:pathLst>
                <a:path w="2538" h="1947" extrusionOk="0">
                  <a:moveTo>
                    <a:pt x="1268" y="0"/>
                  </a:moveTo>
                  <a:cubicBezTo>
                    <a:pt x="567" y="0"/>
                    <a:pt x="0" y="568"/>
                    <a:pt x="0" y="1269"/>
                  </a:cubicBezTo>
                  <a:cubicBezTo>
                    <a:pt x="0" y="1518"/>
                    <a:pt x="73" y="1749"/>
                    <a:pt x="196" y="1946"/>
                  </a:cubicBezTo>
                  <a:lnTo>
                    <a:pt x="2342" y="1946"/>
                  </a:lnTo>
                  <a:cubicBezTo>
                    <a:pt x="2465" y="1749"/>
                    <a:pt x="2537" y="1519"/>
                    <a:pt x="2537" y="1269"/>
                  </a:cubicBezTo>
                  <a:cubicBezTo>
                    <a:pt x="2537" y="568"/>
                    <a:pt x="1971" y="0"/>
                    <a:pt x="1268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1" name="Google Shape;2175;p32">
              <a:extLst>
                <a:ext uri="{FF2B5EF4-FFF2-40B4-BE49-F238E27FC236}">
                  <a16:creationId xmlns:a16="http://schemas.microsoft.com/office/drawing/2014/main" id="{0079C4F0-B026-7291-D7AF-02340DFBE5E9}"/>
                </a:ext>
              </a:extLst>
            </p:cNvPr>
            <p:cNvSpPr/>
            <p:nvPr/>
          </p:nvSpPr>
          <p:spPr>
            <a:xfrm>
              <a:off x="4806127" y="4463332"/>
              <a:ext cx="70851" cy="9361"/>
            </a:xfrm>
            <a:custGeom>
              <a:avLst/>
              <a:gdLst/>
              <a:ahLst/>
              <a:cxnLst/>
              <a:rect l="l" t="t" r="r" b="b"/>
              <a:pathLst>
                <a:path w="825" h="109" extrusionOk="0">
                  <a:moveTo>
                    <a:pt x="1" y="1"/>
                  </a:moveTo>
                  <a:lnTo>
                    <a:pt x="1" y="108"/>
                  </a:lnTo>
                  <a:lnTo>
                    <a:pt x="825" y="108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2" name="Google Shape;2176;p32">
              <a:extLst>
                <a:ext uri="{FF2B5EF4-FFF2-40B4-BE49-F238E27FC236}">
                  <a16:creationId xmlns:a16="http://schemas.microsoft.com/office/drawing/2014/main" id="{F6465297-9032-41D0-C51A-F30541876941}"/>
                </a:ext>
              </a:extLst>
            </p:cNvPr>
            <p:cNvSpPr/>
            <p:nvPr/>
          </p:nvSpPr>
          <p:spPr>
            <a:xfrm>
              <a:off x="4596061" y="4463332"/>
              <a:ext cx="168840" cy="9361"/>
            </a:xfrm>
            <a:custGeom>
              <a:avLst/>
              <a:gdLst/>
              <a:ahLst/>
              <a:cxnLst/>
              <a:rect l="l" t="t" r="r" b="b"/>
              <a:pathLst>
                <a:path w="1966" h="109" extrusionOk="0">
                  <a:moveTo>
                    <a:pt x="1" y="1"/>
                  </a:moveTo>
                  <a:lnTo>
                    <a:pt x="1" y="108"/>
                  </a:lnTo>
                  <a:lnTo>
                    <a:pt x="1966" y="108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23" name="Google Shape;2177;p32">
            <a:extLst>
              <a:ext uri="{FF2B5EF4-FFF2-40B4-BE49-F238E27FC236}">
                <a16:creationId xmlns:a16="http://schemas.microsoft.com/office/drawing/2014/main" id="{C47C98C7-6DA8-FBB1-2514-0F8AC954A25A}"/>
              </a:ext>
            </a:extLst>
          </p:cNvPr>
          <p:cNvGrpSpPr/>
          <p:nvPr/>
        </p:nvGrpSpPr>
        <p:grpSpPr>
          <a:xfrm>
            <a:off x="7433433" y="4994652"/>
            <a:ext cx="286842" cy="204498"/>
            <a:chOff x="7330360" y="4550845"/>
            <a:chExt cx="205254" cy="146342"/>
          </a:xfrm>
        </p:grpSpPr>
        <p:sp>
          <p:nvSpPr>
            <p:cNvPr id="1424" name="Google Shape;2178;p32">
              <a:extLst>
                <a:ext uri="{FF2B5EF4-FFF2-40B4-BE49-F238E27FC236}">
                  <a16:creationId xmlns:a16="http://schemas.microsoft.com/office/drawing/2014/main" id="{3241E17F-7263-CDDB-CCD1-B554BF58F7A0}"/>
                </a:ext>
              </a:extLst>
            </p:cNvPr>
            <p:cNvSpPr/>
            <p:nvPr/>
          </p:nvSpPr>
          <p:spPr>
            <a:xfrm>
              <a:off x="7330360" y="4550845"/>
              <a:ext cx="141702" cy="141702"/>
            </a:xfrm>
            <a:custGeom>
              <a:avLst/>
              <a:gdLst/>
              <a:ahLst/>
              <a:cxnLst/>
              <a:rect l="l" t="t" r="r" b="b"/>
              <a:pathLst>
                <a:path w="1650" h="1650" extrusionOk="0">
                  <a:moveTo>
                    <a:pt x="824" y="0"/>
                  </a:moveTo>
                  <a:cubicBezTo>
                    <a:pt x="369" y="0"/>
                    <a:pt x="0" y="368"/>
                    <a:pt x="0" y="824"/>
                  </a:cubicBezTo>
                  <a:cubicBezTo>
                    <a:pt x="0" y="1279"/>
                    <a:pt x="369" y="1649"/>
                    <a:pt x="824" y="1649"/>
                  </a:cubicBezTo>
                  <a:cubicBezTo>
                    <a:pt x="1280" y="1649"/>
                    <a:pt x="1650" y="1279"/>
                    <a:pt x="1650" y="824"/>
                  </a:cubicBezTo>
                  <a:cubicBezTo>
                    <a:pt x="1650" y="368"/>
                    <a:pt x="1280" y="0"/>
                    <a:pt x="824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5" name="Google Shape;2179;p32">
              <a:extLst>
                <a:ext uri="{FF2B5EF4-FFF2-40B4-BE49-F238E27FC236}">
                  <a16:creationId xmlns:a16="http://schemas.microsoft.com/office/drawing/2014/main" id="{EA999F63-A2D3-34A6-EEA4-FD83E4D4D7E3}"/>
                </a:ext>
              </a:extLst>
            </p:cNvPr>
            <p:cNvSpPr/>
            <p:nvPr/>
          </p:nvSpPr>
          <p:spPr>
            <a:xfrm>
              <a:off x="7355609" y="4687911"/>
              <a:ext cx="180004" cy="9275"/>
            </a:xfrm>
            <a:custGeom>
              <a:avLst/>
              <a:gdLst/>
              <a:ahLst/>
              <a:cxnLst/>
              <a:rect l="l" t="t" r="r" b="b"/>
              <a:pathLst>
                <a:path w="2096" h="108" extrusionOk="0">
                  <a:moveTo>
                    <a:pt x="1" y="0"/>
                  </a:moveTo>
                  <a:lnTo>
                    <a:pt x="1" y="107"/>
                  </a:lnTo>
                  <a:lnTo>
                    <a:pt x="2095" y="107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oogle Shape;2165;p32">
            <a:extLst>
              <a:ext uri="{FF2B5EF4-FFF2-40B4-BE49-F238E27FC236}">
                <a16:creationId xmlns:a16="http://schemas.microsoft.com/office/drawing/2014/main" id="{802ED899-A508-BCDA-1328-15F97E1789FA}"/>
              </a:ext>
            </a:extLst>
          </p:cNvPr>
          <p:cNvGrpSpPr/>
          <p:nvPr/>
        </p:nvGrpSpPr>
        <p:grpSpPr>
          <a:xfrm rot="3600121">
            <a:off x="6587260" y="3163174"/>
            <a:ext cx="191561" cy="411321"/>
            <a:chOff x="4576975" y="1448100"/>
            <a:chExt cx="292800" cy="628700"/>
          </a:xfrm>
        </p:grpSpPr>
        <p:sp>
          <p:nvSpPr>
            <p:cNvPr id="11" name="Google Shape;2166;p32">
              <a:extLst>
                <a:ext uri="{FF2B5EF4-FFF2-40B4-BE49-F238E27FC236}">
                  <a16:creationId xmlns:a16="http://schemas.microsoft.com/office/drawing/2014/main" id="{8A6C5EE1-239A-E946-913F-4395F53A86E0}"/>
                </a:ext>
              </a:extLst>
            </p:cNvPr>
            <p:cNvSpPr/>
            <p:nvPr/>
          </p:nvSpPr>
          <p:spPr>
            <a:xfrm>
              <a:off x="4678975" y="1494575"/>
              <a:ext cx="88800" cy="51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ndie Flower" panose="020B0604020202020204" charset="0"/>
                <a:cs typeface="Calibri" panose="020F0502020204030204" pitchFamily="34" charset="0"/>
              </a:endParaRPr>
            </a:p>
          </p:txBody>
        </p:sp>
        <p:grpSp>
          <p:nvGrpSpPr>
            <p:cNvPr id="12" name="Google Shape;2167;p32">
              <a:extLst>
                <a:ext uri="{FF2B5EF4-FFF2-40B4-BE49-F238E27FC236}">
                  <a16:creationId xmlns:a16="http://schemas.microsoft.com/office/drawing/2014/main" id="{0F1E7050-E4E2-2BC0-4D92-0EE3942B6FB6}"/>
                </a:ext>
              </a:extLst>
            </p:cNvPr>
            <p:cNvGrpSpPr/>
            <p:nvPr/>
          </p:nvGrpSpPr>
          <p:grpSpPr>
            <a:xfrm>
              <a:off x="4576975" y="1448100"/>
              <a:ext cx="292800" cy="146400"/>
              <a:chOff x="4584725" y="1420525"/>
              <a:chExt cx="292800" cy="146400"/>
            </a:xfrm>
          </p:grpSpPr>
          <p:sp>
            <p:nvSpPr>
              <p:cNvPr id="16" name="Google Shape;2168;p32">
                <a:extLst>
                  <a:ext uri="{FF2B5EF4-FFF2-40B4-BE49-F238E27FC236}">
                    <a16:creationId xmlns:a16="http://schemas.microsoft.com/office/drawing/2014/main" id="{C37D24DE-0C89-725B-3079-8051AB394AE4}"/>
                  </a:ext>
                </a:extLst>
              </p:cNvPr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die Flower" panose="020B060402020202020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Google Shape;2169;p32">
                <a:extLst>
                  <a:ext uri="{FF2B5EF4-FFF2-40B4-BE49-F238E27FC236}">
                    <a16:creationId xmlns:a16="http://schemas.microsoft.com/office/drawing/2014/main" id="{179F194C-5830-2496-8FA1-E0CED0DCBBD4}"/>
                  </a:ext>
                </a:extLst>
              </p:cNvPr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die Flower" panose="020B060402020202020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oogle Shape;2170;p32">
              <a:extLst>
                <a:ext uri="{FF2B5EF4-FFF2-40B4-BE49-F238E27FC236}">
                  <a16:creationId xmlns:a16="http://schemas.microsoft.com/office/drawing/2014/main" id="{6A76B795-C62B-14EE-96E1-78DE44785752}"/>
                </a:ext>
              </a:extLst>
            </p:cNvPr>
            <p:cNvGrpSpPr/>
            <p:nvPr/>
          </p:nvGrpSpPr>
          <p:grpSpPr>
            <a:xfrm>
              <a:off x="4576975" y="1930400"/>
              <a:ext cx="292800" cy="146400"/>
              <a:chOff x="4584725" y="1420525"/>
              <a:chExt cx="292800" cy="146400"/>
            </a:xfrm>
          </p:grpSpPr>
          <p:sp>
            <p:nvSpPr>
              <p:cNvPr id="14" name="Google Shape;2171;p32">
                <a:extLst>
                  <a:ext uri="{FF2B5EF4-FFF2-40B4-BE49-F238E27FC236}">
                    <a16:creationId xmlns:a16="http://schemas.microsoft.com/office/drawing/2014/main" id="{9A8F40AF-B889-D962-0C04-AE6ECADD902B}"/>
                  </a:ext>
                </a:extLst>
              </p:cNvPr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die Flower" panose="020B060402020202020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Google Shape;2172;p32">
                <a:extLst>
                  <a:ext uri="{FF2B5EF4-FFF2-40B4-BE49-F238E27FC236}">
                    <a16:creationId xmlns:a16="http://schemas.microsoft.com/office/drawing/2014/main" id="{98D8D7E5-6089-7C2C-8EA0-3C7814D81A69}"/>
                  </a:ext>
                </a:extLst>
              </p:cNvPr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die Flower" panose="020B060402020202020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710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" grpId="0"/>
      <p:bldP spid="10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55;p39">
            <a:extLst>
              <a:ext uri="{FF2B5EF4-FFF2-40B4-BE49-F238E27FC236}">
                <a16:creationId xmlns:a16="http://schemas.microsoft.com/office/drawing/2014/main" id="{3E8877F2-6A5A-44BE-6FAF-75E1B6693A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3836" y="298464"/>
            <a:ext cx="6476328" cy="821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Indie Flower" panose="020B0604020202020204" charset="0"/>
                <a:cs typeface="Calibri" panose="020F0502020204030204" pitchFamily="34" charset="0"/>
              </a:rPr>
              <a:t>Avance esperado</a:t>
            </a:r>
            <a:endParaRPr sz="2800"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7394373-53F1-57CC-0C47-55479B29F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678545"/>
              </p:ext>
            </p:extLst>
          </p:nvPr>
        </p:nvGraphicFramePr>
        <p:xfrm>
          <a:off x="103912" y="1293602"/>
          <a:ext cx="6629397" cy="1935697"/>
        </p:xfrm>
        <a:graphic>
          <a:graphicData uri="http://schemas.openxmlformats.org/drawingml/2006/table">
            <a:tbl>
              <a:tblPr/>
              <a:tblGrid>
                <a:gridCol w="998502">
                  <a:extLst>
                    <a:ext uri="{9D8B030D-6E8A-4147-A177-3AD203B41FA5}">
                      <a16:colId xmlns:a16="http://schemas.microsoft.com/office/drawing/2014/main" val="575559681"/>
                    </a:ext>
                  </a:extLst>
                </a:gridCol>
                <a:gridCol w="892104">
                  <a:extLst>
                    <a:ext uri="{9D8B030D-6E8A-4147-A177-3AD203B41FA5}">
                      <a16:colId xmlns:a16="http://schemas.microsoft.com/office/drawing/2014/main" val="3968472980"/>
                    </a:ext>
                  </a:extLst>
                </a:gridCol>
                <a:gridCol w="892104">
                  <a:extLst>
                    <a:ext uri="{9D8B030D-6E8A-4147-A177-3AD203B41FA5}">
                      <a16:colId xmlns:a16="http://schemas.microsoft.com/office/drawing/2014/main" val="1951106013"/>
                    </a:ext>
                  </a:extLst>
                </a:gridCol>
                <a:gridCol w="924843">
                  <a:extLst>
                    <a:ext uri="{9D8B030D-6E8A-4147-A177-3AD203B41FA5}">
                      <a16:colId xmlns:a16="http://schemas.microsoft.com/office/drawing/2014/main" val="1612170851"/>
                    </a:ext>
                  </a:extLst>
                </a:gridCol>
                <a:gridCol w="990318">
                  <a:extLst>
                    <a:ext uri="{9D8B030D-6E8A-4147-A177-3AD203B41FA5}">
                      <a16:colId xmlns:a16="http://schemas.microsoft.com/office/drawing/2014/main" val="636890683"/>
                    </a:ext>
                  </a:extLst>
                </a:gridCol>
                <a:gridCol w="973948">
                  <a:extLst>
                    <a:ext uri="{9D8B030D-6E8A-4147-A177-3AD203B41FA5}">
                      <a16:colId xmlns:a16="http://schemas.microsoft.com/office/drawing/2014/main" val="3653508755"/>
                    </a:ext>
                  </a:extLst>
                </a:gridCol>
                <a:gridCol w="957578">
                  <a:extLst>
                    <a:ext uri="{9D8B030D-6E8A-4147-A177-3AD203B41FA5}">
                      <a16:colId xmlns:a16="http://schemas.microsoft.com/office/drawing/2014/main" val="2420097443"/>
                    </a:ext>
                  </a:extLst>
                </a:gridCol>
              </a:tblGrid>
              <a:tr h="335629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OCTUBRE</a:t>
                      </a:r>
                    </a:p>
                  </a:txBody>
                  <a:tcPr marL="7617" marR="7617" marT="7617" marB="457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460765"/>
                  </a:ext>
                </a:extLst>
              </a:tr>
              <a:tr h="230327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Lunes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Martes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Miércoles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Jueves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Viernes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Sábado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Domingo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830630"/>
                  </a:ext>
                </a:extLst>
              </a:tr>
              <a:tr h="230327">
                <a:tc>
                  <a:txBody>
                    <a:bodyPr/>
                    <a:lstStyle/>
                    <a:p>
                      <a:pPr algn="ctr" fontAlgn="ctr"/>
                      <a:endParaRPr lang="es-CL" sz="1400" b="0" i="0" u="none" strike="noStrike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02/10/2024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04/10/2024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34204"/>
                  </a:ext>
                </a:extLst>
              </a:tr>
              <a:tr h="230327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07/10/2024</a:t>
                      </a:r>
                    </a:p>
                  </a:txBody>
                  <a:tcPr marL="7617" marR="7617" marT="7617" marB="45701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08/10/2024</a:t>
                      </a:r>
                    </a:p>
                  </a:txBody>
                  <a:tcPr marL="7617" marR="7617" marT="7617" marB="45701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09/10/2024</a:t>
                      </a:r>
                    </a:p>
                  </a:txBody>
                  <a:tcPr marL="7617" marR="7617" marT="7617" marB="45701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10/10/2024</a:t>
                      </a:r>
                    </a:p>
                  </a:txBody>
                  <a:tcPr marL="7617" marR="7617" marT="7617" marB="45701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11/10/2024</a:t>
                      </a:r>
                    </a:p>
                  </a:txBody>
                  <a:tcPr marL="7617" marR="7617" marT="7617" marB="45701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12/10/2024</a:t>
                      </a:r>
                    </a:p>
                  </a:txBody>
                  <a:tcPr marL="7617" marR="7617" marT="7617" marB="45701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25091"/>
                  </a:ext>
                </a:extLst>
              </a:tr>
              <a:tr h="230327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14/10/2024</a:t>
                      </a:r>
                    </a:p>
                  </a:txBody>
                  <a:tcPr marL="7617" marR="7617" marT="7617" marB="45701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F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15/10/2024</a:t>
                      </a:r>
                    </a:p>
                  </a:txBody>
                  <a:tcPr marL="7617" marR="7617" marT="7617" marB="45701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F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16/10/2024</a:t>
                      </a:r>
                    </a:p>
                  </a:txBody>
                  <a:tcPr marL="7617" marR="7617" marT="7617" marB="45701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F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17/10/2024</a:t>
                      </a:r>
                    </a:p>
                  </a:txBody>
                  <a:tcPr marL="7617" marR="7617" marT="7617" marB="45701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F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18/10/2024</a:t>
                      </a:r>
                    </a:p>
                  </a:txBody>
                  <a:tcPr marL="7617" marR="7617" marT="7617" marB="45701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19/10/2024</a:t>
                      </a:r>
                    </a:p>
                  </a:txBody>
                  <a:tcPr marL="7617" marR="7617" marT="7617" marB="45701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586707"/>
                  </a:ext>
                </a:extLst>
              </a:tr>
              <a:tr h="230327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BF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BF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BF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BF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BF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37197"/>
                  </a:ext>
                </a:extLst>
              </a:tr>
              <a:tr h="230327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02/11/2024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395799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701D197C-1CDC-69FC-FA13-763425996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7577"/>
              </p:ext>
            </p:extLst>
          </p:nvPr>
        </p:nvGraphicFramePr>
        <p:xfrm>
          <a:off x="7412181" y="1293602"/>
          <a:ext cx="1627909" cy="1935698"/>
        </p:xfrm>
        <a:graphic>
          <a:graphicData uri="http://schemas.openxmlformats.org/drawingml/2006/table">
            <a:tbl>
              <a:tblPr/>
              <a:tblGrid>
                <a:gridCol w="286058">
                  <a:extLst>
                    <a:ext uri="{9D8B030D-6E8A-4147-A177-3AD203B41FA5}">
                      <a16:colId xmlns:a16="http://schemas.microsoft.com/office/drawing/2014/main" val="1589057744"/>
                    </a:ext>
                  </a:extLst>
                </a:gridCol>
                <a:gridCol w="1341851">
                  <a:extLst>
                    <a:ext uri="{9D8B030D-6E8A-4147-A177-3AD203B41FA5}">
                      <a16:colId xmlns:a16="http://schemas.microsoft.com/office/drawing/2014/main" val="2728883823"/>
                    </a:ext>
                  </a:extLst>
                </a:gridCol>
              </a:tblGrid>
              <a:tr h="317356">
                <a:tc gridSpan="2">
                  <a:txBody>
                    <a:bodyPr/>
                    <a:lstStyle/>
                    <a:p>
                      <a:pPr algn="ctr"/>
                      <a:r>
                        <a:rPr lang="es-CL" sz="1400" b="1" dirty="0" err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Sprints</a:t>
                      </a:r>
                      <a:endParaRPr lang="es-CL" sz="14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93600"/>
                  </a:ext>
                </a:extLst>
              </a:tr>
              <a:tr h="376874">
                <a:tc>
                  <a:txBody>
                    <a:bodyPr/>
                    <a:lstStyle/>
                    <a:p>
                      <a:pPr algn="l" fontAlgn="b"/>
                      <a:endParaRPr lang="es-CL" sz="14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Primer sprint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109258"/>
                  </a:ext>
                </a:extLst>
              </a:tr>
              <a:tr h="310367">
                <a:tc>
                  <a:txBody>
                    <a:bodyPr/>
                    <a:lstStyle/>
                    <a:p>
                      <a:pPr algn="l" fontAlgn="b"/>
                      <a:endParaRPr lang="es-CL" sz="14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F2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Segundo Sprint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982626"/>
                  </a:ext>
                </a:extLst>
              </a:tr>
              <a:tr h="310367">
                <a:tc>
                  <a:txBody>
                    <a:bodyPr/>
                    <a:lstStyle/>
                    <a:p>
                      <a:pPr algn="l" fontAlgn="b"/>
                      <a:endParaRPr lang="es-CL" sz="14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B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Tercer Sprint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467973"/>
                  </a:ext>
                </a:extLst>
              </a:tr>
              <a:tr h="310367">
                <a:tc>
                  <a:txBody>
                    <a:bodyPr/>
                    <a:lstStyle/>
                    <a:p>
                      <a:pPr algn="l" fontAlgn="b"/>
                      <a:endParaRPr lang="es-CL" sz="1400" b="0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Cuarto Sprint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36451"/>
                  </a:ext>
                </a:extLst>
              </a:tr>
              <a:tr h="310367">
                <a:tc>
                  <a:txBody>
                    <a:bodyPr/>
                    <a:lstStyle/>
                    <a:p>
                      <a:pPr algn="l" fontAlgn="b"/>
                      <a:endParaRPr lang="es-CL" sz="14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2D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Quinto Sprint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658088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78707E6E-A6B1-5167-0C29-38BE99ACE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88007"/>
              </p:ext>
            </p:extLst>
          </p:nvPr>
        </p:nvGraphicFramePr>
        <p:xfrm>
          <a:off x="7412181" y="3382894"/>
          <a:ext cx="1627909" cy="1188494"/>
        </p:xfrm>
        <a:graphic>
          <a:graphicData uri="http://schemas.openxmlformats.org/drawingml/2006/table">
            <a:tbl>
              <a:tblPr/>
              <a:tblGrid>
                <a:gridCol w="290946">
                  <a:extLst>
                    <a:ext uri="{9D8B030D-6E8A-4147-A177-3AD203B41FA5}">
                      <a16:colId xmlns:a16="http://schemas.microsoft.com/office/drawing/2014/main" val="47459151"/>
                    </a:ext>
                  </a:extLst>
                </a:gridCol>
                <a:gridCol w="1336963">
                  <a:extLst>
                    <a:ext uri="{9D8B030D-6E8A-4147-A177-3AD203B41FA5}">
                      <a16:colId xmlns:a16="http://schemas.microsoft.com/office/drawing/2014/main" val="2900015520"/>
                    </a:ext>
                  </a:extLst>
                </a:gridCol>
              </a:tblGrid>
              <a:tr h="4787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Leyenda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557516"/>
                  </a:ext>
                </a:extLst>
              </a:tr>
              <a:tr h="709717">
                <a:tc>
                  <a:txBody>
                    <a:bodyPr/>
                    <a:lstStyle/>
                    <a:p>
                      <a:pPr algn="l" fontAlgn="ctr"/>
                      <a:endParaRPr lang="es-CL" sz="14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Evaluación de Capstone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19253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B1F44541-F286-B186-CFF8-05DB2346A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492207"/>
              </p:ext>
            </p:extLst>
          </p:nvPr>
        </p:nvGraphicFramePr>
        <p:xfrm>
          <a:off x="103910" y="3382894"/>
          <a:ext cx="6636326" cy="1188494"/>
        </p:xfrm>
        <a:graphic>
          <a:graphicData uri="http://schemas.openxmlformats.org/drawingml/2006/table">
            <a:tbl>
              <a:tblPr/>
              <a:tblGrid>
                <a:gridCol w="999545">
                  <a:extLst>
                    <a:ext uri="{9D8B030D-6E8A-4147-A177-3AD203B41FA5}">
                      <a16:colId xmlns:a16="http://schemas.microsoft.com/office/drawing/2014/main" val="1922178241"/>
                    </a:ext>
                  </a:extLst>
                </a:gridCol>
                <a:gridCol w="893037">
                  <a:extLst>
                    <a:ext uri="{9D8B030D-6E8A-4147-A177-3AD203B41FA5}">
                      <a16:colId xmlns:a16="http://schemas.microsoft.com/office/drawing/2014/main" val="2972621220"/>
                    </a:ext>
                  </a:extLst>
                </a:gridCol>
                <a:gridCol w="893037">
                  <a:extLst>
                    <a:ext uri="{9D8B030D-6E8A-4147-A177-3AD203B41FA5}">
                      <a16:colId xmlns:a16="http://schemas.microsoft.com/office/drawing/2014/main" val="3442746740"/>
                    </a:ext>
                  </a:extLst>
                </a:gridCol>
                <a:gridCol w="925809">
                  <a:extLst>
                    <a:ext uri="{9D8B030D-6E8A-4147-A177-3AD203B41FA5}">
                      <a16:colId xmlns:a16="http://schemas.microsoft.com/office/drawing/2014/main" val="2522066775"/>
                    </a:ext>
                  </a:extLst>
                </a:gridCol>
                <a:gridCol w="991353">
                  <a:extLst>
                    <a:ext uri="{9D8B030D-6E8A-4147-A177-3AD203B41FA5}">
                      <a16:colId xmlns:a16="http://schemas.microsoft.com/office/drawing/2014/main" val="2312815359"/>
                    </a:ext>
                  </a:extLst>
                </a:gridCol>
                <a:gridCol w="974966">
                  <a:extLst>
                    <a:ext uri="{9D8B030D-6E8A-4147-A177-3AD203B41FA5}">
                      <a16:colId xmlns:a16="http://schemas.microsoft.com/office/drawing/2014/main" val="2118685530"/>
                    </a:ext>
                  </a:extLst>
                </a:gridCol>
                <a:gridCol w="958579">
                  <a:extLst>
                    <a:ext uri="{9D8B030D-6E8A-4147-A177-3AD203B41FA5}">
                      <a16:colId xmlns:a16="http://schemas.microsoft.com/office/drawing/2014/main" val="2888719587"/>
                    </a:ext>
                  </a:extLst>
                </a:gridCol>
              </a:tblGrid>
              <a:tr h="38846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NOVIEMBRE</a:t>
                      </a:r>
                    </a:p>
                  </a:txBody>
                  <a:tcPr marL="7617" marR="7617" marT="7617" marB="457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73629"/>
                  </a:ext>
                </a:extLst>
              </a:tr>
              <a:tr h="26659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roduct Sans Light"/>
                        </a:rPr>
                        <a:t>Lunes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Martes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Miércoles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Jueves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Viernes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Sábado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Domingo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721415"/>
                  </a:ext>
                </a:extLst>
              </a:tr>
              <a:tr h="266590">
                <a:tc>
                  <a:txBody>
                    <a:bodyPr/>
                    <a:lstStyle/>
                    <a:p>
                      <a:pPr algn="ctr" fontAlgn="ctr"/>
                      <a:endParaRPr lang="es-CL" sz="1400" b="0" i="0" u="none" strike="noStrike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Product Sans Light"/>
                      </a:endParaRP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400" b="0" i="0" u="none" strike="noStrike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400" b="0" i="0" u="none" strike="noStrike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400" b="0" i="0" u="none" strike="noStrike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02/11/2024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24045"/>
                  </a:ext>
                </a:extLst>
              </a:tr>
              <a:tr h="26659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roduct Sans Light"/>
                        </a:rPr>
                        <a:t>04/11/2024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2D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2D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2D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2D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08/11/2024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2D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9358"/>
                  </a:ext>
                </a:extLst>
              </a:tr>
            </a:tbl>
          </a:graphicData>
        </a:graphic>
      </p:graphicFrame>
      <p:pic>
        <p:nvPicPr>
          <p:cNvPr id="24" name="Imagen 23">
            <a:extLst>
              <a:ext uri="{FF2B5EF4-FFF2-40B4-BE49-F238E27FC236}">
                <a16:creationId xmlns:a16="http://schemas.microsoft.com/office/drawing/2014/main" id="{710A370F-9AF9-1213-8432-14E1C7FD2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2" y="134969"/>
            <a:ext cx="1078925" cy="1078925"/>
          </a:xfrm>
          <a:prstGeom prst="rect">
            <a:avLst/>
          </a:prstGeom>
        </p:spPr>
      </p:pic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7D41F4A1-1390-BD7D-3B00-702DAB2B3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669634"/>
              </p:ext>
            </p:extLst>
          </p:nvPr>
        </p:nvGraphicFramePr>
        <p:xfrm>
          <a:off x="6736773" y="1896984"/>
          <a:ext cx="574965" cy="1333500"/>
        </p:xfrm>
        <a:graphic>
          <a:graphicData uri="http://schemas.openxmlformats.org/drawingml/2006/table">
            <a:tbl>
              <a:tblPr/>
              <a:tblGrid>
                <a:gridCol w="574965">
                  <a:extLst>
                    <a:ext uri="{9D8B030D-6E8A-4147-A177-3AD203B41FA5}">
                      <a16:colId xmlns:a16="http://schemas.microsoft.com/office/drawing/2014/main" val="496320109"/>
                    </a:ext>
                  </a:extLst>
                </a:gridCol>
              </a:tblGrid>
              <a:tr h="23447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406845"/>
                  </a:ext>
                </a:extLst>
              </a:tr>
              <a:tr h="23447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062610"/>
                  </a:ext>
                </a:extLst>
              </a:tr>
              <a:tr h="23447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023965"/>
                  </a:ext>
                </a:extLst>
              </a:tr>
              <a:tr h="23447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3544"/>
                  </a:ext>
                </a:extLst>
              </a:tr>
              <a:tr h="23447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79726"/>
                  </a:ext>
                </a:extLst>
              </a:tr>
            </a:tbl>
          </a:graphicData>
        </a:graphic>
      </p:graphicFrame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4359F760-DE6D-6FC2-1546-FB9F77257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66831"/>
              </p:ext>
            </p:extLst>
          </p:nvPr>
        </p:nvGraphicFramePr>
        <p:xfrm>
          <a:off x="6740235" y="4034635"/>
          <a:ext cx="574965" cy="533400"/>
        </p:xfrm>
        <a:graphic>
          <a:graphicData uri="http://schemas.openxmlformats.org/drawingml/2006/table">
            <a:tbl>
              <a:tblPr/>
              <a:tblGrid>
                <a:gridCol w="574965">
                  <a:extLst>
                    <a:ext uri="{9D8B030D-6E8A-4147-A177-3AD203B41FA5}">
                      <a16:colId xmlns:a16="http://schemas.microsoft.com/office/drawing/2014/main" val="3864204517"/>
                    </a:ext>
                  </a:extLst>
                </a:gridCol>
              </a:tblGrid>
              <a:tr h="181227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81615"/>
                  </a:ext>
                </a:extLst>
              </a:tr>
              <a:tr h="181227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39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05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9"/>
          <p:cNvSpPr txBox="1">
            <a:spLocks noGrp="1"/>
          </p:cNvSpPr>
          <p:nvPr>
            <p:ph type="title"/>
          </p:nvPr>
        </p:nvSpPr>
        <p:spPr>
          <a:xfrm>
            <a:off x="2086588" y="2427203"/>
            <a:ext cx="4394700" cy="7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Avance real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056" name="Google Shape;1056;p39"/>
          <p:cNvSpPr txBox="1">
            <a:spLocks noGrp="1"/>
          </p:cNvSpPr>
          <p:nvPr>
            <p:ph type="title" idx="2"/>
          </p:nvPr>
        </p:nvSpPr>
        <p:spPr>
          <a:xfrm>
            <a:off x="2091242" y="916809"/>
            <a:ext cx="4394700" cy="17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03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1282" name="Google Shape;2019;p32">
            <a:extLst>
              <a:ext uri="{FF2B5EF4-FFF2-40B4-BE49-F238E27FC236}">
                <a16:creationId xmlns:a16="http://schemas.microsoft.com/office/drawing/2014/main" id="{4AE82CF1-5753-05E9-C919-3D6AB588BA83}"/>
              </a:ext>
            </a:extLst>
          </p:cNvPr>
          <p:cNvSpPr/>
          <p:nvPr/>
        </p:nvSpPr>
        <p:spPr>
          <a:xfrm rot="354600">
            <a:off x="5446909" y="4731252"/>
            <a:ext cx="2299287" cy="413256"/>
          </a:xfrm>
          <a:custGeom>
            <a:avLst/>
            <a:gdLst/>
            <a:ahLst/>
            <a:cxnLst/>
            <a:rect l="l" t="t" r="r" b="b"/>
            <a:pathLst>
              <a:path w="100211" h="28157" extrusionOk="0">
                <a:moveTo>
                  <a:pt x="89465" y="9298"/>
                </a:moveTo>
                <a:cubicBezTo>
                  <a:pt x="82642" y="13919"/>
                  <a:pt x="65929" y="26573"/>
                  <a:pt x="52671" y="27955"/>
                </a:cubicBezTo>
                <a:cubicBezTo>
                  <a:pt x="39413" y="29337"/>
                  <a:pt x="17474" y="21520"/>
                  <a:pt x="9916" y="17590"/>
                </a:cubicBezTo>
                <a:cubicBezTo>
                  <a:pt x="2358" y="13660"/>
                  <a:pt x="-6624" y="7269"/>
                  <a:pt x="7325" y="4375"/>
                </a:cubicBezTo>
                <a:cubicBezTo>
                  <a:pt x="21274" y="1482"/>
                  <a:pt x="79921" y="-591"/>
                  <a:pt x="93611" y="229"/>
                </a:cubicBezTo>
                <a:cubicBezTo>
                  <a:pt x="107301" y="1050"/>
                  <a:pt x="96288" y="4677"/>
                  <a:pt x="89465" y="9298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3" name="Google Shape;2020;p32">
            <a:extLst>
              <a:ext uri="{FF2B5EF4-FFF2-40B4-BE49-F238E27FC236}">
                <a16:creationId xmlns:a16="http://schemas.microsoft.com/office/drawing/2014/main" id="{7C126E9E-6616-4D72-2338-CFE749C6EB86}"/>
              </a:ext>
            </a:extLst>
          </p:cNvPr>
          <p:cNvSpPr/>
          <p:nvPr/>
        </p:nvSpPr>
        <p:spPr>
          <a:xfrm>
            <a:off x="5854475" y="2165184"/>
            <a:ext cx="3355325" cy="2923630"/>
          </a:xfrm>
          <a:custGeom>
            <a:avLst/>
            <a:gdLst/>
            <a:ahLst/>
            <a:cxnLst/>
            <a:rect l="l" t="t" r="r" b="b"/>
            <a:pathLst>
              <a:path w="66766" h="58173" extrusionOk="0">
                <a:moveTo>
                  <a:pt x="43805" y="0"/>
                </a:moveTo>
                <a:cubicBezTo>
                  <a:pt x="40650" y="0"/>
                  <a:pt x="37272" y="524"/>
                  <a:pt x="33757" y="1634"/>
                </a:cubicBezTo>
                <a:cubicBezTo>
                  <a:pt x="22442" y="5205"/>
                  <a:pt x="0" y="15981"/>
                  <a:pt x="6495" y="32064"/>
                </a:cubicBezTo>
                <a:cubicBezTo>
                  <a:pt x="10610" y="45495"/>
                  <a:pt x="23195" y="58173"/>
                  <a:pt x="36938" y="58173"/>
                </a:cubicBezTo>
                <a:cubicBezTo>
                  <a:pt x="38927" y="58173"/>
                  <a:pt x="40941" y="57907"/>
                  <a:pt x="42956" y="57340"/>
                </a:cubicBezTo>
                <a:cubicBezTo>
                  <a:pt x="55020" y="53945"/>
                  <a:pt x="64486" y="36808"/>
                  <a:pt x="65576" y="23796"/>
                </a:cubicBezTo>
                <a:cubicBezTo>
                  <a:pt x="66765" y="9604"/>
                  <a:pt x="57322" y="0"/>
                  <a:pt x="43805" y="0"/>
                </a:cubicBezTo>
                <a:close/>
              </a:path>
            </a:pathLst>
          </a:custGeom>
          <a:solidFill>
            <a:srgbClr val="FFFFFF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84" name="Google Shape;2023;p32">
            <a:extLst>
              <a:ext uri="{FF2B5EF4-FFF2-40B4-BE49-F238E27FC236}">
                <a16:creationId xmlns:a16="http://schemas.microsoft.com/office/drawing/2014/main" id="{DA479574-2E0E-4197-EFBA-067AC4EF3F7F}"/>
              </a:ext>
            </a:extLst>
          </p:cNvPr>
          <p:cNvGrpSpPr/>
          <p:nvPr/>
        </p:nvGrpSpPr>
        <p:grpSpPr>
          <a:xfrm>
            <a:off x="6961338" y="2015300"/>
            <a:ext cx="2100531" cy="2650282"/>
            <a:chOff x="2970400" y="1542575"/>
            <a:chExt cx="2853983" cy="3600926"/>
          </a:xfrm>
        </p:grpSpPr>
        <p:sp>
          <p:nvSpPr>
            <p:cNvPr id="1285" name="Google Shape;2024;p32">
              <a:extLst>
                <a:ext uri="{FF2B5EF4-FFF2-40B4-BE49-F238E27FC236}">
                  <a16:creationId xmlns:a16="http://schemas.microsoft.com/office/drawing/2014/main" id="{A9A9CCB7-814C-D804-9AE8-3A1B664032B9}"/>
                </a:ext>
              </a:extLst>
            </p:cNvPr>
            <p:cNvSpPr/>
            <p:nvPr/>
          </p:nvSpPr>
          <p:spPr>
            <a:xfrm>
              <a:off x="3246501" y="3713612"/>
              <a:ext cx="719590" cy="1252829"/>
            </a:xfrm>
            <a:custGeom>
              <a:avLst/>
              <a:gdLst/>
              <a:ahLst/>
              <a:cxnLst/>
              <a:rect l="l" t="t" r="r" b="b"/>
              <a:pathLst>
                <a:path w="8306" h="14461" extrusionOk="0">
                  <a:moveTo>
                    <a:pt x="4326" y="1"/>
                  </a:moveTo>
                  <a:cubicBezTo>
                    <a:pt x="4038" y="1"/>
                    <a:pt x="3733" y="50"/>
                    <a:pt x="3411" y="158"/>
                  </a:cubicBezTo>
                  <a:cubicBezTo>
                    <a:pt x="1155" y="917"/>
                    <a:pt x="821" y="4857"/>
                    <a:pt x="1088" y="6768"/>
                  </a:cubicBezTo>
                  <a:cubicBezTo>
                    <a:pt x="1284" y="8184"/>
                    <a:pt x="2073" y="9431"/>
                    <a:pt x="2937" y="10596"/>
                  </a:cubicBezTo>
                  <a:cubicBezTo>
                    <a:pt x="3076" y="10786"/>
                    <a:pt x="3231" y="11008"/>
                    <a:pt x="3398" y="11243"/>
                  </a:cubicBezTo>
                  <a:cubicBezTo>
                    <a:pt x="3126" y="11271"/>
                    <a:pt x="2855" y="11290"/>
                    <a:pt x="2586" y="11290"/>
                  </a:cubicBezTo>
                  <a:cubicBezTo>
                    <a:pt x="2559" y="11290"/>
                    <a:pt x="2533" y="11290"/>
                    <a:pt x="2506" y="11290"/>
                  </a:cubicBezTo>
                  <a:cubicBezTo>
                    <a:pt x="2493" y="11290"/>
                    <a:pt x="2481" y="11289"/>
                    <a:pt x="2468" y="11289"/>
                  </a:cubicBezTo>
                  <a:cubicBezTo>
                    <a:pt x="1585" y="11289"/>
                    <a:pt x="742" y="11586"/>
                    <a:pt x="319" y="12372"/>
                  </a:cubicBezTo>
                  <a:cubicBezTo>
                    <a:pt x="111" y="12756"/>
                    <a:pt x="0" y="13266"/>
                    <a:pt x="99" y="13717"/>
                  </a:cubicBezTo>
                  <a:cubicBezTo>
                    <a:pt x="223" y="14293"/>
                    <a:pt x="642" y="14460"/>
                    <a:pt x="1119" y="14460"/>
                  </a:cubicBezTo>
                  <a:cubicBezTo>
                    <a:pt x="1612" y="14460"/>
                    <a:pt x="2167" y="14282"/>
                    <a:pt x="2526" y="14188"/>
                  </a:cubicBezTo>
                  <a:cubicBezTo>
                    <a:pt x="3146" y="14028"/>
                    <a:pt x="3741" y="13805"/>
                    <a:pt x="4379" y="13671"/>
                  </a:cubicBezTo>
                  <a:cubicBezTo>
                    <a:pt x="5089" y="13521"/>
                    <a:pt x="5818" y="13414"/>
                    <a:pt x="6521" y="13202"/>
                  </a:cubicBezTo>
                  <a:cubicBezTo>
                    <a:pt x="6918" y="13080"/>
                    <a:pt x="7192" y="12775"/>
                    <a:pt x="7281" y="12408"/>
                  </a:cubicBezTo>
                  <a:cubicBezTo>
                    <a:pt x="7496" y="11518"/>
                    <a:pt x="7906" y="10714"/>
                    <a:pt x="8043" y="9799"/>
                  </a:cubicBezTo>
                  <a:cubicBezTo>
                    <a:pt x="8306" y="8053"/>
                    <a:pt x="8287" y="6082"/>
                    <a:pt x="7937" y="4325"/>
                  </a:cubicBezTo>
                  <a:cubicBezTo>
                    <a:pt x="7578" y="2517"/>
                    <a:pt x="6378" y="1"/>
                    <a:pt x="4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6" name="Google Shape;2025;p32">
              <a:extLst>
                <a:ext uri="{FF2B5EF4-FFF2-40B4-BE49-F238E27FC236}">
                  <a16:creationId xmlns:a16="http://schemas.microsoft.com/office/drawing/2014/main" id="{6DD3EB15-7A33-4BA4-36C1-5AC56A674207}"/>
                </a:ext>
              </a:extLst>
            </p:cNvPr>
            <p:cNvSpPr/>
            <p:nvPr/>
          </p:nvSpPr>
          <p:spPr>
            <a:xfrm>
              <a:off x="3572416" y="3758574"/>
              <a:ext cx="393843" cy="1090735"/>
            </a:xfrm>
            <a:custGeom>
              <a:avLst/>
              <a:gdLst/>
              <a:ahLst/>
              <a:cxnLst/>
              <a:rect l="l" t="t" r="r" b="b"/>
              <a:pathLst>
                <a:path w="4546" h="1259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1897" y="2435"/>
                    <a:pt x="0" y="10164"/>
                    <a:pt x="2979" y="12590"/>
                  </a:cubicBezTo>
                  <a:lnTo>
                    <a:pt x="2982" y="12590"/>
                  </a:lnTo>
                  <a:cubicBezTo>
                    <a:pt x="3259" y="12438"/>
                    <a:pt x="3447" y="12183"/>
                    <a:pt x="3519" y="11889"/>
                  </a:cubicBezTo>
                  <a:cubicBezTo>
                    <a:pt x="3734" y="10999"/>
                    <a:pt x="4141" y="10195"/>
                    <a:pt x="4281" y="9281"/>
                  </a:cubicBezTo>
                  <a:cubicBezTo>
                    <a:pt x="4545" y="7534"/>
                    <a:pt x="4525" y="5563"/>
                    <a:pt x="4175" y="3803"/>
                  </a:cubicBezTo>
                  <a:cubicBezTo>
                    <a:pt x="3916" y="2502"/>
                    <a:pt x="3220" y="832"/>
                    <a:pt x="2084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7" name="Google Shape;2026;p32">
              <a:extLst>
                <a:ext uri="{FF2B5EF4-FFF2-40B4-BE49-F238E27FC236}">
                  <a16:creationId xmlns:a16="http://schemas.microsoft.com/office/drawing/2014/main" id="{F819CCCE-22CD-E6F1-24DF-E285133A72C8}"/>
                </a:ext>
              </a:extLst>
            </p:cNvPr>
            <p:cNvSpPr/>
            <p:nvPr/>
          </p:nvSpPr>
          <p:spPr>
            <a:xfrm>
              <a:off x="3535770" y="4673685"/>
              <a:ext cx="149272" cy="18540"/>
            </a:xfrm>
            <a:custGeom>
              <a:avLst/>
              <a:gdLst/>
              <a:ahLst/>
              <a:cxnLst/>
              <a:rect l="l" t="t" r="r" b="b"/>
              <a:pathLst>
                <a:path w="1723" h="214" extrusionOk="0">
                  <a:moveTo>
                    <a:pt x="913" y="0"/>
                  </a:moveTo>
                  <a:cubicBezTo>
                    <a:pt x="443" y="0"/>
                    <a:pt x="69" y="102"/>
                    <a:pt x="45" y="108"/>
                  </a:cubicBezTo>
                  <a:cubicBezTo>
                    <a:pt x="16" y="118"/>
                    <a:pt x="1" y="145"/>
                    <a:pt x="8" y="175"/>
                  </a:cubicBezTo>
                  <a:cubicBezTo>
                    <a:pt x="15" y="199"/>
                    <a:pt x="36" y="214"/>
                    <a:pt x="60" y="214"/>
                  </a:cubicBezTo>
                  <a:cubicBezTo>
                    <a:pt x="64" y="214"/>
                    <a:pt x="69" y="213"/>
                    <a:pt x="74" y="212"/>
                  </a:cubicBezTo>
                  <a:cubicBezTo>
                    <a:pt x="80" y="211"/>
                    <a:pt x="453" y="110"/>
                    <a:pt x="916" y="110"/>
                  </a:cubicBezTo>
                  <a:cubicBezTo>
                    <a:pt x="1149" y="110"/>
                    <a:pt x="1405" y="136"/>
                    <a:pt x="1648" y="212"/>
                  </a:cubicBezTo>
                  <a:cubicBezTo>
                    <a:pt x="1653" y="213"/>
                    <a:pt x="1658" y="213"/>
                    <a:pt x="1664" y="213"/>
                  </a:cubicBezTo>
                  <a:cubicBezTo>
                    <a:pt x="1686" y="213"/>
                    <a:pt x="1707" y="198"/>
                    <a:pt x="1716" y="175"/>
                  </a:cubicBezTo>
                  <a:cubicBezTo>
                    <a:pt x="1723" y="148"/>
                    <a:pt x="1708" y="118"/>
                    <a:pt x="1680" y="108"/>
                  </a:cubicBezTo>
                  <a:cubicBezTo>
                    <a:pt x="1422" y="27"/>
                    <a:pt x="1155" y="0"/>
                    <a:pt x="91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8" name="Google Shape;2027;p32">
              <a:extLst>
                <a:ext uri="{FF2B5EF4-FFF2-40B4-BE49-F238E27FC236}">
                  <a16:creationId xmlns:a16="http://schemas.microsoft.com/office/drawing/2014/main" id="{3DD745DC-99A3-F426-D0A1-40BB691D40DA}"/>
                </a:ext>
              </a:extLst>
            </p:cNvPr>
            <p:cNvSpPr/>
            <p:nvPr/>
          </p:nvSpPr>
          <p:spPr>
            <a:xfrm>
              <a:off x="3599706" y="3193031"/>
              <a:ext cx="606" cy="1733"/>
            </a:xfrm>
            <a:custGeom>
              <a:avLst/>
              <a:gdLst/>
              <a:ahLst/>
              <a:cxnLst/>
              <a:rect l="l" t="t" r="r" b="b"/>
              <a:pathLst>
                <a:path w="7" h="2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" y="20"/>
                    <a:pt x="7" y="20"/>
                  </a:cubicBezTo>
                  <a:cubicBezTo>
                    <a:pt x="7" y="20"/>
                    <a:pt x="6" y="17"/>
                    <a:pt x="4" y="11"/>
                  </a:cubicBezTo>
                  <a:cubicBezTo>
                    <a:pt x="1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9" name="Google Shape;2028;p32">
              <a:extLst>
                <a:ext uri="{FF2B5EF4-FFF2-40B4-BE49-F238E27FC236}">
                  <a16:creationId xmlns:a16="http://schemas.microsoft.com/office/drawing/2014/main" id="{FD5E7855-8DF2-0F51-7653-7E9809F24447}"/>
                </a:ext>
              </a:extLst>
            </p:cNvPr>
            <p:cNvSpPr/>
            <p:nvPr/>
          </p:nvSpPr>
          <p:spPr>
            <a:xfrm>
              <a:off x="3031390" y="3110209"/>
              <a:ext cx="697845" cy="1983075"/>
            </a:xfrm>
            <a:custGeom>
              <a:avLst/>
              <a:gdLst/>
              <a:ahLst/>
              <a:cxnLst/>
              <a:rect l="l" t="t" r="r" b="b"/>
              <a:pathLst>
                <a:path w="8055" h="22890" extrusionOk="0">
                  <a:moveTo>
                    <a:pt x="5117" y="0"/>
                  </a:moveTo>
                  <a:cubicBezTo>
                    <a:pt x="4663" y="0"/>
                    <a:pt x="4237" y="207"/>
                    <a:pt x="4054" y="664"/>
                  </a:cubicBezTo>
                  <a:cubicBezTo>
                    <a:pt x="2573" y="4368"/>
                    <a:pt x="4288" y="7739"/>
                    <a:pt x="4529" y="10620"/>
                  </a:cubicBezTo>
                  <a:cubicBezTo>
                    <a:pt x="4688" y="12526"/>
                    <a:pt x="4354" y="14471"/>
                    <a:pt x="4047" y="16347"/>
                  </a:cubicBezTo>
                  <a:cubicBezTo>
                    <a:pt x="3851" y="17545"/>
                    <a:pt x="3630" y="18733"/>
                    <a:pt x="3385" y="19918"/>
                  </a:cubicBezTo>
                  <a:cubicBezTo>
                    <a:pt x="2165" y="19959"/>
                    <a:pt x="982" y="20846"/>
                    <a:pt x="708" y="21082"/>
                  </a:cubicBezTo>
                  <a:cubicBezTo>
                    <a:pt x="319" y="21413"/>
                    <a:pt x="0" y="21793"/>
                    <a:pt x="137" y="22351"/>
                  </a:cubicBezTo>
                  <a:cubicBezTo>
                    <a:pt x="234" y="22751"/>
                    <a:pt x="685" y="22890"/>
                    <a:pt x="1166" y="22890"/>
                  </a:cubicBezTo>
                  <a:cubicBezTo>
                    <a:pt x="1245" y="22890"/>
                    <a:pt x="1324" y="22886"/>
                    <a:pt x="1402" y="22879"/>
                  </a:cubicBezTo>
                  <a:cubicBezTo>
                    <a:pt x="2530" y="22781"/>
                    <a:pt x="3984" y="22871"/>
                    <a:pt x="5059" y="22492"/>
                  </a:cubicBezTo>
                  <a:cubicBezTo>
                    <a:pt x="5457" y="22351"/>
                    <a:pt x="5566" y="22257"/>
                    <a:pt x="5729" y="21851"/>
                  </a:cubicBezTo>
                  <a:cubicBezTo>
                    <a:pt x="5901" y="21422"/>
                    <a:pt x="5978" y="20936"/>
                    <a:pt x="6111" y="20493"/>
                  </a:cubicBezTo>
                  <a:cubicBezTo>
                    <a:pt x="6572" y="18971"/>
                    <a:pt x="7078" y="17477"/>
                    <a:pt x="7396" y="15913"/>
                  </a:cubicBezTo>
                  <a:cubicBezTo>
                    <a:pt x="7720" y="14334"/>
                    <a:pt x="7930" y="12720"/>
                    <a:pt x="7989" y="11107"/>
                  </a:cubicBezTo>
                  <a:cubicBezTo>
                    <a:pt x="8054" y="9288"/>
                    <a:pt x="7969" y="7386"/>
                    <a:pt x="7643" y="5594"/>
                  </a:cubicBezTo>
                  <a:cubicBezTo>
                    <a:pt x="7363" y="4044"/>
                    <a:pt x="7071" y="2460"/>
                    <a:pt x="6564" y="967"/>
                  </a:cubicBezTo>
                  <a:cubicBezTo>
                    <a:pt x="6356" y="356"/>
                    <a:pt x="5713" y="0"/>
                    <a:pt x="5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0" name="Google Shape;2029;p32">
              <a:extLst>
                <a:ext uri="{FF2B5EF4-FFF2-40B4-BE49-F238E27FC236}">
                  <a16:creationId xmlns:a16="http://schemas.microsoft.com/office/drawing/2014/main" id="{D8671D53-D404-8FFC-69DB-0EB668D1D35B}"/>
                </a:ext>
              </a:extLst>
            </p:cNvPr>
            <p:cNvSpPr/>
            <p:nvPr/>
          </p:nvSpPr>
          <p:spPr>
            <a:xfrm>
              <a:off x="3672218" y="4487769"/>
              <a:ext cx="260" cy="1300"/>
            </a:xfrm>
            <a:custGeom>
              <a:avLst/>
              <a:gdLst/>
              <a:ahLst/>
              <a:cxnLst/>
              <a:rect l="l" t="t" r="r" b="b"/>
              <a:pathLst>
                <a:path w="3" h="15" extrusionOk="0">
                  <a:moveTo>
                    <a:pt x="2" y="1"/>
                  </a:moveTo>
                  <a:lnTo>
                    <a:pt x="2" y="1"/>
                  </a:lnTo>
                  <a:cubicBezTo>
                    <a:pt x="2" y="1"/>
                    <a:pt x="1" y="8"/>
                    <a:pt x="1" y="15"/>
                  </a:cubicBezTo>
                  <a:cubicBezTo>
                    <a:pt x="2" y="5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1F1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1" name="Google Shape;2030;p32">
              <a:extLst>
                <a:ext uri="{FF2B5EF4-FFF2-40B4-BE49-F238E27FC236}">
                  <a16:creationId xmlns:a16="http://schemas.microsoft.com/office/drawing/2014/main" id="{52EA7249-E28F-36A8-EA63-5DA962B9274E}"/>
                </a:ext>
              </a:extLst>
            </p:cNvPr>
            <p:cNvSpPr/>
            <p:nvPr/>
          </p:nvSpPr>
          <p:spPr>
            <a:xfrm>
              <a:off x="3405127" y="3110469"/>
              <a:ext cx="324102" cy="1378623"/>
            </a:xfrm>
            <a:custGeom>
              <a:avLst/>
              <a:gdLst/>
              <a:ahLst/>
              <a:cxnLst/>
              <a:rect l="l" t="t" r="r" b="b"/>
              <a:pathLst>
                <a:path w="3741" h="15913" extrusionOk="0">
                  <a:moveTo>
                    <a:pt x="805" y="0"/>
                  </a:moveTo>
                  <a:cubicBezTo>
                    <a:pt x="622" y="0"/>
                    <a:pt x="445" y="33"/>
                    <a:pt x="285" y="103"/>
                  </a:cubicBezTo>
                  <a:cubicBezTo>
                    <a:pt x="238" y="952"/>
                    <a:pt x="1" y="2239"/>
                    <a:pt x="2" y="3092"/>
                  </a:cubicBezTo>
                  <a:cubicBezTo>
                    <a:pt x="4" y="3912"/>
                    <a:pt x="101" y="4722"/>
                    <a:pt x="274" y="5520"/>
                  </a:cubicBezTo>
                  <a:cubicBezTo>
                    <a:pt x="756" y="7753"/>
                    <a:pt x="1560" y="9917"/>
                    <a:pt x="2170" y="12115"/>
                  </a:cubicBezTo>
                  <a:cubicBezTo>
                    <a:pt x="2517" y="13371"/>
                    <a:pt x="2758" y="14649"/>
                    <a:pt x="3084" y="15913"/>
                  </a:cubicBezTo>
                  <a:cubicBezTo>
                    <a:pt x="3406" y="14332"/>
                    <a:pt x="3616" y="12719"/>
                    <a:pt x="3676" y="11105"/>
                  </a:cubicBezTo>
                  <a:cubicBezTo>
                    <a:pt x="3740" y="9285"/>
                    <a:pt x="3655" y="7383"/>
                    <a:pt x="3329" y="5593"/>
                  </a:cubicBezTo>
                  <a:cubicBezTo>
                    <a:pt x="3049" y="4042"/>
                    <a:pt x="2757" y="2459"/>
                    <a:pt x="2250" y="965"/>
                  </a:cubicBezTo>
                  <a:cubicBezTo>
                    <a:pt x="2043" y="354"/>
                    <a:pt x="1400" y="0"/>
                    <a:pt x="805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2" name="Google Shape;2031;p32">
              <a:extLst>
                <a:ext uri="{FF2B5EF4-FFF2-40B4-BE49-F238E27FC236}">
                  <a16:creationId xmlns:a16="http://schemas.microsoft.com/office/drawing/2014/main" id="{B6F3A2E2-7268-CCF0-3235-A5E50C893044}"/>
                </a:ext>
              </a:extLst>
            </p:cNvPr>
            <p:cNvSpPr/>
            <p:nvPr/>
          </p:nvSpPr>
          <p:spPr>
            <a:xfrm>
              <a:off x="3172083" y="4927954"/>
              <a:ext cx="96078" cy="167032"/>
            </a:xfrm>
            <a:custGeom>
              <a:avLst/>
              <a:gdLst/>
              <a:ahLst/>
              <a:cxnLst/>
              <a:rect l="l" t="t" r="r" b="b"/>
              <a:pathLst>
                <a:path w="1109" h="1928" extrusionOk="0">
                  <a:moveTo>
                    <a:pt x="1052" y="0"/>
                  </a:moveTo>
                  <a:cubicBezTo>
                    <a:pt x="1046" y="0"/>
                    <a:pt x="1039" y="2"/>
                    <a:pt x="1033" y="4"/>
                  </a:cubicBezTo>
                  <a:cubicBezTo>
                    <a:pt x="1023" y="7"/>
                    <a:pt x="1" y="384"/>
                    <a:pt x="55" y="1876"/>
                  </a:cubicBezTo>
                  <a:cubicBezTo>
                    <a:pt x="57" y="1905"/>
                    <a:pt x="80" y="1927"/>
                    <a:pt x="108" y="1927"/>
                  </a:cubicBezTo>
                  <a:lnTo>
                    <a:pt x="108" y="1926"/>
                  </a:lnTo>
                  <a:cubicBezTo>
                    <a:pt x="138" y="1925"/>
                    <a:pt x="162" y="1899"/>
                    <a:pt x="159" y="1870"/>
                  </a:cubicBezTo>
                  <a:cubicBezTo>
                    <a:pt x="109" y="461"/>
                    <a:pt x="1029" y="118"/>
                    <a:pt x="1069" y="104"/>
                  </a:cubicBezTo>
                  <a:cubicBezTo>
                    <a:pt x="1095" y="95"/>
                    <a:pt x="1109" y="64"/>
                    <a:pt x="1100" y="35"/>
                  </a:cubicBezTo>
                  <a:cubicBezTo>
                    <a:pt x="1093" y="15"/>
                    <a:pt x="1073" y="0"/>
                    <a:pt x="1052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3" name="Google Shape;2032;p32">
              <a:extLst>
                <a:ext uri="{FF2B5EF4-FFF2-40B4-BE49-F238E27FC236}">
                  <a16:creationId xmlns:a16="http://schemas.microsoft.com/office/drawing/2014/main" id="{48DEDD61-86EB-6E41-6E76-D3D03EDCA3E9}"/>
                </a:ext>
              </a:extLst>
            </p:cNvPr>
            <p:cNvSpPr/>
            <p:nvPr/>
          </p:nvSpPr>
          <p:spPr>
            <a:xfrm>
              <a:off x="3073147" y="4921457"/>
              <a:ext cx="93393" cy="167985"/>
            </a:xfrm>
            <a:custGeom>
              <a:avLst/>
              <a:gdLst/>
              <a:ahLst/>
              <a:cxnLst/>
              <a:rect l="l" t="t" r="r" b="b"/>
              <a:pathLst>
                <a:path w="1078" h="1939" extrusionOk="0">
                  <a:moveTo>
                    <a:pt x="1015" y="0"/>
                  </a:moveTo>
                  <a:cubicBezTo>
                    <a:pt x="1009" y="0"/>
                    <a:pt x="1002" y="1"/>
                    <a:pt x="996" y="3"/>
                  </a:cubicBezTo>
                  <a:cubicBezTo>
                    <a:pt x="987" y="8"/>
                    <a:pt x="1" y="430"/>
                    <a:pt x="35" y="1887"/>
                  </a:cubicBezTo>
                  <a:cubicBezTo>
                    <a:pt x="36" y="1915"/>
                    <a:pt x="59" y="1938"/>
                    <a:pt x="88" y="1938"/>
                  </a:cubicBezTo>
                  <a:cubicBezTo>
                    <a:pt x="119" y="1938"/>
                    <a:pt x="142" y="1914"/>
                    <a:pt x="142" y="1885"/>
                  </a:cubicBezTo>
                  <a:cubicBezTo>
                    <a:pt x="109" y="503"/>
                    <a:pt x="1000" y="118"/>
                    <a:pt x="1037" y="102"/>
                  </a:cubicBezTo>
                  <a:cubicBezTo>
                    <a:pt x="1064" y="92"/>
                    <a:pt x="1077" y="59"/>
                    <a:pt x="1066" y="32"/>
                  </a:cubicBezTo>
                  <a:cubicBezTo>
                    <a:pt x="1058" y="12"/>
                    <a:pt x="1037" y="0"/>
                    <a:pt x="1015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4" name="Google Shape;2033;p32">
              <a:extLst>
                <a:ext uri="{FF2B5EF4-FFF2-40B4-BE49-F238E27FC236}">
                  <a16:creationId xmlns:a16="http://schemas.microsoft.com/office/drawing/2014/main" id="{A8AAE6B5-BDF9-30E6-16F4-FD17445A717E}"/>
                </a:ext>
              </a:extLst>
            </p:cNvPr>
            <p:cNvSpPr/>
            <p:nvPr/>
          </p:nvSpPr>
          <p:spPr>
            <a:xfrm>
              <a:off x="3522342" y="4067943"/>
              <a:ext cx="205931" cy="940076"/>
            </a:xfrm>
            <a:custGeom>
              <a:avLst/>
              <a:gdLst/>
              <a:ahLst/>
              <a:cxnLst/>
              <a:rect l="l" t="t" r="r" b="b"/>
              <a:pathLst>
                <a:path w="2377" h="10851" extrusionOk="0">
                  <a:moveTo>
                    <a:pt x="2322" y="1"/>
                  </a:moveTo>
                  <a:cubicBezTo>
                    <a:pt x="2291" y="1"/>
                    <a:pt x="2270" y="24"/>
                    <a:pt x="2269" y="52"/>
                  </a:cubicBezTo>
                  <a:cubicBezTo>
                    <a:pt x="2212" y="1591"/>
                    <a:pt x="2013" y="3205"/>
                    <a:pt x="1676" y="4849"/>
                  </a:cubicBezTo>
                  <a:cubicBezTo>
                    <a:pt x="1425" y="6090"/>
                    <a:pt x="1047" y="7310"/>
                    <a:pt x="681" y="8489"/>
                  </a:cubicBezTo>
                  <a:cubicBezTo>
                    <a:pt x="584" y="8799"/>
                    <a:pt x="488" y="9112"/>
                    <a:pt x="393" y="9424"/>
                  </a:cubicBezTo>
                  <a:cubicBezTo>
                    <a:pt x="343" y="9594"/>
                    <a:pt x="299" y="9770"/>
                    <a:pt x="257" y="9941"/>
                  </a:cubicBezTo>
                  <a:cubicBezTo>
                    <a:pt x="187" y="10222"/>
                    <a:pt x="116" y="10512"/>
                    <a:pt x="12" y="10776"/>
                  </a:cubicBezTo>
                  <a:cubicBezTo>
                    <a:pt x="0" y="10805"/>
                    <a:pt x="14" y="10836"/>
                    <a:pt x="42" y="10846"/>
                  </a:cubicBezTo>
                  <a:cubicBezTo>
                    <a:pt x="49" y="10848"/>
                    <a:pt x="54" y="10851"/>
                    <a:pt x="62" y="10851"/>
                  </a:cubicBezTo>
                  <a:cubicBezTo>
                    <a:pt x="83" y="10851"/>
                    <a:pt x="103" y="10838"/>
                    <a:pt x="112" y="10816"/>
                  </a:cubicBezTo>
                  <a:cubicBezTo>
                    <a:pt x="220" y="10546"/>
                    <a:pt x="291" y="10252"/>
                    <a:pt x="361" y="9967"/>
                  </a:cubicBezTo>
                  <a:cubicBezTo>
                    <a:pt x="403" y="9797"/>
                    <a:pt x="446" y="9620"/>
                    <a:pt x="496" y="9454"/>
                  </a:cubicBezTo>
                  <a:cubicBezTo>
                    <a:pt x="590" y="9141"/>
                    <a:pt x="686" y="8830"/>
                    <a:pt x="783" y="8519"/>
                  </a:cubicBezTo>
                  <a:cubicBezTo>
                    <a:pt x="1148" y="7338"/>
                    <a:pt x="1528" y="6115"/>
                    <a:pt x="1782" y="4871"/>
                  </a:cubicBezTo>
                  <a:cubicBezTo>
                    <a:pt x="2120" y="3220"/>
                    <a:pt x="2320" y="1600"/>
                    <a:pt x="2376" y="56"/>
                  </a:cubicBezTo>
                  <a:cubicBezTo>
                    <a:pt x="2376" y="25"/>
                    <a:pt x="2353" y="2"/>
                    <a:pt x="2325" y="1"/>
                  </a:cubicBezTo>
                  <a:cubicBezTo>
                    <a:pt x="2324" y="1"/>
                    <a:pt x="2323" y="1"/>
                    <a:pt x="232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5" name="Google Shape;2034;p32">
              <a:extLst>
                <a:ext uri="{FF2B5EF4-FFF2-40B4-BE49-F238E27FC236}">
                  <a16:creationId xmlns:a16="http://schemas.microsoft.com/office/drawing/2014/main" id="{91049B83-526F-F17B-05CC-18E809071786}"/>
                </a:ext>
              </a:extLst>
            </p:cNvPr>
            <p:cNvSpPr/>
            <p:nvPr/>
          </p:nvSpPr>
          <p:spPr>
            <a:xfrm>
              <a:off x="3216526" y="4521729"/>
              <a:ext cx="170411" cy="342468"/>
            </a:xfrm>
            <a:custGeom>
              <a:avLst/>
              <a:gdLst/>
              <a:ahLst/>
              <a:cxnLst/>
              <a:rect l="l" t="t" r="r" b="b"/>
              <a:pathLst>
                <a:path w="1967" h="3953" extrusionOk="0">
                  <a:moveTo>
                    <a:pt x="1912" y="1"/>
                  </a:moveTo>
                  <a:cubicBezTo>
                    <a:pt x="1886" y="1"/>
                    <a:pt x="1863" y="20"/>
                    <a:pt x="1858" y="46"/>
                  </a:cubicBezTo>
                  <a:cubicBezTo>
                    <a:pt x="1671" y="1184"/>
                    <a:pt x="1458" y="2340"/>
                    <a:pt x="1206" y="3574"/>
                  </a:cubicBezTo>
                  <a:cubicBezTo>
                    <a:pt x="842" y="3592"/>
                    <a:pt x="450" y="3685"/>
                    <a:pt x="42" y="3849"/>
                  </a:cubicBezTo>
                  <a:cubicBezTo>
                    <a:pt x="13" y="3859"/>
                    <a:pt x="1" y="3892"/>
                    <a:pt x="11" y="3918"/>
                  </a:cubicBezTo>
                  <a:cubicBezTo>
                    <a:pt x="21" y="3939"/>
                    <a:pt x="39" y="3952"/>
                    <a:pt x="61" y="3952"/>
                  </a:cubicBezTo>
                  <a:cubicBezTo>
                    <a:pt x="68" y="3952"/>
                    <a:pt x="73" y="3951"/>
                    <a:pt x="82" y="3949"/>
                  </a:cubicBezTo>
                  <a:cubicBezTo>
                    <a:pt x="495" y="3782"/>
                    <a:pt x="887" y="3692"/>
                    <a:pt x="1251" y="3679"/>
                  </a:cubicBezTo>
                  <a:lnTo>
                    <a:pt x="1293" y="3678"/>
                  </a:lnTo>
                  <a:lnTo>
                    <a:pt x="1301" y="3636"/>
                  </a:lnTo>
                  <a:cubicBezTo>
                    <a:pt x="1558" y="2386"/>
                    <a:pt x="1774" y="1216"/>
                    <a:pt x="1964" y="61"/>
                  </a:cubicBezTo>
                  <a:cubicBezTo>
                    <a:pt x="1967" y="33"/>
                    <a:pt x="1948" y="6"/>
                    <a:pt x="1920" y="1"/>
                  </a:cubicBezTo>
                  <a:cubicBezTo>
                    <a:pt x="1917" y="1"/>
                    <a:pt x="1914" y="1"/>
                    <a:pt x="191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6" name="Google Shape;2035;p32">
              <a:extLst>
                <a:ext uri="{FF2B5EF4-FFF2-40B4-BE49-F238E27FC236}">
                  <a16:creationId xmlns:a16="http://schemas.microsoft.com/office/drawing/2014/main" id="{5F263CDF-63E1-18AC-1103-B9226996F4C5}"/>
                </a:ext>
              </a:extLst>
            </p:cNvPr>
            <p:cNvSpPr/>
            <p:nvPr/>
          </p:nvSpPr>
          <p:spPr>
            <a:xfrm>
              <a:off x="3376971" y="3839317"/>
              <a:ext cx="64630" cy="691867"/>
            </a:xfrm>
            <a:custGeom>
              <a:avLst/>
              <a:gdLst/>
              <a:ahLst/>
              <a:cxnLst/>
              <a:rect l="l" t="t" r="r" b="b"/>
              <a:pathLst>
                <a:path w="746" h="7986" extrusionOk="0">
                  <a:moveTo>
                    <a:pt x="173" y="0"/>
                  </a:moveTo>
                  <a:cubicBezTo>
                    <a:pt x="171" y="0"/>
                    <a:pt x="168" y="1"/>
                    <a:pt x="165" y="1"/>
                  </a:cubicBezTo>
                  <a:cubicBezTo>
                    <a:pt x="136" y="7"/>
                    <a:pt x="118" y="35"/>
                    <a:pt x="125" y="64"/>
                  </a:cubicBezTo>
                  <a:cubicBezTo>
                    <a:pt x="303" y="872"/>
                    <a:pt x="432" y="1547"/>
                    <a:pt x="486" y="2207"/>
                  </a:cubicBezTo>
                  <a:cubicBezTo>
                    <a:pt x="640" y="4046"/>
                    <a:pt x="333" y="5925"/>
                    <a:pt x="35" y="7743"/>
                  </a:cubicBezTo>
                  <a:lnTo>
                    <a:pt x="5" y="7924"/>
                  </a:lnTo>
                  <a:cubicBezTo>
                    <a:pt x="0" y="7953"/>
                    <a:pt x="20" y="7980"/>
                    <a:pt x="49" y="7985"/>
                  </a:cubicBezTo>
                  <a:lnTo>
                    <a:pt x="58" y="7985"/>
                  </a:lnTo>
                  <a:cubicBezTo>
                    <a:pt x="83" y="7985"/>
                    <a:pt x="106" y="7965"/>
                    <a:pt x="108" y="7943"/>
                  </a:cubicBezTo>
                  <a:lnTo>
                    <a:pt x="139" y="7760"/>
                  </a:lnTo>
                  <a:cubicBezTo>
                    <a:pt x="436" y="5938"/>
                    <a:pt x="746" y="4052"/>
                    <a:pt x="592" y="2200"/>
                  </a:cubicBezTo>
                  <a:cubicBezTo>
                    <a:pt x="536" y="1534"/>
                    <a:pt x="406" y="856"/>
                    <a:pt x="227" y="42"/>
                  </a:cubicBezTo>
                  <a:cubicBezTo>
                    <a:pt x="222" y="17"/>
                    <a:pt x="199" y="0"/>
                    <a:pt x="17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7" name="Google Shape;2036;p32">
              <a:extLst>
                <a:ext uri="{FF2B5EF4-FFF2-40B4-BE49-F238E27FC236}">
                  <a16:creationId xmlns:a16="http://schemas.microsoft.com/office/drawing/2014/main" id="{587006F6-CD82-35CC-5004-1B43ED2CFDA8}"/>
                </a:ext>
              </a:extLst>
            </p:cNvPr>
            <p:cNvSpPr/>
            <p:nvPr/>
          </p:nvSpPr>
          <p:spPr>
            <a:xfrm>
              <a:off x="3326031" y="2322103"/>
              <a:ext cx="1651696" cy="2538232"/>
            </a:xfrm>
            <a:custGeom>
              <a:avLst/>
              <a:gdLst/>
              <a:ahLst/>
              <a:cxnLst/>
              <a:rect l="l" t="t" r="r" b="b"/>
              <a:pathLst>
                <a:path w="19065" h="29298" extrusionOk="0">
                  <a:moveTo>
                    <a:pt x="8047" y="0"/>
                  </a:moveTo>
                  <a:lnTo>
                    <a:pt x="1712" y="379"/>
                  </a:lnTo>
                  <a:cubicBezTo>
                    <a:pt x="1849" y="2542"/>
                    <a:pt x="874" y="5879"/>
                    <a:pt x="656" y="8002"/>
                  </a:cubicBezTo>
                  <a:cubicBezTo>
                    <a:pt x="0" y="14364"/>
                    <a:pt x="1098" y="14444"/>
                    <a:pt x="3912" y="22251"/>
                  </a:cubicBezTo>
                  <a:cubicBezTo>
                    <a:pt x="4071" y="22688"/>
                    <a:pt x="4768" y="25938"/>
                    <a:pt x="5977" y="27453"/>
                  </a:cubicBezTo>
                  <a:cubicBezTo>
                    <a:pt x="7212" y="29001"/>
                    <a:pt x="8226" y="29026"/>
                    <a:pt x="9532" y="29188"/>
                  </a:cubicBezTo>
                  <a:cubicBezTo>
                    <a:pt x="10375" y="29293"/>
                    <a:pt x="14762" y="29298"/>
                    <a:pt x="14969" y="29298"/>
                  </a:cubicBezTo>
                  <a:cubicBezTo>
                    <a:pt x="15892" y="29298"/>
                    <a:pt x="16516" y="28215"/>
                    <a:pt x="16593" y="27871"/>
                  </a:cubicBezTo>
                  <a:cubicBezTo>
                    <a:pt x="16854" y="26708"/>
                    <a:pt x="16837" y="25515"/>
                    <a:pt x="16830" y="24333"/>
                  </a:cubicBezTo>
                  <a:cubicBezTo>
                    <a:pt x="16826" y="23206"/>
                    <a:pt x="16358" y="20588"/>
                    <a:pt x="18257" y="20588"/>
                  </a:cubicBezTo>
                  <a:cubicBezTo>
                    <a:pt x="18259" y="20588"/>
                    <a:pt x="18260" y="20588"/>
                    <a:pt x="18262" y="20588"/>
                  </a:cubicBezTo>
                  <a:cubicBezTo>
                    <a:pt x="18278" y="20588"/>
                    <a:pt x="18294" y="20588"/>
                    <a:pt x="18309" y="20588"/>
                  </a:cubicBezTo>
                  <a:cubicBezTo>
                    <a:pt x="18756" y="20588"/>
                    <a:pt x="19064" y="20560"/>
                    <a:pt x="18977" y="20047"/>
                  </a:cubicBezTo>
                  <a:cubicBezTo>
                    <a:pt x="18389" y="16506"/>
                    <a:pt x="16107" y="13580"/>
                    <a:pt x="15122" y="11794"/>
                  </a:cubicBezTo>
                  <a:cubicBezTo>
                    <a:pt x="13737" y="9285"/>
                    <a:pt x="12124" y="6598"/>
                    <a:pt x="10275" y="4335"/>
                  </a:cubicBezTo>
                  <a:cubicBezTo>
                    <a:pt x="9280" y="3117"/>
                    <a:pt x="7598" y="1715"/>
                    <a:pt x="8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8" name="Google Shape;2037;p32">
              <a:extLst>
                <a:ext uri="{FF2B5EF4-FFF2-40B4-BE49-F238E27FC236}">
                  <a16:creationId xmlns:a16="http://schemas.microsoft.com/office/drawing/2014/main" id="{582F79FA-59A7-297D-F007-DAC439A2DB97}"/>
                </a:ext>
              </a:extLst>
            </p:cNvPr>
            <p:cNvSpPr/>
            <p:nvPr/>
          </p:nvSpPr>
          <p:spPr>
            <a:xfrm>
              <a:off x="4532836" y="3897361"/>
              <a:ext cx="166946" cy="963641"/>
            </a:xfrm>
            <a:custGeom>
              <a:avLst/>
              <a:gdLst/>
              <a:ahLst/>
              <a:cxnLst/>
              <a:rect l="l" t="t" r="r" b="b"/>
              <a:pathLst>
                <a:path w="1927" h="11123" extrusionOk="0">
                  <a:moveTo>
                    <a:pt x="1097" y="1"/>
                  </a:moveTo>
                  <a:lnTo>
                    <a:pt x="0" y="11113"/>
                  </a:lnTo>
                  <a:cubicBezTo>
                    <a:pt x="258" y="11115"/>
                    <a:pt x="538" y="11123"/>
                    <a:pt x="782" y="11123"/>
                  </a:cubicBezTo>
                  <a:cubicBezTo>
                    <a:pt x="1078" y="11123"/>
                    <a:pt x="1320" y="11111"/>
                    <a:pt x="1404" y="11059"/>
                  </a:cubicBezTo>
                  <a:cubicBezTo>
                    <a:pt x="1591" y="8846"/>
                    <a:pt x="1926" y="2446"/>
                    <a:pt x="1097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9" name="Google Shape;2038;p32">
              <a:extLst>
                <a:ext uri="{FF2B5EF4-FFF2-40B4-BE49-F238E27FC236}">
                  <a16:creationId xmlns:a16="http://schemas.microsoft.com/office/drawing/2014/main" id="{696C759E-F9EA-80CF-992D-429A3DC4F6BF}"/>
                </a:ext>
              </a:extLst>
            </p:cNvPr>
            <p:cNvSpPr/>
            <p:nvPr/>
          </p:nvSpPr>
          <p:spPr>
            <a:xfrm>
              <a:off x="3351501" y="3190258"/>
              <a:ext cx="497458" cy="1515073"/>
            </a:xfrm>
            <a:custGeom>
              <a:avLst/>
              <a:gdLst/>
              <a:ahLst/>
              <a:cxnLst/>
              <a:rect l="l" t="t" r="r" b="b"/>
              <a:pathLst>
                <a:path w="5742" h="17488" extrusionOk="0">
                  <a:moveTo>
                    <a:pt x="196" y="1"/>
                  </a:moveTo>
                  <a:cubicBezTo>
                    <a:pt x="167" y="1"/>
                    <a:pt x="149" y="24"/>
                    <a:pt x="147" y="51"/>
                  </a:cubicBezTo>
                  <a:cubicBezTo>
                    <a:pt x="0" y="3242"/>
                    <a:pt x="563" y="4627"/>
                    <a:pt x="1794" y="7663"/>
                  </a:cubicBezTo>
                  <a:cubicBezTo>
                    <a:pt x="2275" y="8847"/>
                    <a:pt x="2872" y="10320"/>
                    <a:pt x="3568" y="12252"/>
                  </a:cubicBezTo>
                  <a:cubicBezTo>
                    <a:pt x="3597" y="12329"/>
                    <a:pt x="3643" y="12502"/>
                    <a:pt x="3707" y="12739"/>
                  </a:cubicBezTo>
                  <a:cubicBezTo>
                    <a:pt x="3988" y="13781"/>
                    <a:pt x="4646" y="16221"/>
                    <a:pt x="5642" y="17469"/>
                  </a:cubicBezTo>
                  <a:cubicBezTo>
                    <a:pt x="5653" y="17481"/>
                    <a:pt x="5667" y="17488"/>
                    <a:pt x="5683" y="17488"/>
                  </a:cubicBezTo>
                  <a:cubicBezTo>
                    <a:pt x="5694" y="17488"/>
                    <a:pt x="5706" y="17485"/>
                    <a:pt x="5716" y="17478"/>
                  </a:cubicBezTo>
                  <a:cubicBezTo>
                    <a:pt x="5739" y="17459"/>
                    <a:pt x="5742" y="17426"/>
                    <a:pt x="5724" y="17402"/>
                  </a:cubicBezTo>
                  <a:cubicBezTo>
                    <a:pt x="4742" y="16173"/>
                    <a:pt x="4088" y="13747"/>
                    <a:pt x="3810" y="12712"/>
                  </a:cubicBezTo>
                  <a:cubicBezTo>
                    <a:pt x="3746" y="12472"/>
                    <a:pt x="3698" y="12298"/>
                    <a:pt x="3668" y="12216"/>
                  </a:cubicBezTo>
                  <a:cubicBezTo>
                    <a:pt x="2970" y="10283"/>
                    <a:pt x="2372" y="8808"/>
                    <a:pt x="1892" y="7624"/>
                  </a:cubicBezTo>
                  <a:cubicBezTo>
                    <a:pt x="666" y="4605"/>
                    <a:pt x="107" y="3224"/>
                    <a:pt x="252" y="55"/>
                  </a:cubicBezTo>
                  <a:cubicBezTo>
                    <a:pt x="254" y="27"/>
                    <a:pt x="230" y="3"/>
                    <a:pt x="202" y="1"/>
                  </a:cubicBezTo>
                  <a:cubicBezTo>
                    <a:pt x="200" y="1"/>
                    <a:pt x="198" y="1"/>
                    <a:pt x="196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0" name="Google Shape;2039;p32">
              <a:extLst>
                <a:ext uri="{FF2B5EF4-FFF2-40B4-BE49-F238E27FC236}">
                  <a16:creationId xmlns:a16="http://schemas.microsoft.com/office/drawing/2014/main" id="{0DFB5AF8-BDEF-D076-0A04-0D62C7D5AC6D}"/>
                </a:ext>
              </a:extLst>
            </p:cNvPr>
            <p:cNvSpPr/>
            <p:nvPr/>
          </p:nvSpPr>
          <p:spPr>
            <a:xfrm>
              <a:off x="3852329" y="2322190"/>
              <a:ext cx="1090735" cy="1619208"/>
            </a:xfrm>
            <a:custGeom>
              <a:avLst/>
              <a:gdLst/>
              <a:ahLst/>
              <a:cxnLst/>
              <a:rect l="l" t="t" r="r" b="b"/>
              <a:pathLst>
                <a:path w="12590" h="18690" extrusionOk="0">
                  <a:moveTo>
                    <a:pt x="1972" y="1"/>
                  </a:moveTo>
                  <a:lnTo>
                    <a:pt x="1" y="119"/>
                  </a:lnTo>
                  <a:cubicBezTo>
                    <a:pt x="2785" y="2706"/>
                    <a:pt x="1377" y="6113"/>
                    <a:pt x="5449" y="8339"/>
                  </a:cubicBezTo>
                  <a:cubicBezTo>
                    <a:pt x="6507" y="8918"/>
                    <a:pt x="7248" y="9950"/>
                    <a:pt x="7434" y="11142"/>
                  </a:cubicBezTo>
                  <a:cubicBezTo>
                    <a:pt x="7648" y="12520"/>
                    <a:pt x="7711" y="13714"/>
                    <a:pt x="8309" y="14883"/>
                  </a:cubicBezTo>
                  <a:cubicBezTo>
                    <a:pt x="9096" y="16426"/>
                    <a:pt x="10362" y="17731"/>
                    <a:pt x="12590" y="18690"/>
                  </a:cubicBezTo>
                  <a:cubicBezTo>
                    <a:pt x="11739" y="15761"/>
                    <a:pt x="9904" y="13348"/>
                    <a:pt x="9047" y="11795"/>
                  </a:cubicBezTo>
                  <a:cubicBezTo>
                    <a:pt x="8582" y="10949"/>
                    <a:pt x="8089" y="10084"/>
                    <a:pt x="7568" y="9219"/>
                  </a:cubicBezTo>
                  <a:cubicBezTo>
                    <a:pt x="6547" y="7523"/>
                    <a:pt x="5425" y="5838"/>
                    <a:pt x="4200" y="4336"/>
                  </a:cubicBezTo>
                  <a:cubicBezTo>
                    <a:pt x="3205" y="3118"/>
                    <a:pt x="1523" y="1716"/>
                    <a:pt x="1972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1" name="Google Shape;2040;p32">
              <a:extLst>
                <a:ext uri="{FF2B5EF4-FFF2-40B4-BE49-F238E27FC236}">
                  <a16:creationId xmlns:a16="http://schemas.microsoft.com/office/drawing/2014/main" id="{4149A26B-4FEB-187F-C7B4-E776039D8269}"/>
                </a:ext>
              </a:extLst>
            </p:cNvPr>
            <p:cNvSpPr/>
            <p:nvPr/>
          </p:nvSpPr>
          <p:spPr>
            <a:xfrm>
              <a:off x="3745943" y="3967275"/>
              <a:ext cx="633042" cy="687795"/>
            </a:xfrm>
            <a:custGeom>
              <a:avLst/>
              <a:gdLst/>
              <a:ahLst/>
              <a:cxnLst/>
              <a:rect l="l" t="t" r="r" b="b"/>
              <a:pathLst>
                <a:path w="7307" h="7939" extrusionOk="0">
                  <a:moveTo>
                    <a:pt x="4806" y="0"/>
                  </a:moveTo>
                  <a:cubicBezTo>
                    <a:pt x="4638" y="0"/>
                    <a:pt x="4515" y="137"/>
                    <a:pt x="4346" y="137"/>
                  </a:cubicBezTo>
                  <a:cubicBezTo>
                    <a:pt x="4338" y="137"/>
                    <a:pt x="4329" y="137"/>
                    <a:pt x="4321" y="136"/>
                  </a:cubicBezTo>
                  <a:cubicBezTo>
                    <a:pt x="4152" y="123"/>
                    <a:pt x="4052" y="34"/>
                    <a:pt x="3897" y="34"/>
                  </a:cubicBezTo>
                  <a:cubicBezTo>
                    <a:pt x="3863" y="34"/>
                    <a:pt x="3826" y="38"/>
                    <a:pt x="3784" y="49"/>
                  </a:cubicBezTo>
                  <a:cubicBezTo>
                    <a:pt x="3638" y="87"/>
                    <a:pt x="3540" y="144"/>
                    <a:pt x="3400" y="144"/>
                  </a:cubicBezTo>
                  <a:cubicBezTo>
                    <a:pt x="3371" y="144"/>
                    <a:pt x="3340" y="142"/>
                    <a:pt x="3306" y="136"/>
                  </a:cubicBezTo>
                  <a:cubicBezTo>
                    <a:pt x="3202" y="119"/>
                    <a:pt x="3122" y="100"/>
                    <a:pt x="3038" y="100"/>
                  </a:cubicBezTo>
                  <a:cubicBezTo>
                    <a:pt x="2974" y="100"/>
                    <a:pt x="2909" y="111"/>
                    <a:pt x="2829" y="142"/>
                  </a:cubicBezTo>
                  <a:cubicBezTo>
                    <a:pt x="2694" y="195"/>
                    <a:pt x="2602" y="218"/>
                    <a:pt x="2481" y="218"/>
                  </a:cubicBezTo>
                  <a:cubicBezTo>
                    <a:pt x="2443" y="218"/>
                    <a:pt x="2402" y="216"/>
                    <a:pt x="2357" y="212"/>
                  </a:cubicBezTo>
                  <a:cubicBezTo>
                    <a:pt x="2136" y="189"/>
                    <a:pt x="1907" y="171"/>
                    <a:pt x="1680" y="171"/>
                  </a:cubicBezTo>
                  <a:cubicBezTo>
                    <a:pt x="1512" y="171"/>
                    <a:pt x="1344" y="181"/>
                    <a:pt x="1180" y="205"/>
                  </a:cubicBezTo>
                  <a:cubicBezTo>
                    <a:pt x="987" y="233"/>
                    <a:pt x="789" y="276"/>
                    <a:pt x="600" y="319"/>
                  </a:cubicBezTo>
                  <a:cubicBezTo>
                    <a:pt x="470" y="347"/>
                    <a:pt x="238" y="354"/>
                    <a:pt x="143" y="447"/>
                  </a:cubicBezTo>
                  <a:cubicBezTo>
                    <a:pt x="1" y="586"/>
                    <a:pt x="72" y="911"/>
                    <a:pt x="93" y="1087"/>
                  </a:cubicBezTo>
                  <a:cubicBezTo>
                    <a:pt x="123" y="1347"/>
                    <a:pt x="175" y="1558"/>
                    <a:pt x="159" y="1821"/>
                  </a:cubicBezTo>
                  <a:cubicBezTo>
                    <a:pt x="128" y="2328"/>
                    <a:pt x="302" y="2856"/>
                    <a:pt x="429" y="3341"/>
                  </a:cubicBezTo>
                  <a:cubicBezTo>
                    <a:pt x="550" y="3811"/>
                    <a:pt x="707" y="4305"/>
                    <a:pt x="766" y="4785"/>
                  </a:cubicBezTo>
                  <a:cubicBezTo>
                    <a:pt x="797" y="5049"/>
                    <a:pt x="802" y="5326"/>
                    <a:pt x="889" y="5582"/>
                  </a:cubicBezTo>
                  <a:cubicBezTo>
                    <a:pt x="953" y="5773"/>
                    <a:pt x="1074" y="5969"/>
                    <a:pt x="1167" y="6151"/>
                  </a:cubicBezTo>
                  <a:cubicBezTo>
                    <a:pt x="1239" y="6287"/>
                    <a:pt x="1303" y="6388"/>
                    <a:pt x="1317" y="6545"/>
                  </a:cubicBezTo>
                  <a:cubicBezTo>
                    <a:pt x="1327" y="6641"/>
                    <a:pt x="1296" y="6740"/>
                    <a:pt x="1323" y="6834"/>
                  </a:cubicBezTo>
                  <a:cubicBezTo>
                    <a:pt x="1377" y="7031"/>
                    <a:pt x="1574" y="7174"/>
                    <a:pt x="1667" y="7359"/>
                  </a:cubicBezTo>
                  <a:cubicBezTo>
                    <a:pt x="1735" y="7495"/>
                    <a:pt x="1830" y="7845"/>
                    <a:pt x="1970" y="7918"/>
                  </a:cubicBezTo>
                  <a:cubicBezTo>
                    <a:pt x="1999" y="7933"/>
                    <a:pt x="2034" y="7939"/>
                    <a:pt x="2071" y="7939"/>
                  </a:cubicBezTo>
                  <a:cubicBezTo>
                    <a:pt x="2193" y="7939"/>
                    <a:pt x="2343" y="7876"/>
                    <a:pt x="2442" y="7862"/>
                  </a:cubicBezTo>
                  <a:cubicBezTo>
                    <a:pt x="2799" y="7815"/>
                    <a:pt x="3163" y="7766"/>
                    <a:pt x="3523" y="7755"/>
                  </a:cubicBezTo>
                  <a:cubicBezTo>
                    <a:pt x="3602" y="7753"/>
                    <a:pt x="3680" y="7749"/>
                    <a:pt x="3758" y="7749"/>
                  </a:cubicBezTo>
                  <a:cubicBezTo>
                    <a:pt x="3863" y="7749"/>
                    <a:pt x="3966" y="7756"/>
                    <a:pt x="4070" y="7788"/>
                  </a:cubicBezTo>
                  <a:cubicBezTo>
                    <a:pt x="4179" y="7820"/>
                    <a:pt x="4257" y="7838"/>
                    <a:pt x="4340" y="7838"/>
                  </a:cubicBezTo>
                  <a:cubicBezTo>
                    <a:pt x="4406" y="7838"/>
                    <a:pt x="4474" y="7827"/>
                    <a:pt x="4561" y="7803"/>
                  </a:cubicBezTo>
                  <a:cubicBezTo>
                    <a:pt x="4660" y="7777"/>
                    <a:pt x="4760" y="7768"/>
                    <a:pt x="4861" y="7768"/>
                  </a:cubicBezTo>
                  <a:cubicBezTo>
                    <a:pt x="5097" y="7768"/>
                    <a:pt x="5338" y="7819"/>
                    <a:pt x="5578" y="7826"/>
                  </a:cubicBezTo>
                  <a:cubicBezTo>
                    <a:pt x="5603" y="7827"/>
                    <a:pt x="5629" y="7828"/>
                    <a:pt x="5654" y="7828"/>
                  </a:cubicBezTo>
                  <a:cubicBezTo>
                    <a:pt x="5980" y="7828"/>
                    <a:pt x="6303" y="7757"/>
                    <a:pt x="6629" y="7748"/>
                  </a:cubicBezTo>
                  <a:cubicBezTo>
                    <a:pt x="7307" y="7732"/>
                    <a:pt x="6683" y="6891"/>
                    <a:pt x="6593" y="6644"/>
                  </a:cubicBezTo>
                  <a:cubicBezTo>
                    <a:pt x="6504" y="6403"/>
                    <a:pt x="6506" y="6111"/>
                    <a:pt x="6353" y="5904"/>
                  </a:cubicBezTo>
                  <a:cubicBezTo>
                    <a:pt x="6286" y="5816"/>
                    <a:pt x="6197" y="5756"/>
                    <a:pt x="6157" y="5647"/>
                  </a:cubicBezTo>
                  <a:cubicBezTo>
                    <a:pt x="6113" y="5523"/>
                    <a:pt x="6142" y="5376"/>
                    <a:pt x="6117" y="5246"/>
                  </a:cubicBezTo>
                  <a:cubicBezTo>
                    <a:pt x="6063" y="4973"/>
                    <a:pt x="5918" y="4711"/>
                    <a:pt x="5848" y="4435"/>
                  </a:cubicBezTo>
                  <a:cubicBezTo>
                    <a:pt x="5776" y="4161"/>
                    <a:pt x="5692" y="3890"/>
                    <a:pt x="5629" y="3611"/>
                  </a:cubicBezTo>
                  <a:cubicBezTo>
                    <a:pt x="5511" y="3082"/>
                    <a:pt x="5591" y="2548"/>
                    <a:pt x="5436" y="2029"/>
                  </a:cubicBezTo>
                  <a:cubicBezTo>
                    <a:pt x="5361" y="1769"/>
                    <a:pt x="5269" y="1534"/>
                    <a:pt x="5229" y="1261"/>
                  </a:cubicBezTo>
                  <a:cubicBezTo>
                    <a:pt x="5194" y="1014"/>
                    <a:pt x="5205" y="769"/>
                    <a:pt x="5162" y="520"/>
                  </a:cubicBezTo>
                  <a:cubicBezTo>
                    <a:pt x="5125" y="300"/>
                    <a:pt x="5098" y="7"/>
                    <a:pt x="4811" y="0"/>
                  </a:cubicBezTo>
                  <a:cubicBezTo>
                    <a:pt x="4809" y="0"/>
                    <a:pt x="4808" y="0"/>
                    <a:pt x="4806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2" name="Google Shape;2041;p32">
              <a:extLst>
                <a:ext uri="{FF2B5EF4-FFF2-40B4-BE49-F238E27FC236}">
                  <a16:creationId xmlns:a16="http://schemas.microsoft.com/office/drawing/2014/main" id="{321F3BF3-9D30-0EC8-3CEF-D5AF94B9169B}"/>
                </a:ext>
              </a:extLst>
            </p:cNvPr>
            <p:cNvSpPr/>
            <p:nvPr/>
          </p:nvSpPr>
          <p:spPr>
            <a:xfrm>
              <a:off x="3742478" y="3963463"/>
              <a:ext cx="538177" cy="493126"/>
            </a:xfrm>
            <a:custGeom>
              <a:avLst/>
              <a:gdLst/>
              <a:ahLst/>
              <a:cxnLst/>
              <a:rect l="l" t="t" r="r" b="b"/>
              <a:pathLst>
                <a:path w="6212" h="5692" extrusionOk="0">
                  <a:moveTo>
                    <a:pt x="4847" y="0"/>
                  </a:moveTo>
                  <a:cubicBezTo>
                    <a:pt x="4749" y="0"/>
                    <a:pt x="4671" y="36"/>
                    <a:pt x="4594" y="73"/>
                  </a:cubicBezTo>
                  <a:cubicBezTo>
                    <a:pt x="4524" y="105"/>
                    <a:pt x="4460" y="137"/>
                    <a:pt x="4387" y="137"/>
                  </a:cubicBezTo>
                  <a:cubicBezTo>
                    <a:pt x="4380" y="137"/>
                    <a:pt x="4373" y="136"/>
                    <a:pt x="4366" y="136"/>
                  </a:cubicBezTo>
                  <a:cubicBezTo>
                    <a:pt x="4290" y="130"/>
                    <a:pt x="4231" y="109"/>
                    <a:pt x="4168" y="86"/>
                  </a:cubicBezTo>
                  <a:cubicBezTo>
                    <a:pt x="4099" y="60"/>
                    <a:pt x="4026" y="32"/>
                    <a:pt x="3937" y="32"/>
                  </a:cubicBezTo>
                  <a:cubicBezTo>
                    <a:pt x="3898" y="32"/>
                    <a:pt x="3856" y="38"/>
                    <a:pt x="3810" y="50"/>
                  </a:cubicBezTo>
                  <a:cubicBezTo>
                    <a:pt x="3762" y="63"/>
                    <a:pt x="3717" y="79"/>
                    <a:pt x="3674" y="93"/>
                  </a:cubicBezTo>
                  <a:cubicBezTo>
                    <a:pt x="3593" y="120"/>
                    <a:pt x="3525" y="143"/>
                    <a:pt x="3440" y="143"/>
                  </a:cubicBezTo>
                  <a:cubicBezTo>
                    <a:pt x="3413" y="143"/>
                    <a:pt x="3385" y="141"/>
                    <a:pt x="3355" y="136"/>
                  </a:cubicBezTo>
                  <a:lnTo>
                    <a:pt x="3288" y="123"/>
                  </a:lnTo>
                  <a:cubicBezTo>
                    <a:pt x="3213" y="109"/>
                    <a:pt x="3146" y="97"/>
                    <a:pt x="3076" y="97"/>
                  </a:cubicBezTo>
                  <a:cubicBezTo>
                    <a:pt x="3008" y="97"/>
                    <a:pt x="2936" y="109"/>
                    <a:pt x="2849" y="143"/>
                  </a:cubicBezTo>
                  <a:cubicBezTo>
                    <a:pt x="2717" y="195"/>
                    <a:pt x="2630" y="216"/>
                    <a:pt x="2524" y="216"/>
                  </a:cubicBezTo>
                  <a:cubicBezTo>
                    <a:pt x="2487" y="216"/>
                    <a:pt x="2447" y="213"/>
                    <a:pt x="2402" y="209"/>
                  </a:cubicBezTo>
                  <a:cubicBezTo>
                    <a:pt x="2201" y="188"/>
                    <a:pt x="1964" y="169"/>
                    <a:pt x="1718" y="169"/>
                  </a:cubicBezTo>
                  <a:cubicBezTo>
                    <a:pt x="1551" y="169"/>
                    <a:pt x="1380" y="178"/>
                    <a:pt x="1211" y="201"/>
                  </a:cubicBezTo>
                  <a:cubicBezTo>
                    <a:pt x="1013" y="229"/>
                    <a:pt x="813" y="273"/>
                    <a:pt x="626" y="316"/>
                  </a:cubicBezTo>
                  <a:cubicBezTo>
                    <a:pt x="593" y="323"/>
                    <a:pt x="555" y="328"/>
                    <a:pt x="512" y="336"/>
                  </a:cubicBezTo>
                  <a:cubicBezTo>
                    <a:pt x="378" y="356"/>
                    <a:pt x="226" y="378"/>
                    <a:pt x="143" y="458"/>
                  </a:cubicBezTo>
                  <a:cubicBezTo>
                    <a:pt x="1" y="600"/>
                    <a:pt x="41" y="872"/>
                    <a:pt x="69" y="1071"/>
                  </a:cubicBezTo>
                  <a:cubicBezTo>
                    <a:pt x="72" y="1098"/>
                    <a:pt x="76" y="1121"/>
                    <a:pt x="79" y="1144"/>
                  </a:cubicBezTo>
                  <a:cubicBezTo>
                    <a:pt x="86" y="1212"/>
                    <a:pt x="98" y="1277"/>
                    <a:pt x="106" y="1341"/>
                  </a:cubicBezTo>
                  <a:cubicBezTo>
                    <a:pt x="133" y="1514"/>
                    <a:pt x="158" y="1678"/>
                    <a:pt x="146" y="1866"/>
                  </a:cubicBezTo>
                  <a:cubicBezTo>
                    <a:pt x="119" y="2306"/>
                    <a:pt x="241" y="2751"/>
                    <a:pt x="358" y="3184"/>
                  </a:cubicBezTo>
                  <a:lnTo>
                    <a:pt x="418" y="3404"/>
                  </a:lnTo>
                  <a:cubicBezTo>
                    <a:pt x="443" y="3505"/>
                    <a:pt x="472" y="3608"/>
                    <a:pt x="500" y="3714"/>
                  </a:cubicBezTo>
                  <a:cubicBezTo>
                    <a:pt x="603" y="4084"/>
                    <a:pt x="707" y="4468"/>
                    <a:pt x="753" y="4839"/>
                  </a:cubicBezTo>
                  <a:cubicBezTo>
                    <a:pt x="762" y="4905"/>
                    <a:pt x="767" y="4970"/>
                    <a:pt x="775" y="5039"/>
                  </a:cubicBezTo>
                  <a:cubicBezTo>
                    <a:pt x="793" y="5239"/>
                    <a:pt x="813" y="5447"/>
                    <a:pt x="879" y="5643"/>
                  </a:cubicBezTo>
                  <a:cubicBezTo>
                    <a:pt x="886" y="5664"/>
                    <a:pt x="907" y="5679"/>
                    <a:pt x="929" y="5679"/>
                  </a:cubicBezTo>
                  <a:cubicBezTo>
                    <a:pt x="930" y="5679"/>
                    <a:pt x="931" y="5678"/>
                    <a:pt x="932" y="5678"/>
                  </a:cubicBezTo>
                  <a:cubicBezTo>
                    <a:pt x="938" y="5678"/>
                    <a:pt x="942" y="5679"/>
                    <a:pt x="942" y="5691"/>
                  </a:cubicBezTo>
                  <a:cubicBezTo>
                    <a:pt x="970" y="5681"/>
                    <a:pt x="984" y="5653"/>
                    <a:pt x="976" y="5624"/>
                  </a:cubicBezTo>
                  <a:cubicBezTo>
                    <a:pt x="913" y="5439"/>
                    <a:pt x="893" y="5236"/>
                    <a:pt x="876" y="5042"/>
                  </a:cubicBezTo>
                  <a:cubicBezTo>
                    <a:pt x="869" y="4975"/>
                    <a:pt x="863" y="4906"/>
                    <a:pt x="855" y="4839"/>
                  </a:cubicBezTo>
                  <a:cubicBezTo>
                    <a:pt x="807" y="4461"/>
                    <a:pt x="703" y="4072"/>
                    <a:pt x="599" y="3698"/>
                  </a:cubicBezTo>
                  <a:cubicBezTo>
                    <a:pt x="570" y="3592"/>
                    <a:pt x="542" y="3490"/>
                    <a:pt x="515" y="3387"/>
                  </a:cubicBezTo>
                  <a:cubicBezTo>
                    <a:pt x="498" y="3314"/>
                    <a:pt x="476" y="3241"/>
                    <a:pt x="456" y="3166"/>
                  </a:cubicBezTo>
                  <a:cubicBezTo>
                    <a:pt x="340" y="2743"/>
                    <a:pt x="221" y="2306"/>
                    <a:pt x="248" y="1883"/>
                  </a:cubicBezTo>
                  <a:cubicBezTo>
                    <a:pt x="261" y="1683"/>
                    <a:pt x="235" y="1514"/>
                    <a:pt x="208" y="1334"/>
                  </a:cubicBezTo>
                  <a:cubicBezTo>
                    <a:pt x="199" y="1271"/>
                    <a:pt x="191" y="1207"/>
                    <a:pt x="182" y="1141"/>
                  </a:cubicBezTo>
                  <a:cubicBezTo>
                    <a:pt x="178" y="1117"/>
                    <a:pt x="175" y="1091"/>
                    <a:pt x="171" y="1064"/>
                  </a:cubicBezTo>
                  <a:cubicBezTo>
                    <a:pt x="148" y="898"/>
                    <a:pt x="112" y="644"/>
                    <a:pt x="215" y="543"/>
                  </a:cubicBezTo>
                  <a:cubicBezTo>
                    <a:pt x="275" y="486"/>
                    <a:pt x="412" y="464"/>
                    <a:pt x="525" y="448"/>
                  </a:cubicBezTo>
                  <a:cubicBezTo>
                    <a:pt x="570" y="441"/>
                    <a:pt x="612" y="434"/>
                    <a:pt x="647" y="427"/>
                  </a:cubicBezTo>
                  <a:cubicBezTo>
                    <a:pt x="833" y="386"/>
                    <a:pt x="1032" y="341"/>
                    <a:pt x="1224" y="314"/>
                  </a:cubicBezTo>
                  <a:cubicBezTo>
                    <a:pt x="1387" y="291"/>
                    <a:pt x="1555" y="282"/>
                    <a:pt x="1718" y="282"/>
                  </a:cubicBezTo>
                  <a:cubicBezTo>
                    <a:pt x="1959" y="282"/>
                    <a:pt x="2191" y="301"/>
                    <a:pt x="2388" y="321"/>
                  </a:cubicBezTo>
                  <a:cubicBezTo>
                    <a:pt x="2435" y="326"/>
                    <a:pt x="2478" y="329"/>
                    <a:pt x="2517" y="329"/>
                  </a:cubicBezTo>
                  <a:cubicBezTo>
                    <a:pt x="2652" y="329"/>
                    <a:pt x="2750" y="301"/>
                    <a:pt x="2885" y="249"/>
                  </a:cubicBezTo>
                  <a:cubicBezTo>
                    <a:pt x="2958" y="221"/>
                    <a:pt x="3017" y="211"/>
                    <a:pt x="3076" y="211"/>
                  </a:cubicBezTo>
                  <a:cubicBezTo>
                    <a:pt x="3136" y="211"/>
                    <a:pt x="3195" y="221"/>
                    <a:pt x="3266" y="234"/>
                  </a:cubicBezTo>
                  <a:lnTo>
                    <a:pt x="3335" y="246"/>
                  </a:lnTo>
                  <a:cubicBezTo>
                    <a:pt x="3371" y="252"/>
                    <a:pt x="3406" y="254"/>
                    <a:pt x="3437" y="254"/>
                  </a:cubicBezTo>
                  <a:cubicBezTo>
                    <a:pt x="3541" y="254"/>
                    <a:pt x="3622" y="227"/>
                    <a:pt x="3706" y="199"/>
                  </a:cubicBezTo>
                  <a:cubicBezTo>
                    <a:pt x="3746" y="184"/>
                    <a:pt x="3789" y="170"/>
                    <a:pt x="3834" y="157"/>
                  </a:cubicBezTo>
                  <a:cubicBezTo>
                    <a:pt x="3872" y="147"/>
                    <a:pt x="3905" y="143"/>
                    <a:pt x="3936" y="143"/>
                  </a:cubicBezTo>
                  <a:cubicBezTo>
                    <a:pt x="4008" y="143"/>
                    <a:pt x="4066" y="166"/>
                    <a:pt x="4131" y="189"/>
                  </a:cubicBezTo>
                  <a:cubicBezTo>
                    <a:pt x="4196" y="213"/>
                    <a:pt x="4267" y="239"/>
                    <a:pt x="4356" y="246"/>
                  </a:cubicBezTo>
                  <a:cubicBezTo>
                    <a:pt x="4364" y="246"/>
                    <a:pt x="4373" y="247"/>
                    <a:pt x="4381" y="247"/>
                  </a:cubicBezTo>
                  <a:cubicBezTo>
                    <a:pt x="4479" y="247"/>
                    <a:pt x="4561" y="210"/>
                    <a:pt x="4638" y="173"/>
                  </a:cubicBezTo>
                  <a:cubicBezTo>
                    <a:pt x="4705" y="141"/>
                    <a:pt x="4770" y="110"/>
                    <a:pt x="4841" y="110"/>
                  </a:cubicBezTo>
                  <a:lnTo>
                    <a:pt x="4848" y="110"/>
                  </a:lnTo>
                  <a:cubicBezTo>
                    <a:pt x="5055" y="116"/>
                    <a:pt x="5101" y="293"/>
                    <a:pt x="5141" y="538"/>
                  </a:cubicBezTo>
                  <a:lnTo>
                    <a:pt x="5148" y="585"/>
                  </a:lnTo>
                  <a:cubicBezTo>
                    <a:pt x="5169" y="715"/>
                    <a:pt x="5179" y="850"/>
                    <a:pt x="5187" y="978"/>
                  </a:cubicBezTo>
                  <a:cubicBezTo>
                    <a:pt x="5194" y="1091"/>
                    <a:pt x="5201" y="1208"/>
                    <a:pt x="5217" y="1324"/>
                  </a:cubicBezTo>
                  <a:cubicBezTo>
                    <a:pt x="5245" y="1531"/>
                    <a:pt x="5304" y="1715"/>
                    <a:pt x="5365" y="1908"/>
                  </a:cubicBezTo>
                  <a:cubicBezTo>
                    <a:pt x="5384" y="1972"/>
                    <a:pt x="5404" y="2035"/>
                    <a:pt x="5424" y="2100"/>
                  </a:cubicBezTo>
                  <a:cubicBezTo>
                    <a:pt x="5503" y="2373"/>
                    <a:pt x="5518" y="2647"/>
                    <a:pt x="5532" y="2936"/>
                  </a:cubicBezTo>
                  <a:cubicBezTo>
                    <a:pt x="5545" y="3178"/>
                    <a:pt x="5559" y="3430"/>
                    <a:pt x="5615" y="3678"/>
                  </a:cubicBezTo>
                  <a:cubicBezTo>
                    <a:pt x="5653" y="3849"/>
                    <a:pt x="5701" y="4021"/>
                    <a:pt x="5746" y="4186"/>
                  </a:cubicBezTo>
                  <a:cubicBezTo>
                    <a:pt x="5775" y="4292"/>
                    <a:pt x="5805" y="4398"/>
                    <a:pt x="5832" y="4505"/>
                  </a:cubicBezTo>
                  <a:cubicBezTo>
                    <a:pt x="5865" y="4632"/>
                    <a:pt x="5915" y="4756"/>
                    <a:pt x="5960" y="4878"/>
                  </a:cubicBezTo>
                  <a:cubicBezTo>
                    <a:pt x="6019" y="5026"/>
                    <a:pt x="6073" y="5167"/>
                    <a:pt x="6102" y="5312"/>
                  </a:cubicBezTo>
                  <a:cubicBezTo>
                    <a:pt x="6107" y="5338"/>
                    <a:pt x="6129" y="5355"/>
                    <a:pt x="6154" y="5355"/>
                  </a:cubicBezTo>
                  <a:cubicBezTo>
                    <a:pt x="6158" y="5355"/>
                    <a:pt x="6161" y="5355"/>
                    <a:pt x="6165" y="5354"/>
                  </a:cubicBezTo>
                  <a:cubicBezTo>
                    <a:pt x="6193" y="5349"/>
                    <a:pt x="6212" y="5320"/>
                    <a:pt x="6207" y="5292"/>
                  </a:cubicBezTo>
                  <a:cubicBezTo>
                    <a:pt x="6176" y="5139"/>
                    <a:pt x="6117" y="4986"/>
                    <a:pt x="6060" y="4840"/>
                  </a:cubicBezTo>
                  <a:cubicBezTo>
                    <a:pt x="6015" y="4722"/>
                    <a:pt x="5966" y="4601"/>
                    <a:pt x="5936" y="4479"/>
                  </a:cubicBezTo>
                  <a:cubicBezTo>
                    <a:pt x="5909" y="4372"/>
                    <a:pt x="5879" y="4265"/>
                    <a:pt x="5850" y="4161"/>
                  </a:cubicBezTo>
                  <a:cubicBezTo>
                    <a:pt x="5805" y="3994"/>
                    <a:pt x="5758" y="3825"/>
                    <a:pt x="5719" y="3655"/>
                  </a:cubicBezTo>
                  <a:cubicBezTo>
                    <a:pt x="5666" y="3414"/>
                    <a:pt x="5653" y="3168"/>
                    <a:pt x="5641" y="2930"/>
                  </a:cubicBezTo>
                  <a:cubicBezTo>
                    <a:pt x="5626" y="2647"/>
                    <a:pt x="5611" y="2356"/>
                    <a:pt x="5526" y="2070"/>
                  </a:cubicBezTo>
                  <a:cubicBezTo>
                    <a:pt x="5508" y="2005"/>
                    <a:pt x="5486" y="1940"/>
                    <a:pt x="5466" y="1876"/>
                  </a:cubicBezTo>
                  <a:cubicBezTo>
                    <a:pt x="5408" y="1686"/>
                    <a:pt x="5351" y="1508"/>
                    <a:pt x="5322" y="1308"/>
                  </a:cubicBezTo>
                  <a:cubicBezTo>
                    <a:pt x="5305" y="1195"/>
                    <a:pt x="5301" y="1080"/>
                    <a:pt x="5294" y="970"/>
                  </a:cubicBezTo>
                  <a:cubicBezTo>
                    <a:pt x="5286" y="837"/>
                    <a:pt x="5276" y="700"/>
                    <a:pt x="5254" y="564"/>
                  </a:cubicBezTo>
                  <a:lnTo>
                    <a:pt x="5246" y="517"/>
                  </a:lnTo>
                  <a:cubicBezTo>
                    <a:pt x="5211" y="301"/>
                    <a:pt x="5162" y="9"/>
                    <a:pt x="4852" y="0"/>
                  </a:cubicBezTo>
                  <a:cubicBezTo>
                    <a:pt x="4851" y="0"/>
                    <a:pt x="4849" y="0"/>
                    <a:pt x="4847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3" name="Google Shape;2042;p32">
              <a:extLst>
                <a:ext uri="{FF2B5EF4-FFF2-40B4-BE49-F238E27FC236}">
                  <a16:creationId xmlns:a16="http://schemas.microsoft.com/office/drawing/2014/main" id="{B66E04DA-A84E-755D-A5B9-EF1894CA29D0}"/>
                </a:ext>
              </a:extLst>
            </p:cNvPr>
            <p:cNvSpPr/>
            <p:nvPr/>
          </p:nvSpPr>
          <p:spPr>
            <a:xfrm>
              <a:off x="3954297" y="4070282"/>
              <a:ext cx="159582" cy="499971"/>
            </a:xfrm>
            <a:custGeom>
              <a:avLst/>
              <a:gdLst/>
              <a:ahLst/>
              <a:cxnLst/>
              <a:rect l="l" t="t" r="r" b="b"/>
              <a:pathLst>
                <a:path w="1842" h="5771" extrusionOk="0">
                  <a:moveTo>
                    <a:pt x="187" y="1"/>
                  </a:moveTo>
                  <a:cubicBezTo>
                    <a:pt x="179" y="1"/>
                    <a:pt x="171" y="1"/>
                    <a:pt x="161" y="2"/>
                  </a:cubicBezTo>
                  <a:cubicBezTo>
                    <a:pt x="39" y="16"/>
                    <a:pt x="0" y="115"/>
                    <a:pt x="14" y="238"/>
                  </a:cubicBezTo>
                  <a:cubicBezTo>
                    <a:pt x="40" y="469"/>
                    <a:pt x="86" y="736"/>
                    <a:pt x="130" y="1030"/>
                  </a:cubicBezTo>
                  <a:cubicBezTo>
                    <a:pt x="173" y="1319"/>
                    <a:pt x="110" y="1616"/>
                    <a:pt x="183" y="1903"/>
                  </a:cubicBezTo>
                  <a:cubicBezTo>
                    <a:pt x="214" y="2023"/>
                    <a:pt x="261" y="2135"/>
                    <a:pt x="309" y="2247"/>
                  </a:cubicBezTo>
                  <a:cubicBezTo>
                    <a:pt x="454" y="2602"/>
                    <a:pt x="453" y="2956"/>
                    <a:pt x="536" y="3325"/>
                  </a:cubicBezTo>
                  <a:cubicBezTo>
                    <a:pt x="558" y="3432"/>
                    <a:pt x="587" y="3536"/>
                    <a:pt x="603" y="3645"/>
                  </a:cubicBezTo>
                  <a:cubicBezTo>
                    <a:pt x="631" y="3829"/>
                    <a:pt x="647" y="4016"/>
                    <a:pt x="707" y="4194"/>
                  </a:cubicBezTo>
                  <a:cubicBezTo>
                    <a:pt x="793" y="4450"/>
                    <a:pt x="960" y="4678"/>
                    <a:pt x="1061" y="4922"/>
                  </a:cubicBezTo>
                  <a:cubicBezTo>
                    <a:pt x="1165" y="5174"/>
                    <a:pt x="1308" y="5405"/>
                    <a:pt x="1429" y="5636"/>
                  </a:cubicBezTo>
                  <a:cubicBezTo>
                    <a:pt x="1479" y="5731"/>
                    <a:pt x="1546" y="5768"/>
                    <a:pt x="1611" y="5771"/>
                  </a:cubicBezTo>
                  <a:cubicBezTo>
                    <a:pt x="1611" y="5771"/>
                    <a:pt x="1612" y="5771"/>
                    <a:pt x="1613" y="5771"/>
                  </a:cubicBezTo>
                  <a:cubicBezTo>
                    <a:pt x="1736" y="5771"/>
                    <a:pt x="1842" y="5630"/>
                    <a:pt x="1756" y="5466"/>
                  </a:cubicBezTo>
                  <a:cubicBezTo>
                    <a:pt x="1644" y="5251"/>
                    <a:pt x="1659" y="5000"/>
                    <a:pt x="1604" y="4767"/>
                  </a:cubicBezTo>
                  <a:cubicBezTo>
                    <a:pt x="1554" y="4553"/>
                    <a:pt x="1411" y="4393"/>
                    <a:pt x="1302" y="4209"/>
                  </a:cubicBezTo>
                  <a:cubicBezTo>
                    <a:pt x="1132" y="3920"/>
                    <a:pt x="1132" y="3577"/>
                    <a:pt x="1051" y="3260"/>
                  </a:cubicBezTo>
                  <a:cubicBezTo>
                    <a:pt x="1017" y="3131"/>
                    <a:pt x="960" y="3009"/>
                    <a:pt x="901" y="2889"/>
                  </a:cubicBezTo>
                  <a:cubicBezTo>
                    <a:pt x="843" y="2768"/>
                    <a:pt x="781" y="2646"/>
                    <a:pt x="750" y="2517"/>
                  </a:cubicBezTo>
                  <a:cubicBezTo>
                    <a:pt x="687" y="2261"/>
                    <a:pt x="653" y="1997"/>
                    <a:pt x="604" y="1738"/>
                  </a:cubicBezTo>
                  <a:cubicBezTo>
                    <a:pt x="554" y="1469"/>
                    <a:pt x="564" y="1202"/>
                    <a:pt x="528" y="960"/>
                  </a:cubicBezTo>
                  <a:cubicBezTo>
                    <a:pt x="486" y="675"/>
                    <a:pt x="367" y="423"/>
                    <a:pt x="340" y="198"/>
                  </a:cubicBezTo>
                  <a:cubicBezTo>
                    <a:pt x="325" y="84"/>
                    <a:pt x="292" y="1"/>
                    <a:pt x="187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4" name="Google Shape;2043;p32">
              <a:extLst>
                <a:ext uri="{FF2B5EF4-FFF2-40B4-BE49-F238E27FC236}">
                  <a16:creationId xmlns:a16="http://schemas.microsoft.com/office/drawing/2014/main" id="{117C2393-910D-4DE6-0208-F4B5BA057CDB}"/>
                </a:ext>
              </a:extLst>
            </p:cNvPr>
            <p:cNvSpPr/>
            <p:nvPr/>
          </p:nvSpPr>
          <p:spPr>
            <a:xfrm>
              <a:off x="3862206" y="4111260"/>
              <a:ext cx="47129" cy="47043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3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5" name="Google Shape;2044;p32">
              <a:extLst>
                <a:ext uri="{FF2B5EF4-FFF2-40B4-BE49-F238E27FC236}">
                  <a16:creationId xmlns:a16="http://schemas.microsoft.com/office/drawing/2014/main" id="{EE8B1804-6491-C3B5-A8D8-489800872F6A}"/>
                </a:ext>
              </a:extLst>
            </p:cNvPr>
            <p:cNvSpPr/>
            <p:nvPr/>
          </p:nvSpPr>
          <p:spPr>
            <a:xfrm>
              <a:off x="3885597" y="4244675"/>
              <a:ext cx="47129" cy="47129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72" y="1"/>
                  </a:moveTo>
                  <a:cubicBezTo>
                    <a:pt x="122" y="1"/>
                    <a:pt x="1" y="122"/>
                    <a:pt x="1" y="272"/>
                  </a:cubicBezTo>
                  <a:cubicBezTo>
                    <a:pt x="1" y="422"/>
                    <a:pt x="122" y="544"/>
                    <a:pt x="272" y="544"/>
                  </a:cubicBezTo>
                  <a:cubicBezTo>
                    <a:pt x="422" y="544"/>
                    <a:pt x="543" y="422"/>
                    <a:pt x="543" y="272"/>
                  </a:cubicBezTo>
                  <a:cubicBezTo>
                    <a:pt x="543" y="124"/>
                    <a:pt x="422" y="2"/>
                    <a:pt x="272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6" name="Google Shape;2045;p32">
              <a:extLst>
                <a:ext uri="{FF2B5EF4-FFF2-40B4-BE49-F238E27FC236}">
                  <a16:creationId xmlns:a16="http://schemas.microsoft.com/office/drawing/2014/main" id="{10A7E00D-AE4D-291A-190F-53EA10CE9609}"/>
                </a:ext>
              </a:extLst>
            </p:cNvPr>
            <p:cNvSpPr/>
            <p:nvPr/>
          </p:nvSpPr>
          <p:spPr>
            <a:xfrm>
              <a:off x="3915658" y="4369774"/>
              <a:ext cx="47129" cy="47129"/>
            </a:xfrm>
            <a:custGeom>
              <a:avLst/>
              <a:gdLst/>
              <a:ahLst/>
              <a:cxnLst/>
              <a:rect l="l" t="t" r="r" b="b"/>
              <a:pathLst>
                <a:path w="544" h="544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7" name="Google Shape;2046;p32">
              <a:extLst>
                <a:ext uri="{FF2B5EF4-FFF2-40B4-BE49-F238E27FC236}">
                  <a16:creationId xmlns:a16="http://schemas.microsoft.com/office/drawing/2014/main" id="{44FC6B23-E401-733D-4CB8-D93CCFFA970D}"/>
                </a:ext>
              </a:extLst>
            </p:cNvPr>
            <p:cNvSpPr/>
            <p:nvPr/>
          </p:nvSpPr>
          <p:spPr>
            <a:xfrm>
              <a:off x="3956376" y="4483697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cubicBezTo>
                    <a:pt x="0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8" name="Google Shape;2047;p32">
              <a:extLst>
                <a:ext uri="{FF2B5EF4-FFF2-40B4-BE49-F238E27FC236}">
                  <a16:creationId xmlns:a16="http://schemas.microsoft.com/office/drawing/2014/main" id="{5A90E8AC-703A-6790-9F69-3606DA306EA9}"/>
                </a:ext>
              </a:extLst>
            </p:cNvPr>
            <p:cNvSpPr/>
            <p:nvPr/>
          </p:nvSpPr>
          <p:spPr>
            <a:xfrm>
              <a:off x="4045176" y="4111260"/>
              <a:ext cx="47129" cy="47043"/>
            </a:xfrm>
            <a:custGeom>
              <a:avLst/>
              <a:gdLst/>
              <a:ahLst/>
              <a:cxnLst/>
              <a:rect l="l" t="t" r="r" b="b"/>
              <a:pathLst>
                <a:path w="544" h="543" extrusionOk="0">
                  <a:moveTo>
                    <a:pt x="272" y="0"/>
                  </a:moveTo>
                  <a:cubicBezTo>
                    <a:pt x="122" y="0"/>
                    <a:pt x="1" y="122"/>
                    <a:pt x="1" y="272"/>
                  </a:cubicBezTo>
                  <a:cubicBezTo>
                    <a:pt x="1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3"/>
                    <a:pt x="422" y="2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9" name="Google Shape;2048;p32">
              <a:extLst>
                <a:ext uri="{FF2B5EF4-FFF2-40B4-BE49-F238E27FC236}">
                  <a16:creationId xmlns:a16="http://schemas.microsoft.com/office/drawing/2014/main" id="{0CA64B14-DE92-4037-8BAE-BDE09D03718D}"/>
                </a:ext>
              </a:extLst>
            </p:cNvPr>
            <p:cNvSpPr/>
            <p:nvPr/>
          </p:nvSpPr>
          <p:spPr>
            <a:xfrm>
              <a:off x="4068653" y="4244675"/>
              <a:ext cx="46956" cy="47129"/>
            </a:xfrm>
            <a:custGeom>
              <a:avLst/>
              <a:gdLst/>
              <a:ahLst/>
              <a:cxnLst/>
              <a:rect l="l" t="t" r="r" b="b"/>
              <a:pathLst>
                <a:path w="542" h="544" extrusionOk="0">
                  <a:moveTo>
                    <a:pt x="272" y="1"/>
                  </a:moveTo>
                  <a:cubicBezTo>
                    <a:pt x="122" y="1"/>
                    <a:pt x="1" y="122"/>
                    <a:pt x="1" y="272"/>
                  </a:cubicBezTo>
                  <a:cubicBezTo>
                    <a:pt x="1" y="421"/>
                    <a:pt x="122" y="544"/>
                    <a:pt x="272" y="544"/>
                  </a:cubicBezTo>
                  <a:cubicBezTo>
                    <a:pt x="421" y="544"/>
                    <a:pt x="542" y="421"/>
                    <a:pt x="542" y="272"/>
                  </a:cubicBezTo>
                  <a:cubicBezTo>
                    <a:pt x="542" y="122"/>
                    <a:pt x="421" y="1"/>
                    <a:pt x="272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0" name="Google Shape;2049;p32">
              <a:extLst>
                <a:ext uri="{FF2B5EF4-FFF2-40B4-BE49-F238E27FC236}">
                  <a16:creationId xmlns:a16="http://schemas.microsoft.com/office/drawing/2014/main" id="{B58CF43F-EABA-9F37-0ABE-2A8D10B08E91}"/>
                </a:ext>
              </a:extLst>
            </p:cNvPr>
            <p:cNvSpPr/>
            <p:nvPr/>
          </p:nvSpPr>
          <p:spPr>
            <a:xfrm>
              <a:off x="4098629" y="4369774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cubicBezTo>
                    <a:pt x="0" y="422"/>
                    <a:pt x="122" y="543"/>
                    <a:pt x="272" y="543"/>
                  </a:cubicBezTo>
                  <a:cubicBezTo>
                    <a:pt x="422" y="543"/>
                    <a:pt x="543" y="422"/>
                    <a:pt x="543" y="272"/>
                  </a:cubicBezTo>
                  <a:cubicBezTo>
                    <a:pt x="543" y="122"/>
                    <a:pt x="422" y="0"/>
                    <a:pt x="272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1" name="Google Shape;2050;p32">
              <a:extLst>
                <a:ext uri="{FF2B5EF4-FFF2-40B4-BE49-F238E27FC236}">
                  <a16:creationId xmlns:a16="http://schemas.microsoft.com/office/drawing/2014/main" id="{713BA25D-C37D-D3D3-A374-9662486493F0}"/>
                </a:ext>
              </a:extLst>
            </p:cNvPr>
            <p:cNvSpPr/>
            <p:nvPr/>
          </p:nvSpPr>
          <p:spPr>
            <a:xfrm>
              <a:off x="4139346" y="4483697"/>
              <a:ext cx="47043" cy="47129"/>
            </a:xfrm>
            <a:custGeom>
              <a:avLst/>
              <a:gdLst/>
              <a:ahLst/>
              <a:cxnLst/>
              <a:rect l="l" t="t" r="r" b="b"/>
              <a:pathLst>
                <a:path w="543" h="544" extrusionOk="0">
                  <a:moveTo>
                    <a:pt x="271" y="0"/>
                  </a:moveTo>
                  <a:cubicBezTo>
                    <a:pt x="121" y="0"/>
                    <a:pt x="0" y="122"/>
                    <a:pt x="0" y="272"/>
                  </a:cubicBezTo>
                  <a:cubicBezTo>
                    <a:pt x="0" y="422"/>
                    <a:pt x="121" y="543"/>
                    <a:pt x="271" y="543"/>
                  </a:cubicBezTo>
                  <a:cubicBezTo>
                    <a:pt x="421" y="543"/>
                    <a:pt x="543" y="422"/>
                    <a:pt x="543" y="272"/>
                  </a:cubicBezTo>
                  <a:cubicBezTo>
                    <a:pt x="543" y="122"/>
                    <a:pt x="421" y="0"/>
                    <a:pt x="27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2" name="Google Shape;2051;p32">
              <a:extLst>
                <a:ext uri="{FF2B5EF4-FFF2-40B4-BE49-F238E27FC236}">
                  <a16:creationId xmlns:a16="http://schemas.microsoft.com/office/drawing/2014/main" id="{ADF834F4-988F-5BE1-14AC-61F1E32A2EF9}"/>
                </a:ext>
              </a:extLst>
            </p:cNvPr>
            <p:cNvSpPr/>
            <p:nvPr/>
          </p:nvSpPr>
          <p:spPr>
            <a:xfrm>
              <a:off x="3372380" y="2322103"/>
              <a:ext cx="940943" cy="892600"/>
            </a:xfrm>
            <a:custGeom>
              <a:avLst/>
              <a:gdLst/>
              <a:ahLst/>
              <a:cxnLst/>
              <a:rect l="l" t="t" r="r" b="b"/>
              <a:pathLst>
                <a:path w="10861" h="10303" extrusionOk="0">
                  <a:moveTo>
                    <a:pt x="7512" y="0"/>
                  </a:moveTo>
                  <a:lnTo>
                    <a:pt x="1177" y="380"/>
                  </a:lnTo>
                  <a:cubicBezTo>
                    <a:pt x="1314" y="2543"/>
                    <a:pt x="339" y="5882"/>
                    <a:pt x="121" y="8003"/>
                  </a:cubicBezTo>
                  <a:cubicBezTo>
                    <a:pt x="71" y="8493"/>
                    <a:pt x="31" y="8943"/>
                    <a:pt x="1" y="9364"/>
                  </a:cubicBezTo>
                  <a:cubicBezTo>
                    <a:pt x="1113" y="9964"/>
                    <a:pt x="2372" y="10302"/>
                    <a:pt x="3707" y="10302"/>
                  </a:cubicBezTo>
                  <a:cubicBezTo>
                    <a:pt x="6807" y="10302"/>
                    <a:pt x="9506" y="8473"/>
                    <a:pt x="10861" y="5794"/>
                  </a:cubicBezTo>
                  <a:cubicBezTo>
                    <a:pt x="10498" y="5292"/>
                    <a:pt x="10124" y="4805"/>
                    <a:pt x="9740" y="4335"/>
                  </a:cubicBezTo>
                  <a:cubicBezTo>
                    <a:pt x="8745" y="3117"/>
                    <a:pt x="7063" y="1714"/>
                    <a:pt x="7512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3" name="Google Shape;2052;p32">
              <a:extLst>
                <a:ext uri="{FF2B5EF4-FFF2-40B4-BE49-F238E27FC236}">
                  <a16:creationId xmlns:a16="http://schemas.microsoft.com/office/drawing/2014/main" id="{322B47C5-9FDF-4A14-4B6D-9E6CC86DE219}"/>
                </a:ext>
              </a:extLst>
            </p:cNvPr>
            <p:cNvSpPr/>
            <p:nvPr/>
          </p:nvSpPr>
          <p:spPr>
            <a:xfrm>
              <a:off x="4970768" y="3634515"/>
              <a:ext cx="853615" cy="1075400"/>
            </a:xfrm>
            <a:custGeom>
              <a:avLst/>
              <a:gdLst/>
              <a:ahLst/>
              <a:cxnLst/>
              <a:rect l="l" t="t" r="r" b="b"/>
              <a:pathLst>
                <a:path w="9853" h="12413" extrusionOk="0">
                  <a:moveTo>
                    <a:pt x="5942" y="0"/>
                  </a:moveTo>
                  <a:cubicBezTo>
                    <a:pt x="5678" y="0"/>
                    <a:pt x="5416" y="48"/>
                    <a:pt x="5168" y="148"/>
                  </a:cubicBezTo>
                  <a:cubicBezTo>
                    <a:pt x="6473" y="802"/>
                    <a:pt x="6976" y="2454"/>
                    <a:pt x="6817" y="4060"/>
                  </a:cubicBezTo>
                  <a:cubicBezTo>
                    <a:pt x="6415" y="8136"/>
                    <a:pt x="2512" y="9704"/>
                    <a:pt x="15" y="10399"/>
                  </a:cubicBezTo>
                  <a:lnTo>
                    <a:pt x="1" y="12413"/>
                  </a:lnTo>
                  <a:cubicBezTo>
                    <a:pt x="6141" y="11757"/>
                    <a:pt x="9853" y="8101"/>
                    <a:pt x="9263" y="2121"/>
                  </a:cubicBezTo>
                  <a:lnTo>
                    <a:pt x="9263" y="2121"/>
                  </a:lnTo>
                  <a:cubicBezTo>
                    <a:pt x="9200" y="2658"/>
                    <a:pt x="9042" y="3306"/>
                    <a:pt x="8871" y="3896"/>
                  </a:cubicBezTo>
                  <a:cubicBezTo>
                    <a:pt x="8953" y="1466"/>
                    <a:pt x="7402" y="0"/>
                    <a:pt x="5942" y="0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4" name="Google Shape;2053;p32">
              <a:extLst>
                <a:ext uri="{FF2B5EF4-FFF2-40B4-BE49-F238E27FC236}">
                  <a16:creationId xmlns:a16="http://schemas.microsoft.com/office/drawing/2014/main" id="{FF1B8811-DE01-2A1F-448E-1F04BF8BC99C}"/>
                </a:ext>
              </a:extLst>
            </p:cNvPr>
            <p:cNvSpPr/>
            <p:nvPr/>
          </p:nvSpPr>
          <p:spPr>
            <a:xfrm>
              <a:off x="4970682" y="4459700"/>
              <a:ext cx="413595" cy="250202"/>
            </a:xfrm>
            <a:custGeom>
              <a:avLst/>
              <a:gdLst/>
              <a:ahLst/>
              <a:cxnLst/>
              <a:rect l="l" t="t" r="r" b="b"/>
              <a:pathLst>
                <a:path w="4774" h="2888" extrusionOk="0">
                  <a:moveTo>
                    <a:pt x="2439" y="1"/>
                  </a:moveTo>
                  <a:cubicBezTo>
                    <a:pt x="1593" y="393"/>
                    <a:pt x="743" y="670"/>
                    <a:pt x="15" y="871"/>
                  </a:cubicBezTo>
                  <a:lnTo>
                    <a:pt x="1" y="2888"/>
                  </a:lnTo>
                  <a:cubicBezTo>
                    <a:pt x="1821" y="2695"/>
                    <a:pt x="3427" y="2235"/>
                    <a:pt x="4774" y="1531"/>
                  </a:cubicBezTo>
                  <a:cubicBezTo>
                    <a:pt x="3427" y="1310"/>
                    <a:pt x="2751" y="526"/>
                    <a:pt x="2439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5" name="Google Shape;2054;p32">
              <a:extLst>
                <a:ext uri="{FF2B5EF4-FFF2-40B4-BE49-F238E27FC236}">
                  <a16:creationId xmlns:a16="http://schemas.microsoft.com/office/drawing/2014/main" id="{A6A7F0E8-9BE5-3F5C-72BD-18BB7B7ED8F0}"/>
                </a:ext>
              </a:extLst>
            </p:cNvPr>
            <p:cNvSpPr/>
            <p:nvPr/>
          </p:nvSpPr>
          <p:spPr>
            <a:xfrm>
              <a:off x="4694061" y="3773909"/>
              <a:ext cx="678872" cy="1296146"/>
            </a:xfrm>
            <a:custGeom>
              <a:avLst/>
              <a:gdLst/>
              <a:ahLst/>
              <a:cxnLst/>
              <a:rect l="l" t="t" r="r" b="b"/>
              <a:pathLst>
                <a:path w="7836" h="14961" extrusionOk="0">
                  <a:moveTo>
                    <a:pt x="3407" y="1"/>
                  </a:moveTo>
                  <a:cubicBezTo>
                    <a:pt x="2066" y="1"/>
                    <a:pt x="838" y="1030"/>
                    <a:pt x="444" y="2287"/>
                  </a:cubicBezTo>
                  <a:cubicBezTo>
                    <a:pt x="1" y="3696"/>
                    <a:pt x="89" y="7534"/>
                    <a:pt x="144" y="9459"/>
                  </a:cubicBezTo>
                  <a:cubicBezTo>
                    <a:pt x="164" y="10128"/>
                    <a:pt x="185" y="10825"/>
                    <a:pt x="278" y="11496"/>
                  </a:cubicBezTo>
                  <a:cubicBezTo>
                    <a:pt x="295" y="11625"/>
                    <a:pt x="354" y="11776"/>
                    <a:pt x="354" y="11904"/>
                  </a:cubicBezTo>
                  <a:cubicBezTo>
                    <a:pt x="352" y="12391"/>
                    <a:pt x="652" y="13007"/>
                    <a:pt x="1220" y="13209"/>
                  </a:cubicBezTo>
                  <a:cubicBezTo>
                    <a:pt x="1917" y="13456"/>
                    <a:pt x="2630" y="13646"/>
                    <a:pt x="3338" y="13856"/>
                  </a:cubicBezTo>
                  <a:cubicBezTo>
                    <a:pt x="3979" y="14048"/>
                    <a:pt x="4584" y="14327"/>
                    <a:pt x="5214" y="14547"/>
                  </a:cubicBezTo>
                  <a:cubicBezTo>
                    <a:pt x="5622" y="14688"/>
                    <a:pt x="6282" y="14961"/>
                    <a:pt x="6829" y="14961"/>
                  </a:cubicBezTo>
                  <a:cubicBezTo>
                    <a:pt x="7257" y="14961"/>
                    <a:pt x="7617" y="14793"/>
                    <a:pt x="7733" y="14263"/>
                  </a:cubicBezTo>
                  <a:cubicBezTo>
                    <a:pt x="7835" y="13796"/>
                    <a:pt x="7718" y="13249"/>
                    <a:pt x="7498" y="12831"/>
                  </a:cubicBezTo>
                  <a:cubicBezTo>
                    <a:pt x="7046" y="11963"/>
                    <a:pt x="6151" y="11596"/>
                    <a:pt x="5228" y="11542"/>
                  </a:cubicBezTo>
                  <a:cubicBezTo>
                    <a:pt x="4937" y="11526"/>
                    <a:pt x="4643" y="11486"/>
                    <a:pt x="4349" y="11436"/>
                  </a:cubicBezTo>
                  <a:cubicBezTo>
                    <a:pt x="4493" y="11240"/>
                    <a:pt x="4627" y="11053"/>
                    <a:pt x="4750" y="10891"/>
                  </a:cubicBezTo>
                  <a:cubicBezTo>
                    <a:pt x="5371" y="10077"/>
                    <a:pt x="5958" y="9222"/>
                    <a:pt x="6328" y="8259"/>
                  </a:cubicBezTo>
                  <a:cubicBezTo>
                    <a:pt x="6483" y="7855"/>
                    <a:pt x="6585" y="7437"/>
                    <a:pt x="6642" y="7016"/>
                  </a:cubicBezTo>
                  <a:cubicBezTo>
                    <a:pt x="6913" y="5035"/>
                    <a:pt x="6557" y="930"/>
                    <a:pt x="4252" y="142"/>
                  </a:cubicBezTo>
                  <a:cubicBezTo>
                    <a:pt x="3969" y="46"/>
                    <a:pt x="3686" y="1"/>
                    <a:pt x="3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6" name="Google Shape;2055;p32">
              <a:extLst>
                <a:ext uri="{FF2B5EF4-FFF2-40B4-BE49-F238E27FC236}">
                  <a16:creationId xmlns:a16="http://schemas.microsoft.com/office/drawing/2014/main" id="{8D8AA743-84B8-14D7-7286-7FF08F6AFD1D}"/>
                </a:ext>
              </a:extLst>
            </p:cNvPr>
            <p:cNvSpPr/>
            <p:nvPr/>
          </p:nvSpPr>
          <p:spPr>
            <a:xfrm>
              <a:off x="4719618" y="4184811"/>
              <a:ext cx="126227" cy="625072"/>
            </a:xfrm>
            <a:custGeom>
              <a:avLst/>
              <a:gdLst/>
              <a:ahLst/>
              <a:cxnLst/>
              <a:rect l="l" t="t" r="r" b="b"/>
              <a:pathLst>
                <a:path w="1457" h="7215" extrusionOk="0">
                  <a:moveTo>
                    <a:pt x="1397" y="1"/>
                  </a:moveTo>
                  <a:cubicBezTo>
                    <a:pt x="1381" y="1"/>
                    <a:pt x="1364" y="8"/>
                    <a:pt x="1354" y="22"/>
                  </a:cubicBezTo>
                  <a:cubicBezTo>
                    <a:pt x="420" y="1290"/>
                    <a:pt x="397" y="2638"/>
                    <a:pt x="373" y="4063"/>
                  </a:cubicBezTo>
                  <a:cubicBezTo>
                    <a:pt x="356" y="5057"/>
                    <a:pt x="340" y="6086"/>
                    <a:pt x="7" y="7147"/>
                  </a:cubicBezTo>
                  <a:cubicBezTo>
                    <a:pt x="0" y="7174"/>
                    <a:pt x="14" y="7204"/>
                    <a:pt x="43" y="7213"/>
                  </a:cubicBezTo>
                  <a:cubicBezTo>
                    <a:pt x="49" y="7214"/>
                    <a:pt x="54" y="7214"/>
                    <a:pt x="59" y="7214"/>
                  </a:cubicBezTo>
                  <a:cubicBezTo>
                    <a:pt x="83" y="7214"/>
                    <a:pt x="104" y="7199"/>
                    <a:pt x="111" y="7180"/>
                  </a:cubicBezTo>
                  <a:cubicBezTo>
                    <a:pt x="447" y="6106"/>
                    <a:pt x="464" y="5070"/>
                    <a:pt x="480" y="4066"/>
                  </a:cubicBezTo>
                  <a:cubicBezTo>
                    <a:pt x="504" y="2658"/>
                    <a:pt x="525" y="1329"/>
                    <a:pt x="1439" y="87"/>
                  </a:cubicBezTo>
                  <a:cubicBezTo>
                    <a:pt x="1456" y="61"/>
                    <a:pt x="1451" y="29"/>
                    <a:pt x="1428" y="11"/>
                  </a:cubicBezTo>
                  <a:cubicBezTo>
                    <a:pt x="1419" y="4"/>
                    <a:pt x="1408" y="1"/>
                    <a:pt x="1397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7" name="Google Shape;2056;p32">
              <a:extLst>
                <a:ext uri="{FF2B5EF4-FFF2-40B4-BE49-F238E27FC236}">
                  <a16:creationId xmlns:a16="http://schemas.microsoft.com/office/drawing/2014/main" id="{7D969981-2CC7-107A-FE8B-1AC1BA22D3A0}"/>
                </a:ext>
              </a:extLst>
            </p:cNvPr>
            <p:cNvSpPr/>
            <p:nvPr/>
          </p:nvSpPr>
          <p:spPr>
            <a:xfrm>
              <a:off x="5172105" y="4896073"/>
              <a:ext cx="100583" cy="176475"/>
            </a:xfrm>
            <a:custGeom>
              <a:avLst/>
              <a:gdLst/>
              <a:ahLst/>
              <a:cxnLst/>
              <a:rect l="l" t="t" r="r" b="b"/>
              <a:pathLst>
                <a:path w="1161" h="2037" extrusionOk="0">
                  <a:moveTo>
                    <a:pt x="61" y="1"/>
                  </a:moveTo>
                  <a:cubicBezTo>
                    <a:pt x="39" y="1"/>
                    <a:pt x="19" y="15"/>
                    <a:pt x="10" y="37"/>
                  </a:cubicBezTo>
                  <a:cubicBezTo>
                    <a:pt x="0" y="64"/>
                    <a:pt x="16" y="94"/>
                    <a:pt x="43" y="104"/>
                  </a:cubicBezTo>
                  <a:cubicBezTo>
                    <a:pt x="83" y="118"/>
                    <a:pt x="1049" y="479"/>
                    <a:pt x="944" y="1980"/>
                  </a:cubicBezTo>
                  <a:cubicBezTo>
                    <a:pt x="942" y="2010"/>
                    <a:pt x="965" y="2035"/>
                    <a:pt x="994" y="2037"/>
                  </a:cubicBezTo>
                  <a:lnTo>
                    <a:pt x="997" y="2037"/>
                  </a:lnTo>
                  <a:cubicBezTo>
                    <a:pt x="1024" y="2037"/>
                    <a:pt x="1047" y="2016"/>
                    <a:pt x="1051" y="1988"/>
                  </a:cubicBezTo>
                  <a:cubicBezTo>
                    <a:pt x="1161" y="402"/>
                    <a:pt x="89" y="8"/>
                    <a:pt x="79" y="4"/>
                  </a:cubicBezTo>
                  <a:cubicBezTo>
                    <a:pt x="73" y="2"/>
                    <a:pt x="67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8" name="Google Shape;2057;p32">
              <a:extLst>
                <a:ext uri="{FF2B5EF4-FFF2-40B4-BE49-F238E27FC236}">
                  <a16:creationId xmlns:a16="http://schemas.microsoft.com/office/drawing/2014/main" id="{35D5217E-6A36-467E-C6D9-E1713519F132}"/>
                </a:ext>
              </a:extLst>
            </p:cNvPr>
            <p:cNvSpPr/>
            <p:nvPr/>
          </p:nvSpPr>
          <p:spPr>
            <a:xfrm>
              <a:off x="5268268" y="4868523"/>
              <a:ext cx="95385" cy="172404"/>
            </a:xfrm>
            <a:custGeom>
              <a:avLst/>
              <a:gdLst/>
              <a:ahLst/>
              <a:cxnLst/>
              <a:rect l="l" t="t" r="r" b="b"/>
              <a:pathLst>
                <a:path w="1101" h="1990" extrusionOk="0">
                  <a:moveTo>
                    <a:pt x="61" y="1"/>
                  </a:moveTo>
                  <a:cubicBezTo>
                    <a:pt x="40" y="1"/>
                    <a:pt x="20" y="13"/>
                    <a:pt x="12" y="33"/>
                  </a:cubicBezTo>
                  <a:cubicBezTo>
                    <a:pt x="1" y="60"/>
                    <a:pt x="14" y="92"/>
                    <a:pt x="41" y="103"/>
                  </a:cubicBezTo>
                  <a:cubicBezTo>
                    <a:pt x="79" y="119"/>
                    <a:pt x="992" y="513"/>
                    <a:pt x="936" y="1934"/>
                  </a:cubicBezTo>
                  <a:cubicBezTo>
                    <a:pt x="936" y="1964"/>
                    <a:pt x="960" y="1988"/>
                    <a:pt x="989" y="1989"/>
                  </a:cubicBezTo>
                  <a:lnTo>
                    <a:pt x="990" y="1989"/>
                  </a:lnTo>
                  <a:cubicBezTo>
                    <a:pt x="1019" y="1989"/>
                    <a:pt x="1043" y="1968"/>
                    <a:pt x="1042" y="1939"/>
                  </a:cubicBezTo>
                  <a:cubicBezTo>
                    <a:pt x="1100" y="442"/>
                    <a:pt x="92" y="8"/>
                    <a:pt x="82" y="5"/>
                  </a:cubicBezTo>
                  <a:cubicBezTo>
                    <a:pt x="76" y="2"/>
                    <a:pt x="68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9" name="Google Shape;2058;p32">
              <a:extLst>
                <a:ext uri="{FF2B5EF4-FFF2-40B4-BE49-F238E27FC236}">
                  <a16:creationId xmlns:a16="http://schemas.microsoft.com/office/drawing/2014/main" id="{EC9FFA5F-DA91-1E37-3DFD-C18411CCE895}"/>
                </a:ext>
              </a:extLst>
            </p:cNvPr>
            <p:cNvSpPr/>
            <p:nvPr/>
          </p:nvSpPr>
          <p:spPr>
            <a:xfrm>
              <a:off x="4917402" y="4760058"/>
              <a:ext cx="158282" cy="47649"/>
            </a:xfrm>
            <a:custGeom>
              <a:avLst/>
              <a:gdLst/>
              <a:ahLst/>
              <a:cxnLst/>
              <a:rect l="l" t="t" r="r" b="b"/>
              <a:pathLst>
                <a:path w="1827" h="550" extrusionOk="0">
                  <a:moveTo>
                    <a:pt x="1772" y="0"/>
                  </a:moveTo>
                  <a:cubicBezTo>
                    <a:pt x="493" y="0"/>
                    <a:pt x="39" y="439"/>
                    <a:pt x="22" y="459"/>
                  </a:cubicBezTo>
                  <a:cubicBezTo>
                    <a:pt x="0" y="480"/>
                    <a:pt x="0" y="513"/>
                    <a:pt x="22" y="534"/>
                  </a:cubicBezTo>
                  <a:cubicBezTo>
                    <a:pt x="32" y="544"/>
                    <a:pt x="44" y="550"/>
                    <a:pt x="59" y="550"/>
                  </a:cubicBezTo>
                  <a:cubicBezTo>
                    <a:pt x="72" y="550"/>
                    <a:pt x="86" y="544"/>
                    <a:pt x="96" y="536"/>
                  </a:cubicBezTo>
                  <a:cubicBezTo>
                    <a:pt x="100" y="530"/>
                    <a:pt x="543" y="107"/>
                    <a:pt x="1772" y="107"/>
                  </a:cubicBezTo>
                  <a:cubicBezTo>
                    <a:pt x="1802" y="107"/>
                    <a:pt x="1826" y="82"/>
                    <a:pt x="1826" y="53"/>
                  </a:cubicBezTo>
                  <a:cubicBezTo>
                    <a:pt x="1826" y="23"/>
                    <a:pt x="1801" y="0"/>
                    <a:pt x="1772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0" name="Google Shape;2059;p32">
              <a:extLst>
                <a:ext uri="{FF2B5EF4-FFF2-40B4-BE49-F238E27FC236}">
                  <a16:creationId xmlns:a16="http://schemas.microsoft.com/office/drawing/2014/main" id="{B8EC876C-E0D4-B15D-7832-2D4A1E22774C}"/>
                </a:ext>
              </a:extLst>
            </p:cNvPr>
            <p:cNvSpPr/>
            <p:nvPr/>
          </p:nvSpPr>
          <p:spPr>
            <a:xfrm>
              <a:off x="4156673" y="3103018"/>
              <a:ext cx="517384" cy="2038522"/>
            </a:xfrm>
            <a:custGeom>
              <a:avLst/>
              <a:gdLst/>
              <a:ahLst/>
              <a:cxnLst/>
              <a:rect l="l" t="t" r="r" b="b"/>
              <a:pathLst>
                <a:path w="5972" h="23530" extrusionOk="0">
                  <a:moveTo>
                    <a:pt x="2395" y="0"/>
                  </a:moveTo>
                  <a:cubicBezTo>
                    <a:pt x="1730" y="0"/>
                    <a:pt x="1065" y="355"/>
                    <a:pt x="772" y="1038"/>
                  </a:cubicBezTo>
                  <a:cubicBezTo>
                    <a:pt x="0" y="2849"/>
                    <a:pt x="742" y="5559"/>
                    <a:pt x="1442" y="7253"/>
                  </a:cubicBezTo>
                  <a:cubicBezTo>
                    <a:pt x="1642" y="7736"/>
                    <a:pt x="1916" y="8196"/>
                    <a:pt x="2040" y="8707"/>
                  </a:cubicBezTo>
                  <a:cubicBezTo>
                    <a:pt x="2250" y="9581"/>
                    <a:pt x="2235" y="10532"/>
                    <a:pt x="2242" y="11423"/>
                  </a:cubicBezTo>
                  <a:cubicBezTo>
                    <a:pt x="2256" y="13309"/>
                    <a:pt x="2237" y="15195"/>
                    <a:pt x="2192" y="17080"/>
                  </a:cubicBezTo>
                  <a:cubicBezTo>
                    <a:pt x="2159" y="18373"/>
                    <a:pt x="2180" y="19690"/>
                    <a:pt x="2028" y="20976"/>
                  </a:cubicBezTo>
                  <a:cubicBezTo>
                    <a:pt x="1998" y="21229"/>
                    <a:pt x="1598" y="21512"/>
                    <a:pt x="1419" y="21806"/>
                  </a:cubicBezTo>
                  <a:cubicBezTo>
                    <a:pt x="1266" y="22056"/>
                    <a:pt x="1222" y="22328"/>
                    <a:pt x="1222" y="22560"/>
                  </a:cubicBezTo>
                  <a:cubicBezTo>
                    <a:pt x="1222" y="23281"/>
                    <a:pt x="2030" y="23462"/>
                    <a:pt x="3341" y="23524"/>
                  </a:cubicBezTo>
                  <a:cubicBezTo>
                    <a:pt x="3427" y="23528"/>
                    <a:pt x="3513" y="23530"/>
                    <a:pt x="3600" y="23530"/>
                  </a:cubicBezTo>
                  <a:cubicBezTo>
                    <a:pt x="4301" y="23530"/>
                    <a:pt x="5015" y="23397"/>
                    <a:pt x="5329" y="23149"/>
                  </a:cubicBezTo>
                  <a:cubicBezTo>
                    <a:pt x="5569" y="22962"/>
                    <a:pt x="5577" y="22413"/>
                    <a:pt x="5439" y="22097"/>
                  </a:cubicBezTo>
                  <a:cubicBezTo>
                    <a:pt x="5296" y="21770"/>
                    <a:pt x="4922" y="21296"/>
                    <a:pt x="4872" y="21051"/>
                  </a:cubicBezTo>
                  <a:cubicBezTo>
                    <a:pt x="4826" y="20826"/>
                    <a:pt x="5172" y="18502"/>
                    <a:pt x="5334" y="17372"/>
                  </a:cubicBezTo>
                  <a:cubicBezTo>
                    <a:pt x="5543" y="15930"/>
                    <a:pt x="5660" y="14475"/>
                    <a:pt x="5761" y="13023"/>
                  </a:cubicBezTo>
                  <a:cubicBezTo>
                    <a:pt x="5900" y="11042"/>
                    <a:pt x="5971" y="9050"/>
                    <a:pt x="5647" y="7085"/>
                  </a:cubicBezTo>
                  <a:cubicBezTo>
                    <a:pt x="5292" y="4943"/>
                    <a:pt x="5072" y="2646"/>
                    <a:pt x="3865" y="778"/>
                  </a:cubicBezTo>
                  <a:cubicBezTo>
                    <a:pt x="3524" y="255"/>
                    <a:pt x="2959" y="0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1" name="Google Shape;2060;p32">
              <a:extLst>
                <a:ext uri="{FF2B5EF4-FFF2-40B4-BE49-F238E27FC236}">
                  <a16:creationId xmlns:a16="http://schemas.microsoft.com/office/drawing/2014/main" id="{0CBAB812-0FCF-9334-A8C8-4AB34C94516A}"/>
                </a:ext>
              </a:extLst>
            </p:cNvPr>
            <p:cNvSpPr/>
            <p:nvPr/>
          </p:nvSpPr>
          <p:spPr>
            <a:xfrm>
              <a:off x="4218356" y="3551000"/>
              <a:ext cx="138356" cy="1373771"/>
            </a:xfrm>
            <a:custGeom>
              <a:avLst/>
              <a:gdLst/>
              <a:ahLst/>
              <a:cxnLst/>
              <a:rect l="l" t="t" r="r" b="b"/>
              <a:pathLst>
                <a:path w="1597" h="15857" extrusionOk="0">
                  <a:moveTo>
                    <a:pt x="59" y="1"/>
                  </a:moveTo>
                  <a:cubicBezTo>
                    <a:pt x="54" y="1"/>
                    <a:pt x="50" y="1"/>
                    <a:pt x="46" y="2"/>
                  </a:cubicBezTo>
                  <a:cubicBezTo>
                    <a:pt x="18" y="9"/>
                    <a:pt x="1" y="38"/>
                    <a:pt x="6" y="66"/>
                  </a:cubicBezTo>
                  <a:cubicBezTo>
                    <a:pt x="219" y="913"/>
                    <a:pt x="490" y="1640"/>
                    <a:pt x="682" y="2100"/>
                  </a:cubicBezTo>
                  <a:cubicBezTo>
                    <a:pt x="747" y="2261"/>
                    <a:pt x="823" y="2419"/>
                    <a:pt x="896" y="2575"/>
                  </a:cubicBezTo>
                  <a:cubicBezTo>
                    <a:pt x="1041" y="2886"/>
                    <a:pt x="1194" y="3208"/>
                    <a:pt x="1276" y="3547"/>
                  </a:cubicBezTo>
                  <a:cubicBezTo>
                    <a:pt x="1467" y="4334"/>
                    <a:pt x="1470" y="5184"/>
                    <a:pt x="1475" y="6005"/>
                  </a:cubicBezTo>
                  <a:lnTo>
                    <a:pt x="1478" y="6252"/>
                  </a:lnTo>
                  <a:cubicBezTo>
                    <a:pt x="1493" y="8101"/>
                    <a:pt x="1475" y="10004"/>
                    <a:pt x="1428" y="11907"/>
                  </a:cubicBezTo>
                  <a:cubicBezTo>
                    <a:pt x="1421" y="12210"/>
                    <a:pt x="1417" y="12516"/>
                    <a:pt x="1411" y="12821"/>
                  </a:cubicBezTo>
                  <a:cubicBezTo>
                    <a:pt x="1395" y="13802"/>
                    <a:pt x="1381" y="14816"/>
                    <a:pt x="1264" y="15798"/>
                  </a:cubicBezTo>
                  <a:cubicBezTo>
                    <a:pt x="1260" y="15827"/>
                    <a:pt x="1281" y="15854"/>
                    <a:pt x="1310" y="15857"/>
                  </a:cubicBezTo>
                  <a:lnTo>
                    <a:pt x="1317" y="15857"/>
                  </a:lnTo>
                  <a:cubicBezTo>
                    <a:pt x="1344" y="15857"/>
                    <a:pt x="1367" y="15837"/>
                    <a:pt x="1368" y="15811"/>
                  </a:cubicBezTo>
                  <a:cubicBezTo>
                    <a:pt x="1487" y="14823"/>
                    <a:pt x="1503" y="13806"/>
                    <a:pt x="1517" y="12823"/>
                  </a:cubicBezTo>
                  <a:cubicBezTo>
                    <a:pt x="1520" y="12517"/>
                    <a:pt x="1525" y="12213"/>
                    <a:pt x="1533" y="11909"/>
                  </a:cubicBezTo>
                  <a:cubicBezTo>
                    <a:pt x="1581" y="10004"/>
                    <a:pt x="1597" y="8101"/>
                    <a:pt x="1583" y="6249"/>
                  </a:cubicBezTo>
                  <a:lnTo>
                    <a:pt x="1581" y="6003"/>
                  </a:lnTo>
                  <a:cubicBezTo>
                    <a:pt x="1577" y="5177"/>
                    <a:pt x="1573" y="4321"/>
                    <a:pt x="1380" y="3522"/>
                  </a:cubicBezTo>
                  <a:cubicBezTo>
                    <a:pt x="1296" y="3172"/>
                    <a:pt x="1141" y="2845"/>
                    <a:pt x="991" y="2529"/>
                  </a:cubicBezTo>
                  <a:cubicBezTo>
                    <a:pt x="920" y="2377"/>
                    <a:pt x="846" y="2217"/>
                    <a:pt x="780" y="2058"/>
                  </a:cubicBezTo>
                  <a:cubicBezTo>
                    <a:pt x="592" y="1601"/>
                    <a:pt x="322" y="880"/>
                    <a:pt x="110" y="42"/>
                  </a:cubicBezTo>
                  <a:cubicBezTo>
                    <a:pt x="104" y="18"/>
                    <a:pt x="83" y="1"/>
                    <a:pt x="59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2" name="Google Shape;2061;p32">
              <a:extLst>
                <a:ext uri="{FF2B5EF4-FFF2-40B4-BE49-F238E27FC236}">
                  <a16:creationId xmlns:a16="http://schemas.microsoft.com/office/drawing/2014/main" id="{F71CC86A-41DB-1C6A-0CA3-A0F0FD42F9CD}"/>
                </a:ext>
              </a:extLst>
            </p:cNvPr>
            <p:cNvSpPr/>
            <p:nvPr/>
          </p:nvSpPr>
          <p:spPr>
            <a:xfrm>
              <a:off x="4486054" y="3165568"/>
              <a:ext cx="192936" cy="1765795"/>
            </a:xfrm>
            <a:custGeom>
              <a:avLst/>
              <a:gdLst/>
              <a:ahLst/>
              <a:cxnLst/>
              <a:rect l="l" t="t" r="r" b="b"/>
              <a:pathLst>
                <a:path w="2227" h="20382" extrusionOk="0">
                  <a:moveTo>
                    <a:pt x="61" y="1"/>
                  </a:moveTo>
                  <a:cubicBezTo>
                    <a:pt x="52" y="1"/>
                    <a:pt x="42" y="4"/>
                    <a:pt x="33" y="9"/>
                  </a:cubicBezTo>
                  <a:cubicBezTo>
                    <a:pt x="7" y="25"/>
                    <a:pt x="0" y="58"/>
                    <a:pt x="17" y="82"/>
                  </a:cubicBezTo>
                  <a:cubicBezTo>
                    <a:pt x="1060" y="1695"/>
                    <a:pt x="1362" y="3640"/>
                    <a:pt x="1655" y="5519"/>
                  </a:cubicBezTo>
                  <a:cubicBezTo>
                    <a:pt x="1699" y="5805"/>
                    <a:pt x="1745" y="6089"/>
                    <a:pt x="1791" y="6370"/>
                  </a:cubicBezTo>
                  <a:cubicBezTo>
                    <a:pt x="2118" y="8346"/>
                    <a:pt x="2038" y="10387"/>
                    <a:pt x="1904" y="12296"/>
                  </a:cubicBezTo>
                  <a:cubicBezTo>
                    <a:pt x="1811" y="13616"/>
                    <a:pt x="1694" y="15150"/>
                    <a:pt x="1480" y="16642"/>
                  </a:cubicBezTo>
                  <a:lnTo>
                    <a:pt x="1427" y="17005"/>
                  </a:lnTo>
                  <a:cubicBezTo>
                    <a:pt x="1190" y="18649"/>
                    <a:pt x="980" y="20143"/>
                    <a:pt x="1018" y="20339"/>
                  </a:cubicBezTo>
                  <a:cubicBezTo>
                    <a:pt x="1024" y="20363"/>
                    <a:pt x="1045" y="20381"/>
                    <a:pt x="1070" y="20381"/>
                  </a:cubicBezTo>
                  <a:cubicBezTo>
                    <a:pt x="1074" y="20381"/>
                    <a:pt x="1077" y="20381"/>
                    <a:pt x="1081" y="20377"/>
                  </a:cubicBezTo>
                  <a:cubicBezTo>
                    <a:pt x="1110" y="20371"/>
                    <a:pt x="1127" y="20343"/>
                    <a:pt x="1123" y="20314"/>
                  </a:cubicBezTo>
                  <a:cubicBezTo>
                    <a:pt x="1083" y="20121"/>
                    <a:pt x="1375" y="18103"/>
                    <a:pt x="1532" y="17017"/>
                  </a:cubicBezTo>
                  <a:lnTo>
                    <a:pt x="1584" y="16656"/>
                  </a:lnTo>
                  <a:cubicBezTo>
                    <a:pt x="1799" y="15160"/>
                    <a:pt x="1918" y="13623"/>
                    <a:pt x="2011" y="12303"/>
                  </a:cubicBezTo>
                  <a:cubicBezTo>
                    <a:pt x="2146" y="10385"/>
                    <a:pt x="2226" y="8339"/>
                    <a:pt x="1896" y="6352"/>
                  </a:cubicBezTo>
                  <a:cubicBezTo>
                    <a:pt x="1849" y="6072"/>
                    <a:pt x="1805" y="5788"/>
                    <a:pt x="1761" y="5502"/>
                  </a:cubicBezTo>
                  <a:cubicBezTo>
                    <a:pt x="1467" y="3613"/>
                    <a:pt x="1161" y="1658"/>
                    <a:pt x="106" y="25"/>
                  </a:cubicBezTo>
                  <a:cubicBezTo>
                    <a:pt x="96" y="9"/>
                    <a:pt x="79" y="1"/>
                    <a:pt x="6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3" name="Google Shape;2062;p32">
              <a:extLst>
                <a:ext uri="{FF2B5EF4-FFF2-40B4-BE49-F238E27FC236}">
                  <a16:creationId xmlns:a16="http://schemas.microsoft.com/office/drawing/2014/main" id="{512E8CDB-9525-C8A6-6B09-4E62A216FE2F}"/>
                </a:ext>
              </a:extLst>
            </p:cNvPr>
            <p:cNvSpPr/>
            <p:nvPr/>
          </p:nvSpPr>
          <p:spPr>
            <a:xfrm>
              <a:off x="4360868" y="4975516"/>
              <a:ext cx="45570" cy="165473"/>
            </a:xfrm>
            <a:custGeom>
              <a:avLst/>
              <a:gdLst/>
              <a:ahLst/>
              <a:cxnLst/>
              <a:rect l="l" t="t" r="r" b="b"/>
              <a:pathLst>
                <a:path w="526" h="1910" extrusionOk="0">
                  <a:moveTo>
                    <a:pt x="472" y="1"/>
                  </a:moveTo>
                  <a:cubicBezTo>
                    <a:pt x="442" y="1"/>
                    <a:pt x="419" y="26"/>
                    <a:pt x="419" y="55"/>
                  </a:cubicBezTo>
                  <a:cubicBezTo>
                    <a:pt x="419" y="200"/>
                    <a:pt x="359" y="360"/>
                    <a:pt x="292" y="543"/>
                  </a:cubicBezTo>
                  <a:cubicBezTo>
                    <a:pt x="162" y="897"/>
                    <a:pt x="0" y="1340"/>
                    <a:pt x="223" y="1877"/>
                  </a:cubicBezTo>
                  <a:cubicBezTo>
                    <a:pt x="233" y="1897"/>
                    <a:pt x="252" y="1910"/>
                    <a:pt x="273" y="1910"/>
                  </a:cubicBezTo>
                  <a:cubicBezTo>
                    <a:pt x="280" y="1910"/>
                    <a:pt x="287" y="1907"/>
                    <a:pt x="294" y="1905"/>
                  </a:cubicBezTo>
                  <a:cubicBezTo>
                    <a:pt x="322" y="1895"/>
                    <a:pt x="334" y="1862"/>
                    <a:pt x="323" y="1835"/>
                  </a:cubicBezTo>
                  <a:cubicBezTo>
                    <a:pt x="115" y="1336"/>
                    <a:pt x="263" y="934"/>
                    <a:pt x="393" y="579"/>
                  </a:cubicBezTo>
                  <a:cubicBezTo>
                    <a:pt x="462" y="393"/>
                    <a:pt x="526" y="219"/>
                    <a:pt x="526" y="55"/>
                  </a:cubicBezTo>
                  <a:cubicBezTo>
                    <a:pt x="526" y="25"/>
                    <a:pt x="500" y="1"/>
                    <a:pt x="47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4" name="Google Shape;2063;p32">
              <a:extLst>
                <a:ext uri="{FF2B5EF4-FFF2-40B4-BE49-F238E27FC236}">
                  <a16:creationId xmlns:a16="http://schemas.microsoft.com/office/drawing/2014/main" id="{DAED3D61-C274-B4A4-2A6E-470918E2B776}"/>
                </a:ext>
              </a:extLst>
            </p:cNvPr>
            <p:cNvSpPr/>
            <p:nvPr/>
          </p:nvSpPr>
          <p:spPr>
            <a:xfrm>
              <a:off x="4501215" y="4979761"/>
              <a:ext cx="38206" cy="163740"/>
            </a:xfrm>
            <a:custGeom>
              <a:avLst/>
              <a:gdLst/>
              <a:ahLst/>
              <a:cxnLst/>
              <a:rect l="l" t="t" r="r" b="b"/>
              <a:pathLst>
                <a:path w="441" h="1890" extrusionOk="0">
                  <a:moveTo>
                    <a:pt x="55" y="0"/>
                  </a:moveTo>
                  <a:cubicBezTo>
                    <a:pt x="24" y="0"/>
                    <a:pt x="1" y="26"/>
                    <a:pt x="1" y="54"/>
                  </a:cubicBezTo>
                  <a:cubicBezTo>
                    <a:pt x="1" y="214"/>
                    <a:pt x="52" y="386"/>
                    <a:pt x="107" y="565"/>
                  </a:cubicBezTo>
                  <a:cubicBezTo>
                    <a:pt x="209" y="915"/>
                    <a:pt x="328" y="1314"/>
                    <a:pt x="162" y="1819"/>
                  </a:cubicBezTo>
                  <a:cubicBezTo>
                    <a:pt x="152" y="1848"/>
                    <a:pt x="167" y="1878"/>
                    <a:pt x="195" y="1886"/>
                  </a:cubicBezTo>
                  <a:cubicBezTo>
                    <a:pt x="201" y="1889"/>
                    <a:pt x="207" y="1889"/>
                    <a:pt x="212" y="1889"/>
                  </a:cubicBezTo>
                  <a:cubicBezTo>
                    <a:pt x="235" y="1889"/>
                    <a:pt x="255" y="1875"/>
                    <a:pt x="264" y="1851"/>
                  </a:cubicBezTo>
                  <a:cubicBezTo>
                    <a:pt x="441" y="1314"/>
                    <a:pt x="312" y="882"/>
                    <a:pt x="208" y="535"/>
                  </a:cubicBezTo>
                  <a:cubicBezTo>
                    <a:pt x="155" y="356"/>
                    <a:pt x="108" y="199"/>
                    <a:pt x="108" y="54"/>
                  </a:cubicBezTo>
                  <a:cubicBezTo>
                    <a:pt x="108" y="23"/>
                    <a:pt x="84" y="0"/>
                    <a:pt x="55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5" name="Google Shape;2064;p32">
              <a:extLst>
                <a:ext uri="{FF2B5EF4-FFF2-40B4-BE49-F238E27FC236}">
                  <a16:creationId xmlns:a16="http://schemas.microsoft.com/office/drawing/2014/main" id="{10285E06-838C-6E97-5E96-DFE24B695088}"/>
                </a:ext>
              </a:extLst>
            </p:cNvPr>
            <p:cNvSpPr/>
            <p:nvPr/>
          </p:nvSpPr>
          <p:spPr>
            <a:xfrm>
              <a:off x="2993358" y="1565533"/>
              <a:ext cx="1460406" cy="1524343"/>
            </a:xfrm>
            <a:custGeom>
              <a:avLst/>
              <a:gdLst/>
              <a:ahLst/>
              <a:cxnLst/>
              <a:rect l="l" t="t" r="r" b="b"/>
              <a:pathLst>
                <a:path w="16857" h="17595" extrusionOk="0">
                  <a:moveTo>
                    <a:pt x="8429" y="1"/>
                  </a:moveTo>
                  <a:cubicBezTo>
                    <a:pt x="6193" y="1"/>
                    <a:pt x="4050" y="927"/>
                    <a:pt x="2469" y="2577"/>
                  </a:cubicBezTo>
                  <a:cubicBezTo>
                    <a:pt x="889" y="4227"/>
                    <a:pt x="1" y="6465"/>
                    <a:pt x="1" y="8798"/>
                  </a:cubicBezTo>
                  <a:cubicBezTo>
                    <a:pt x="1" y="11131"/>
                    <a:pt x="889" y="13368"/>
                    <a:pt x="2469" y="15019"/>
                  </a:cubicBezTo>
                  <a:cubicBezTo>
                    <a:pt x="4050" y="16668"/>
                    <a:pt x="6193" y="17594"/>
                    <a:pt x="8429" y="17594"/>
                  </a:cubicBezTo>
                  <a:cubicBezTo>
                    <a:pt x="10664" y="17594"/>
                    <a:pt x="12807" y="16668"/>
                    <a:pt x="14388" y="15019"/>
                  </a:cubicBezTo>
                  <a:cubicBezTo>
                    <a:pt x="15968" y="13368"/>
                    <a:pt x="16856" y="11131"/>
                    <a:pt x="16856" y="8798"/>
                  </a:cubicBezTo>
                  <a:cubicBezTo>
                    <a:pt x="16856" y="6465"/>
                    <a:pt x="15968" y="4227"/>
                    <a:pt x="14388" y="2577"/>
                  </a:cubicBezTo>
                  <a:cubicBezTo>
                    <a:pt x="12807" y="927"/>
                    <a:pt x="10664" y="1"/>
                    <a:pt x="8429" y="1"/>
                  </a:cubicBezTo>
                  <a:close/>
                </a:path>
              </a:pathLst>
            </a:custGeom>
            <a:solidFill>
              <a:srgbClr val="83C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6" name="Google Shape;2065;p32">
              <a:extLst>
                <a:ext uri="{FF2B5EF4-FFF2-40B4-BE49-F238E27FC236}">
                  <a16:creationId xmlns:a16="http://schemas.microsoft.com/office/drawing/2014/main" id="{508E0315-87C9-6644-A29A-9F9E88E07A21}"/>
                </a:ext>
              </a:extLst>
            </p:cNvPr>
            <p:cNvSpPr/>
            <p:nvPr/>
          </p:nvSpPr>
          <p:spPr>
            <a:xfrm>
              <a:off x="3723332" y="1748849"/>
              <a:ext cx="628364" cy="578895"/>
            </a:xfrm>
            <a:custGeom>
              <a:avLst/>
              <a:gdLst/>
              <a:ahLst/>
              <a:cxnLst/>
              <a:rect l="l" t="t" r="r" b="b"/>
              <a:pathLst>
                <a:path w="7253" h="6682" extrusionOk="0">
                  <a:moveTo>
                    <a:pt x="5075" y="1"/>
                  </a:moveTo>
                  <a:lnTo>
                    <a:pt x="0" y="6682"/>
                  </a:lnTo>
                  <a:lnTo>
                    <a:pt x="7252" y="2764"/>
                  </a:lnTo>
                  <a:cubicBezTo>
                    <a:pt x="6721" y="1690"/>
                    <a:pt x="5979" y="749"/>
                    <a:pt x="5075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7" name="Google Shape;2066;p32">
              <a:extLst>
                <a:ext uri="{FF2B5EF4-FFF2-40B4-BE49-F238E27FC236}">
                  <a16:creationId xmlns:a16="http://schemas.microsoft.com/office/drawing/2014/main" id="{74968849-8FA3-FE6B-5D1D-DF432F5ADA0E}"/>
                </a:ext>
              </a:extLst>
            </p:cNvPr>
            <p:cNvSpPr/>
            <p:nvPr/>
          </p:nvSpPr>
          <p:spPr>
            <a:xfrm>
              <a:off x="3062058" y="2327648"/>
              <a:ext cx="661631" cy="527261"/>
            </a:xfrm>
            <a:custGeom>
              <a:avLst/>
              <a:gdLst/>
              <a:ahLst/>
              <a:cxnLst/>
              <a:rect l="l" t="t" r="r" b="b"/>
              <a:pathLst>
                <a:path w="7637" h="6086" extrusionOk="0">
                  <a:moveTo>
                    <a:pt x="7636" y="1"/>
                  </a:moveTo>
                  <a:lnTo>
                    <a:pt x="0" y="3102"/>
                  </a:lnTo>
                  <a:cubicBezTo>
                    <a:pt x="411" y="4228"/>
                    <a:pt x="1048" y="5246"/>
                    <a:pt x="1861" y="6086"/>
                  </a:cubicBezTo>
                  <a:lnTo>
                    <a:pt x="7636" y="1"/>
                  </a:ln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8" name="Google Shape;2067;p32">
              <a:extLst>
                <a:ext uri="{FF2B5EF4-FFF2-40B4-BE49-F238E27FC236}">
                  <a16:creationId xmlns:a16="http://schemas.microsoft.com/office/drawing/2014/main" id="{A22CDCB5-E7AA-86B7-9536-9CEDF204EFCA}"/>
                </a:ext>
              </a:extLst>
            </p:cNvPr>
            <p:cNvSpPr/>
            <p:nvPr/>
          </p:nvSpPr>
          <p:spPr>
            <a:xfrm>
              <a:off x="3323432" y="2327648"/>
              <a:ext cx="400254" cy="692907"/>
            </a:xfrm>
            <a:custGeom>
              <a:avLst/>
              <a:gdLst/>
              <a:ahLst/>
              <a:cxnLst/>
              <a:rect l="l" t="t" r="r" b="b"/>
              <a:pathLst>
                <a:path w="4620" h="7998" extrusionOk="0">
                  <a:moveTo>
                    <a:pt x="4619" y="1"/>
                  </a:moveTo>
                  <a:lnTo>
                    <a:pt x="0" y="7080"/>
                  </a:lnTo>
                  <a:cubicBezTo>
                    <a:pt x="526" y="7454"/>
                    <a:pt x="1100" y="7765"/>
                    <a:pt x="1711" y="7998"/>
                  </a:cubicBezTo>
                  <a:lnTo>
                    <a:pt x="4619" y="1"/>
                  </a:ln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9" name="Google Shape;2068;p32">
              <a:extLst>
                <a:ext uri="{FF2B5EF4-FFF2-40B4-BE49-F238E27FC236}">
                  <a16:creationId xmlns:a16="http://schemas.microsoft.com/office/drawing/2014/main" id="{A6D924C4-99D8-7AC4-73FA-51F140147123}"/>
                </a:ext>
              </a:extLst>
            </p:cNvPr>
            <p:cNvSpPr/>
            <p:nvPr/>
          </p:nvSpPr>
          <p:spPr>
            <a:xfrm>
              <a:off x="3291984" y="1895693"/>
              <a:ext cx="875273" cy="1058593"/>
            </a:xfrm>
            <a:custGeom>
              <a:avLst/>
              <a:gdLst/>
              <a:ahLst/>
              <a:cxnLst/>
              <a:rect l="l" t="t" r="r" b="b"/>
              <a:pathLst>
                <a:path w="10103" h="12219" extrusionOk="0">
                  <a:moveTo>
                    <a:pt x="5051" y="1"/>
                  </a:moveTo>
                  <a:cubicBezTo>
                    <a:pt x="615" y="1"/>
                    <a:pt x="1" y="2898"/>
                    <a:pt x="1" y="4501"/>
                  </a:cubicBezTo>
                  <a:cubicBezTo>
                    <a:pt x="1" y="6406"/>
                    <a:pt x="930" y="7769"/>
                    <a:pt x="1370" y="9237"/>
                  </a:cubicBezTo>
                  <a:cubicBezTo>
                    <a:pt x="1980" y="11282"/>
                    <a:pt x="3290" y="12219"/>
                    <a:pt x="5051" y="12219"/>
                  </a:cubicBezTo>
                  <a:cubicBezTo>
                    <a:pt x="6813" y="12219"/>
                    <a:pt x="8123" y="11282"/>
                    <a:pt x="8733" y="9237"/>
                  </a:cubicBezTo>
                  <a:cubicBezTo>
                    <a:pt x="9173" y="7769"/>
                    <a:pt x="10102" y="6406"/>
                    <a:pt x="10102" y="4501"/>
                  </a:cubicBezTo>
                  <a:cubicBezTo>
                    <a:pt x="10102" y="2899"/>
                    <a:pt x="9490" y="1"/>
                    <a:pt x="505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0" name="Google Shape;2069;p32">
              <a:extLst>
                <a:ext uri="{FF2B5EF4-FFF2-40B4-BE49-F238E27FC236}">
                  <a16:creationId xmlns:a16="http://schemas.microsoft.com/office/drawing/2014/main" id="{BE965000-C4AB-D2F8-B822-B221C988E385}"/>
                </a:ext>
              </a:extLst>
            </p:cNvPr>
            <p:cNvSpPr/>
            <p:nvPr/>
          </p:nvSpPr>
          <p:spPr>
            <a:xfrm>
              <a:off x="2970400" y="1542575"/>
              <a:ext cx="1506323" cy="1570433"/>
            </a:xfrm>
            <a:custGeom>
              <a:avLst/>
              <a:gdLst/>
              <a:ahLst/>
              <a:cxnLst/>
              <a:rect l="l" t="t" r="r" b="b"/>
              <a:pathLst>
                <a:path w="17387" h="18127" extrusionOk="0">
                  <a:moveTo>
                    <a:pt x="8694" y="531"/>
                  </a:moveTo>
                  <a:cubicBezTo>
                    <a:pt x="13202" y="531"/>
                    <a:pt x="16856" y="4351"/>
                    <a:pt x="16856" y="9063"/>
                  </a:cubicBezTo>
                  <a:cubicBezTo>
                    <a:pt x="16856" y="13774"/>
                    <a:pt x="13202" y="17594"/>
                    <a:pt x="8694" y="17594"/>
                  </a:cubicBezTo>
                  <a:cubicBezTo>
                    <a:pt x="4185" y="17594"/>
                    <a:pt x="531" y="13774"/>
                    <a:pt x="531" y="9063"/>
                  </a:cubicBezTo>
                  <a:cubicBezTo>
                    <a:pt x="531" y="4352"/>
                    <a:pt x="4185" y="531"/>
                    <a:pt x="8694" y="531"/>
                  </a:cubicBezTo>
                  <a:close/>
                  <a:moveTo>
                    <a:pt x="8694" y="0"/>
                  </a:moveTo>
                  <a:cubicBezTo>
                    <a:pt x="3900" y="0"/>
                    <a:pt x="0" y="4065"/>
                    <a:pt x="0" y="9063"/>
                  </a:cubicBezTo>
                  <a:cubicBezTo>
                    <a:pt x="0" y="14060"/>
                    <a:pt x="3900" y="18126"/>
                    <a:pt x="8694" y="18126"/>
                  </a:cubicBezTo>
                  <a:cubicBezTo>
                    <a:pt x="13487" y="18126"/>
                    <a:pt x="17387" y="14060"/>
                    <a:pt x="17387" y="9063"/>
                  </a:cubicBezTo>
                  <a:cubicBezTo>
                    <a:pt x="17387" y="4065"/>
                    <a:pt x="13487" y="0"/>
                    <a:pt x="8694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1" name="Google Shape;2070;p32">
              <a:extLst>
                <a:ext uri="{FF2B5EF4-FFF2-40B4-BE49-F238E27FC236}">
                  <a16:creationId xmlns:a16="http://schemas.microsoft.com/office/drawing/2014/main" id="{417FCADF-54F3-7A9E-C2F5-F5D7CAC0676C}"/>
                </a:ext>
              </a:extLst>
            </p:cNvPr>
            <p:cNvSpPr/>
            <p:nvPr/>
          </p:nvSpPr>
          <p:spPr>
            <a:xfrm>
              <a:off x="3011811" y="1583985"/>
              <a:ext cx="1423500" cy="748440"/>
            </a:xfrm>
            <a:custGeom>
              <a:avLst/>
              <a:gdLst/>
              <a:ahLst/>
              <a:cxnLst/>
              <a:rect l="l" t="t" r="r" b="b"/>
              <a:pathLst>
                <a:path w="16431" h="8639" extrusionOk="0">
                  <a:moveTo>
                    <a:pt x="8216" y="1"/>
                  </a:moveTo>
                  <a:cubicBezTo>
                    <a:pt x="3686" y="1"/>
                    <a:pt x="1" y="3851"/>
                    <a:pt x="1" y="8585"/>
                  </a:cubicBezTo>
                  <a:cubicBezTo>
                    <a:pt x="1" y="8615"/>
                    <a:pt x="23" y="8639"/>
                    <a:pt x="53" y="8639"/>
                  </a:cubicBezTo>
                  <a:cubicBezTo>
                    <a:pt x="83" y="8639"/>
                    <a:pt x="108" y="8613"/>
                    <a:pt x="108" y="8585"/>
                  </a:cubicBezTo>
                  <a:cubicBezTo>
                    <a:pt x="108" y="3910"/>
                    <a:pt x="3744" y="108"/>
                    <a:pt x="8216" y="108"/>
                  </a:cubicBezTo>
                  <a:cubicBezTo>
                    <a:pt x="12687" y="108"/>
                    <a:pt x="16323" y="3910"/>
                    <a:pt x="16323" y="8585"/>
                  </a:cubicBezTo>
                  <a:cubicBezTo>
                    <a:pt x="16323" y="8615"/>
                    <a:pt x="16349" y="8639"/>
                    <a:pt x="16378" y="8639"/>
                  </a:cubicBezTo>
                  <a:cubicBezTo>
                    <a:pt x="16406" y="8639"/>
                    <a:pt x="16430" y="8615"/>
                    <a:pt x="16430" y="8585"/>
                  </a:cubicBezTo>
                  <a:cubicBezTo>
                    <a:pt x="16430" y="3851"/>
                    <a:pt x="12745" y="1"/>
                    <a:pt x="8216" y="1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2" name="Google Shape;2071;p32">
              <a:extLst>
                <a:ext uri="{FF2B5EF4-FFF2-40B4-BE49-F238E27FC236}">
                  <a16:creationId xmlns:a16="http://schemas.microsoft.com/office/drawing/2014/main" id="{640771D3-4A1E-94C8-FF3A-B81DC22AA566}"/>
                </a:ext>
              </a:extLst>
            </p:cNvPr>
            <p:cNvSpPr/>
            <p:nvPr/>
          </p:nvSpPr>
          <p:spPr>
            <a:xfrm>
              <a:off x="3863592" y="1569691"/>
              <a:ext cx="364387" cy="536790"/>
            </a:xfrm>
            <a:custGeom>
              <a:avLst/>
              <a:gdLst/>
              <a:ahLst/>
              <a:cxnLst/>
              <a:rect l="l" t="t" r="r" b="b"/>
              <a:pathLst>
                <a:path w="4206" h="6196" extrusionOk="0">
                  <a:moveTo>
                    <a:pt x="3360" y="1"/>
                  </a:moveTo>
                  <a:cubicBezTo>
                    <a:pt x="3004" y="1"/>
                    <a:pt x="2666" y="405"/>
                    <a:pt x="2464" y="617"/>
                  </a:cubicBezTo>
                  <a:cubicBezTo>
                    <a:pt x="2019" y="1086"/>
                    <a:pt x="1571" y="1546"/>
                    <a:pt x="1171" y="2050"/>
                  </a:cubicBezTo>
                  <a:cubicBezTo>
                    <a:pt x="806" y="2511"/>
                    <a:pt x="445" y="2981"/>
                    <a:pt x="1" y="3388"/>
                  </a:cubicBezTo>
                  <a:lnTo>
                    <a:pt x="3240" y="6195"/>
                  </a:lnTo>
                  <a:cubicBezTo>
                    <a:pt x="3420" y="6100"/>
                    <a:pt x="3396" y="5853"/>
                    <a:pt x="3419" y="5657"/>
                  </a:cubicBezTo>
                  <a:cubicBezTo>
                    <a:pt x="3443" y="5448"/>
                    <a:pt x="3547" y="5250"/>
                    <a:pt x="3639" y="5059"/>
                  </a:cubicBezTo>
                  <a:cubicBezTo>
                    <a:pt x="3790" y="4746"/>
                    <a:pt x="3906" y="4408"/>
                    <a:pt x="3990" y="4075"/>
                  </a:cubicBezTo>
                  <a:cubicBezTo>
                    <a:pt x="4098" y="3647"/>
                    <a:pt x="4183" y="3210"/>
                    <a:pt x="4193" y="2767"/>
                  </a:cubicBezTo>
                  <a:cubicBezTo>
                    <a:pt x="4205" y="2302"/>
                    <a:pt x="4147" y="150"/>
                    <a:pt x="3450" y="10"/>
                  </a:cubicBezTo>
                  <a:cubicBezTo>
                    <a:pt x="3420" y="4"/>
                    <a:pt x="3390" y="1"/>
                    <a:pt x="3360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3" name="Google Shape;2072;p32">
              <a:extLst>
                <a:ext uri="{FF2B5EF4-FFF2-40B4-BE49-F238E27FC236}">
                  <a16:creationId xmlns:a16="http://schemas.microsoft.com/office/drawing/2014/main" id="{D0FAEE3E-689C-5302-EBDA-A83B7F689C60}"/>
                </a:ext>
              </a:extLst>
            </p:cNvPr>
            <p:cNvSpPr/>
            <p:nvPr/>
          </p:nvSpPr>
          <p:spPr>
            <a:xfrm>
              <a:off x="3934458" y="1650607"/>
              <a:ext cx="256786" cy="414635"/>
            </a:xfrm>
            <a:custGeom>
              <a:avLst/>
              <a:gdLst/>
              <a:ahLst/>
              <a:cxnLst/>
              <a:rect l="l" t="t" r="r" b="b"/>
              <a:pathLst>
                <a:path w="2964" h="4786" extrusionOk="0">
                  <a:moveTo>
                    <a:pt x="2651" y="0"/>
                  </a:moveTo>
                  <a:cubicBezTo>
                    <a:pt x="2626" y="0"/>
                    <a:pt x="2598" y="16"/>
                    <a:pt x="2568" y="53"/>
                  </a:cubicBezTo>
                  <a:cubicBezTo>
                    <a:pt x="2074" y="645"/>
                    <a:pt x="904" y="2051"/>
                    <a:pt x="1" y="3165"/>
                  </a:cubicBezTo>
                  <a:lnTo>
                    <a:pt x="1978" y="4786"/>
                  </a:lnTo>
                  <a:cubicBezTo>
                    <a:pt x="2745" y="3575"/>
                    <a:pt x="2918" y="2261"/>
                    <a:pt x="2943" y="1830"/>
                  </a:cubicBezTo>
                  <a:cubicBezTo>
                    <a:pt x="2963" y="1489"/>
                    <a:pt x="2946" y="1145"/>
                    <a:pt x="2903" y="805"/>
                  </a:cubicBezTo>
                  <a:cubicBezTo>
                    <a:pt x="2895" y="728"/>
                    <a:pt x="2824" y="0"/>
                    <a:pt x="265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" name="Google Shape;2073;p32">
              <a:extLst>
                <a:ext uri="{FF2B5EF4-FFF2-40B4-BE49-F238E27FC236}">
                  <a16:creationId xmlns:a16="http://schemas.microsoft.com/office/drawing/2014/main" id="{116824DF-1A4B-47E1-AC9D-57586CC9C31F}"/>
                </a:ext>
              </a:extLst>
            </p:cNvPr>
            <p:cNvSpPr/>
            <p:nvPr/>
          </p:nvSpPr>
          <p:spPr>
            <a:xfrm>
              <a:off x="3929173" y="1645842"/>
              <a:ext cx="261724" cy="283643"/>
            </a:xfrm>
            <a:custGeom>
              <a:avLst/>
              <a:gdLst/>
              <a:ahLst/>
              <a:cxnLst/>
              <a:rect l="l" t="t" r="r" b="b"/>
              <a:pathLst>
                <a:path w="3021" h="3274" extrusionOk="0">
                  <a:moveTo>
                    <a:pt x="2713" y="0"/>
                  </a:moveTo>
                  <a:cubicBezTo>
                    <a:pt x="2678" y="0"/>
                    <a:pt x="2635" y="16"/>
                    <a:pt x="2589" y="72"/>
                  </a:cubicBezTo>
                  <a:cubicBezTo>
                    <a:pt x="2229" y="503"/>
                    <a:pt x="983" y="1999"/>
                    <a:pt x="20" y="3186"/>
                  </a:cubicBezTo>
                  <a:cubicBezTo>
                    <a:pt x="0" y="3209"/>
                    <a:pt x="5" y="3243"/>
                    <a:pt x="27" y="3260"/>
                  </a:cubicBezTo>
                  <a:cubicBezTo>
                    <a:pt x="37" y="3270"/>
                    <a:pt x="49" y="3273"/>
                    <a:pt x="62" y="3273"/>
                  </a:cubicBezTo>
                  <a:cubicBezTo>
                    <a:pt x="77" y="3273"/>
                    <a:pt x="93" y="3266"/>
                    <a:pt x="100" y="3253"/>
                  </a:cubicBezTo>
                  <a:cubicBezTo>
                    <a:pt x="1063" y="2068"/>
                    <a:pt x="2310" y="572"/>
                    <a:pt x="2669" y="140"/>
                  </a:cubicBezTo>
                  <a:cubicBezTo>
                    <a:pt x="2688" y="119"/>
                    <a:pt x="2702" y="108"/>
                    <a:pt x="2710" y="108"/>
                  </a:cubicBezTo>
                  <a:cubicBezTo>
                    <a:pt x="2711" y="108"/>
                    <a:pt x="2712" y="109"/>
                    <a:pt x="2713" y="109"/>
                  </a:cubicBezTo>
                  <a:cubicBezTo>
                    <a:pt x="2726" y="112"/>
                    <a:pt x="2832" y="162"/>
                    <a:pt x="2907" y="843"/>
                  </a:cubicBezTo>
                  <a:lnTo>
                    <a:pt x="2912" y="866"/>
                  </a:lnTo>
                  <a:cubicBezTo>
                    <a:pt x="2914" y="892"/>
                    <a:pt x="2937" y="912"/>
                    <a:pt x="2963" y="912"/>
                  </a:cubicBezTo>
                  <a:cubicBezTo>
                    <a:pt x="2965" y="912"/>
                    <a:pt x="2968" y="912"/>
                    <a:pt x="2970" y="911"/>
                  </a:cubicBezTo>
                  <a:cubicBezTo>
                    <a:pt x="2999" y="909"/>
                    <a:pt x="3020" y="881"/>
                    <a:pt x="3017" y="853"/>
                  </a:cubicBezTo>
                  <a:lnTo>
                    <a:pt x="3014" y="830"/>
                  </a:lnTo>
                  <a:cubicBezTo>
                    <a:pt x="2936" y="139"/>
                    <a:pt x="2824" y="29"/>
                    <a:pt x="2746" y="5"/>
                  </a:cubicBezTo>
                  <a:cubicBezTo>
                    <a:pt x="2736" y="2"/>
                    <a:pt x="2725" y="0"/>
                    <a:pt x="2713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5" name="Google Shape;2074;p32">
              <a:extLst>
                <a:ext uri="{FF2B5EF4-FFF2-40B4-BE49-F238E27FC236}">
                  <a16:creationId xmlns:a16="http://schemas.microsoft.com/office/drawing/2014/main" id="{13AEACAE-36FB-D2D2-926B-9BE0722EE5F2}"/>
                </a:ext>
              </a:extLst>
            </p:cNvPr>
            <p:cNvSpPr/>
            <p:nvPr/>
          </p:nvSpPr>
          <p:spPr>
            <a:xfrm>
              <a:off x="3231254" y="1569691"/>
              <a:ext cx="364387" cy="536790"/>
            </a:xfrm>
            <a:custGeom>
              <a:avLst/>
              <a:gdLst/>
              <a:ahLst/>
              <a:cxnLst/>
              <a:rect l="l" t="t" r="r" b="b"/>
              <a:pathLst>
                <a:path w="4206" h="6196" extrusionOk="0">
                  <a:moveTo>
                    <a:pt x="845" y="1"/>
                  </a:moveTo>
                  <a:cubicBezTo>
                    <a:pt x="815" y="1"/>
                    <a:pt x="785" y="4"/>
                    <a:pt x="754" y="10"/>
                  </a:cubicBezTo>
                  <a:cubicBezTo>
                    <a:pt x="59" y="150"/>
                    <a:pt x="0" y="2302"/>
                    <a:pt x="12" y="2767"/>
                  </a:cubicBezTo>
                  <a:cubicBezTo>
                    <a:pt x="23" y="3210"/>
                    <a:pt x="108" y="3647"/>
                    <a:pt x="216" y="4075"/>
                  </a:cubicBezTo>
                  <a:cubicBezTo>
                    <a:pt x="300" y="4408"/>
                    <a:pt x="416" y="4746"/>
                    <a:pt x="567" y="5059"/>
                  </a:cubicBezTo>
                  <a:cubicBezTo>
                    <a:pt x="659" y="5250"/>
                    <a:pt x="762" y="5448"/>
                    <a:pt x="787" y="5657"/>
                  </a:cubicBezTo>
                  <a:cubicBezTo>
                    <a:pt x="810" y="5853"/>
                    <a:pt x="786" y="6100"/>
                    <a:pt x="966" y="6195"/>
                  </a:cubicBezTo>
                  <a:lnTo>
                    <a:pt x="4205" y="3388"/>
                  </a:lnTo>
                  <a:cubicBezTo>
                    <a:pt x="3760" y="2981"/>
                    <a:pt x="3400" y="2511"/>
                    <a:pt x="3035" y="2050"/>
                  </a:cubicBezTo>
                  <a:cubicBezTo>
                    <a:pt x="2635" y="1546"/>
                    <a:pt x="2186" y="1086"/>
                    <a:pt x="1742" y="617"/>
                  </a:cubicBezTo>
                  <a:cubicBezTo>
                    <a:pt x="1540" y="405"/>
                    <a:pt x="1202" y="1"/>
                    <a:pt x="845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6" name="Google Shape;2075;p32">
              <a:extLst>
                <a:ext uri="{FF2B5EF4-FFF2-40B4-BE49-F238E27FC236}">
                  <a16:creationId xmlns:a16="http://schemas.microsoft.com/office/drawing/2014/main" id="{D774F124-C3DA-CCCE-3159-6A250A0E07E4}"/>
                </a:ext>
              </a:extLst>
            </p:cNvPr>
            <p:cNvSpPr/>
            <p:nvPr/>
          </p:nvSpPr>
          <p:spPr>
            <a:xfrm>
              <a:off x="3270500" y="1657434"/>
              <a:ext cx="256786" cy="414635"/>
            </a:xfrm>
            <a:custGeom>
              <a:avLst/>
              <a:gdLst/>
              <a:ahLst/>
              <a:cxnLst/>
              <a:rect l="l" t="t" r="r" b="b"/>
              <a:pathLst>
                <a:path w="2964" h="4786" extrusionOk="0">
                  <a:moveTo>
                    <a:pt x="311" y="0"/>
                  </a:moveTo>
                  <a:cubicBezTo>
                    <a:pt x="139" y="0"/>
                    <a:pt x="69" y="728"/>
                    <a:pt x="59" y="805"/>
                  </a:cubicBezTo>
                  <a:cubicBezTo>
                    <a:pt x="16" y="1145"/>
                    <a:pt x="1" y="1489"/>
                    <a:pt x="21" y="1830"/>
                  </a:cubicBezTo>
                  <a:cubicBezTo>
                    <a:pt x="45" y="2261"/>
                    <a:pt x="219" y="3575"/>
                    <a:pt x="986" y="4786"/>
                  </a:cubicBezTo>
                  <a:lnTo>
                    <a:pt x="2963" y="3165"/>
                  </a:lnTo>
                  <a:cubicBezTo>
                    <a:pt x="2058" y="2051"/>
                    <a:pt x="890" y="645"/>
                    <a:pt x="395" y="53"/>
                  </a:cubicBezTo>
                  <a:cubicBezTo>
                    <a:pt x="364" y="16"/>
                    <a:pt x="337" y="0"/>
                    <a:pt x="311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7" name="Google Shape;2076;p32">
              <a:extLst>
                <a:ext uri="{FF2B5EF4-FFF2-40B4-BE49-F238E27FC236}">
                  <a16:creationId xmlns:a16="http://schemas.microsoft.com/office/drawing/2014/main" id="{4A4C53F0-FF46-8340-9E7F-ED47F11AC218}"/>
                </a:ext>
              </a:extLst>
            </p:cNvPr>
            <p:cNvSpPr/>
            <p:nvPr/>
          </p:nvSpPr>
          <p:spPr>
            <a:xfrm>
              <a:off x="3268073" y="1645842"/>
              <a:ext cx="261638" cy="283643"/>
            </a:xfrm>
            <a:custGeom>
              <a:avLst/>
              <a:gdLst/>
              <a:ahLst/>
              <a:cxnLst/>
              <a:rect l="l" t="t" r="r" b="b"/>
              <a:pathLst>
                <a:path w="3020" h="3274" extrusionOk="0">
                  <a:moveTo>
                    <a:pt x="309" y="0"/>
                  </a:moveTo>
                  <a:cubicBezTo>
                    <a:pt x="297" y="0"/>
                    <a:pt x="286" y="2"/>
                    <a:pt x="277" y="5"/>
                  </a:cubicBezTo>
                  <a:cubicBezTo>
                    <a:pt x="198" y="29"/>
                    <a:pt x="85" y="140"/>
                    <a:pt x="7" y="830"/>
                  </a:cubicBezTo>
                  <a:lnTo>
                    <a:pt x="5" y="853"/>
                  </a:lnTo>
                  <a:cubicBezTo>
                    <a:pt x="1" y="881"/>
                    <a:pt x="22" y="909"/>
                    <a:pt x="51" y="911"/>
                  </a:cubicBezTo>
                  <a:cubicBezTo>
                    <a:pt x="53" y="912"/>
                    <a:pt x="56" y="912"/>
                    <a:pt x="58" y="912"/>
                  </a:cubicBezTo>
                  <a:cubicBezTo>
                    <a:pt x="83" y="912"/>
                    <a:pt x="107" y="892"/>
                    <a:pt x="111" y="866"/>
                  </a:cubicBezTo>
                  <a:lnTo>
                    <a:pt x="114" y="843"/>
                  </a:lnTo>
                  <a:cubicBezTo>
                    <a:pt x="191" y="162"/>
                    <a:pt x="297" y="112"/>
                    <a:pt x="308" y="109"/>
                  </a:cubicBezTo>
                  <a:cubicBezTo>
                    <a:pt x="308" y="109"/>
                    <a:pt x="309" y="109"/>
                    <a:pt x="310" y="109"/>
                  </a:cubicBezTo>
                  <a:cubicBezTo>
                    <a:pt x="318" y="109"/>
                    <a:pt x="334" y="118"/>
                    <a:pt x="354" y="140"/>
                  </a:cubicBezTo>
                  <a:cubicBezTo>
                    <a:pt x="712" y="570"/>
                    <a:pt x="1960" y="2068"/>
                    <a:pt x="2921" y="3253"/>
                  </a:cubicBezTo>
                  <a:cubicBezTo>
                    <a:pt x="2932" y="3266"/>
                    <a:pt x="2947" y="3273"/>
                    <a:pt x="2962" y="3273"/>
                  </a:cubicBezTo>
                  <a:cubicBezTo>
                    <a:pt x="2974" y="3273"/>
                    <a:pt x="2985" y="3270"/>
                    <a:pt x="2995" y="3260"/>
                  </a:cubicBezTo>
                  <a:cubicBezTo>
                    <a:pt x="3017" y="3243"/>
                    <a:pt x="3019" y="3209"/>
                    <a:pt x="3002" y="3186"/>
                  </a:cubicBezTo>
                  <a:cubicBezTo>
                    <a:pt x="2040" y="1999"/>
                    <a:pt x="792" y="502"/>
                    <a:pt x="434" y="72"/>
                  </a:cubicBezTo>
                  <a:cubicBezTo>
                    <a:pt x="387" y="16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8" name="Google Shape;2077;p32">
              <a:extLst>
                <a:ext uri="{FF2B5EF4-FFF2-40B4-BE49-F238E27FC236}">
                  <a16:creationId xmlns:a16="http://schemas.microsoft.com/office/drawing/2014/main" id="{DC583F76-D155-32E6-87F5-603413B8C023}"/>
                </a:ext>
              </a:extLst>
            </p:cNvPr>
            <p:cNvSpPr/>
            <p:nvPr/>
          </p:nvSpPr>
          <p:spPr>
            <a:xfrm>
              <a:off x="3291984" y="1825173"/>
              <a:ext cx="875273" cy="1058593"/>
            </a:xfrm>
            <a:custGeom>
              <a:avLst/>
              <a:gdLst/>
              <a:ahLst/>
              <a:cxnLst/>
              <a:rect l="l" t="t" r="r" b="b"/>
              <a:pathLst>
                <a:path w="10103" h="12219" extrusionOk="0">
                  <a:moveTo>
                    <a:pt x="5051" y="1"/>
                  </a:moveTo>
                  <a:cubicBezTo>
                    <a:pt x="615" y="1"/>
                    <a:pt x="1" y="2899"/>
                    <a:pt x="1" y="4501"/>
                  </a:cubicBezTo>
                  <a:cubicBezTo>
                    <a:pt x="1" y="6406"/>
                    <a:pt x="930" y="7770"/>
                    <a:pt x="1370" y="9239"/>
                  </a:cubicBezTo>
                  <a:cubicBezTo>
                    <a:pt x="1980" y="11282"/>
                    <a:pt x="3290" y="12219"/>
                    <a:pt x="5051" y="12219"/>
                  </a:cubicBezTo>
                  <a:cubicBezTo>
                    <a:pt x="6813" y="12219"/>
                    <a:pt x="8123" y="11282"/>
                    <a:pt x="8733" y="9239"/>
                  </a:cubicBezTo>
                  <a:cubicBezTo>
                    <a:pt x="9173" y="7770"/>
                    <a:pt x="10102" y="6406"/>
                    <a:pt x="10102" y="4501"/>
                  </a:cubicBezTo>
                  <a:cubicBezTo>
                    <a:pt x="10102" y="2899"/>
                    <a:pt x="9490" y="1"/>
                    <a:pt x="50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9" name="Google Shape;2078;p32">
              <a:extLst>
                <a:ext uri="{FF2B5EF4-FFF2-40B4-BE49-F238E27FC236}">
                  <a16:creationId xmlns:a16="http://schemas.microsoft.com/office/drawing/2014/main" id="{42F0DCCC-4313-F31E-BB5B-C2534DFF064E}"/>
                </a:ext>
              </a:extLst>
            </p:cNvPr>
            <p:cNvSpPr/>
            <p:nvPr/>
          </p:nvSpPr>
          <p:spPr>
            <a:xfrm>
              <a:off x="3285659" y="1820582"/>
              <a:ext cx="887922" cy="394622"/>
            </a:xfrm>
            <a:custGeom>
              <a:avLst/>
              <a:gdLst/>
              <a:ahLst/>
              <a:cxnLst/>
              <a:rect l="l" t="t" r="r" b="b"/>
              <a:pathLst>
                <a:path w="10249" h="4555" extrusionOk="0">
                  <a:moveTo>
                    <a:pt x="5124" y="1"/>
                  </a:moveTo>
                  <a:cubicBezTo>
                    <a:pt x="688" y="7"/>
                    <a:pt x="1" y="2775"/>
                    <a:pt x="75" y="4554"/>
                  </a:cubicBezTo>
                  <a:cubicBezTo>
                    <a:pt x="429" y="3202"/>
                    <a:pt x="1200" y="2424"/>
                    <a:pt x="2187" y="2424"/>
                  </a:cubicBezTo>
                  <a:cubicBezTo>
                    <a:pt x="3249" y="2424"/>
                    <a:pt x="4056" y="3288"/>
                    <a:pt x="4714" y="4023"/>
                  </a:cubicBezTo>
                  <a:cubicBezTo>
                    <a:pt x="4851" y="4176"/>
                    <a:pt x="4991" y="4270"/>
                    <a:pt x="5124" y="4270"/>
                  </a:cubicBezTo>
                  <a:cubicBezTo>
                    <a:pt x="5258" y="4270"/>
                    <a:pt x="5398" y="4177"/>
                    <a:pt x="5535" y="4023"/>
                  </a:cubicBezTo>
                  <a:cubicBezTo>
                    <a:pt x="6192" y="3288"/>
                    <a:pt x="6998" y="2424"/>
                    <a:pt x="8062" y="2424"/>
                  </a:cubicBezTo>
                  <a:cubicBezTo>
                    <a:pt x="9049" y="2424"/>
                    <a:pt x="9820" y="3202"/>
                    <a:pt x="10174" y="4554"/>
                  </a:cubicBezTo>
                  <a:cubicBezTo>
                    <a:pt x="10248" y="2775"/>
                    <a:pt x="9561" y="7"/>
                    <a:pt x="5124" y="1"/>
                  </a:cubicBezTo>
                  <a:close/>
                </a:path>
              </a:pathLst>
            </a:custGeom>
            <a:solidFill>
              <a:srgbClr val="FFA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0" name="Google Shape;2079;p32">
              <a:extLst>
                <a:ext uri="{FF2B5EF4-FFF2-40B4-BE49-F238E27FC236}">
                  <a16:creationId xmlns:a16="http://schemas.microsoft.com/office/drawing/2014/main" id="{12525386-8819-22FA-D778-4CC7DA9F5F5C}"/>
                </a:ext>
              </a:extLst>
            </p:cNvPr>
            <p:cNvSpPr/>
            <p:nvPr/>
          </p:nvSpPr>
          <p:spPr>
            <a:xfrm>
              <a:off x="3877193" y="1831238"/>
              <a:ext cx="177602" cy="87068"/>
            </a:xfrm>
            <a:custGeom>
              <a:avLst/>
              <a:gdLst/>
              <a:ahLst/>
              <a:cxnLst/>
              <a:rect l="l" t="t" r="r" b="b"/>
              <a:pathLst>
                <a:path w="2050" h="1005" extrusionOk="0">
                  <a:moveTo>
                    <a:pt x="61" y="0"/>
                  </a:moveTo>
                  <a:cubicBezTo>
                    <a:pt x="35" y="0"/>
                    <a:pt x="13" y="17"/>
                    <a:pt x="6" y="42"/>
                  </a:cubicBezTo>
                  <a:cubicBezTo>
                    <a:pt x="1" y="71"/>
                    <a:pt x="19" y="99"/>
                    <a:pt x="48" y="106"/>
                  </a:cubicBezTo>
                  <a:cubicBezTo>
                    <a:pt x="814" y="278"/>
                    <a:pt x="1457" y="576"/>
                    <a:pt x="1957" y="992"/>
                  </a:cubicBezTo>
                  <a:cubicBezTo>
                    <a:pt x="1965" y="1002"/>
                    <a:pt x="1978" y="1005"/>
                    <a:pt x="1991" y="1005"/>
                  </a:cubicBezTo>
                  <a:cubicBezTo>
                    <a:pt x="2007" y="1005"/>
                    <a:pt x="2021" y="999"/>
                    <a:pt x="2032" y="983"/>
                  </a:cubicBezTo>
                  <a:cubicBezTo>
                    <a:pt x="2049" y="960"/>
                    <a:pt x="2048" y="927"/>
                    <a:pt x="2025" y="907"/>
                  </a:cubicBezTo>
                  <a:cubicBezTo>
                    <a:pt x="1513" y="482"/>
                    <a:pt x="854" y="176"/>
                    <a:pt x="71" y="1"/>
                  </a:cubicBezTo>
                  <a:cubicBezTo>
                    <a:pt x="67" y="0"/>
                    <a:pt x="64" y="0"/>
                    <a:pt x="6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1" name="Google Shape;2080;p32">
              <a:extLst>
                <a:ext uri="{FF2B5EF4-FFF2-40B4-BE49-F238E27FC236}">
                  <a16:creationId xmlns:a16="http://schemas.microsoft.com/office/drawing/2014/main" id="{098035AB-8D9E-A677-EE7E-C3EF041B8539}"/>
                </a:ext>
              </a:extLst>
            </p:cNvPr>
            <p:cNvSpPr/>
            <p:nvPr/>
          </p:nvSpPr>
          <p:spPr>
            <a:xfrm>
              <a:off x="3404087" y="1831411"/>
              <a:ext cx="178035" cy="86895"/>
            </a:xfrm>
            <a:custGeom>
              <a:avLst/>
              <a:gdLst/>
              <a:ahLst/>
              <a:cxnLst/>
              <a:rect l="l" t="t" r="r" b="b"/>
              <a:pathLst>
                <a:path w="2055" h="1003" extrusionOk="0">
                  <a:moveTo>
                    <a:pt x="1994" y="1"/>
                  </a:moveTo>
                  <a:cubicBezTo>
                    <a:pt x="1991" y="1"/>
                    <a:pt x="1987" y="1"/>
                    <a:pt x="1983" y="2"/>
                  </a:cubicBezTo>
                  <a:cubicBezTo>
                    <a:pt x="1201" y="174"/>
                    <a:pt x="543" y="480"/>
                    <a:pt x="27" y="908"/>
                  </a:cubicBezTo>
                  <a:cubicBezTo>
                    <a:pt x="4" y="927"/>
                    <a:pt x="0" y="960"/>
                    <a:pt x="20" y="983"/>
                  </a:cubicBezTo>
                  <a:cubicBezTo>
                    <a:pt x="30" y="995"/>
                    <a:pt x="44" y="1003"/>
                    <a:pt x="62" y="1003"/>
                  </a:cubicBezTo>
                  <a:cubicBezTo>
                    <a:pt x="73" y="1003"/>
                    <a:pt x="86" y="1000"/>
                    <a:pt x="94" y="993"/>
                  </a:cubicBezTo>
                  <a:cubicBezTo>
                    <a:pt x="598" y="574"/>
                    <a:pt x="1241" y="276"/>
                    <a:pt x="2006" y="107"/>
                  </a:cubicBezTo>
                  <a:cubicBezTo>
                    <a:pt x="2035" y="100"/>
                    <a:pt x="2055" y="72"/>
                    <a:pt x="2048" y="43"/>
                  </a:cubicBezTo>
                  <a:cubicBezTo>
                    <a:pt x="2041" y="17"/>
                    <a:pt x="2019" y="1"/>
                    <a:pt x="1994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2" name="Google Shape;2081;p32">
              <a:extLst>
                <a:ext uri="{FF2B5EF4-FFF2-40B4-BE49-F238E27FC236}">
                  <a16:creationId xmlns:a16="http://schemas.microsoft.com/office/drawing/2014/main" id="{C26CCC41-8D36-83BB-B1C1-E56D17572C40}"/>
                </a:ext>
              </a:extLst>
            </p:cNvPr>
            <p:cNvSpPr/>
            <p:nvPr/>
          </p:nvSpPr>
          <p:spPr>
            <a:xfrm>
              <a:off x="3487516" y="2566410"/>
              <a:ext cx="484030" cy="129433"/>
            </a:xfrm>
            <a:custGeom>
              <a:avLst/>
              <a:gdLst/>
              <a:ahLst/>
              <a:cxnLst/>
              <a:rect l="l" t="t" r="r" b="b"/>
              <a:pathLst>
                <a:path w="5587" h="1494" extrusionOk="0">
                  <a:moveTo>
                    <a:pt x="2794" y="0"/>
                  </a:moveTo>
                  <a:lnTo>
                    <a:pt x="2742" y="302"/>
                  </a:lnTo>
                  <a:cubicBezTo>
                    <a:pt x="2671" y="707"/>
                    <a:pt x="2448" y="1385"/>
                    <a:pt x="1740" y="1385"/>
                  </a:cubicBezTo>
                  <a:cubicBezTo>
                    <a:pt x="1719" y="1386"/>
                    <a:pt x="1697" y="1387"/>
                    <a:pt x="1675" y="1387"/>
                  </a:cubicBezTo>
                  <a:cubicBezTo>
                    <a:pt x="1159" y="1387"/>
                    <a:pt x="520" y="1065"/>
                    <a:pt x="101" y="586"/>
                  </a:cubicBezTo>
                  <a:cubicBezTo>
                    <a:pt x="90" y="573"/>
                    <a:pt x="75" y="567"/>
                    <a:pt x="60" y="567"/>
                  </a:cubicBezTo>
                  <a:cubicBezTo>
                    <a:pt x="48" y="567"/>
                    <a:pt x="36" y="571"/>
                    <a:pt x="27" y="580"/>
                  </a:cubicBezTo>
                  <a:cubicBezTo>
                    <a:pt x="2" y="600"/>
                    <a:pt x="1" y="634"/>
                    <a:pt x="21" y="656"/>
                  </a:cubicBezTo>
                  <a:cubicBezTo>
                    <a:pt x="466" y="1164"/>
                    <a:pt x="1120" y="1494"/>
                    <a:pt x="1670" y="1494"/>
                  </a:cubicBezTo>
                  <a:cubicBezTo>
                    <a:pt x="1694" y="1494"/>
                    <a:pt x="1719" y="1492"/>
                    <a:pt x="1741" y="1491"/>
                  </a:cubicBezTo>
                  <a:cubicBezTo>
                    <a:pt x="2251" y="1491"/>
                    <a:pt x="2627" y="1154"/>
                    <a:pt x="2794" y="554"/>
                  </a:cubicBezTo>
                  <a:cubicBezTo>
                    <a:pt x="2962" y="1154"/>
                    <a:pt x="3336" y="1491"/>
                    <a:pt x="3843" y="1491"/>
                  </a:cubicBezTo>
                  <a:cubicBezTo>
                    <a:pt x="3868" y="1492"/>
                    <a:pt x="3893" y="1493"/>
                    <a:pt x="3918" y="1493"/>
                  </a:cubicBezTo>
                  <a:cubicBezTo>
                    <a:pt x="4471" y="1493"/>
                    <a:pt x="5124" y="1164"/>
                    <a:pt x="5568" y="656"/>
                  </a:cubicBezTo>
                  <a:cubicBezTo>
                    <a:pt x="5587" y="634"/>
                    <a:pt x="5584" y="600"/>
                    <a:pt x="5562" y="580"/>
                  </a:cubicBezTo>
                  <a:cubicBezTo>
                    <a:pt x="5553" y="572"/>
                    <a:pt x="5541" y="568"/>
                    <a:pt x="5528" y="568"/>
                  </a:cubicBezTo>
                  <a:cubicBezTo>
                    <a:pt x="5513" y="568"/>
                    <a:pt x="5498" y="574"/>
                    <a:pt x="5488" y="586"/>
                  </a:cubicBezTo>
                  <a:cubicBezTo>
                    <a:pt x="5067" y="1064"/>
                    <a:pt x="4432" y="1387"/>
                    <a:pt x="3914" y="1387"/>
                  </a:cubicBezTo>
                  <a:cubicBezTo>
                    <a:pt x="3891" y="1387"/>
                    <a:pt x="3868" y="1387"/>
                    <a:pt x="3846" y="1385"/>
                  </a:cubicBezTo>
                  <a:cubicBezTo>
                    <a:pt x="3138" y="1385"/>
                    <a:pt x="2915" y="707"/>
                    <a:pt x="2847" y="302"/>
                  </a:cubicBezTo>
                  <a:lnTo>
                    <a:pt x="2794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3" name="Google Shape;2082;p32">
              <a:extLst>
                <a:ext uri="{FF2B5EF4-FFF2-40B4-BE49-F238E27FC236}">
                  <a16:creationId xmlns:a16="http://schemas.microsoft.com/office/drawing/2014/main" id="{83024EE9-1E23-7FA6-DAB1-B90649DE2662}"/>
                </a:ext>
              </a:extLst>
            </p:cNvPr>
            <p:cNvSpPr/>
            <p:nvPr/>
          </p:nvSpPr>
          <p:spPr>
            <a:xfrm>
              <a:off x="3635139" y="2447809"/>
              <a:ext cx="188951" cy="136450"/>
            </a:xfrm>
            <a:custGeom>
              <a:avLst/>
              <a:gdLst/>
              <a:ahLst/>
              <a:cxnLst/>
              <a:rect l="l" t="t" r="r" b="b"/>
              <a:pathLst>
                <a:path w="2181" h="1575" extrusionOk="0">
                  <a:moveTo>
                    <a:pt x="1090" y="0"/>
                  </a:moveTo>
                  <a:cubicBezTo>
                    <a:pt x="707" y="0"/>
                    <a:pt x="150" y="24"/>
                    <a:pt x="55" y="311"/>
                  </a:cubicBezTo>
                  <a:cubicBezTo>
                    <a:pt x="0" y="478"/>
                    <a:pt x="86" y="653"/>
                    <a:pt x="166" y="772"/>
                  </a:cubicBezTo>
                  <a:cubicBezTo>
                    <a:pt x="373" y="1089"/>
                    <a:pt x="857" y="1575"/>
                    <a:pt x="1093" y="1575"/>
                  </a:cubicBezTo>
                  <a:cubicBezTo>
                    <a:pt x="1327" y="1575"/>
                    <a:pt x="1811" y="1089"/>
                    <a:pt x="2018" y="772"/>
                  </a:cubicBezTo>
                  <a:cubicBezTo>
                    <a:pt x="2095" y="653"/>
                    <a:pt x="2181" y="478"/>
                    <a:pt x="2125" y="311"/>
                  </a:cubicBezTo>
                  <a:cubicBezTo>
                    <a:pt x="2031" y="21"/>
                    <a:pt x="1474" y="0"/>
                    <a:pt x="109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4" name="Google Shape;2083;p32">
              <a:extLst>
                <a:ext uri="{FF2B5EF4-FFF2-40B4-BE49-F238E27FC236}">
                  <a16:creationId xmlns:a16="http://schemas.microsoft.com/office/drawing/2014/main" id="{304A5D3F-FA8D-E3B4-B032-CFDFA5EE61AF}"/>
                </a:ext>
              </a:extLst>
            </p:cNvPr>
            <p:cNvSpPr/>
            <p:nvPr/>
          </p:nvSpPr>
          <p:spPr>
            <a:xfrm>
              <a:off x="3581080" y="2593353"/>
              <a:ext cx="296985" cy="181674"/>
            </a:xfrm>
            <a:custGeom>
              <a:avLst/>
              <a:gdLst/>
              <a:ahLst/>
              <a:cxnLst/>
              <a:rect l="l" t="t" r="r" b="b"/>
              <a:pathLst>
                <a:path w="3428" h="2097" extrusionOk="0">
                  <a:moveTo>
                    <a:pt x="1714" y="1"/>
                  </a:moveTo>
                  <a:cubicBezTo>
                    <a:pt x="1604" y="640"/>
                    <a:pt x="1274" y="1129"/>
                    <a:pt x="663" y="1129"/>
                  </a:cubicBezTo>
                  <a:cubicBezTo>
                    <a:pt x="642" y="1130"/>
                    <a:pt x="621" y="1130"/>
                    <a:pt x="600" y="1130"/>
                  </a:cubicBezTo>
                  <a:cubicBezTo>
                    <a:pt x="406" y="1130"/>
                    <a:pt x="203" y="1089"/>
                    <a:pt x="0" y="1011"/>
                  </a:cubicBezTo>
                  <a:lnTo>
                    <a:pt x="0" y="1011"/>
                  </a:lnTo>
                  <a:cubicBezTo>
                    <a:pt x="317" y="1654"/>
                    <a:pt x="967" y="2097"/>
                    <a:pt x="1714" y="2097"/>
                  </a:cubicBezTo>
                  <a:cubicBezTo>
                    <a:pt x="2462" y="2097"/>
                    <a:pt x="3112" y="1657"/>
                    <a:pt x="3427" y="1011"/>
                  </a:cubicBezTo>
                  <a:lnTo>
                    <a:pt x="3427" y="1011"/>
                  </a:lnTo>
                  <a:cubicBezTo>
                    <a:pt x="3226" y="1089"/>
                    <a:pt x="3022" y="1130"/>
                    <a:pt x="2829" y="1130"/>
                  </a:cubicBezTo>
                  <a:cubicBezTo>
                    <a:pt x="2808" y="1130"/>
                    <a:pt x="2787" y="1130"/>
                    <a:pt x="2766" y="1129"/>
                  </a:cubicBezTo>
                  <a:cubicBezTo>
                    <a:pt x="2155" y="1129"/>
                    <a:pt x="1825" y="639"/>
                    <a:pt x="1714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5" name="Google Shape;2084;p32">
              <a:extLst>
                <a:ext uri="{FF2B5EF4-FFF2-40B4-BE49-F238E27FC236}">
                  <a16:creationId xmlns:a16="http://schemas.microsoft.com/office/drawing/2014/main" id="{DD291512-36B6-9EAF-6736-68E04DE85AEE}"/>
                </a:ext>
              </a:extLst>
            </p:cNvPr>
            <p:cNvSpPr/>
            <p:nvPr/>
          </p:nvSpPr>
          <p:spPr>
            <a:xfrm>
              <a:off x="3611835" y="2704764"/>
              <a:ext cx="235561" cy="213035"/>
            </a:xfrm>
            <a:custGeom>
              <a:avLst/>
              <a:gdLst/>
              <a:ahLst/>
              <a:cxnLst/>
              <a:rect l="l" t="t" r="r" b="b"/>
              <a:pathLst>
                <a:path w="2719" h="2459" extrusionOk="0">
                  <a:moveTo>
                    <a:pt x="322" y="1"/>
                  </a:moveTo>
                  <a:cubicBezTo>
                    <a:pt x="122" y="1"/>
                    <a:pt x="1" y="95"/>
                    <a:pt x="1" y="437"/>
                  </a:cubicBezTo>
                  <a:cubicBezTo>
                    <a:pt x="1" y="1620"/>
                    <a:pt x="278" y="2458"/>
                    <a:pt x="1359" y="2458"/>
                  </a:cubicBezTo>
                  <a:cubicBezTo>
                    <a:pt x="2440" y="2458"/>
                    <a:pt x="2718" y="1622"/>
                    <a:pt x="2718" y="437"/>
                  </a:cubicBezTo>
                  <a:cubicBezTo>
                    <a:pt x="2718" y="95"/>
                    <a:pt x="2597" y="1"/>
                    <a:pt x="2397" y="1"/>
                  </a:cubicBezTo>
                  <a:cubicBezTo>
                    <a:pt x="2148" y="1"/>
                    <a:pt x="1776" y="147"/>
                    <a:pt x="1359" y="147"/>
                  </a:cubicBezTo>
                  <a:cubicBezTo>
                    <a:pt x="943" y="147"/>
                    <a:pt x="571" y="1"/>
                    <a:pt x="322" y="1"/>
                  </a:cubicBezTo>
                  <a:close/>
                </a:path>
              </a:pathLst>
            </a:custGeom>
            <a:solidFill>
              <a:srgbClr val="A20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6" name="Google Shape;2085;p32">
              <a:extLst>
                <a:ext uri="{FF2B5EF4-FFF2-40B4-BE49-F238E27FC236}">
                  <a16:creationId xmlns:a16="http://schemas.microsoft.com/office/drawing/2014/main" id="{3DCF5A25-6DB6-BAA3-327D-11B85C97B2C2}"/>
                </a:ext>
              </a:extLst>
            </p:cNvPr>
            <p:cNvSpPr/>
            <p:nvPr/>
          </p:nvSpPr>
          <p:spPr>
            <a:xfrm>
              <a:off x="3723852" y="2732487"/>
              <a:ext cx="11696" cy="176649"/>
            </a:xfrm>
            <a:custGeom>
              <a:avLst/>
              <a:gdLst/>
              <a:ahLst/>
              <a:cxnLst/>
              <a:rect l="l" t="t" r="r" b="b"/>
              <a:pathLst>
                <a:path w="135" h="2039" extrusionOk="0">
                  <a:moveTo>
                    <a:pt x="66" y="1"/>
                  </a:moveTo>
                  <a:cubicBezTo>
                    <a:pt x="30" y="1"/>
                    <a:pt x="0" y="31"/>
                    <a:pt x="0" y="67"/>
                  </a:cubicBezTo>
                  <a:lnTo>
                    <a:pt x="0" y="1973"/>
                  </a:lnTo>
                  <a:cubicBezTo>
                    <a:pt x="0" y="2008"/>
                    <a:pt x="30" y="2038"/>
                    <a:pt x="66" y="2038"/>
                  </a:cubicBezTo>
                  <a:cubicBezTo>
                    <a:pt x="104" y="2038"/>
                    <a:pt x="134" y="2010"/>
                    <a:pt x="133" y="1973"/>
                  </a:cubicBezTo>
                  <a:lnTo>
                    <a:pt x="133" y="67"/>
                  </a:lnTo>
                  <a:cubicBezTo>
                    <a:pt x="133" y="31"/>
                    <a:pt x="101" y="1"/>
                    <a:pt x="66" y="1"/>
                  </a:cubicBezTo>
                  <a:close/>
                </a:path>
              </a:pathLst>
            </a:custGeom>
            <a:solidFill>
              <a:srgbClr val="FFFFFF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7" name="Google Shape;2086;p32">
              <a:extLst>
                <a:ext uri="{FF2B5EF4-FFF2-40B4-BE49-F238E27FC236}">
                  <a16:creationId xmlns:a16="http://schemas.microsoft.com/office/drawing/2014/main" id="{0F8AD4B0-4F5C-E780-05C4-6D5C042B34EB}"/>
                </a:ext>
              </a:extLst>
            </p:cNvPr>
            <p:cNvSpPr/>
            <p:nvPr/>
          </p:nvSpPr>
          <p:spPr>
            <a:xfrm>
              <a:off x="3408159" y="2201596"/>
              <a:ext cx="173010" cy="145633"/>
            </a:xfrm>
            <a:custGeom>
              <a:avLst/>
              <a:gdLst/>
              <a:ahLst/>
              <a:cxnLst/>
              <a:rect l="l" t="t" r="r" b="b"/>
              <a:pathLst>
                <a:path w="1997" h="1681" extrusionOk="0">
                  <a:moveTo>
                    <a:pt x="920" y="0"/>
                  </a:moveTo>
                  <a:cubicBezTo>
                    <a:pt x="413" y="0"/>
                    <a:pt x="11" y="329"/>
                    <a:pt x="7" y="765"/>
                  </a:cubicBezTo>
                  <a:cubicBezTo>
                    <a:pt x="0" y="1227"/>
                    <a:pt x="440" y="1635"/>
                    <a:pt x="988" y="1677"/>
                  </a:cubicBezTo>
                  <a:cubicBezTo>
                    <a:pt x="1019" y="1679"/>
                    <a:pt x="1048" y="1680"/>
                    <a:pt x="1078" y="1680"/>
                  </a:cubicBezTo>
                  <a:cubicBezTo>
                    <a:pt x="1585" y="1680"/>
                    <a:pt x="1987" y="1352"/>
                    <a:pt x="1992" y="914"/>
                  </a:cubicBezTo>
                  <a:cubicBezTo>
                    <a:pt x="1996" y="452"/>
                    <a:pt x="1557" y="43"/>
                    <a:pt x="1010" y="3"/>
                  </a:cubicBezTo>
                  <a:cubicBezTo>
                    <a:pt x="979" y="1"/>
                    <a:pt x="950" y="0"/>
                    <a:pt x="920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8" name="Google Shape;2087;p32">
              <a:extLst>
                <a:ext uri="{FF2B5EF4-FFF2-40B4-BE49-F238E27FC236}">
                  <a16:creationId xmlns:a16="http://schemas.microsoft.com/office/drawing/2014/main" id="{FE76BE14-9191-124B-2367-DC8771EA2FA8}"/>
                </a:ext>
              </a:extLst>
            </p:cNvPr>
            <p:cNvSpPr/>
            <p:nvPr/>
          </p:nvSpPr>
          <p:spPr>
            <a:xfrm>
              <a:off x="3481278" y="2225334"/>
              <a:ext cx="61164" cy="48689"/>
            </a:xfrm>
            <a:custGeom>
              <a:avLst/>
              <a:gdLst/>
              <a:ahLst/>
              <a:cxnLst/>
              <a:rect l="l" t="t" r="r" b="b"/>
              <a:pathLst>
                <a:path w="706" h="562" extrusionOk="0">
                  <a:moveTo>
                    <a:pt x="254" y="1"/>
                  </a:moveTo>
                  <a:cubicBezTo>
                    <a:pt x="186" y="1"/>
                    <a:pt x="126" y="23"/>
                    <a:pt x="87" y="68"/>
                  </a:cubicBezTo>
                  <a:cubicBezTo>
                    <a:pt x="0" y="168"/>
                    <a:pt x="49" y="345"/>
                    <a:pt x="194" y="462"/>
                  </a:cubicBezTo>
                  <a:cubicBezTo>
                    <a:pt x="275" y="527"/>
                    <a:pt x="369" y="561"/>
                    <a:pt x="452" y="561"/>
                  </a:cubicBezTo>
                  <a:cubicBezTo>
                    <a:pt x="518" y="561"/>
                    <a:pt x="578" y="539"/>
                    <a:pt x="617" y="493"/>
                  </a:cubicBezTo>
                  <a:cubicBezTo>
                    <a:pt x="705" y="392"/>
                    <a:pt x="657" y="216"/>
                    <a:pt x="510" y="98"/>
                  </a:cubicBezTo>
                  <a:cubicBezTo>
                    <a:pt x="430" y="34"/>
                    <a:pt x="336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9" name="Google Shape;2088;p32">
              <a:extLst>
                <a:ext uri="{FF2B5EF4-FFF2-40B4-BE49-F238E27FC236}">
                  <a16:creationId xmlns:a16="http://schemas.microsoft.com/office/drawing/2014/main" id="{7A0CC1F0-6F04-4361-D10F-24D516759BAC}"/>
                </a:ext>
              </a:extLst>
            </p:cNvPr>
            <p:cNvSpPr/>
            <p:nvPr/>
          </p:nvSpPr>
          <p:spPr>
            <a:xfrm>
              <a:off x="3877973" y="2201596"/>
              <a:ext cx="173097" cy="145633"/>
            </a:xfrm>
            <a:custGeom>
              <a:avLst/>
              <a:gdLst/>
              <a:ahLst/>
              <a:cxnLst/>
              <a:rect l="l" t="t" r="r" b="b"/>
              <a:pathLst>
                <a:path w="1998" h="1681" extrusionOk="0">
                  <a:moveTo>
                    <a:pt x="1078" y="0"/>
                  </a:moveTo>
                  <a:cubicBezTo>
                    <a:pt x="1048" y="0"/>
                    <a:pt x="1018" y="1"/>
                    <a:pt x="988" y="3"/>
                  </a:cubicBezTo>
                  <a:cubicBezTo>
                    <a:pt x="441" y="43"/>
                    <a:pt x="0" y="452"/>
                    <a:pt x="6" y="914"/>
                  </a:cubicBezTo>
                  <a:cubicBezTo>
                    <a:pt x="11" y="1352"/>
                    <a:pt x="413" y="1680"/>
                    <a:pt x="920" y="1680"/>
                  </a:cubicBezTo>
                  <a:cubicBezTo>
                    <a:pt x="949" y="1680"/>
                    <a:pt x="979" y="1679"/>
                    <a:pt x="1010" y="1677"/>
                  </a:cubicBezTo>
                  <a:cubicBezTo>
                    <a:pt x="1556" y="1635"/>
                    <a:pt x="1998" y="1227"/>
                    <a:pt x="1991" y="765"/>
                  </a:cubicBezTo>
                  <a:cubicBezTo>
                    <a:pt x="1985" y="329"/>
                    <a:pt x="1583" y="0"/>
                    <a:pt x="1078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0" name="Google Shape;2089;p32">
              <a:extLst>
                <a:ext uri="{FF2B5EF4-FFF2-40B4-BE49-F238E27FC236}">
                  <a16:creationId xmlns:a16="http://schemas.microsoft.com/office/drawing/2014/main" id="{0A012C5C-C309-FD6C-1293-F64134321C06}"/>
                </a:ext>
              </a:extLst>
            </p:cNvPr>
            <p:cNvSpPr/>
            <p:nvPr/>
          </p:nvSpPr>
          <p:spPr>
            <a:xfrm>
              <a:off x="3968245" y="2225334"/>
              <a:ext cx="61164" cy="48689"/>
            </a:xfrm>
            <a:custGeom>
              <a:avLst/>
              <a:gdLst/>
              <a:ahLst/>
              <a:cxnLst/>
              <a:rect l="l" t="t" r="r" b="b"/>
              <a:pathLst>
                <a:path w="706" h="562" extrusionOk="0">
                  <a:moveTo>
                    <a:pt x="256" y="1"/>
                  </a:moveTo>
                  <a:cubicBezTo>
                    <a:pt x="189" y="1"/>
                    <a:pt x="128" y="23"/>
                    <a:pt x="89" y="68"/>
                  </a:cubicBezTo>
                  <a:cubicBezTo>
                    <a:pt x="0" y="168"/>
                    <a:pt x="49" y="345"/>
                    <a:pt x="196" y="462"/>
                  </a:cubicBezTo>
                  <a:cubicBezTo>
                    <a:pt x="276" y="527"/>
                    <a:pt x="370" y="561"/>
                    <a:pt x="453" y="561"/>
                  </a:cubicBezTo>
                  <a:cubicBezTo>
                    <a:pt x="520" y="561"/>
                    <a:pt x="580" y="539"/>
                    <a:pt x="619" y="493"/>
                  </a:cubicBezTo>
                  <a:cubicBezTo>
                    <a:pt x="706" y="392"/>
                    <a:pt x="657" y="216"/>
                    <a:pt x="512" y="98"/>
                  </a:cubicBezTo>
                  <a:cubicBezTo>
                    <a:pt x="432" y="34"/>
                    <a:pt x="339" y="1"/>
                    <a:pt x="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51" name="Google Shape;2090;p32">
            <a:extLst>
              <a:ext uri="{FF2B5EF4-FFF2-40B4-BE49-F238E27FC236}">
                <a16:creationId xmlns:a16="http://schemas.microsoft.com/office/drawing/2014/main" id="{273CE544-81B6-90B3-2526-1DEFD0A1E0AF}"/>
              </a:ext>
            </a:extLst>
          </p:cNvPr>
          <p:cNvGrpSpPr/>
          <p:nvPr/>
        </p:nvGrpSpPr>
        <p:grpSpPr>
          <a:xfrm>
            <a:off x="5451434" y="3661648"/>
            <a:ext cx="2268844" cy="1506830"/>
            <a:chOff x="1349975" y="666050"/>
            <a:chExt cx="6264064" cy="4160215"/>
          </a:xfrm>
        </p:grpSpPr>
        <p:sp>
          <p:nvSpPr>
            <p:cNvPr id="1352" name="Google Shape;2091;p32">
              <a:extLst>
                <a:ext uri="{FF2B5EF4-FFF2-40B4-BE49-F238E27FC236}">
                  <a16:creationId xmlns:a16="http://schemas.microsoft.com/office/drawing/2014/main" id="{23C9A0E9-F0C3-707D-3BD6-EBF5B89CCD39}"/>
                </a:ext>
              </a:extLst>
            </p:cNvPr>
            <p:cNvSpPr/>
            <p:nvPr/>
          </p:nvSpPr>
          <p:spPr>
            <a:xfrm>
              <a:off x="6102837" y="2561860"/>
              <a:ext cx="1511202" cy="1369353"/>
            </a:xfrm>
            <a:custGeom>
              <a:avLst/>
              <a:gdLst/>
              <a:ahLst/>
              <a:cxnLst/>
              <a:rect l="l" t="t" r="r" b="b"/>
              <a:pathLst>
                <a:path w="11508" h="10428" extrusionOk="0">
                  <a:moveTo>
                    <a:pt x="2810" y="0"/>
                  </a:moveTo>
                  <a:cubicBezTo>
                    <a:pt x="2124" y="0"/>
                    <a:pt x="1291" y="346"/>
                    <a:pt x="790" y="1055"/>
                  </a:cubicBezTo>
                  <a:cubicBezTo>
                    <a:pt x="0" y="2172"/>
                    <a:pt x="240" y="2967"/>
                    <a:pt x="306" y="4003"/>
                  </a:cubicBezTo>
                  <a:cubicBezTo>
                    <a:pt x="383" y="5197"/>
                    <a:pt x="614" y="6405"/>
                    <a:pt x="1104" y="7493"/>
                  </a:cubicBezTo>
                  <a:cubicBezTo>
                    <a:pt x="1258" y="7837"/>
                    <a:pt x="1441" y="8168"/>
                    <a:pt x="1655" y="8478"/>
                  </a:cubicBezTo>
                  <a:cubicBezTo>
                    <a:pt x="2421" y="9580"/>
                    <a:pt x="3714" y="9713"/>
                    <a:pt x="5026" y="9713"/>
                  </a:cubicBezTo>
                  <a:cubicBezTo>
                    <a:pt x="5443" y="9713"/>
                    <a:pt x="5863" y="9699"/>
                    <a:pt x="6268" y="9699"/>
                  </a:cubicBezTo>
                  <a:cubicBezTo>
                    <a:pt x="6730" y="9699"/>
                    <a:pt x="7173" y="9717"/>
                    <a:pt x="7573" y="9792"/>
                  </a:cubicBezTo>
                  <a:cubicBezTo>
                    <a:pt x="8222" y="9913"/>
                    <a:pt x="9196" y="10427"/>
                    <a:pt x="9994" y="10427"/>
                  </a:cubicBezTo>
                  <a:cubicBezTo>
                    <a:pt x="10440" y="10427"/>
                    <a:pt x="10830" y="10267"/>
                    <a:pt x="11079" y="9789"/>
                  </a:cubicBezTo>
                  <a:cubicBezTo>
                    <a:pt x="11507" y="8967"/>
                    <a:pt x="10903" y="8157"/>
                    <a:pt x="10225" y="7761"/>
                  </a:cubicBezTo>
                  <a:cubicBezTo>
                    <a:pt x="9480" y="7327"/>
                    <a:pt x="8546" y="6953"/>
                    <a:pt x="7723" y="6776"/>
                  </a:cubicBezTo>
                  <a:cubicBezTo>
                    <a:pt x="6667" y="6551"/>
                    <a:pt x="5226" y="6608"/>
                    <a:pt x="4604" y="6274"/>
                  </a:cubicBezTo>
                  <a:cubicBezTo>
                    <a:pt x="4271" y="5268"/>
                    <a:pt x="4398" y="4125"/>
                    <a:pt x="4428" y="3078"/>
                  </a:cubicBezTo>
                  <a:cubicBezTo>
                    <a:pt x="4459" y="2034"/>
                    <a:pt x="4192" y="578"/>
                    <a:pt x="3571" y="190"/>
                  </a:cubicBezTo>
                  <a:cubicBezTo>
                    <a:pt x="3370" y="64"/>
                    <a:pt x="3103" y="0"/>
                    <a:pt x="2810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3" name="Google Shape;2092;p32">
              <a:extLst>
                <a:ext uri="{FF2B5EF4-FFF2-40B4-BE49-F238E27FC236}">
                  <a16:creationId xmlns:a16="http://schemas.microsoft.com/office/drawing/2014/main" id="{6A3A91B9-5F80-541F-04A0-D153F1A3B5AB}"/>
                </a:ext>
              </a:extLst>
            </p:cNvPr>
            <p:cNvSpPr/>
            <p:nvPr/>
          </p:nvSpPr>
          <p:spPr>
            <a:xfrm>
              <a:off x="7303593" y="3678966"/>
              <a:ext cx="140904" cy="259084"/>
            </a:xfrm>
            <a:custGeom>
              <a:avLst/>
              <a:gdLst/>
              <a:ahLst/>
              <a:cxnLst/>
              <a:rect l="l" t="t" r="r" b="b"/>
              <a:pathLst>
                <a:path w="1073" h="1973" extrusionOk="0">
                  <a:moveTo>
                    <a:pt x="62" y="1"/>
                  </a:moveTo>
                  <a:cubicBezTo>
                    <a:pt x="40" y="1"/>
                    <a:pt x="19" y="14"/>
                    <a:pt x="10" y="35"/>
                  </a:cubicBezTo>
                  <a:cubicBezTo>
                    <a:pt x="0" y="63"/>
                    <a:pt x="14" y="94"/>
                    <a:pt x="41" y="105"/>
                  </a:cubicBezTo>
                  <a:cubicBezTo>
                    <a:pt x="49" y="108"/>
                    <a:pt x="694" y="374"/>
                    <a:pt x="824" y="828"/>
                  </a:cubicBezTo>
                  <a:cubicBezTo>
                    <a:pt x="962" y="1300"/>
                    <a:pt x="778" y="1900"/>
                    <a:pt x="777" y="1906"/>
                  </a:cubicBezTo>
                  <a:cubicBezTo>
                    <a:pt x="770" y="1932"/>
                    <a:pt x="784" y="1963"/>
                    <a:pt x="812" y="1972"/>
                  </a:cubicBezTo>
                  <a:cubicBezTo>
                    <a:pt x="817" y="1973"/>
                    <a:pt x="822" y="1973"/>
                    <a:pt x="828" y="1973"/>
                  </a:cubicBezTo>
                  <a:cubicBezTo>
                    <a:pt x="851" y="1973"/>
                    <a:pt x="872" y="1959"/>
                    <a:pt x="877" y="1934"/>
                  </a:cubicBezTo>
                  <a:cubicBezTo>
                    <a:pt x="885" y="1909"/>
                    <a:pt x="1072" y="1300"/>
                    <a:pt x="927" y="795"/>
                  </a:cubicBezTo>
                  <a:cubicBezTo>
                    <a:pt x="780" y="292"/>
                    <a:pt x="109" y="15"/>
                    <a:pt x="80" y="4"/>
                  </a:cubicBezTo>
                  <a:cubicBezTo>
                    <a:pt x="74" y="2"/>
                    <a:pt x="68" y="1"/>
                    <a:pt x="62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4" name="Google Shape;2093;p32">
              <a:extLst>
                <a:ext uri="{FF2B5EF4-FFF2-40B4-BE49-F238E27FC236}">
                  <a16:creationId xmlns:a16="http://schemas.microsoft.com/office/drawing/2014/main" id="{F6515E3B-8DBB-2EB8-0CB9-9CD8482BB1C3}"/>
                </a:ext>
              </a:extLst>
            </p:cNvPr>
            <p:cNvSpPr/>
            <p:nvPr/>
          </p:nvSpPr>
          <p:spPr>
            <a:xfrm>
              <a:off x="7423485" y="3622369"/>
              <a:ext cx="136176" cy="255539"/>
            </a:xfrm>
            <a:custGeom>
              <a:avLst/>
              <a:gdLst/>
              <a:ahLst/>
              <a:cxnLst/>
              <a:rect l="l" t="t" r="r" b="b"/>
              <a:pathLst>
                <a:path w="1037" h="1946" extrusionOk="0">
                  <a:moveTo>
                    <a:pt x="61" y="0"/>
                  </a:moveTo>
                  <a:cubicBezTo>
                    <a:pt x="40" y="0"/>
                    <a:pt x="20" y="12"/>
                    <a:pt x="11" y="32"/>
                  </a:cubicBezTo>
                  <a:cubicBezTo>
                    <a:pt x="1" y="60"/>
                    <a:pt x="14" y="91"/>
                    <a:pt x="39" y="102"/>
                  </a:cubicBezTo>
                  <a:cubicBezTo>
                    <a:pt x="45" y="105"/>
                    <a:pt x="673" y="375"/>
                    <a:pt x="823" y="826"/>
                  </a:cubicBezTo>
                  <a:cubicBezTo>
                    <a:pt x="915" y="1098"/>
                    <a:pt x="928" y="1464"/>
                    <a:pt x="859" y="1886"/>
                  </a:cubicBezTo>
                  <a:cubicBezTo>
                    <a:pt x="856" y="1914"/>
                    <a:pt x="875" y="1940"/>
                    <a:pt x="903" y="1946"/>
                  </a:cubicBezTo>
                  <a:lnTo>
                    <a:pt x="913" y="1946"/>
                  </a:lnTo>
                  <a:cubicBezTo>
                    <a:pt x="939" y="1946"/>
                    <a:pt x="960" y="1926"/>
                    <a:pt x="965" y="1901"/>
                  </a:cubicBezTo>
                  <a:cubicBezTo>
                    <a:pt x="1036" y="1464"/>
                    <a:pt x="1022" y="1080"/>
                    <a:pt x="925" y="793"/>
                  </a:cubicBezTo>
                  <a:cubicBezTo>
                    <a:pt x="759" y="297"/>
                    <a:pt x="108" y="17"/>
                    <a:pt x="81" y="4"/>
                  </a:cubicBezTo>
                  <a:cubicBezTo>
                    <a:pt x="74" y="1"/>
                    <a:pt x="67" y="0"/>
                    <a:pt x="6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5" name="Google Shape;2094;p32">
              <a:extLst>
                <a:ext uri="{FF2B5EF4-FFF2-40B4-BE49-F238E27FC236}">
                  <a16:creationId xmlns:a16="http://schemas.microsoft.com/office/drawing/2014/main" id="{FFA4E3B7-CB49-9A61-5271-B023D576ADBE}"/>
                </a:ext>
              </a:extLst>
            </p:cNvPr>
            <p:cNvSpPr/>
            <p:nvPr/>
          </p:nvSpPr>
          <p:spPr>
            <a:xfrm>
              <a:off x="6143151" y="3027507"/>
              <a:ext cx="501502" cy="771607"/>
            </a:xfrm>
            <a:custGeom>
              <a:avLst/>
              <a:gdLst/>
              <a:ahLst/>
              <a:cxnLst/>
              <a:rect l="l" t="t" r="r" b="b"/>
              <a:pathLst>
                <a:path w="3819" h="5876" extrusionOk="0">
                  <a:moveTo>
                    <a:pt x="3081" y="1"/>
                  </a:moveTo>
                  <a:lnTo>
                    <a:pt x="0" y="457"/>
                  </a:lnTo>
                  <a:cubicBezTo>
                    <a:pt x="77" y="1651"/>
                    <a:pt x="309" y="2860"/>
                    <a:pt x="798" y="3947"/>
                  </a:cubicBezTo>
                  <a:cubicBezTo>
                    <a:pt x="955" y="4291"/>
                    <a:pt x="1137" y="4624"/>
                    <a:pt x="1351" y="4932"/>
                  </a:cubicBezTo>
                  <a:cubicBezTo>
                    <a:pt x="1677" y="5402"/>
                    <a:pt x="2098" y="5695"/>
                    <a:pt x="2575" y="5876"/>
                  </a:cubicBezTo>
                  <a:cubicBezTo>
                    <a:pt x="3818" y="3696"/>
                    <a:pt x="3243" y="1043"/>
                    <a:pt x="3081" y="1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6" name="Google Shape;2095;p32">
              <a:extLst>
                <a:ext uri="{FF2B5EF4-FFF2-40B4-BE49-F238E27FC236}">
                  <a16:creationId xmlns:a16="http://schemas.microsoft.com/office/drawing/2014/main" id="{FD80AB77-02A8-2C40-7D8A-9500725AB5DE}"/>
                </a:ext>
              </a:extLst>
            </p:cNvPr>
            <p:cNvSpPr/>
            <p:nvPr/>
          </p:nvSpPr>
          <p:spPr>
            <a:xfrm>
              <a:off x="1349975" y="1015876"/>
              <a:ext cx="1545082" cy="2497217"/>
            </a:xfrm>
            <a:custGeom>
              <a:avLst/>
              <a:gdLst/>
              <a:ahLst/>
              <a:cxnLst/>
              <a:rect l="l" t="t" r="r" b="b"/>
              <a:pathLst>
                <a:path w="11766" h="19017" extrusionOk="0">
                  <a:moveTo>
                    <a:pt x="8362" y="0"/>
                  </a:moveTo>
                  <a:cubicBezTo>
                    <a:pt x="8201" y="0"/>
                    <a:pt x="8038" y="39"/>
                    <a:pt x="7888" y="122"/>
                  </a:cubicBezTo>
                  <a:cubicBezTo>
                    <a:pt x="5912" y="1210"/>
                    <a:pt x="4197" y="2778"/>
                    <a:pt x="2937" y="4667"/>
                  </a:cubicBezTo>
                  <a:cubicBezTo>
                    <a:pt x="1034" y="7518"/>
                    <a:pt x="0" y="11364"/>
                    <a:pt x="1275" y="14677"/>
                  </a:cubicBezTo>
                  <a:cubicBezTo>
                    <a:pt x="2226" y="17160"/>
                    <a:pt x="4501" y="18682"/>
                    <a:pt x="7100" y="18973"/>
                  </a:cubicBezTo>
                  <a:cubicBezTo>
                    <a:pt x="7325" y="18998"/>
                    <a:pt x="7699" y="19016"/>
                    <a:pt x="8135" y="19016"/>
                  </a:cubicBezTo>
                  <a:cubicBezTo>
                    <a:pt x="9199" y="19016"/>
                    <a:pt x="10631" y="18909"/>
                    <a:pt x="11163" y="18538"/>
                  </a:cubicBezTo>
                  <a:cubicBezTo>
                    <a:pt x="11576" y="18248"/>
                    <a:pt x="11766" y="17718"/>
                    <a:pt x="11661" y="17221"/>
                  </a:cubicBezTo>
                  <a:cubicBezTo>
                    <a:pt x="11529" y="16605"/>
                    <a:pt x="10985" y="16181"/>
                    <a:pt x="10378" y="16181"/>
                  </a:cubicBezTo>
                  <a:cubicBezTo>
                    <a:pt x="10287" y="16181"/>
                    <a:pt x="10194" y="16190"/>
                    <a:pt x="10101" y="16210"/>
                  </a:cubicBezTo>
                  <a:lnTo>
                    <a:pt x="10087" y="16213"/>
                  </a:lnTo>
                  <a:cubicBezTo>
                    <a:pt x="9366" y="16366"/>
                    <a:pt x="8642" y="16464"/>
                    <a:pt x="7943" y="16464"/>
                  </a:cubicBezTo>
                  <a:cubicBezTo>
                    <a:pt x="7742" y="16464"/>
                    <a:pt x="7543" y="16456"/>
                    <a:pt x="7347" y="16439"/>
                  </a:cubicBezTo>
                  <a:cubicBezTo>
                    <a:pt x="5646" y="16298"/>
                    <a:pt x="4145" y="15377"/>
                    <a:pt x="3484" y="13790"/>
                  </a:cubicBezTo>
                  <a:cubicBezTo>
                    <a:pt x="2403" y="11199"/>
                    <a:pt x="3312" y="8075"/>
                    <a:pt x="4725" y="5830"/>
                  </a:cubicBezTo>
                  <a:cubicBezTo>
                    <a:pt x="5753" y="4198"/>
                    <a:pt x="7181" y="2818"/>
                    <a:pt x="8857" y="1838"/>
                  </a:cubicBezTo>
                  <a:lnTo>
                    <a:pt x="8863" y="1838"/>
                  </a:lnTo>
                  <a:cubicBezTo>
                    <a:pt x="9321" y="1568"/>
                    <a:pt x="9485" y="981"/>
                    <a:pt x="9227" y="512"/>
                  </a:cubicBezTo>
                  <a:cubicBezTo>
                    <a:pt x="9047" y="184"/>
                    <a:pt x="8710" y="0"/>
                    <a:pt x="8362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7" name="Google Shape;2096;p32">
              <a:extLst>
                <a:ext uri="{FF2B5EF4-FFF2-40B4-BE49-F238E27FC236}">
                  <a16:creationId xmlns:a16="http://schemas.microsoft.com/office/drawing/2014/main" id="{A9978F55-A296-D7E6-B3B3-A45E530ADCBB}"/>
                </a:ext>
              </a:extLst>
            </p:cNvPr>
            <p:cNvSpPr/>
            <p:nvPr/>
          </p:nvSpPr>
          <p:spPr>
            <a:xfrm>
              <a:off x="2380020" y="3140570"/>
              <a:ext cx="515027" cy="372541"/>
            </a:xfrm>
            <a:custGeom>
              <a:avLst/>
              <a:gdLst/>
              <a:ahLst/>
              <a:cxnLst/>
              <a:rect l="l" t="t" r="r" b="b"/>
              <a:pathLst>
                <a:path w="3922" h="2837" extrusionOk="0">
                  <a:moveTo>
                    <a:pt x="2531" y="0"/>
                  </a:moveTo>
                  <a:cubicBezTo>
                    <a:pt x="2441" y="0"/>
                    <a:pt x="2349" y="10"/>
                    <a:pt x="2257" y="29"/>
                  </a:cubicBezTo>
                  <a:lnTo>
                    <a:pt x="2243" y="32"/>
                  </a:lnTo>
                  <a:cubicBezTo>
                    <a:pt x="1739" y="139"/>
                    <a:pt x="1230" y="219"/>
                    <a:pt x="733" y="257"/>
                  </a:cubicBezTo>
                  <a:cubicBezTo>
                    <a:pt x="448" y="682"/>
                    <a:pt x="35" y="1511"/>
                    <a:pt x="1" y="2832"/>
                  </a:cubicBezTo>
                  <a:lnTo>
                    <a:pt x="1" y="2835"/>
                  </a:lnTo>
                  <a:cubicBezTo>
                    <a:pt x="87" y="2836"/>
                    <a:pt x="178" y="2837"/>
                    <a:pt x="271" y="2837"/>
                  </a:cubicBezTo>
                  <a:cubicBezTo>
                    <a:pt x="1337" y="2837"/>
                    <a:pt x="2782" y="2732"/>
                    <a:pt x="3318" y="2358"/>
                  </a:cubicBezTo>
                  <a:cubicBezTo>
                    <a:pt x="3732" y="2068"/>
                    <a:pt x="3922" y="1538"/>
                    <a:pt x="3817" y="1040"/>
                  </a:cubicBezTo>
                  <a:cubicBezTo>
                    <a:pt x="3684" y="422"/>
                    <a:pt x="3139" y="0"/>
                    <a:pt x="2531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8" name="Google Shape;2097;p32">
              <a:extLst>
                <a:ext uri="{FF2B5EF4-FFF2-40B4-BE49-F238E27FC236}">
                  <a16:creationId xmlns:a16="http://schemas.microsoft.com/office/drawing/2014/main" id="{CDD82D59-0EF6-E024-E743-0E028F1CAC19}"/>
                </a:ext>
              </a:extLst>
            </p:cNvPr>
            <p:cNvSpPr/>
            <p:nvPr/>
          </p:nvSpPr>
          <p:spPr>
            <a:xfrm>
              <a:off x="2408253" y="1944018"/>
              <a:ext cx="4284759" cy="2024877"/>
            </a:xfrm>
            <a:custGeom>
              <a:avLst/>
              <a:gdLst/>
              <a:ahLst/>
              <a:cxnLst/>
              <a:rect l="l" t="t" r="r" b="b"/>
              <a:pathLst>
                <a:path w="32629" h="15420" extrusionOk="0">
                  <a:moveTo>
                    <a:pt x="21379" y="0"/>
                  </a:moveTo>
                  <a:cubicBezTo>
                    <a:pt x="21130" y="753"/>
                    <a:pt x="21123" y="1945"/>
                    <a:pt x="20668" y="2349"/>
                  </a:cubicBezTo>
                  <a:cubicBezTo>
                    <a:pt x="20301" y="2677"/>
                    <a:pt x="19739" y="2747"/>
                    <a:pt x="19173" y="2747"/>
                  </a:cubicBezTo>
                  <a:cubicBezTo>
                    <a:pt x="18746" y="2747"/>
                    <a:pt x="18317" y="2708"/>
                    <a:pt x="17965" y="2708"/>
                  </a:cubicBezTo>
                  <a:cubicBezTo>
                    <a:pt x="17932" y="2708"/>
                    <a:pt x="17900" y="2708"/>
                    <a:pt x="17868" y="2709"/>
                  </a:cubicBezTo>
                  <a:cubicBezTo>
                    <a:pt x="15683" y="2762"/>
                    <a:pt x="13213" y="2899"/>
                    <a:pt x="11044" y="3176"/>
                  </a:cubicBezTo>
                  <a:cubicBezTo>
                    <a:pt x="9145" y="3418"/>
                    <a:pt x="7202" y="3772"/>
                    <a:pt x="5396" y="4454"/>
                  </a:cubicBezTo>
                  <a:cubicBezTo>
                    <a:pt x="4182" y="4912"/>
                    <a:pt x="2936" y="5546"/>
                    <a:pt x="2082" y="6564"/>
                  </a:cubicBezTo>
                  <a:cubicBezTo>
                    <a:pt x="0" y="9037"/>
                    <a:pt x="984" y="13172"/>
                    <a:pt x="4099" y="14228"/>
                  </a:cubicBezTo>
                  <a:lnTo>
                    <a:pt x="6401" y="14991"/>
                  </a:lnTo>
                  <a:cubicBezTo>
                    <a:pt x="7268" y="15277"/>
                    <a:pt x="8171" y="15420"/>
                    <a:pt x="9078" y="15420"/>
                  </a:cubicBezTo>
                  <a:cubicBezTo>
                    <a:pt x="9622" y="15420"/>
                    <a:pt x="10167" y="15369"/>
                    <a:pt x="10706" y="15266"/>
                  </a:cubicBezTo>
                  <a:cubicBezTo>
                    <a:pt x="13598" y="14717"/>
                    <a:pt x="16531" y="14334"/>
                    <a:pt x="19457" y="14334"/>
                  </a:cubicBezTo>
                  <a:cubicBezTo>
                    <a:pt x="20657" y="14334"/>
                    <a:pt x="21857" y="14399"/>
                    <a:pt x="23052" y="14542"/>
                  </a:cubicBezTo>
                  <a:cubicBezTo>
                    <a:pt x="23772" y="14629"/>
                    <a:pt x="24436" y="14670"/>
                    <a:pt x="25047" y="14670"/>
                  </a:cubicBezTo>
                  <a:cubicBezTo>
                    <a:pt x="32629" y="14670"/>
                    <a:pt x="32180" y="8440"/>
                    <a:pt x="32177" y="6699"/>
                  </a:cubicBezTo>
                  <a:cubicBezTo>
                    <a:pt x="32175" y="3917"/>
                    <a:pt x="30710" y="2275"/>
                    <a:pt x="30089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9" name="Google Shape;2098;p32">
              <a:extLst>
                <a:ext uri="{FF2B5EF4-FFF2-40B4-BE49-F238E27FC236}">
                  <a16:creationId xmlns:a16="http://schemas.microsoft.com/office/drawing/2014/main" id="{6FE2B370-7C9D-EE82-09A1-D0FAEE73D31D}"/>
                </a:ext>
              </a:extLst>
            </p:cNvPr>
            <p:cNvSpPr/>
            <p:nvPr/>
          </p:nvSpPr>
          <p:spPr>
            <a:xfrm>
              <a:off x="5115207" y="2097001"/>
              <a:ext cx="73669" cy="348510"/>
            </a:xfrm>
            <a:custGeom>
              <a:avLst/>
              <a:gdLst/>
              <a:ahLst/>
              <a:cxnLst/>
              <a:rect l="l" t="t" r="r" b="b"/>
              <a:pathLst>
                <a:path w="561" h="2654" extrusionOk="0">
                  <a:moveTo>
                    <a:pt x="499" y="0"/>
                  </a:moveTo>
                  <a:cubicBezTo>
                    <a:pt x="476" y="0"/>
                    <a:pt x="457" y="17"/>
                    <a:pt x="451" y="40"/>
                  </a:cubicBezTo>
                  <a:cubicBezTo>
                    <a:pt x="448" y="52"/>
                    <a:pt x="182" y="1093"/>
                    <a:pt x="4" y="2595"/>
                  </a:cubicBezTo>
                  <a:cubicBezTo>
                    <a:pt x="1" y="2623"/>
                    <a:pt x="22" y="2650"/>
                    <a:pt x="51" y="2653"/>
                  </a:cubicBezTo>
                  <a:lnTo>
                    <a:pt x="58" y="2653"/>
                  </a:lnTo>
                  <a:cubicBezTo>
                    <a:pt x="84" y="2653"/>
                    <a:pt x="108" y="2633"/>
                    <a:pt x="108" y="2607"/>
                  </a:cubicBezTo>
                  <a:cubicBezTo>
                    <a:pt x="284" y="1113"/>
                    <a:pt x="548" y="77"/>
                    <a:pt x="552" y="67"/>
                  </a:cubicBezTo>
                  <a:cubicBezTo>
                    <a:pt x="561" y="39"/>
                    <a:pt x="544" y="10"/>
                    <a:pt x="515" y="3"/>
                  </a:cubicBezTo>
                  <a:cubicBezTo>
                    <a:pt x="510" y="1"/>
                    <a:pt x="504" y="0"/>
                    <a:pt x="499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0" name="Google Shape;2099;p32">
              <a:extLst>
                <a:ext uri="{FF2B5EF4-FFF2-40B4-BE49-F238E27FC236}">
                  <a16:creationId xmlns:a16="http://schemas.microsoft.com/office/drawing/2014/main" id="{3864D509-0047-82A6-0B48-46D45BFFFCCC}"/>
                </a:ext>
              </a:extLst>
            </p:cNvPr>
            <p:cNvSpPr/>
            <p:nvPr/>
          </p:nvSpPr>
          <p:spPr>
            <a:xfrm>
              <a:off x="5221573" y="1944018"/>
              <a:ext cx="1242526" cy="481401"/>
            </a:xfrm>
            <a:custGeom>
              <a:avLst/>
              <a:gdLst/>
              <a:ahLst/>
              <a:cxnLst/>
              <a:rect l="l" t="t" r="r" b="b"/>
              <a:pathLst>
                <a:path w="9462" h="3666" extrusionOk="0">
                  <a:moveTo>
                    <a:pt x="1" y="0"/>
                  </a:moveTo>
                  <a:cubicBezTo>
                    <a:pt x="350" y="1730"/>
                    <a:pt x="2713" y="3665"/>
                    <a:pt x="5446" y="3665"/>
                  </a:cubicBezTo>
                  <a:cubicBezTo>
                    <a:pt x="6760" y="3665"/>
                    <a:pt x="8159" y="3218"/>
                    <a:pt x="9461" y="2085"/>
                  </a:cubicBezTo>
                  <a:cubicBezTo>
                    <a:pt x="9159" y="1418"/>
                    <a:pt x="8866" y="743"/>
                    <a:pt x="8663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1" name="Google Shape;2100;p32">
              <a:extLst>
                <a:ext uri="{FF2B5EF4-FFF2-40B4-BE49-F238E27FC236}">
                  <a16:creationId xmlns:a16="http://schemas.microsoft.com/office/drawing/2014/main" id="{78FA023C-1796-D7F9-A13B-319FC77C5600}"/>
                </a:ext>
              </a:extLst>
            </p:cNvPr>
            <p:cNvSpPr/>
            <p:nvPr/>
          </p:nvSpPr>
          <p:spPr>
            <a:xfrm>
              <a:off x="6103756" y="2816614"/>
              <a:ext cx="546543" cy="999307"/>
            </a:xfrm>
            <a:custGeom>
              <a:avLst/>
              <a:gdLst/>
              <a:ahLst/>
              <a:cxnLst/>
              <a:rect l="l" t="t" r="r" b="b"/>
              <a:pathLst>
                <a:path w="4162" h="7610" extrusionOk="0">
                  <a:moveTo>
                    <a:pt x="4035" y="0"/>
                  </a:moveTo>
                  <a:cubicBezTo>
                    <a:pt x="4005" y="0"/>
                    <a:pt x="3983" y="26"/>
                    <a:pt x="3983" y="54"/>
                  </a:cubicBezTo>
                  <a:cubicBezTo>
                    <a:pt x="3983" y="136"/>
                    <a:pt x="3983" y="227"/>
                    <a:pt x="3984" y="329"/>
                  </a:cubicBezTo>
                  <a:cubicBezTo>
                    <a:pt x="4005" y="2062"/>
                    <a:pt x="4054" y="6123"/>
                    <a:pt x="42" y="7505"/>
                  </a:cubicBezTo>
                  <a:cubicBezTo>
                    <a:pt x="15" y="7515"/>
                    <a:pt x="0" y="7545"/>
                    <a:pt x="9" y="7573"/>
                  </a:cubicBezTo>
                  <a:cubicBezTo>
                    <a:pt x="16" y="7595"/>
                    <a:pt x="38" y="7609"/>
                    <a:pt x="59" y="7609"/>
                  </a:cubicBezTo>
                  <a:cubicBezTo>
                    <a:pt x="65" y="7609"/>
                    <a:pt x="72" y="7609"/>
                    <a:pt x="78" y="7605"/>
                  </a:cubicBezTo>
                  <a:cubicBezTo>
                    <a:pt x="4161" y="6197"/>
                    <a:pt x="4113" y="2083"/>
                    <a:pt x="4091" y="327"/>
                  </a:cubicBezTo>
                  <a:cubicBezTo>
                    <a:pt x="4091" y="227"/>
                    <a:pt x="4090" y="136"/>
                    <a:pt x="4090" y="54"/>
                  </a:cubicBezTo>
                  <a:cubicBezTo>
                    <a:pt x="4090" y="23"/>
                    <a:pt x="4064" y="0"/>
                    <a:pt x="403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2" name="Google Shape;2101;p32">
              <a:extLst>
                <a:ext uri="{FF2B5EF4-FFF2-40B4-BE49-F238E27FC236}">
                  <a16:creationId xmlns:a16="http://schemas.microsoft.com/office/drawing/2014/main" id="{30B7C7BD-E779-8A28-EB41-D1F6559CA77A}"/>
                </a:ext>
              </a:extLst>
            </p:cNvPr>
            <p:cNvSpPr/>
            <p:nvPr/>
          </p:nvSpPr>
          <p:spPr>
            <a:xfrm>
              <a:off x="3797579" y="2938212"/>
              <a:ext cx="1194070" cy="737859"/>
            </a:xfrm>
            <a:custGeom>
              <a:avLst/>
              <a:gdLst/>
              <a:ahLst/>
              <a:cxnLst/>
              <a:rect l="l" t="t" r="r" b="b"/>
              <a:pathLst>
                <a:path w="9093" h="5619" extrusionOk="0">
                  <a:moveTo>
                    <a:pt x="6890" y="0"/>
                  </a:moveTo>
                  <a:cubicBezTo>
                    <a:pt x="6706" y="0"/>
                    <a:pt x="6543" y="15"/>
                    <a:pt x="6351" y="68"/>
                  </a:cubicBezTo>
                  <a:cubicBezTo>
                    <a:pt x="6137" y="129"/>
                    <a:pt x="5883" y="161"/>
                    <a:pt x="5662" y="178"/>
                  </a:cubicBezTo>
                  <a:cubicBezTo>
                    <a:pt x="5547" y="186"/>
                    <a:pt x="5418" y="197"/>
                    <a:pt x="5292" y="197"/>
                  </a:cubicBezTo>
                  <a:cubicBezTo>
                    <a:pt x="5187" y="197"/>
                    <a:pt x="5083" y="189"/>
                    <a:pt x="4990" y="166"/>
                  </a:cubicBezTo>
                  <a:cubicBezTo>
                    <a:pt x="4880" y="139"/>
                    <a:pt x="4781" y="95"/>
                    <a:pt x="4664" y="95"/>
                  </a:cubicBezTo>
                  <a:cubicBezTo>
                    <a:pt x="4661" y="95"/>
                    <a:pt x="4657" y="95"/>
                    <a:pt x="4653" y="95"/>
                  </a:cubicBezTo>
                  <a:cubicBezTo>
                    <a:pt x="4534" y="99"/>
                    <a:pt x="4412" y="131"/>
                    <a:pt x="4295" y="149"/>
                  </a:cubicBezTo>
                  <a:cubicBezTo>
                    <a:pt x="4084" y="181"/>
                    <a:pt x="3942" y="275"/>
                    <a:pt x="3745" y="336"/>
                  </a:cubicBezTo>
                  <a:cubicBezTo>
                    <a:pt x="3704" y="349"/>
                    <a:pt x="3665" y="354"/>
                    <a:pt x="3626" y="354"/>
                  </a:cubicBezTo>
                  <a:cubicBezTo>
                    <a:pt x="3481" y="354"/>
                    <a:pt x="3348" y="284"/>
                    <a:pt x="3201" y="284"/>
                  </a:cubicBezTo>
                  <a:cubicBezTo>
                    <a:pt x="3183" y="284"/>
                    <a:pt x="3164" y="285"/>
                    <a:pt x="3146" y="288"/>
                  </a:cubicBezTo>
                  <a:cubicBezTo>
                    <a:pt x="2940" y="315"/>
                    <a:pt x="2722" y="438"/>
                    <a:pt x="2519" y="493"/>
                  </a:cubicBezTo>
                  <a:cubicBezTo>
                    <a:pt x="2291" y="555"/>
                    <a:pt x="2118" y="597"/>
                    <a:pt x="1892" y="597"/>
                  </a:cubicBezTo>
                  <a:cubicBezTo>
                    <a:pt x="1877" y="597"/>
                    <a:pt x="1863" y="597"/>
                    <a:pt x="1848" y="596"/>
                  </a:cubicBezTo>
                  <a:cubicBezTo>
                    <a:pt x="1842" y="596"/>
                    <a:pt x="1837" y="596"/>
                    <a:pt x="1832" y="596"/>
                  </a:cubicBezTo>
                  <a:cubicBezTo>
                    <a:pt x="1604" y="596"/>
                    <a:pt x="1380" y="684"/>
                    <a:pt x="1164" y="752"/>
                  </a:cubicBezTo>
                  <a:cubicBezTo>
                    <a:pt x="965" y="816"/>
                    <a:pt x="811" y="950"/>
                    <a:pt x="628" y="1049"/>
                  </a:cubicBezTo>
                  <a:cubicBezTo>
                    <a:pt x="486" y="1125"/>
                    <a:pt x="313" y="1186"/>
                    <a:pt x="214" y="1323"/>
                  </a:cubicBezTo>
                  <a:cubicBezTo>
                    <a:pt x="94" y="1493"/>
                    <a:pt x="77" y="1788"/>
                    <a:pt x="69" y="1987"/>
                  </a:cubicBezTo>
                  <a:cubicBezTo>
                    <a:pt x="59" y="2207"/>
                    <a:pt x="97" y="2407"/>
                    <a:pt x="49" y="2627"/>
                  </a:cubicBezTo>
                  <a:cubicBezTo>
                    <a:pt x="0" y="2849"/>
                    <a:pt x="6" y="2986"/>
                    <a:pt x="100" y="3188"/>
                  </a:cubicBezTo>
                  <a:cubicBezTo>
                    <a:pt x="190" y="3381"/>
                    <a:pt x="212" y="3576"/>
                    <a:pt x="240" y="3787"/>
                  </a:cubicBezTo>
                  <a:cubicBezTo>
                    <a:pt x="297" y="4204"/>
                    <a:pt x="244" y="4704"/>
                    <a:pt x="493" y="5058"/>
                  </a:cubicBezTo>
                  <a:cubicBezTo>
                    <a:pt x="717" y="5380"/>
                    <a:pt x="1026" y="5618"/>
                    <a:pt x="1439" y="5618"/>
                  </a:cubicBezTo>
                  <a:cubicBezTo>
                    <a:pt x="1446" y="5618"/>
                    <a:pt x="1454" y="5618"/>
                    <a:pt x="1461" y="5618"/>
                  </a:cubicBezTo>
                  <a:cubicBezTo>
                    <a:pt x="1905" y="5609"/>
                    <a:pt x="2315" y="5522"/>
                    <a:pt x="2743" y="5377"/>
                  </a:cubicBezTo>
                  <a:cubicBezTo>
                    <a:pt x="2811" y="5353"/>
                    <a:pt x="2873" y="5345"/>
                    <a:pt x="2931" y="5345"/>
                  </a:cubicBezTo>
                  <a:cubicBezTo>
                    <a:pt x="3091" y="5345"/>
                    <a:pt x="3225" y="5409"/>
                    <a:pt x="3401" y="5409"/>
                  </a:cubicBezTo>
                  <a:cubicBezTo>
                    <a:pt x="3414" y="5409"/>
                    <a:pt x="3427" y="5409"/>
                    <a:pt x="3440" y="5408"/>
                  </a:cubicBezTo>
                  <a:cubicBezTo>
                    <a:pt x="3691" y="5395"/>
                    <a:pt x="3962" y="5324"/>
                    <a:pt x="4209" y="5267"/>
                  </a:cubicBezTo>
                  <a:cubicBezTo>
                    <a:pt x="4755" y="5141"/>
                    <a:pt x="5283" y="5151"/>
                    <a:pt x="5834" y="5134"/>
                  </a:cubicBezTo>
                  <a:cubicBezTo>
                    <a:pt x="6076" y="5127"/>
                    <a:pt x="6348" y="5085"/>
                    <a:pt x="6584" y="5028"/>
                  </a:cubicBezTo>
                  <a:cubicBezTo>
                    <a:pt x="6696" y="5001"/>
                    <a:pt x="6803" y="4964"/>
                    <a:pt x="6915" y="4964"/>
                  </a:cubicBezTo>
                  <a:cubicBezTo>
                    <a:pt x="6928" y="4964"/>
                    <a:pt x="6941" y="4964"/>
                    <a:pt x="6954" y="4965"/>
                  </a:cubicBezTo>
                  <a:cubicBezTo>
                    <a:pt x="7069" y="4974"/>
                    <a:pt x="7179" y="5025"/>
                    <a:pt x="7294" y="5041"/>
                  </a:cubicBezTo>
                  <a:cubicBezTo>
                    <a:pt x="7322" y="5045"/>
                    <a:pt x="7350" y="5047"/>
                    <a:pt x="7379" y="5047"/>
                  </a:cubicBezTo>
                  <a:cubicBezTo>
                    <a:pt x="7545" y="5047"/>
                    <a:pt x="7710" y="4986"/>
                    <a:pt x="7876" y="4986"/>
                  </a:cubicBezTo>
                  <a:cubicBezTo>
                    <a:pt x="7897" y="4986"/>
                    <a:pt x="7919" y="4987"/>
                    <a:pt x="7940" y="4990"/>
                  </a:cubicBezTo>
                  <a:cubicBezTo>
                    <a:pt x="8073" y="5002"/>
                    <a:pt x="8190" y="5041"/>
                    <a:pt x="8313" y="5041"/>
                  </a:cubicBezTo>
                  <a:cubicBezTo>
                    <a:pt x="8371" y="5041"/>
                    <a:pt x="8431" y="5033"/>
                    <a:pt x="8494" y="5008"/>
                  </a:cubicBezTo>
                  <a:cubicBezTo>
                    <a:pt x="8897" y="4854"/>
                    <a:pt x="9093" y="4479"/>
                    <a:pt x="9085" y="4072"/>
                  </a:cubicBezTo>
                  <a:cubicBezTo>
                    <a:pt x="9075" y="3629"/>
                    <a:pt x="8828" y="3192"/>
                    <a:pt x="8897" y="2745"/>
                  </a:cubicBezTo>
                  <a:cubicBezTo>
                    <a:pt x="8931" y="2521"/>
                    <a:pt x="8968" y="2295"/>
                    <a:pt x="9004" y="2071"/>
                  </a:cubicBezTo>
                  <a:cubicBezTo>
                    <a:pt x="9038" y="1858"/>
                    <a:pt x="8954" y="1680"/>
                    <a:pt x="8958" y="1473"/>
                  </a:cubicBezTo>
                  <a:cubicBezTo>
                    <a:pt x="8961" y="1244"/>
                    <a:pt x="9054" y="1050"/>
                    <a:pt x="8974" y="825"/>
                  </a:cubicBezTo>
                  <a:cubicBezTo>
                    <a:pt x="8917" y="668"/>
                    <a:pt x="8837" y="499"/>
                    <a:pt x="8761" y="349"/>
                  </a:cubicBezTo>
                  <a:cubicBezTo>
                    <a:pt x="8653" y="131"/>
                    <a:pt x="8487" y="137"/>
                    <a:pt x="8266" y="128"/>
                  </a:cubicBezTo>
                  <a:cubicBezTo>
                    <a:pt x="8060" y="118"/>
                    <a:pt x="7846" y="128"/>
                    <a:pt x="7643" y="111"/>
                  </a:cubicBezTo>
                  <a:cubicBezTo>
                    <a:pt x="7533" y="102"/>
                    <a:pt x="7439" y="59"/>
                    <a:pt x="7336" y="31"/>
                  </a:cubicBezTo>
                  <a:cubicBezTo>
                    <a:pt x="7232" y="2"/>
                    <a:pt x="7132" y="4"/>
                    <a:pt x="7025" y="2"/>
                  </a:cubicBezTo>
                  <a:cubicBezTo>
                    <a:pt x="6978" y="1"/>
                    <a:pt x="6933" y="0"/>
                    <a:pt x="6890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3" name="Google Shape;2102;p32">
              <a:extLst>
                <a:ext uri="{FF2B5EF4-FFF2-40B4-BE49-F238E27FC236}">
                  <a16:creationId xmlns:a16="http://schemas.microsoft.com/office/drawing/2014/main" id="{7B57BA20-389E-41BE-2C4F-E82F531324F5}"/>
                </a:ext>
              </a:extLst>
            </p:cNvPr>
            <p:cNvSpPr/>
            <p:nvPr/>
          </p:nvSpPr>
          <p:spPr>
            <a:xfrm>
              <a:off x="3789832" y="2930859"/>
              <a:ext cx="1208384" cy="752304"/>
            </a:xfrm>
            <a:custGeom>
              <a:avLst/>
              <a:gdLst/>
              <a:ahLst/>
              <a:cxnLst/>
              <a:rect l="l" t="t" r="r" b="b"/>
              <a:pathLst>
                <a:path w="9202" h="5729" extrusionOk="0">
                  <a:moveTo>
                    <a:pt x="6955" y="1"/>
                  </a:moveTo>
                  <a:cubicBezTo>
                    <a:pt x="6756" y="1"/>
                    <a:pt x="6588" y="17"/>
                    <a:pt x="6396" y="71"/>
                  </a:cubicBezTo>
                  <a:cubicBezTo>
                    <a:pt x="6167" y="135"/>
                    <a:pt x="5900" y="164"/>
                    <a:pt x="5718" y="178"/>
                  </a:cubicBezTo>
                  <a:lnTo>
                    <a:pt x="5676" y="181"/>
                  </a:lnTo>
                  <a:cubicBezTo>
                    <a:pt x="5568" y="189"/>
                    <a:pt x="5453" y="197"/>
                    <a:pt x="5342" y="197"/>
                  </a:cubicBezTo>
                  <a:cubicBezTo>
                    <a:pt x="5243" y="197"/>
                    <a:pt x="5148" y="190"/>
                    <a:pt x="5062" y="170"/>
                  </a:cubicBezTo>
                  <a:cubicBezTo>
                    <a:pt x="5029" y="160"/>
                    <a:pt x="4999" y="151"/>
                    <a:pt x="4969" y="143"/>
                  </a:cubicBezTo>
                  <a:cubicBezTo>
                    <a:pt x="4893" y="121"/>
                    <a:pt x="4814" y="95"/>
                    <a:pt x="4722" y="95"/>
                  </a:cubicBezTo>
                  <a:cubicBezTo>
                    <a:pt x="4718" y="95"/>
                    <a:pt x="4713" y="95"/>
                    <a:pt x="4708" y="95"/>
                  </a:cubicBezTo>
                  <a:cubicBezTo>
                    <a:pt x="4623" y="100"/>
                    <a:pt x="4537" y="115"/>
                    <a:pt x="4454" y="131"/>
                  </a:cubicBezTo>
                  <a:cubicBezTo>
                    <a:pt x="4415" y="138"/>
                    <a:pt x="4378" y="145"/>
                    <a:pt x="4343" y="151"/>
                  </a:cubicBezTo>
                  <a:cubicBezTo>
                    <a:pt x="4208" y="173"/>
                    <a:pt x="4100" y="217"/>
                    <a:pt x="3994" y="262"/>
                  </a:cubicBezTo>
                  <a:cubicBezTo>
                    <a:pt x="3930" y="288"/>
                    <a:pt x="3863" y="317"/>
                    <a:pt x="3787" y="341"/>
                  </a:cubicBezTo>
                  <a:cubicBezTo>
                    <a:pt x="3753" y="352"/>
                    <a:pt x="3719" y="356"/>
                    <a:pt x="3686" y="356"/>
                  </a:cubicBezTo>
                  <a:cubicBezTo>
                    <a:pt x="3620" y="356"/>
                    <a:pt x="3555" y="339"/>
                    <a:pt x="3487" y="322"/>
                  </a:cubicBezTo>
                  <a:cubicBezTo>
                    <a:pt x="3416" y="305"/>
                    <a:pt x="3341" y="287"/>
                    <a:pt x="3262" y="287"/>
                  </a:cubicBezTo>
                  <a:cubicBezTo>
                    <a:pt x="3241" y="287"/>
                    <a:pt x="3219" y="288"/>
                    <a:pt x="3198" y="291"/>
                  </a:cubicBezTo>
                  <a:cubicBezTo>
                    <a:pt x="3069" y="308"/>
                    <a:pt x="2936" y="360"/>
                    <a:pt x="2808" y="410"/>
                  </a:cubicBezTo>
                  <a:cubicBezTo>
                    <a:pt x="2722" y="444"/>
                    <a:pt x="2642" y="477"/>
                    <a:pt x="2564" y="498"/>
                  </a:cubicBezTo>
                  <a:cubicBezTo>
                    <a:pt x="2342" y="558"/>
                    <a:pt x="2168" y="600"/>
                    <a:pt x="1930" y="600"/>
                  </a:cubicBezTo>
                  <a:cubicBezTo>
                    <a:pt x="1922" y="600"/>
                    <a:pt x="1915" y="600"/>
                    <a:pt x="1907" y="599"/>
                  </a:cubicBezTo>
                  <a:cubicBezTo>
                    <a:pt x="1900" y="599"/>
                    <a:pt x="1894" y="599"/>
                    <a:pt x="1887" y="599"/>
                  </a:cubicBezTo>
                  <a:cubicBezTo>
                    <a:pt x="1690" y="599"/>
                    <a:pt x="1495" y="661"/>
                    <a:pt x="1307" y="724"/>
                  </a:cubicBezTo>
                  <a:cubicBezTo>
                    <a:pt x="1273" y="735"/>
                    <a:pt x="1241" y="745"/>
                    <a:pt x="1207" y="756"/>
                  </a:cubicBezTo>
                  <a:cubicBezTo>
                    <a:pt x="1070" y="801"/>
                    <a:pt x="953" y="876"/>
                    <a:pt x="842" y="948"/>
                  </a:cubicBezTo>
                  <a:cubicBezTo>
                    <a:pt x="782" y="985"/>
                    <a:pt x="723" y="1022"/>
                    <a:pt x="660" y="1056"/>
                  </a:cubicBezTo>
                  <a:cubicBezTo>
                    <a:pt x="630" y="1072"/>
                    <a:pt x="599" y="1088"/>
                    <a:pt x="566" y="1105"/>
                  </a:cubicBezTo>
                  <a:cubicBezTo>
                    <a:pt x="442" y="1166"/>
                    <a:pt x="313" y="1229"/>
                    <a:pt x="228" y="1349"/>
                  </a:cubicBezTo>
                  <a:cubicBezTo>
                    <a:pt x="95" y="1536"/>
                    <a:pt x="79" y="1864"/>
                    <a:pt x="72" y="2042"/>
                  </a:cubicBezTo>
                  <a:cubicBezTo>
                    <a:pt x="68" y="2123"/>
                    <a:pt x="72" y="2201"/>
                    <a:pt x="73" y="2277"/>
                  </a:cubicBezTo>
                  <a:cubicBezTo>
                    <a:pt x="79" y="2411"/>
                    <a:pt x="82" y="2537"/>
                    <a:pt x="53" y="2671"/>
                  </a:cubicBezTo>
                  <a:cubicBezTo>
                    <a:pt x="1" y="2914"/>
                    <a:pt x="15" y="3064"/>
                    <a:pt x="109" y="3268"/>
                  </a:cubicBezTo>
                  <a:cubicBezTo>
                    <a:pt x="188" y="3439"/>
                    <a:pt x="213" y="3615"/>
                    <a:pt x="238" y="3803"/>
                  </a:cubicBezTo>
                  <a:lnTo>
                    <a:pt x="245" y="3852"/>
                  </a:lnTo>
                  <a:cubicBezTo>
                    <a:pt x="261" y="3962"/>
                    <a:pt x="268" y="4076"/>
                    <a:pt x="275" y="4198"/>
                  </a:cubicBezTo>
                  <a:cubicBezTo>
                    <a:pt x="295" y="4530"/>
                    <a:pt x="318" y="4876"/>
                    <a:pt x="508" y="5147"/>
                  </a:cubicBezTo>
                  <a:cubicBezTo>
                    <a:pt x="777" y="5533"/>
                    <a:pt x="1110" y="5728"/>
                    <a:pt x="1498" y="5728"/>
                  </a:cubicBezTo>
                  <a:cubicBezTo>
                    <a:pt x="1506" y="5728"/>
                    <a:pt x="1513" y="5728"/>
                    <a:pt x="1523" y="5724"/>
                  </a:cubicBezTo>
                  <a:cubicBezTo>
                    <a:pt x="1553" y="5724"/>
                    <a:pt x="1577" y="5698"/>
                    <a:pt x="1577" y="5668"/>
                  </a:cubicBezTo>
                  <a:cubicBezTo>
                    <a:pt x="1577" y="5638"/>
                    <a:pt x="1556" y="5614"/>
                    <a:pt x="1521" y="5614"/>
                  </a:cubicBezTo>
                  <a:lnTo>
                    <a:pt x="1501" y="5614"/>
                  </a:lnTo>
                  <a:cubicBezTo>
                    <a:pt x="1151" y="5614"/>
                    <a:pt x="849" y="5434"/>
                    <a:pt x="600" y="5079"/>
                  </a:cubicBezTo>
                  <a:cubicBezTo>
                    <a:pt x="428" y="4831"/>
                    <a:pt x="406" y="4503"/>
                    <a:pt x="386" y="4185"/>
                  </a:cubicBezTo>
                  <a:cubicBezTo>
                    <a:pt x="379" y="4068"/>
                    <a:pt x="372" y="3946"/>
                    <a:pt x="356" y="3832"/>
                  </a:cubicBezTo>
                  <a:lnTo>
                    <a:pt x="349" y="3782"/>
                  </a:lnTo>
                  <a:cubicBezTo>
                    <a:pt x="323" y="3586"/>
                    <a:pt x="299" y="3401"/>
                    <a:pt x="211" y="3215"/>
                  </a:cubicBezTo>
                  <a:cubicBezTo>
                    <a:pt x="125" y="3034"/>
                    <a:pt x="115" y="2911"/>
                    <a:pt x="163" y="2690"/>
                  </a:cubicBezTo>
                  <a:cubicBezTo>
                    <a:pt x="195" y="2543"/>
                    <a:pt x="192" y="2404"/>
                    <a:pt x="186" y="2269"/>
                  </a:cubicBezTo>
                  <a:cubicBezTo>
                    <a:pt x="182" y="2194"/>
                    <a:pt x="181" y="2119"/>
                    <a:pt x="185" y="2042"/>
                  </a:cubicBezTo>
                  <a:cubicBezTo>
                    <a:pt x="192" y="1877"/>
                    <a:pt x="206" y="1569"/>
                    <a:pt x="320" y="1408"/>
                  </a:cubicBezTo>
                  <a:cubicBezTo>
                    <a:pt x="389" y="1312"/>
                    <a:pt x="506" y="1255"/>
                    <a:pt x="617" y="1199"/>
                  </a:cubicBezTo>
                  <a:cubicBezTo>
                    <a:pt x="652" y="1183"/>
                    <a:pt x="685" y="1165"/>
                    <a:pt x="716" y="1149"/>
                  </a:cubicBezTo>
                  <a:cubicBezTo>
                    <a:pt x="782" y="1113"/>
                    <a:pt x="843" y="1073"/>
                    <a:pt x="903" y="1035"/>
                  </a:cubicBezTo>
                  <a:cubicBezTo>
                    <a:pt x="1014" y="964"/>
                    <a:pt x="1120" y="895"/>
                    <a:pt x="1243" y="856"/>
                  </a:cubicBezTo>
                  <a:cubicBezTo>
                    <a:pt x="1277" y="845"/>
                    <a:pt x="1310" y="834"/>
                    <a:pt x="1344" y="822"/>
                  </a:cubicBezTo>
                  <a:cubicBezTo>
                    <a:pt x="1526" y="764"/>
                    <a:pt x="1718" y="702"/>
                    <a:pt x="1896" y="702"/>
                  </a:cubicBezTo>
                  <a:cubicBezTo>
                    <a:pt x="1900" y="702"/>
                    <a:pt x="1904" y="702"/>
                    <a:pt x="1908" y="702"/>
                  </a:cubicBezTo>
                  <a:cubicBezTo>
                    <a:pt x="1920" y="702"/>
                    <a:pt x="1932" y="703"/>
                    <a:pt x="1943" y="703"/>
                  </a:cubicBezTo>
                  <a:cubicBezTo>
                    <a:pt x="2190" y="703"/>
                    <a:pt x="2370" y="659"/>
                    <a:pt x="2595" y="598"/>
                  </a:cubicBezTo>
                  <a:cubicBezTo>
                    <a:pt x="2679" y="574"/>
                    <a:pt x="2766" y="541"/>
                    <a:pt x="2851" y="507"/>
                  </a:cubicBezTo>
                  <a:cubicBezTo>
                    <a:pt x="2972" y="458"/>
                    <a:pt x="3099" y="408"/>
                    <a:pt x="3215" y="394"/>
                  </a:cubicBezTo>
                  <a:cubicBezTo>
                    <a:pt x="3231" y="392"/>
                    <a:pt x="3247" y="391"/>
                    <a:pt x="3263" y="391"/>
                  </a:cubicBezTo>
                  <a:cubicBezTo>
                    <a:pt x="3330" y="391"/>
                    <a:pt x="3395" y="406"/>
                    <a:pt x="3465" y="424"/>
                  </a:cubicBezTo>
                  <a:cubicBezTo>
                    <a:pt x="3538" y="441"/>
                    <a:pt x="3612" y="460"/>
                    <a:pt x="3691" y="460"/>
                  </a:cubicBezTo>
                  <a:cubicBezTo>
                    <a:pt x="3733" y="460"/>
                    <a:pt x="3777" y="455"/>
                    <a:pt x="3823" y="441"/>
                  </a:cubicBezTo>
                  <a:cubicBezTo>
                    <a:pt x="3901" y="417"/>
                    <a:pt x="3973" y="387"/>
                    <a:pt x="4041" y="358"/>
                  </a:cubicBezTo>
                  <a:cubicBezTo>
                    <a:pt x="4144" y="315"/>
                    <a:pt x="4243" y="274"/>
                    <a:pt x="4364" y="255"/>
                  </a:cubicBezTo>
                  <a:cubicBezTo>
                    <a:pt x="4401" y="250"/>
                    <a:pt x="4441" y="242"/>
                    <a:pt x="4478" y="235"/>
                  </a:cubicBezTo>
                  <a:cubicBezTo>
                    <a:pt x="4558" y="221"/>
                    <a:pt x="4641" y="205"/>
                    <a:pt x="4718" y="203"/>
                  </a:cubicBezTo>
                  <a:cubicBezTo>
                    <a:pt x="4721" y="202"/>
                    <a:pt x="4723" y="202"/>
                    <a:pt x="4726" y="202"/>
                  </a:cubicBezTo>
                  <a:cubicBezTo>
                    <a:pt x="4801" y="202"/>
                    <a:pt x="4870" y="223"/>
                    <a:pt x="4942" y="245"/>
                  </a:cubicBezTo>
                  <a:cubicBezTo>
                    <a:pt x="4975" y="257"/>
                    <a:pt x="5007" y="265"/>
                    <a:pt x="5041" y="274"/>
                  </a:cubicBezTo>
                  <a:cubicBezTo>
                    <a:pt x="5138" y="298"/>
                    <a:pt x="5245" y="306"/>
                    <a:pt x="5353" y="306"/>
                  </a:cubicBezTo>
                  <a:cubicBezTo>
                    <a:pt x="5466" y="306"/>
                    <a:pt x="5581" y="297"/>
                    <a:pt x="5689" y="288"/>
                  </a:cubicBezTo>
                  <a:lnTo>
                    <a:pt x="5729" y="285"/>
                  </a:lnTo>
                  <a:cubicBezTo>
                    <a:pt x="5919" y="271"/>
                    <a:pt x="6193" y="241"/>
                    <a:pt x="6429" y="174"/>
                  </a:cubicBezTo>
                  <a:cubicBezTo>
                    <a:pt x="6617" y="122"/>
                    <a:pt x="6778" y="109"/>
                    <a:pt x="6980" y="109"/>
                  </a:cubicBezTo>
                  <a:cubicBezTo>
                    <a:pt x="7015" y="109"/>
                    <a:pt x="7051" y="109"/>
                    <a:pt x="7088" y="110"/>
                  </a:cubicBezTo>
                  <a:lnTo>
                    <a:pt x="7127" y="110"/>
                  </a:lnTo>
                  <a:cubicBezTo>
                    <a:pt x="7217" y="113"/>
                    <a:pt x="7303" y="114"/>
                    <a:pt x="7385" y="137"/>
                  </a:cubicBezTo>
                  <a:cubicBezTo>
                    <a:pt x="7418" y="145"/>
                    <a:pt x="7448" y="155"/>
                    <a:pt x="7478" y="165"/>
                  </a:cubicBezTo>
                  <a:cubicBezTo>
                    <a:pt x="7548" y="188"/>
                    <a:pt x="7621" y="212"/>
                    <a:pt x="7704" y="220"/>
                  </a:cubicBezTo>
                  <a:cubicBezTo>
                    <a:pt x="7825" y="228"/>
                    <a:pt x="7952" y="230"/>
                    <a:pt x="8075" y="230"/>
                  </a:cubicBezTo>
                  <a:cubicBezTo>
                    <a:pt x="8161" y="231"/>
                    <a:pt x="8245" y="231"/>
                    <a:pt x="8328" y="235"/>
                  </a:cubicBezTo>
                  <a:lnTo>
                    <a:pt x="8362" y="237"/>
                  </a:lnTo>
                  <a:cubicBezTo>
                    <a:pt x="8566" y="244"/>
                    <a:pt x="8689" y="250"/>
                    <a:pt x="8777" y="427"/>
                  </a:cubicBezTo>
                  <a:cubicBezTo>
                    <a:pt x="8839" y="548"/>
                    <a:pt x="8926" y="728"/>
                    <a:pt x="8987" y="898"/>
                  </a:cubicBezTo>
                  <a:cubicBezTo>
                    <a:pt x="9033" y="1031"/>
                    <a:pt x="9013" y="1158"/>
                    <a:pt x="8992" y="1292"/>
                  </a:cubicBezTo>
                  <a:cubicBezTo>
                    <a:pt x="8980" y="1366"/>
                    <a:pt x="8967" y="1445"/>
                    <a:pt x="8966" y="1528"/>
                  </a:cubicBezTo>
                  <a:cubicBezTo>
                    <a:pt x="8963" y="1622"/>
                    <a:pt x="8980" y="1709"/>
                    <a:pt x="8995" y="1793"/>
                  </a:cubicBezTo>
                  <a:cubicBezTo>
                    <a:pt x="9012" y="1902"/>
                    <a:pt x="9030" y="2006"/>
                    <a:pt x="9012" y="2119"/>
                  </a:cubicBezTo>
                  <a:lnTo>
                    <a:pt x="8997" y="2206"/>
                  </a:lnTo>
                  <a:cubicBezTo>
                    <a:pt x="8967" y="2401"/>
                    <a:pt x="8935" y="2597"/>
                    <a:pt x="8905" y="2793"/>
                  </a:cubicBezTo>
                  <a:cubicBezTo>
                    <a:pt x="8863" y="3058"/>
                    <a:pt x="8930" y="3319"/>
                    <a:pt x="8995" y="3571"/>
                  </a:cubicBezTo>
                  <a:cubicBezTo>
                    <a:pt x="9040" y="3755"/>
                    <a:pt x="9089" y="3943"/>
                    <a:pt x="9092" y="4128"/>
                  </a:cubicBezTo>
                  <a:cubicBezTo>
                    <a:pt x="9092" y="4156"/>
                    <a:pt x="9116" y="4182"/>
                    <a:pt x="9143" y="4182"/>
                  </a:cubicBezTo>
                  <a:cubicBezTo>
                    <a:pt x="9145" y="4182"/>
                    <a:pt x="9146" y="4182"/>
                    <a:pt x="9147" y="4182"/>
                  </a:cubicBezTo>
                  <a:cubicBezTo>
                    <a:pt x="9177" y="4182"/>
                    <a:pt x="9202" y="4156"/>
                    <a:pt x="9202" y="4126"/>
                  </a:cubicBezTo>
                  <a:cubicBezTo>
                    <a:pt x="9197" y="3928"/>
                    <a:pt x="9147" y="3734"/>
                    <a:pt x="9099" y="3544"/>
                  </a:cubicBezTo>
                  <a:cubicBezTo>
                    <a:pt x="9034" y="3291"/>
                    <a:pt x="8975" y="3054"/>
                    <a:pt x="9012" y="2808"/>
                  </a:cubicBezTo>
                  <a:cubicBezTo>
                    <a:pt x="9042" y="2613"/>
                    <a:pt x="9073" y="2418"/>
                    <a:pt x="9104" y="2221"/>
                  </a:cubicBezTo>
                  <a:lnTo>
                    <a:pt x="9119" y="2134"/>
                  </a:lnTo>
                  <a:cubicBezTo>
                    <a:pt x="9139" y="2004"/>
                    <a:pt x="9119" y="1886"/>
                    <a:pt x="9099" y="1773"/>
                  </a:cubicBezTo>
                  <a:cubicBezTo>
                    <a:pt x="9084" y="1692"/>
                    <a:pt x="9070" y="1613"/>
                    <a:pt x="9073" y="1529"/>
                  </a:cubicBezTo>
                  <a:cubicBezTo>
                    <a:pt x="9074" y="1455"/>
                    <a:pt x="9087" y="1380"/>
                    <a:pt x="9097" y="1309"/>
                  </a:cubicBezTo>
                  <a:cubicBezTo>
                    <a:pt x="9120" y="1169"/>
                    <a:pt x="9144" y="1022"/>
                    <a:pt x="9087" y="862"/>
                  </a:cubicBezTo>
                  <a:cubicBezTo>
                    <a:pt x="9024" y="687"/>
                    <a:pt x="8935" y="502"/>
                    <a:pt x="8873" y="380"/>
                  </a:cubicBezTo>
                  <a:cubicBezTo>
                    <a:pt x="8755" y="144"/>
                    <a:pt x="8573" y="138"/>
                    <a:pt x="8363" y="130"/>
                  </a:cubicBezTo>
                  <a:lnTo>
                    <a:pt x="8331" y="128"/>
                  </a:lnTo>
                  <a:cubicBezTo>
                    <a:pt x="8246" y="124"/>
                    <a:pt x="8159" y="123"/>
                    <a:pt x="8074" y="123"/>
                  </a:cubicBezTo>
                  <a:cubicBezTo>
                    <a:pt x="7952" y="123"/>
                    <a:pt x="7827" y="121"/>
                    <a:pt x="7709" y="113"/>
                  </a:cubicBezTo>
                  <a:cubicBezTo>
                    <a:pt x="7641" y="107"/>
                    <a:pt x="7577" y="85"/>
                    <a:pt x="7510" y="64"/>
                  </a:cubicBezTo>
                  <a:cubicBezTo>
                    <a:pt x="7477" y="53"/>
                    <a:pt x="7445" y="43"/>
                    <a:pt x="7411" y="34"/>
                  </a:cubicBezTo>
                  <a:cubicBezTo>
                    <a:pt x="7313" y="7"/>
                    <a:pt x="7221" y="5"/>
                    <a:pt x="7125" y="3"/>
                  </a:cubicBezTo>
                  <a:lnTo>
                    <a:pt x="7086" y="3"/>
                  </a:lnTo>
                  <a:cubicBezTo>
                    <a:pt x="7040" y="1"/>
                    <a:pt x="6997" y="1"/>
                    <a:pt x="6955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64" name="Google Shape;2103;p32">
              <a:extLst>
                <a:ext uri="{FF2B5EF4-FFF2-40B4-BE49-F238E27FC236}">
                  <a16:creationId xmlns:a16="http://schemas.microsoft.com/office/drawing/2014/main" id="{BE32525F-C119-4739-23BA-34FC01C0875F}"/>
                </a:ext>
              </a:extLst>
            </p:cNvPr>
            <p:cNvGrpSpPr/>
            <p:nvPr/>
          </p:nvGrpSpPr>
          <p:grpSpPr>
            <a:xfrm>
              <a:off x="3926138" y="3092509"/>
              <a:ext cx="931041" cy="457502"/>
              <a:chOff x="3926138" y="3092509"/>
              <a:chExt cx="931041" cy="457502"/>
            </a:xfrm>
          </p:grpSpPr>
          <p:sp>
            <p:nvSpPr>
              <p:cNvPr id="1414" name="Google Shape;2104;p32">
                <a:extLst>
                  <a:ext uri="{FF2B5EF4-FFF2-40B4-BE49-F238E27FC236}">
                    <a16:creationId xmlns:a16="http://schemas.microsoft.com/office/drawing/2014/main" id="{8D17AC68-A2D9-7DA4-1571-7272EB5AC6A7}"/>
                  </a:ext>
                </a:extLst>
              </p:cNvPr>
              <p:cNvSpPr/>
              <p:nvPr/>
            </p:nvSpPr>
            <p:spPr>
              <a:xfrm>
                <a:off x="3926138" y="3255997"/>
                <a:ext cx="931041" cy="152194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1159" extrusionOk="0">
                    <a:moveTo>
                      <a:pt x="6840" y="1"/>
                    </a:moveTo>
                    <a:cubicBezTo>
                      <a:pt x="3757" y="1"/>
                      <a:pt x="177" y="846"/>
                      <a:pt x="141" y="853"/>
                    </a:cubicBezTo>
                    <a:cubicBezTo>
                      <a:pt x="65" y="871"/>
                      <a:pt x="15" y="906"/>
                      <a:pt x="11" y="982"/>
                    </a:cubicBezTo>
                    <a:cubicBezTo>
                      <a:pt x="0" y="1112"/>
                      <a:pt x="81" y="1159"/>
                      <a:pt x="157" y="1159"/>
                    </a:cubicBezTo>
                    <a:cubicBezTo>
                      <a:pt x="173" y="1159"/>
                      <a:pt x="189" y="1157"/>
                      <a:pt x="203" y="1153"/>
                    </a:cubicBezTo>
                    <a:cubicBezTo>
                      <a:pt x="239" y="1143"/>
                      <a:pt x="3785" y="266"/>
                      <a:pt x="6837" y="266"/>
                    </a:cubicBezTo>
                    <a:cubicBezTo>
                      <a:pt x="6873" y="266"/>
                      <a:pt x="6909" y="266"/>
                      <a:pt x="6946" y="267"/>
                    </a:cubicBezTo>
                    <a:cubicBezTo>
                      <a:pt x="7023" y="267"/>
                      <a:pt x="7090" y="225"/>
                      <a:pt x="7090" y="150"/>
                    </a:cubicBezTo>
                    <a:cubicBezTo>
                      <a:pt x="7090" y="72"/>
                      <a:pt x="7024" y="1"/>
                      <a:pt x="6947" y="1"/>
                    </a:cubicBezTo>
                    <a:cubicBezTo>
                      <a:pt x="6912" y="1"/>
                      <a:pt x="6876" y="1"/>
                      <a:pt x="6840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Google Shape;2105;p32">
                <a:extLst>
                  <a:ext uri="{FF2B5EF4-FFF2-40B4-BE49-F238E27FC236}">
                    <a16:creationId xmlns:a16="http://schemas.microsoft.com/office/drawing/2014/main" id="{F09BE9C2-DC7B-BD7C-E045-496326B5F0DE}"/>
                  </a:ext>
                </a:extLst>
              </p:cNvPr>
              <p:cNvSpPr/>
              <p:nvPr/>
            </p:nvSpPr>
            <p:spPr>
              <a:xfrm>
                <a:off x="4351340" y="3104065"/>
                <a:ext cx="78134" cy="402612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066" extrusionOk="0">
                    <a:moveTo>
                      <a:pt x="150" y="1"/>
                    </a:moveTo>
                    <a:cubicBezTo>
                      <a:pt x="143" y="1"/>
                      <a:pt x="135" y="1"/>
                      <a:pt x="128" y="3"/>
                    </a:cubicBezTo>
                    <a:cubicBezTo>
                      <a:pt x="52" y="19"/>
                      <a:pt x="1" y="121"/>
                      <a:pt x="17" y="196"/>
                    </a:cubicBezTo>
                    <a:cubicBezTo>
                      <a:pt x="21" y="210"/>
                      <a:pt x="347" y="1686"/>
                      <a:pt x="339" y="2930"/>
                    </a:cubicBezTo>
                    <a:cubicBezTo>
                      <a:pt x="338" y="3004"/>
                      <a:pt x="394" y="3061"/>
                      <a:pt x="471" y="3061"/>
                    </a:cubicBezTo>
                    <a:lnTo>
                      <a:pt x="471" y="3066"/>
                    </a:lnTo>
                    <a:cubicBezTo>
                      <a:pt x="545" y="3066"/>
                      <a:pt x="585" y="3007"/>
                      <a:pt x="586" y="2931"/>
                    </a:cubicBezTo>
                    <a:cubicBezTo>
                      <a:pt x="595" y="1658"/>
                      <a:pt x="331" y="191"/>
                      <a:pt x="318" y="131"/>
                    </a:cubicBezTo>
                    <a:cubicBezTo>
                      <a:pt x="304" y="64"/>
                      <a:pt x="221" y="1"/>
                      <a:pt x="150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Google Shape;2106;p32">
                <a:extLst>
                  <a:ext uri="{FF2B5EF4-FFF2-40B4-BE49-F238E27FC236}">
                    <a16:creationId xmlns:a16="http://schemas.microsoft.com/office/drawing/2014/main" id="{B740E482-1FEC-4C37-FD9A-3CCFEFB3B55A}"/>
                  </a:ext>
                </a:extLst>
              </p:cNvPr>
              <p:cNvSpPr/>
              <p:nvPr/>
            </p:nvSpPr>
            <p:spPr>
              <a:xfrm>
                <a:off x="4623690" y="3092509"/>
                <a:ext cx="60406" cy="399198"/>
              </a:xfrm>
              <a:custGeom>
                <a:avLst/>
                <a:gdLst/>
                <a:ahLst/>
                <a:cxnLst/>
                <a:rect l="l" t="t" r="r" b="b"/>
                <a:pathLst>
                  <a:path w="460" h="3040" extrusionOk="0">
                    <a:moveTo>
                      <a:pt x="169" y="1"/>
                    </a:moveTo>
                    <a:cubicBezTo>
                      <a:pt x="162" y="1"/>
                      <a:pt x="154" y="1"/>
                      <a:pt x="147" y="2"/>
                    </a:cubicBezTo>
                    <a:cubicBezTo>
                      <a:pt x="70" y="11"/>
                      <a:pt x="0" y="74"/>
                      <a:pt x="10" y="148"/>
                    </a:cubicBezTo>
                    <a:cubicBezTo>
                      <a:pt x="12" y="162"/>
                      <a:pt x="186" y="1659"/>
                      <a:pt x="72" y="2897"/>
                    </a:cubicBezTo>
                    <a:cubicBezTo>
                      <a:pt x="64" y="2974"/>
                      <a:pt x="146" y="3032"/>
                      <a:pt x="221" y="3039"/>
                    </a:cubicBezTo>
                    <a:lnTo>
                      <a:pt x="234" y="3039"/>
                    </a:lnTo>
                    <a:cubicBezTo>
                      <a:pt x="306" y="3039"/>
                      <a:pt x="336" y="2994"/>
                      <a:pt x="341" y="2922"/>
                    </a:cubicBezTo>
                    <a:cubicBezTo>
                      <a:pt x="460" y="1653"/>
                      <a:pt x="320" y="174"/>
                      <a:pt x="313" y="111"/>
                    </a:cubicBezTo>
                    <a:cubicBezTo>
                      <a:pt x="305" y="43"/>
                      <a:pt x="237" y="1"/>
                      <a:pt x="169" y="1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Google Shape;2107;p32">
                <a:extLst>
                  <a:ext uri="{FF2B5EF4-FFF2-40B4-BE49-F238E27FC236}">
                    <a16:creationId xmlns:a16="http://schemas.microsoft.com/office/drawing/2014/main" id="{4279F6CD-3EA6-5BAB-4CB8-74DF5CA30800}"/>
                  </a:ext>
                </a:extLst>
              </p:cNvPr>
              <p:cNvSpPr/>
              <p:nvPr/>
            </p:nvSpPr>
            <p:spPr>
              <a:xfrm>
                <a:off x="4103284" y="3153571"/>
                <a:ext cx="100064" cy="39644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3019" extrusionOk="0">
                    <a:moveTo>
                      <a:pt x="117" y="0"/>
                    </a:moveTo>
                    <a:cubicBezTo>
                      <a:pt x="109" y="0"/>
                      <a:pt x="100" y="2"/>
                      <a:pt x="91" y="4"/>
                    </a:cubicBezTo>
                    <a:cubicBezTo>
                      <a:pt x="18" y="26"/>
                      <a:pt x="1" y="120"/>
                      <a:pt x="22" y="194"/>
                    </a:cubicBezTo>
                    <a:cubicBezTo>
                      <a:pt x="28" y="208"/>
                      <a:pt x="385" y="1669"/>
                      <a:pt x="458" y="2911"/>
                    </a:cubicBezTo>
                    <a:cubicBezTo>
                      <a:pt x="462" y="2986"/>
                      <a:pt x="549" y="3018"/>
                      <a:pt x="622" y="3018"/>
                    </a:cubicBezTo>
                    <a:cubicBezTo>
                      <a:pt x="625" y="3018"/>
                      <a:pt x="626" y="3014"/>
                      <a:pt x="629" y="3011"/>
                    </a:cubicBezTo>
                    <a:cubicBezTo>
                      <a:pt x="706" y="3008"/>
                      <a:pt x="762" y="2970"/>
                      <a:pt x="756" y="2894"/>
                    </a:cubicBezTo>
                    <a:cubicBezTo>
                      <a:pt x="682" y="1623"/>
                      <a:pt x="271" y="190"/>
                      <a:pt x="254" y="130"/>
                    </a:cubicBezTo>
                    <a:cubicBezTo>
                      <a:pt x="235" y="64"/>
                      <a:pt x="180" y="0"/>
                      <a:pt x="117" y="0"/>
                    </a:cubicBezTo>
                    <a:close/>
                  </a:path>
                </a:pathLst>
              </a:custGeom>
              <a:solidFill>
                <a:srgbClr val="E05C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65" name="Google Shape;2108;p32">
              <a:extLst>
                <a:ext uri="{FF2B5EF4-FFF2-40B4-BE49-F238E27FC236}">
                  <a16:creationId xmlns:a16="http://schemas.microsoft.com/office/drawing/2014/main" id="{6A7D7E86-27FF-1796-E495-AFD0DA56306E}"/>
                </a:ext>
              </a:extLst>
            </p:cNvPr>
            <p:cNvSpPr/>
            <p:nvPr/>
          </p:nvSpPr>
          <p:spPr>
            <a:xfrm>
              <a:off x="2813364" y="3265846"/>
              <a:ext cx="896767" cy="649221"/>
            </a:xfrm>
            <a:custGeom>
              <a:avLst/>
              <a:gdLst/>
              <a:ahLst/>
              <a:cxnLst/>
              <a:rect l="l" t="t" r="r" b="b"/>
              <a:pathLst>
                <a:path w="6829" h="4944" extrusionOk="0">
                  <a:moveTo>
                    <a:pt x="6828" y="0"/>
                  </a:moveTo>
                  <a:lnTo>
                    <a:pt x="1" y="3667"/>
                  </a:lnTo>
                  <a:cubicBezTo>
                    <a:pt x="308" y="3870"/>
                    <a:pt x="646" y="4038"/>
                    <a:pt x="1013" y="4162"/>
                  </a:cubicBezTo>
                  <a:lnTo>
                    <a:pt x="3316" y="4925"/>
                  </a:lnTo>
                  <a:cubicBezTo>
                    <a:pt x="3335" y="4931"/>
                    <a:pt x="3353" y="4938"/>
                    <a:pt x="3373" y="4943"/>
                  </a:cubicBezTo>
                  <a:cubicBezTo>
                    <a:pt x="6590" y="3124"/>
                    <a:pt x="6828" y="0"/>
                    <a:pt x="6828" y="0"/>
                  </a:cubicBezTo>
                  <a:close/>
                </a:path>
              </a:pathLst>
            </a:custGeom>
            <a:solidFill>
              <a:srgbClr val="222221">
                <a:alpha val="24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6" name="Google Shape;2109;p32">
              <a:extLst>
                <a:ext uri="{FF2B5EF4-FFF2-40B4-BE49-F238E27FC236}">
                  <a16:creationId xmlns:a16="http://schemas.microsoft.com/office/drawing/2014/main" id="{230BF6B3-86B7-94FF-AB0E-4DDC4799A1F5}"/>
                </a:ext>
              </a:extLst>
            </p:cNvPr>
            <p:cNvSpPr/>
            <p:nvPr/>
          </p:nvSpPr>
          <p:spPr>
            <a:xfrm>
              <a:off x="3543614" y="2393251"/>
              <a:ext cx="257120" cy="244377"/>
            </a:xfrm>
            <a:custGeom>
              <a:avLst/>
              <a:gdLst/>
              <a:ahLst/>
              <a:cxnLst/>
              <a:rect l="l" t="t" r="r" b="b"/>
              <a:pathLst>
                <a:path w="1958" h="1861" extrusionOk="0">
                  <a:moveTo>
                    <a:pt x="728" y="0"/>
                  </a:moveTo>
                  <a:cubicBezTo>
                    <a:pt x="485" y="43"/>
                    <a:pt x="242" y="86"/>
                    <a:pt x="1" y="134"/>
                  </a:cubicBezTo>
                  <a:cubicBezTo>
                    <a:pt x="164" y="219"/>
                    <a:pt x="369" y="276"/>
                    <a:pt x="499" y="351"/>
                  </a:cubicBezTo>
                  <a:cubicBezTo>
                    <a:pt x="755" y="497"/>
                    <a:pt x="992" y="676"/>
                    <a:pt x="1212" y="874"/>
                  </a:cubicBezTo>
                  <a:cubicBezTo>
                    <a:pt x="1462" y="1101"/>
                    <a:pt x="1881" y="1504"/>
                    <a:pt x="1957" y="1861"/>
                  </a:cubicBezTo>
                  <a:cubicBezTo>
                    <a:pt x="1831" y="1110"/>
                    <a:pt x="1336" y="461"/>
                    <a:pt x="728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7" name="Google Shape;2110;p32">
              <a:extLst>
                <a:ext uri="{FF2B5EF4-FFF2-40B4-BE49-F238E27FC236}">
                  <a16:creationId xmlns:a16="http://schemas.microsoft.com/office/drawing/2014/main" id="{8A2518BB-FEA1-EBB2-EFFD-25161D57C5E4}"/>
                </a:ext>
              </a:extLst>
            </p:cNvPr>
            <p:cNvSpPr/>
            <p:nvPr/>
          </p:nvSpPr>
          <p:spPr>
            <a:xfrm>
              <a:off x="3979190" y="2338492"/>
              <a:ext cx="141560" cy="274974"/>
            </a:xfrm>
            <a:custGeom>
              <a:avLst/>
              <a:gdLst/>
              <a:ahLst/>
              <a:cxnLst/>
              <a:rect l="l" t="t" r="r" b="b"/>
              <a:pathLst>
                <a:path w="1078" h="2094" extrusionOk="0">
                  <a:moveTo>
                    <a:pt x="635" y="0"/>
                  </a:moveTo>
                  <a:cubicBezTo>
                    <a:pt x="422" y="20"/>
                    <a:pt x="209" y="39"/>
                    <a:pt x="1" y="63"/>
                  </a:cubicBezTo>
                  <a:cubicBezTo>
                    <a:pt x="86" y="169"/>
                    <a:pt x="192" y="266"/>
                    <a:pt x="239" y="336"/>
                  </a:cubicBezTo>
                  <a:cubicBezTo>
                    <a:pt x="616" y="871"/>
                    <a:pt x="895" y="1457"/>
                    <a:pt x="1046" y="2093"/>
                  </a:cubicBezTo>
                  <a:cubicBezTo>
                    <a:pt x="1077" y="1380"/>
                    <a:pt x="937" y="650"/>
                    <a:pt x="63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8" name="Google Shape;2111;p32">
              <a:extLst>
                <a:ext uri="{FF2B5EF4-FFF2-40B4-BE49-F238E27FC236}">
                  <a16:creationId xmlns:a16="http://schemas.microsoft.com/office/drawing/2014/main" id="{015CB2AA-D6C4-7EC7-BD0B-A948CEAD064C}"/>
                </a:ext>
              </a:extLst>
            </p:cNvPr>
            <p:cNvSpPr/>
            <p:nvPr/>
          </p:nvSpPr>
          <p:spPr>
            <a:xfrm>
              <a:off x="4428029" y="2308026"/>
              <a:ext cx="103347" cy="288499"/>
            </a:xfrm>
            <a:custGeom>
              <a:avLst/>
              <a:gdLst/>
              <a:ahLst/>
              <a:cxnLst/>
              <a:rect l="l" t="t" r="r" b="b"/>
              <a:pathLst>
                <a:path w="787" h="2197" extrusionOk="0">
                  <a:moveTo>
                    <a:pt x="639" y="1"/>
                  </a:moveTo>
                  <a:lnTo>
                    <a:pt x="639" y="1"/>
                  </a:lnTo>
                  <a:cubicBezTo>
                    <a:pt x="426" y="10"/>
                    <a:pt x="215" y="20"/>
                    <a:pt x="1" y="31"/>
                  </a:cubicBezTo>
                  <a:cubicBezTo>
                    <a:pt x="47" y="145"/>
                    <a:pt x="125" y="258"/>
                    <a:pt x="161" y="345"/>
                  </a:cubicBezTo>
                  <a:cubicBezTo>
                    <a:pt x="396" y="938"/>
                    <a:pt x="504" y="1560"/>
                    <a:pt x="474" y="2197"/>
                  </a:cubicBezTo>
                  <a:cubicBezTo>
                    <a:pt x="705" y="1497"/>
                    <a:pt x="786" y="729"/>
                    <a:pt x="639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9" name="Google Shape;2112;p32">
              <a:extLst>
                <a:ext uri="{FF2B5EF4-FFF2-40B4-BE49-F238E27FC236}">
                  <a16:creationId xmlns:a16="http://schemas.microsoft.com/office/drawing/2014/main" id="{9647506C-5F97-7493-5939-D775240533C7}"/>
                </a:ext>
              </a:extLst>
            </p:cNvPr>
            <p:cNvSpPr/>
            <p:nvPr/>
          </p:nvSpPr>
          <p:spPr>
            <a:xfrm>
              <a:off x="4794270" y="2300016"/>
              <a:ext cx="103216" cy="276943"/>
            </a:xfrm>
            <a:custGeom>
              <a:avLst/>
              <a:gdLst/>
              <a:ahLst/>
              <a:cxnLst/>
              <a:rect l="l" t="t" r="r" b="b"/>
              <a:pathLst>
                <a:path w="786" h="2109" extrusionOk="0">
                  <a:moveTo>
                    <a:pt x="0" y="1"/>
                  </a:moveTo>
                  <a:lnTo>
                    <a:pt x="0" y="1"/>
                  </a:lnTo>
                  <a:cubicBezTo>
                    <a:pt x="60" y="109"/>
                    <a:pt x="135" y="215"/>
                    <a:pt x="165" y="286"/>
                  </a:cubicBezTo>
                  <a:cubicBezTo>
                    <a:pt x="413" y="866"/>
                    <a:pt x="540" y="1480"/>
                    <a:pt x="533" y="2108"/>
                  </a:cubicBezTo>
                  <a:cubicBezTo>
                    <a:pt x="733" y="1441"/>
                    <a:pt x="786" y="714"/>
                    <a:pt x="643" y="28"/>
                  </a:cubicBezTo>
                  <a:cubicBezTo>
                    <a:pt x="420" y="21"/>
                    <a:pt x="200" y="6"/>
                    <a:pt x="0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0" name="Google Shape;2113;p32">
              <a:extLst>
                <a:ext uri="{FF2B5EF4-FFF2-40B4-BE49-F238E27FC236}">
                  <a16:creationId xmlns:a16="http://schemas.microsoft.com/office/drawing/2014/main" id="{C47A8CAB-A901-4A7F-789F-1B1FC1B32930}"/>
                </a:ext>
              </a:extLst>
            </p:cNvPr>
            <p:cNvSpPr/>
            <p:nvPr/>
          </p:nvSpPr>
          <p:spPr>
            <a:xfrm>
              <a:off x="3443945" y="4327799"/>
              <a:ext cx="2758" cy="2232"/>
            </a:xfrm>
            <a:custGeom>
              <a:avLst/>
              <a:gdLst/>
              <a:ahLst/>
              <a:cxnLst/>
              <a:rect l="l" t="t" r="r" b="b"/>
              <a:pathLst>
                <a:path w="21" h="17" extrusionOk="0">
                  <a:moveTo>
                    <a:pt x="0" y="0"/>
                  </a:moveTo>
                  <a:cubicBezTo>
                    <a:pt x="10" y="9"/>
                    <a:pt x="21" y="17"/>
                    <a:pt x="21" y="17"/>
                  </a:cubicBezTo>
                  <a:cubicBezTo>
                    <a:pt x="21" y="17"/>
                    <a:pt x="15" y="13"/>
                    <a:pt x="0" y="0"/>
                  </a:cubicBezTo>
                  <a:close/>
                </a:path>
              </a:pathLst>
            </a:custGeom>
            <a:solidFill>
              <a:srgbClr val="599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1" name="Google Shape;2114;p32">
              <a:extLst>
                <a:ext uri="{FF2B5EF4-FFF2-40B4-BE49-F238E27FC236}">
                  <a16:creationId xmlns:a16="http://schemas.microsoft.com/office/drawing/2014/main" id="{B8ED9076-0BEB-335F-2BA2-1F607C904898}"/>
                </a:ext>
              </a:extLst>
            </p:cNvPr>
            <p:cNvSpPr/>
            <p:nvPr/>
          </p:nvSpPr>
          <p:spPr>
            <a:xfrm>
              <a:off x="2648562" y="3638127"/>
              <a:ext cx="1522364" cy="1188138"/>
            </a:xfrm>
            <a:custGeom>
              <a:avLst/>
              <a:gdLst/>
              <a:ahLst/>
              <a:cxnLst/>
              <a:rect l="l" t="t" r="r" b="b"/>
              <a:pathLst>
                <a:path w="11593" h="9048" extrusionOk="0">
                  <a:moveTo>
                    <a:pt x="9123" y="0"/>
                  </a:moveTo>
                  <a:cubicBezTo>
                    <a:pt x="8332" y="0"/>
                    <a:pt x="7664" y="260"/>
                    <a:pt x="7020" y="568"/>
                  </a:cubicBezTo>
                  <a:cubicBezTo>
                    <a:pt x="6164" y="976"/>
                    <a:pt x="5545" y="1690"/>
                    <a:pt x="4649" y="2064"/>
                  </a:cubicBezTo>
                  <a:cubicBezTo>
                    <a:pt x="3666" y="2474"/>
                    <a:pt x="2669" y="2641"/>
                    <a:pt x="1627" y="2797"/>
                  </a:cubicBezTo>
                  <a:cubicBezTo>
                    <a:pt x="803" y="2919"/>
                    <a:pt x="50" y="3461"/>
                    <a:pt x="30" y="4363"/>
                  </a:cubicBezTo>
                  <a:cubicBezTo>
                    <a:pt x="1" y="5629"/>
                    <a:pt x="1274" y="6259"/>
                    <a:pt x="2225" y="6766"/>
                  </a:cubicBezTo>
                  <a:cubicBezTo>
                    <a:pt x="2725" y="7033"/>
                    <a:pt x="3192" y="7286"/>
                    <a:pt x="3589" y="7544"/>
                  </a:cubicBezTo>
                  <a:cubicBezTo>
                    <a:pt x="3804" y="7685"/>
                    <a:pt x="4103" y="7865"/>
                    <a:pt x="4220" y="8108"/>
                  </a:cubicBezTo>
                  <a:cubicBezTo>
                    <a:pt x="4503" y="8701"/>
                    <a:pt x="5094" y="9048"/>
                    <a:pt x="5711" y="9048"/>
                  </a:cubicBezTo>
                  <a:cubicBezTo>
                    <a:pt x="5949" y="9048"/>
                    <a:pt x="6192" y="8996"/>
                    <a:pt x="6421" y="8886"/>
                  </a:cubicBezTo>
                  <a:cubicBezTo>
                    <a:pt x="7244" y="8494"/>
                    <a:pt x="7594" y="7507"/>
                    <a:pt x="7201" y="6685"/>
                  </a:cubicBezTo>
                  <a:cubicBezTo>
                    <a:pt x="6988" y="6209"/>
                    <a:pt x="6437" y="5602"/>
                    <a:pt x="6057" y="5252"/>
                  </a:cubicBezTo>
                  <a:cubicBezTo>
                    <a:pt x="6314" y="5201"/>
                    <a:pt x="6574" y="5158"/>
                    <a:pt x="6830" y="5151"/>
                  </a:cubicBezTo>
                  <a:cubicBezTo>
                    <a:pt x="7915" y="5118"/>
                    <a:pt x="8964" y="4844"/>
                    <a:pt x="9934" y="4356"/>
                  </a:cubicBezTo>
                  <a:cubicBezTo>
                    <a:pt x="11112" y="3766"/>
                    <a:pt x="11593" y="2374"/>
                    <a:pt x="11236" y="1323"/>
                  </a:cubicBezTo>
                  <a:cubicBezTo>
                    <a:pt x="11008" y="645"/>
                    <a:pt x="10429" y="107"/>
                    <a:pt x="9466" y="17"/>
                  </a:cubicBezTo>
                  <a:cubicBezTo>
                    <a:pt x="9349" y="6"/>
                    <a:pt x="9235" y="0"/>
                    <a:pt x="9123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2" name="Google Shape;2115;p32">
              <a:extLst>
                <a:ext uri="{FF2B5EF4-FFF2-40B4-BE49-F238E27FC236}">
                  <a16:creationId xmlns:a16="http://schemas.microsoft.com/office/drawing/2014/main" id="{97E101A5-9701-5F13-C8A6-ACA1E4F3F21F}"/>
                </a:ext>
              </a:extLst>
            </p:cNvPr>
            <p:cNvSpPr/>
            <p:nvPr/>
          </p:nvSpPr>
          <p:spPr>
            <a:xfrm>
              <a:off x="3190110" y="4184533"/>
              <a:ext cx="261978" cy="150487"/>
            </a:xfrm>
            <a:custGeom>
              <a:avLst/>
              <a:gdLst/>
              <a:ahLst/>
              <a:cxnLst/>
              <a:rect l="l" t="t" r="r" b="b"/>
              <a:pathLst>
                <a:path w="1995" h="1146" extrusionOk="0">
                  <a:moveTo>
                    <a:pt x="62" y="0"/>
                  </a:moveTo>
                  <a:cubicBezTo>
                    <a:pt x="41" y="0"/>
                    <a:pt x="20" y="13"/>
                    <a:pt x="13" y="33"/>
                  </a:cubicBezTo>
                  <a:cubicBezTo>
                    <a:pt x="0" y="61"/>
                    <a:pt x="14" y="92"/>
                    <a:pt x="41" y="103"/>
                  </a:cubicBezTo>
                  <a:cubicBezTo>
                    <a:pt x="585" y="325"/>
                    <a:pt x="1282" y="710"/>
                    <a:pt x="1903" y="1136"/>
                  </a:cubicBezTo>
                  <a:cubicBezTo>
                    <a:pt x="1912" y="1141"/>
                    <a:pt x="1922" y="1146"/>
                    <a:pt x="1933" y="1146"/>
                  </a:cubicBezTo>
                  <a:cubicBezTo>
                    <a:pt x="1950" y="1146"/>
                    <a:pt x="1968" y="1136"/>
                    <a:pt x="1979" y="1121"/>
                  </a:cubicBezTo>
                  <a:cubicBezTo>
                    <a:pt x="1995" y="1099"/>
                    <a:pt x="1990" y="1064"/>
                    <a:pt x="1965" y="1049"/>
                  </a:cubicBezTo>
                  <a:cubicBezTo>
                    <a:pt x="1338" y="619"/>
                    <a:pt x="634" y="229"/>
                    <a:pt x="83" y="5"/>
                  </a:cubicBezTo>
                  <a:cubicBezTo>
                    <a:pt x="76" y="2"/>
                    <a:pt x="69" y="0"/>
                    <a:pt x="62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3" name="Google Shape;2116;p32">
              <a:extLst>
                <a:ext uri="{FF2B5EF4-FFF2-40B4-BE49-F238E27FC236}">
                  <a16:creationId xmlns:a16="http://schemas.microsoft.com/office/drawing/2014/main" id="{BD79B1D4-6B30-FB92-06D5-70ABB7C97B36}"/>
                </a:ext>
              </a:extLst>
            </p:cNvPr>
            <p:cNvSpPr/>
            <p:nvPr/>
          </p:nvSpPr>
          <p:spPr>
            <a:xfrm>
              <a:off x="3405863" y="4549198"/>
              <a:ext cx="212603" cy="57122"/>
            </a:xfrm>
            <a:custGeom>
              <a:avLst/>
              <a:gdLst/>
              <a:ahLst/>
              <a:cxnLst/>
              <a:rect l="l" t="t" r="r" b="b"/>
              <a:pathLst>
                <a:path w="1619" h="435" extrusionOk="0">
                  <a:moveTo>
                    <a:pt x="61" y="1"/>
                  </a:moveTo>
                  <a:cubicBezTo>
                    <a:pt x="50" y="1"/>
                    <a:pt x="39" y="4"/>
                    <a:pt x="29" y="11"/>
                  </a:cubicBezTo>
                  <a:cubicBezTo>
                    <a:pt x="6" y="28"/>
                    <a:pt x="0" y="62"/>
                    <a:pt x="18" y="85"/>
                  </a:cubicBezTo>
                  <a:cubicBezTo>
                    <a:pt x="192" y="333"/>
                    <a:pt x="450" y="435"/>
                    <a:pt x="733" y="435"/>
                  </a:cubicBezTo>
                  <a:cubicBezTo>
                    <a:pt x="1014" y="435"/>
                    <a:pt x="1320" y="333"/>
                    <a:pt x="1585" y="175"/>
                  </a:cubicBezTo>
                  <a:cubicBezTo>
                    <a:pt x="1611" y="158"/>
                    <a:pt x="1618" y="126"/>
                    <a:pt x="1604" y="101"/>
                  </a:cubicBezTo>
                  <a:cubicBezTo>
                    <a:pt x="1593" y="85"/>
                    <a:pt x="1575" y="76"/>
                    <a:pt x="1558" y="76"/>
                  </a:cubicBezTo>
                  <a:cubicBezTo>
                    <a:pt x="1548" y="76"/>
                    <a:pt x="1539" y="79"/>
                    <a:pt x="1530" y="84"/>
                  </a:cubicBezTo>
                  <a:cubicBezTo>
                    <a:pt x="1281" y="230"/>
                    <a:pt x="995" y="326"/>
                    <a:pt x="734" y="326"/>
                  </a:cubicBezTo>
                  <a:cubicBezTo>
                    <a:pt x="483" y="326"/>
                    <a:pt x="256" y="238"/>
                    <a:pt x="105" y="22"/>
                  </a:cubicBezTo>
                  <a:cubicBezTo>
                    <a:pt x="93" y="8"/>
                    <a:pt x="78" y="1"/>
                    <a:pt x="61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4" name="Google Shape;2117;p32">
              <a:extLst>
                <a:ext uri="{FF2B5EF4-FFF2-40B4-BE49-F238E27FC236}">
                  <a16:creationId xmlns:a16="http://schemas.microsoft.com/office/drawing/2014/main" id="{5F25DB34-4C2C-DB57-4C06-598DA6B1C3E8}"/>
                </a:ext>
              </a:extLst>
            </p:cNvPr>
            <p:cNvSpPr/>
            <p:nvPr/>
          </p:nvSpPr>
          <p:spPr>
            <a:xfrm>
              <a:off x="3340599" y="4719778"/>
              <a:ext cx="229806" cy="64344"/>
            </a:xfrm>
            <a:custGeom>
              <a:avLst/>
              <a:gdLst/>
              <a:ahLst/>
              <a:cxnLst/>
              <a:rect l="l" t="t" r="r" b="b"/>
              <a:pathLst>
                <a:path w="1750" h="490" extrusionOk="0">
                  <a:moveTo>
                    <a:pt x="61" y="0"/>
                  </a:moveTo>
                  <a:cubicBezTo>
                    <a:pt x="54" y="0"/>
                    <a:pt x="46" y="2"/>
                    <a:pt x="39" y="5"/>
                  </a:cubicBezTo>
                  <a:cubicBezTo>
                    <a:pt x="12" y="18"/>
                    <a:pt x="1" y="50"/>
                    <a:pt x="12" y="77"/>
                  </a:cubicBezTo>
                  <a:cubicBezTo>
                    <a:pt x="138" y="347"/>
                    <a:pt x="448" y="489"/>
                    <a:pt x="840" y="489"/>
                  </a:cubicBezTo>
                  <a:cubicBezTo>
                    <a:pt x="1103" y="489"/>
                    <a:pt x="1403" y="425"/>
                    <a:pt x="1708" y="294"/>
                  </a:cubicBezTo>
                  <a:cubicBezTo>
                    <a:pt x="1737" y="284"/>
                    <a:pt x="1750" y="251"/>
                    <a:pt x="1737" y="225"/>
                  </a:cubicBezTo>
                  <a:cubicBezTo>
                    <a:pt x="1728" y="204"/>
                    <a:pt x="1709" y="192"/>
                    <a:pt x="1688" y="192"/>
                  </a:cubicBezTo>
                  <a:cubicBezTo>
                    <a:pt x="1681" y="192"/>
                    <a:pt x="1674" y="194"/>
                    <a:pt x="1667" y="197"/>
                  </a:cubicBezTo>
                  <a:cubicBezTo>
                    <a:pt x="1367" y="326"/>
                    <a:pt x="1089" y="381"/>
                    <a:pt x="852" y="381"/>
                  </a:cubicBezTo>
                  <a:cubicBezTo>
                    <a:pt x="478" y="381"/>
                    <a:pt x="207" y="242"/>
                    <a:pt x="111" y="32"/>
                  </a:cubicBezTo>
                  <a:cubicBezTo>
                    <a:pt x="101" y="13"/>
                    <a:pt x="82" y="0"/>
                    <a:pt x="6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5" name="Google Shape;2118;p32">
              <a:extLst>
                <a:ext uri="{FF2B5EF4-FFF2-40B4-BE49-F238E27FC236}">
                  <a16:creationId xmlns:a16="http://schemas.microsoft.com/office/drawing/2014/main" id="{10C894BC-AB8E-D26C-907F-A9552A4F7632}"/>
                </a:ext>
              </a:extLst>
            </p:cNvPr>
            <p:cNvSpPr/>
            <p:nvPr/>
          </p:nvSpPr>
          <p:spPr>
            <a:xfrm>
              <a:off x="3992322" y="3662421"/>
              <a:ext cx="158238" cy="315681"/>
            </a:xfrm>
            <a:custGeom>
              <a:avLst/>
              <a:gdLst/>
              <a:ahLst/>
              <a:cxnLst/>
              <a:rect l="l" t="t" r="r" b="b"/>
              <a:pathLst>
                <a:path w="1205" h="2404" extrusionOk="0">
                  <a:moveTo>
                    <a:pt x="61" y="1"/>
                  </a:moveTo>
                  <a:cubicBezTo>
                    <a:pt x="41" y="1"/>
                    <a:pt x="21" y="12"/>
                    <a:pt x="12" y="32"/>
                  </a:cubicBezTo>
                  <a:cubicBezTo>
                    <a:pt x="1" y="57"/>
                    <a:pt x="11" y="90"/>
                    <a:pt x="38" y="103"/>
                  </a:cubicBezTo>
                  <a:cubicBezTo>
                    <a:pt x="479" y="320"/>
                    <a:pt x="795" y="683"/>
                    <a:pt x="953" y="1154"/>
                  </a:cubicBezTo>
                  <a:cubicBezTo>
                    <a:pt x="1077" y="1518"/>
                    <a:pt x="1097" y="1928"/>
                    <a:pt x="1017" y="2339"/>
                  </a:cubicBezTo>
                  <a:cubicBezTo>
                    <a:pt x="1010" y="2367"/>
                    <a:pt x="1030" y="2396"/>
                    <a:pt x="1059" y="2402"/>
                  </a:cubicBezTo>
                  <a:cubicBezTo>
                    <a:pt x="1063" y="2403"/>
                    <a:pt x="1066" y="2403"/>
                    <a:pt x="1070" y="2403"/>
                  </a:cubicBezTo>
                  <a:cubicBezTo>
                    <a:pt x="1094" y="2403"/>
                    <a:pt x="1117" y="2385"/>
                    <a:pt x="1122" y="2356"/>
                  </a:cubicBezTo>
                  <a:cubicBezTo>
                    <a:pt x="1204" y="1928"/>
                    <a:pt x="1182" y="1499"/>
                    <a:pt x="1053" y="1118"/>
                  </a:cubicBezTo>
                  <a:cubicBezTo>
                    <a:pt x="883" y="620"/>
                    <a:pt x="550" y="236"/>
                    <a:pt x="84" y="6"/>
                  </a:cubicBezTo>
                  <a:cubicBezTo>
                    <a:pt x="76" y="2"/>
                    <a:pt x="69" y="1"/>
                    <a:pt x="61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6" name="Google Shape;2119;p32">
              <a:extLst>
                <a:ext uri="{FF2B5EF4-FFF2-40B4-BE49-F238E27FC236}">
                  <a16:creationId xmlns:a16="http://schemas.microsoft.com/office/drawing/2014/main" id="{FAA45627-1562-5061-5B63-5F6DA3E3BB4C}"/>
                </a:ext>
              </a:extLst>
            </p:cNvPr>
            <p:cNvSpPr/>
            <p:nvPr/>
          </p:nvSpPr>
          <p:spPr>
            <a:xfrm>
              <a:off x="3251041" y="3705755"/>
              <a:ext cx="327243" cy="210629"/>
            </a:xfrm>
            <a:custGeom>
              <a:avLst/>
              <a:gdLst/>
              <a:ahLst/>
              <a:cxnLst/>
              <a:rect l="l" t="t" r="r" b="b"/>
              <a:pathLst>
                <a:path w="2492" h="1604" extrusionOk="0">
                  <a:moveTo>
                    <a:pt x="2430" y="1"/>
                  </a:moveTo>
                  <a:cubicBezTo>
                    <a:pt x="2423" y="1"/>
                    <a:pt x="2415" y="3"/>
                    <a:pt x="2407" y="6"/>
                  </a:cubicBezTo>
                  <a:cubicBezTo>
                    <a:pt x="2005" y="198"/>
                    <a:pt x="1648" y="463"/>
                    <a:pt x="1304" y="718"/>
                  </a:cubicBezTo>
                  <a:cubicBezTo>
                    <a:pt x="914" y="1008"/>
                    <a:pt x="511" y="1305"/>
                    <a:pt x="40" y="1502"/>
                  </a:cubicBezTo>
                  <a:cubicBezTo>
                    <a:pt x="13" y="1512"/>
                    <a:pt x="0" y="1545"/>
                    <a:pt x="12" y="1572"/>
                  </a:cubicBezTo>
                  <a:cubicBezTo>
                    <a:pt x="20" y="1591"/>
                    <a:pt x="40" y="1603"/>
                    <a:pt x="61" y="1603"/>
                  </a:cubicBezTo>
                  <a:cubicBezTo>
                    <a:pt x="69" y="1603"/>
                    <a:pt x="76" y="1602"/>
                    <a:pt x="80" y="1601"/>
                  </a:cubicBezTo>
                  <a:cubicBezTo>
                    <a:pt x="564" y="1398"/>
                    <a:pt x="972" y="1096"/>
                    <a:pt x="1368" y="804"/>
                  </a:cubicBezTo>
                  <a:cubicBezTo>
                    <a:pt x="1708" y="552"/>
                    <a:pt x="2060" y="291"/>
                    <a:pt x="2455" y="103"/>
                  </a:cubicBezTo>
                  <a:cubicBezTo>
                    <a:pt x="2482" y="90"/>
                    <a:pt x="2492" y="58"/>
                    <a:pt x="2479" y="31"/>
                  </a:cubicBezTo>
                  <a:cubicBezTo>
                    <a:pt x="2471" y="12"/>
                    <a:pt x="2451" y="1"/>
                    <a:pt x="2430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7" name="Google Shape;2120;p32">
              <a:extLst>
                <a:ext uri="{FF2B5EF4-FFF2-40B4-BE49-F238E27FC236}">
                  <a16:creationId xmlns:a16="http://schemas.microsoft.com/office/drawing/2014/main" id="{83ADFDE4-96AF-FA91-0E27-970DCEE28F9A}"/>
                </a:ext>
              </a:extLst>
            </p:cNvPr>
            <p:cNvSpPr/>
            <p:nvPr/>
          </p:nvSpPr>
          <p:spPr>
            <a:xfrm>
              <a:off x="2020213" y="2578931"/>
              <a:ext cx="1760574" cy="2080817"/>
            </a:xfrm>
            <a:custGeom>
              <a:avLst/>
              <a:gdLst/>
              <a:ahLst/>
              <a:cxnLst/>
              <a:rect l="l" t="t" r="r" b="b"/>
              <a:pathLst>
                <a:path w="13407" h="15846" extrusionOk="0">
                  <a:moveTo>
                    <a:pt x="9975" y="0"/>
                  </a:moveTo>
                  <a:cubicBezTo>
                    <a:pt x="9069" y="0"/>
                    <a:pt x="8104" y="208"/>
                    <a:pt x="7260" y="561"/>
                  </a:cubicBezTo>
                  <a:cubicBezTo>
                    <a:pt x="5391" y="1343"/>
                    <a:pt x="3699" y="2788"/>
                    <a:pt x="3699" y="4312"/>
                  </a:cubicBezTo>
                  <a:cubicBezTo>
                    <a:pt x="3699" y="4489"/>
                    <a:pt x="3732" y="4724"/>
                    <a:pt x="3796" y="4986"/>
                  </a:cubicBezTo>
                  <a:cubicBezTo>
                    <a:pt x="4102" y="6206"/>
                    <a:pt x="3673" y="7499"/>
                    <a:pt x="2654" y="8237"/>
                  </a:cubicBezTo>
                  <a:cubicBezTo>
                    <a:pt x="2164" y="8591"/>
                    <a:pt x="1620" y="8884"/>
                    <a:pt x="1203" y="9323"/>
                  </a:cubicBezTo>
                  <a:cubicBezTo>
                    <a:pt x="1" y="10587"/>
                    <a:pt x="775" y="12817"/>
                    <a:pt x="1372" y="14181"/>
                  </a:cubicBezTo>
                  <a:cubicBezTo>
                    <a:pt x="1784" y="15117"/>
                    <a:pt x="2310" y="15216"/>
                    <a:pt x="3348" y="15706"/>
                  </a:cubicBezTo>
                  <a:cubicBezTo>
                    <a:pt x="3552" y="15802"/>
                    <a:pt x="3737" y="15845"/>
                    <a:pt x="3902" y="15845"/>
                  </a:cubicBezTo>
                  <a:cubicBezTo>
                    <a:pt x="4783" y="15845"/>
                    <a:pt x="5111" y="14630"/>
                    <a:pt x="4798" y="13804"/>
                  </a:cubicBezTo>
                  <a:cubicBezTo>
                    <a:pt x="4594" y="13261"/>
                    <a:pt x="4366" y="12732"/>
                    <a:pt x="4132" y="12200"/>
                  </a:cubicBezTo>
                  <a:cubicBezTo>
                    <a:pt x="4132" y="12199"/>
                    <a:pt x="4130" y="12198"/>
                    <a:pt x="4130" y="12196"/>
                  </a:cubicBezTo>
                  <a:cubicBezTo>
                    <a:pt x="3969" y="11821"/>
                    <a:pt x="4127" y="11385"/>
                    <a:pt x="4491" y="11200"/>
                  </a:cubicBezTo>
                  <a:cubicBezTo>
                    <a:pt x="4830" y="11028"/>
                    <a:pt x="5182" y="10854"/>
                    <a:pt x="5512" y="10690"/>
                  </a:cubicBezTo>
                  <a:cubicBezTo>
                    <a:pt x="9463" y="8715"/>
                    <a:pt x="13407" y="7426"/>
                    <a:pt x="13275" y="2695"/>
                  </a:cubicBezTo>
                  <a:cubicBezTo>
                    <a:pt x="13221" y="755"/>
                    <a:pt x="11705" y="0"/>
                    <a:pt x="9975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8" name="Google Shape;2121;p32">
              <a:extLst>
                <a:ext uri="{FF2B5EF4-FFF2-40B4-BE49-F238E27FC236}">
                  <a16:creationId xmlns:a16="http://schemas.microsoft.com/office/drawing/2014/main" id="{548E927D-2F00-7860-A685-BB9B8D8ED314}"/>
                </a:ext>
              </a:extLst>
            </p:cNvPr>
            <p:cNvSpPr/>
            <p:nvPr/>
          </p:nvSpPr>
          <p:spPr>
            <a:xfrm>
              <a:off x="2735625" y="2572234"/>
              <a:ext cx="1050409" cy="1417414"/>
            </a:xfrm>
            <a:custGeom>
              <a:avLst/>
              <a:gdLst/>
              <a:ahLst/>
              <a:cxnLst/>
              <a:rect l="l" t="t" r="r" b="b"/>
              <a:pathLst>
                <a:path w="7999" h="10794" extrusionOk="0">
                  <a:moveTo>
                    <a:pt x="4527" y="1"/>
                  </a:moveTo>
                  <a:cubicBezTo>
                    <a:pt x="4337" y="1"/>
                    <a:pt x="4141" y="10"/>
                    <a:pt x="3941" y="28"/>
                  </a:cubicBezTo>
                  <a:cubicBezTo>
                    <a:pt x="3912" y="29"/>
                    <a:pt x="3889" y="56"/>
                    <a:pt x="3894" y="85"/>
                  </a:cubicBezTo>
                  <a:cubicBezTo>
                    <a:pt x="3895" y="112"/>
                    <a:pt x="3919" y="134"/>
                    <a:pt x="3946" y="134"/>
                  </a:cubicBezTo>
                  <a:cubicBezTo>
                    <a:pt x="3948" y="134"/>
                    <a:pt x="3949" y="134"/>
                    <a:pt x="3951" y="134"/>
                  </a:cubicBezTo>
                  <a:cubicBezTo>
                    <a:pt x="4151" y="115"/>
                    <a:pt x="4347" y="106"/>
                    <a:pt x="4537" y="106"/>
                  </a:cubicBezTo>
                  <a:cubicBezTo>
                    <a:pt x="5555" y="106"/>
                    <a:pt x="6406" y="371"/>
                    <a:pt x="6972" y="875"/>
                  </a:cubicBezTo>
                  <a:cubicBezTo>
                    <a:pt x="7482" y="1327"/>
                    <a:pt x="7752" y="1958"/>
                    <a:pt x="7773" y="2751"/>
                  </a:cubicBezTo>
                  <a:cubicBezTo>
                    <a:pt x="7887" y="6916"/>
                    <a:pt x="4862" y="8369"/>
                    <a:pt x="1359" y="10051"/>
                  </a:cubicBezTo>
                  <a:cubicBezTo>
                    <a:pt x="925" y="10258"/>
                    <a:pt x="478" y="10472"/>
                    <a:pt x="36" y="10694"/>
                  </a:cubicBezTo>
                  <a:cubicBezTo>
                    <a:pt x="11" y="10707"/>
                    <a:pt x="0" y="10739"/>
                    <a:pt x="13" y="10765"/>
                  </a:cubicBezTo>
                  <a:cubicBezTo>
                    <a:pt x="24" y="10784"/>
                    <a:pt x="41" y="10794"/>
                    <a:pt x="61" y="10794"/>
                  </a:cubicBezTo>
                  <a:cubicBezTo>
                    <a:pt x="70" y="10794"/>
                    <a:pt x="77" y="10792"/>
                    <a:pt x="86" y="10791"/>
                  </a:cubicBezTo>
                  <a:cubicBezTo>
                    <a:pt x="528" y="10569"/>
                    <a:pt x="975" y="10355"/>
                    <a:pt x="1406" y="10148"/>
                  </a:cubicBezTo>
                  <a:cubicBezTo>
                    <a:pt x="4943" y="8451"/>
                    <a:pt x="7999" y="6983"/>
                    <a:pt x="7880" y="2748"/>
                  </a:cubicBezTo>
                  <a:cubicBezTo>
                    <a:pt x="7857" y="1925"/>
                    <a:pt x="7575" y="1269"/>
                    <a:pt x="7043" y="796"/>
                  </a:cubicBezTo>
                  <a:cubicBezTo>
                    <a:pt x="6457" y="275"/>
                    <a:pt x="5576" y="1"/>
                    <a:pt x="452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9" name="Google Shape;2122;p32">
              <a:extLst>
                <a:ext uri="{FF2B5EF4-FFF2-40B4-BE49-F238E27FC236}">
                  <a16:creationId xmlns:a16="http://schemas.microsoft.com/office/drawing/2014/main" id="{92AE0B08-5A1A-AD86-79DD-C8C724E9A01E}"/>
                </a:ext>
              </a:extLst>
            </p:cNvPr>
            <p:cNvSpPr/>
            <p:nvPr/>
          </p:nvSpPr>
          <p:spPr>
            <a:xfrm>
              <a:off x="2372141" y="4302455"/>
              <a:ext cx="107418" cy="212205"/>
            </a:xfrm>
            <a:custGeom>
              <a:avLst/>
              <a:gdLst/>
              <a:ahLst/>
              <a:cxnLst/>
              <a:rect l="l" t="t" r="r" b="b"/>
              <a:pathLst>
                <a:path w="818" h="1616" extrusionOk="0">
                  <a:moveTo>
                    <a:pt x="408" y="1"/>
                  </a:moveTo>
                  <a:cubicBezTo>
                    <a:pt x="400" y="1"/>
                    <a:pt x="391" y="3"/>
                    <a:pt x="384" y="6"/>
                  </a:cubicBezTo>
                  <a:cubicBezTo>
                    <a:pt x="358" y="19"/>
                    <a:pt x="346" y="51"/>
                    <a:pt x="359" y="78"/>
                  </a:cubicBezTo>
                  <a:cubicBezTo>
                    <a:pt x="689" y="772"/>
                    <a:pt x="341" y="1159"/>
                    <a:pt x="134" y="1391"/>
                  </a:cubicBezTo>
                  <a:cubicBezTo>
                    <a:pt x="84" y="1444"/>
                    <a:pt x="41" y="1493"/>
                    <a:pt x="17" y="1536"/>
                  </a:cubicBezTo>
                  <a:cubicBezTo>
                    <a:pt x="1" y="1561"/>
                    <a:pt x="9" y="1593"/>
                    <a:pt x="34" y="1608"/>
                  </a:cubicBezTo>
                  <a:cubicBezTo>
                    <a:pt x="41" y="1614"/>
                    <a:pt x="52" y="1616"/>
                    <a:pt x="61" y="1616"/>
                  </a:cubicBezTo>
                  <a:cubicBezTo>
                    <a:pt x="79" y="1616"/>
                    <a:pt x="97" y="1607"/>
                    <a:pt x="109" y="1590"/>
                  </a:cubicBezTo>
                  <a:cubicBezTo>
                    <a:pt x="129" y="1556"/>
                    <a:pt x="168" y="1513"/>
                    <a:pt x="215" y="1461"/>
                  </a:cubicBezTo>
                  <a:cubicBezTo>
                    <a:pt x="425" y="1227"/>
                    <a:pt x="818" y="787"/>
                    <a:pt x="455" y="31"/>
                  </a:cubicBezTo>
                  <a:cubicBezTo>
                    <a:pt x="447" y="11"/>
                    <a:pt x="428" y="1"/>
                    <a:pt x="408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0" name="Google Shape;2123;p32">
              <a:extLst>
                <a:ext uri="{FF2B5EF4-FFF2-40B4-BE49-F238E27FC236}">
                  <a16:creationId xmlns:a16="http://schemas.microsoft.com/office/drawing/2014/main" id="{6DD147D4-BCD1-987A-7FF4-BACBE1FF13A5}"/>
                </a:ext>
              </a:extLst>
            </p:cNvPr>
            <p:cNvSpPr/>
            <p:nvPr/>
          </p:nvSpPr>
          <p:spPr>
            <a:xfrm>
              <a:off x="2548761" y="4408296"/>
              <a:ext cx="109256" cy="207478"/>
            </a:xfrm>
            <a:custGeom>
              <a:avLst/>
              <a:gdLst/>
              <a:ahLst/>
              <a:cxnLst/>
              <a:rect l="l" t="t" r="r" b="b"/>
              <a:pathLst>
                <a:path w="832" h="1580" extrusionOk="0">
                  <a:moveTo>
                    <a:pt x="387" y="1"/>
                  </a:moveTo>
                  <a:cubicBezTo>
                    <a:pt x="380" y="1"/>
                    <a:pt x="372" y="2"/>
                    <a:pt x="365" y="6"/>
                  </a:cubicBezTo>
                  <a:cubicBezTo>
                    <a:pt x="338" y="16"/>
                    <a:pt x="326" y="49"/>
                    <a:pt x="338" y="74"/>
                  </a:cubicBezTo>
                  <a:cubicBezTo>
                    <a:pt x="352" y="108"/>
                    <a:pt x="702" y="914"/>
                    <a:pt x="28" y="1485"/>
                  </a:cubicBezTo>
                  <a:cubicBezTo>
                    <a:pt x="5" y="1505"/>
                    <a:pt x="1" y="1536"/>
                    <a:pt x="21" y="1559"/>
                  </a:cubicBezTo>
                  <a:cubicBezTo>
                    <a:pt x="31" y="1572"/>
                    <a:pt x="48" y="1579"/>
                    <a:pt x="62" y="1579"/>
                  </a:cubicBezTo>
                  <a:cubicBezTo>
                    <a:pt x="74" y="1579"/>
                    <a:pt x="87" y="1576"/>
                    <a:pt x="95" y="1566"/>
                  </a:cubicBezTo>
                  <a:cubicBezTo>
                    <a:pt x="832" y="944"/>
                    <a:pt x="438" y="41"/>
                    <a:pt x="435" y="31"/>
                  </a:cubicBezTo>
                  <a:cubicBezTo>
                    <a:pt x="427" y="13"/>
                    <a:pt x="408" y="1"/>
                    <a:pt x="38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1" name="Google Shape;2124;p32">
              <a:extLst>
                <a:ext uri="{FF2B5EF4-FFF2-40B4-BE49-F238E27FC236}">
                  <a16:creationId xmlns:a16="http://schemas.microsoft.com/office/drawing/2014/main" id="{32A4DE42-982E-9956-E516-9FC0A3CCFA8D}"/>
                </a:ext>
              </a:extLst>
            </p:cNvPr>
            <p:cNvSpPr/>
            <p:nvPr/>
          </p:nvSpPr>
          <p:spPr>
            <a:xfrm>
              <a:off x="5882094" y="666050"/>
              <a:ext cx="682326" cy="601948"/>
            </a:xfrm>
            <a:custGeom>
              <a:avLst/>
              <a:gdLst/>
              <a:ahLst/>
              <a:cxnLst/>
              <a:rect l="l" t="t" r="r" b="b"/>
              <a:pathLst>
                <a:path w="5196" h="4584" extrusionOk="0">
                  <a:moveTo>
                    <a:pt x="3744" y="0"/>
                  </a:moveTo>
                  <a:cubicBezTo>
                    <a:pt x="3744" y="0"/>
                    <a:pt x="875" y="693"/>
                    <a:pt x="1" y="2706"/>
                  </a:cubicBezTo>
                  <a:lnTo>
                    <a:pt x="4321" y="4583"/>
                  </a:lnTo>
                  <a:cubicBezTo>
                    <a:pt x="5195" y="2570"/>
                    <a:pt x="3744" y="0"/>
                    <a:pt x="3744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2" name="Google Shape;2125;p32">
              <a:extLst>
                <a:ext uri="{FF2B5EF4-FFF2-40B4-BE49-F238E27FC236}">
                  <a16:creationId xmlns:a16="http://schemas.microsoft.com/office/drawing/2014/main" id="{E1AA284F-BE66-8A58-7ABD-2CF553EBEF97}"/>
                </a:ext>
              </a:extLst>
            </p:cNvPr>
            <p:cNvSpPr/>
            <p:nvPr/>
          </p:nvSpPr>
          <p:spPr>
            <a:xfrm>
              <a:off x="5953793" y="767032"/>
              <a:ext cx="514896" cy="469845"/>
            </a:xfrm>
            <a:custGeom>
              <a:avLst/>
              <a:gdLst/>
              <a:ahLst/>
              <a:cxnLst/>
              <a:rect l="l" t="t" r="r" b="b"/>
              <a:pathLst>
                <a:path w="3921" h="3578" extrusionOk="0">
                  <a:moveTo>
                    <a:pt x="2864" y="1"/>
                  </a:moveTo>
                  <a:cubicBezTo>
                    <a:pt x="2864" y="1"/>
                    <a:pt x="690" y="585"/>
                    <a:pt x="0" y="2172"/>
                  </a:cubicBezTo>
                  <a:lnTo>
                    <a:pt x="3231" y="3577"/>
                  </a:lnTo>
                  <a:cubicBezTo>
                    <a:pt x="3921" y="1991"/>
                    <a:pt x="2864" y="1"/>
                    <a:pt x="2864" y="1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3" name="Google Shape;2126;p32">
              <a:extLst>
                <a:ext uri="{FF2B5EF4-FFF2-40B4-BE49-F238E27FC236}">
                  <a16:creationId xmlns:a16="http://schemas.microsoft.com/office/drawing/2014/main" id="{206D3EC4-E6B3-0008-18BF-A13148C84846}"/>
                </a:ext>
              </a:extLst>
            </p:cNvPr>
            <p:cNvSpPr/>
            <p:nvPr/>
          </p:nvSpPr>
          <p:spPr>
            <a:xfrm>
              <a:off x="4916657" y="863943"/>
              <a:ext cx="659476" cy="599059"/>
            </a:xfrm>
            <a:custGeom>
              <a:avLst/>
              <a:gdLst/>
              <a:ahLst/>
              <a:cxnLst/>
              <a:rect l="l" t="t" r="r" b="b"/>
              <a:pathLst>
                <a:path w="5022" h="4562" extrusionOk="0">
                  <a:moveTo>
                    <a:pt x="851" y="0"/>
                  </a:moveTo>
                  <a:cubicBezTo>
                    <a:pt x="731" y="0"/>
                    <a:pt x="663" y="4"/>
                    <a:pt x="663" y="4"/>
                  </a:cubicBezTo>
                  <a:cubicBezTo>
                    <a:pt x="663" y="4"/>
                    <a:pt x="1" y="2881"/>
                    <a:pt x="1410" y="4561"/>
                  </a:cubicBezTo>
                  <a:lnTo>
                    <a:pt x="5021" y="1534"/>
                  </a:lnTo>
                  <a:cubicBezTo>
                    <a:pt x="3825" y="108"/>
                    <a:pt x="1521" y="0"/>
                    <a:pt x="851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4" name="Google Shape;2127;p32">
              <a:extLst>
                <a:ext uri="{FF2B5EF4-FFF2-40B4-BE49-F238E27FC236}">
                  <a16:creationId xmlns:a16="http://schemas.microsoft.com/office/drawing/2014/main" id="{327EBFCD-68F2-6615-8DCE-DAABE720FDAB}"/>
                </a:ext>
              </a:extLst>
            </p:cNvPr>
            <p:cNvSpPr/>
            <p:nvPr/>
          </p:nvSpPr>
          <p:spPr>
            <a:xfrm>
              <a:off x="5015538" y="948905"/>
              <a:ext cx="500714" cy="464199"/>
            </a:xfrm>
            <a:custGeom>
              <a:avLst/>
              <a:gdLst/>
              <a:ahLst/>
              <a:cxnLst/>
              <a:rect l="l" t="t" r="r" b="b"/>
              <a:pathLst>
                <a:path w="3813" h="3535" extrusionOk="0">
                  <a:moveTo>
                    <a:pt x="489" y="0"/>
                  </a:moveTo>
                  <a:cubicBezTo>
                    <a:pt x="463" y="0"/>
                    <a:pt x="449" y="1"/>
                    <a:pt x="449" y="1"/>
                  </a:cubicBezTo>
                  <a:cubicBezTo>
                    <a:pt x="449" y="1"/>
                    <a:pt x="0" y="2208"/>
                    <a:pt x="1113" y="3535"/>
                  </a:cubicBezTo>
                  <a:lnTo>
                    <a:pt x="3813" y="1270"/>
                  </a:lnTo>
                  <a:cubicBezTo>
                    <a:pt x="2790" y="49"/>
                    <a:pt x="799" y="0"/>
                    <a:pt x="489" y="0"/>
                  </a:cubicBezTo>
                  <a:close/>
                </a:path>
              </a:pathLst>
            </a:custGeom>
            <a:solidFill>
              <a:srgbClr val="E05C41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85" name="Google Shape;2128;p32">
              <a:extLst>
                <a:ext uri="{FF2B5EF4-FFF2-40B4-BE49-F238E27FC236}">
                  <a16:creationId xmlns:a16="http://schemas.microsoft.com/office/drawing/2014/main" id="{F89B6488-4D47-47BE-1765-6628C08DA7C7}"/>
                </a:ext>
              </a:extLst>
            </p:cNvPr>
            <p:cNvGrpSpPr/>
            <p:nvPr/>
          </p:nvGrpSpPr>
          <p:grpSpPr>
            <a:xfrm>
              <a:off x="4872666" y="995259"/>
              <a:ext cx="1914595" cy="1340201"/>
              <a:chOff x="4872666" y="995259"/>
              <a:chExt cx="1914595" cy="1340201"/>
            </a:xfrm>
          </p:grpSpPr>
          <p:sp>
            <p:nvSpPr>
              <p:cNvPr id="1406" name="Google Shape;2129;p32">
                <a:extLst>
                  <a:ext uri="{FF2B5EF4-FFF2-40B4-BE49-F238E27FC236}">
                    <a16:creationId xmlns:a16="http://schemas.microsoft.com/office/drawing/2014/main" id="{19766412-0EC9-4823-58C8-500BDB29982C}"/>
                  </a:ext>
                </a:extLst>
              </p:cNvPr>
              <p:cNvSpPr/>
              <p:nvPr/>
            </p:nvSpPr>
            <p:spPr>
              <a:xfrm>
                <a:off x="4973123" y="995259"/>
                <a:ext cx="1715007" cy="1340201"/>
              </a:xfrm>
              <a:custGeom>
                <a:avLst/>
                <a:gdLst/>
                <a:ahLst/>
                <a:cxnLst/>
                <a:rect l="l" t="t" r="r" b="b"/>
                <a:pathLst>
                  <a:path w="13060" h="10206" extrusionOk="0">
                    <a:moveTo>
                      <a:pt x="6589" y="0"/>
                    </a:moveTo>
                    <a:cubicBezTo>
                      <a:pt x="6300" y="0"/>
                      <a:pt x="6007" y="21"/>
                      <a:pt x="5713" y="63"/>
                    </a:cubicBezTo>
                    <a:cubicBezTo>
                      <a:pt x="2329" y="554"/>
                      <a:pt x="1" y="3797"/>
                      <a:pt x="399" y="6568"/>
                    </a:cubicBezTo>
                    <a:cubicBezTo>
                      <a:pt x="741" y="8947"/>
                      <a:pt x="2986" y="10205"/>
                      <a:pt x="5753" y="10205"/>
                    </a:cubicBezTo>
                    <a:cubicBezTo>
                      <a:pt x="6212" y="10205"/>
                      <a:pt x="6685" y="10171"/>
                      <a:pt x="7167" y="10101"/>
                    </a:cubicBezTo>
                    <a:cubicBezTo>
                      <a:pt x="10551" y="9610"/>
                      <a:pt x="13060" y="7565"/>
                      <a:pt x="12654" y="4794"/>
                    </a:cubicBezTo>
                    <a:cubicBezTo>
                      <a:pt x="12285" y="2262"/>
                      <a:pt x="9624" y="0"/>
                      <a:pt x="6589" y="0"/>
                    </a:cubicBezTo>
                    <a:close/>
                  </a:path>
                </a:pathLst>
              </a:custGeom>
              <a:solidFill>
                <a:srgbClr val="FFDE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07" name="Google Shape;2130;p32">
                <a:extLst>
                  <a:ext uri="{FF2B5EF4-FFF2-40B4-BE49-F238E27FC236}">
                    <a16:creationId xmlns:a16="http://schemas.microsoft.com/office/drawing/2014/main" id="{E6C97740-A408-52FB-EA60-8BB5596DD6BE}"/>
                  </a:ext>
                </a:extLst>
              </p:cNvPr>
              <p:cNvGrpSpPr/>
              <p:nvPr/>
            </p:nvGrpSpPr>
            <p:grpSpPr>
              <a:xfrm>
                <a:off x="4872666" y="1527484"/>
                <a:ext cx="1914595" cy="719084"/>
                <a:chOff x="4872666" y="1527484"/>
                <a:chExt cx="1914595" cy="719084"/>
              </a:xfrm>
            </p:grpSpPr>
            <p:sp>
              <p:nvSpPr>
                <p:cNvPr id="1408" name="Google Shape;2131;p32">
                  <a:extLst>
                    <a:ext uri="{FF2B5EF4-FFF2-40B4-BE49-F238E27FC236}">
                      <a16:creationId xmlns:a16="http://schemas.microsoft.com/office/drawing/2014/main" id="{DD080CBC-7391-F0D6-C800-0F1133D0D29D}"/>
                    </a:ext>
                  </a:extLst>
                </p:cNvPr>
                <p:cNvSpPr/>
                <p:nvPr/>
              </p:nvSpPr>
              <p:spPr>
                <a:xfrm>
                  <a:off x="4935304" y="1810338"/>
                  <a:ext cx="281676" cy="263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5" h="2007" extrusionOk="0">
                      <a:moveTo>
                        <a:pt x="1938" y="0"/>
                      </a:moveTo>
                      <a:cubicBezTo>
                        <a:pt x="860" y="254"/>
                        <a:pt x="76" y="1072"/>
                        <a:pt x="0" y="2006"/>
                      </a:cubicBezTo>
                      <a:cubicBezTo>
                        <a:pt x="664" y="1736"/>
                        <a:pt x="1385" y="1539"/>
                        <a:pt x="2145" y="1429"/>
                      </a:cubicBezTo>
                      <a:lnTo>
                        <a:pt x="1938" y="0"/>
                      </a:ln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09" name="Google Shape;2132;p32">
                  <a:extLst>
                    <a:ext uri="{FF2B5EF4-FFF2-40B4-BE49-F238E27FC236}">
                      <a16:creationId xmlns:a16="http://schemas.microsoft.com/office/drawing/2014/main" id="{D8BF8208-D6DA-2011-749E-D50756FE85C8}"/>
                    </a:ext>
                  </a:extLst>
                </p:cNvPr>
                <p:cNvSpPr/>
                <p:nvPr/>
              </p:nvSpPr>
              <p:spPr>
                <a:xfrm>
                  <a:off x="5001487" y="1914866"/>
                  <a:ext cx="272352" cy="33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2526" extrusionOk="0">
                      <a:moveTo>
                        <a:pt x="1414" y="1"/>
                      </a:moveTo>
                      <a:cubicBezTo>
                        <a:pt x="477" y="591"/>
                        <a:pt x="0" y="1619"/>
                        <a:pt x="229" y="2525"/>
                      </a:cubicBezTo>
                      <a:cubicBezTo>
                        <a:pt x="770" y="2055"/>
                        <a:pt x="1390" y="1636"/>
                        <a:pt x="2073" y="1286"/>
                      </a:cubicBezTo>
                      <a:lnTo>
                        <a:pt x="1414" y="1"/>
                      </a:ln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0" name="Google Shape;2133;p32">
                  <a:extLst>
                    <a:ext uri="{FF2B5EF4-FFF2-40B4-BE49-F238E27FC236}">
                      <a16:creationId xmlns:a16="http://schemas.microsoft.com/office/drawing/2014/main" id="{64933A02-A9BD-D0B2-5BD2-FCAD984A1976}"/>
                    </a:ext>
                  </a:extLst>
                </p:cNvPr>
                <p:cNvSpPr/>
                <p:nvPr/>
              </p:nvSpPr>
              <p:spPr>
                <a:xfrm>
                  <a:off x="4872666" y="1739034"/>
                  <a:ext cx="342345" cy="18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1445" extrusionOk="0">
                      <a:moveTo>
                        <a:pt x="2013" y="0"/>
                      </a:moveTo>
                      <a:cubicBezTo>
                        <a:pt x="1153" y="0"/>
                        <a:pt x="380" y="393"/>
                        <a:pt x="0" y="1053"/>
                      </a:cubicBezTo>
                      <a:cubicBezTo>
                        <a:pt x="716" y="1093"/>
                        <a:pt x="1451" y="1221"/>
                        <a:pt x="2186" y="1444"/>
                      </a:cubicBezTo>
                      <a:lnTo>
                        <a:pt x="2606" y="62"/>
                      </a:lnTo>
                      <a:cubicBezTo>
                        <a:pt x="2406" y="20"/>
                        <a:pt x="2207" y="0"/>
                        <a:pt x="2013" y="0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1" name="Google Shape;2134;p32">
                  <a:extLst>
                    <a:ext uri="{FF2B5EF4-FFF2-40B4-BE49-F238E27FC236}">
                      <a16:creationId xmlns:a16="http://schemas.microsoft.com/office/drawing/2014/main" id="{1A37EA40-2190-5953-0B29-B113C9092246}"/>
                    </a:ext>
                  </a:extLst>
                </p:cNvPr>
                <p:cNvSpPr/>
                <p:nvPr/>
              </p:nvSpPr>
              <p:spPr>
                <a:xfrm>
                  <a:off x="6463957" y="1625183"/>
                  <a:ext cx="318839" cy="1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1435" extrusionOk="0">
                      <a:moveTo>
                        <a:pt x="165" y="1"/>
                      </a:moveTo>
                      <a:cubicBezTo>
                        <a:pt x="110" y="1"/>
                        <a:pt x="55" y="2"/>
                        <a:pt x="0" y="5"/>
                      </a:cubicBezTo>
                      <a:lnTo>
                        <a:pt x="207" y="1434"/>
                      </a:lnTo>
                      <a:cubicBezTo>
                        <a:pt x="665" y="1368"/>
                        <a:pt x="1118" y="1337"/>
                        <a:pt x="1562" y="1337"/>
                      </a:cubicBezTo>
                      <a:cubicBezTo>
                        <a:pt x="1855" y="1337"/>
                        <a:pt x="2144" y="1351"/>
                        <a:pt x="2428" y="1377"/>
                      </a:cubicBezTo>
                      <a:cubicBezTo>
                        <a:pt x="2106" y="548"/>
                        <a:pt x="1202" y="1"/>
                        <a:pt x="165" y="1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2" name="Google Shape;2135;p32">
                  <a:extLst>
                    <a:ext uri="{FF2B5EF4-FFF2-40B4-BE49-F238E27FC236}">
                      <a16:creationId xmlns:a16="http://schemas.microsoft.com/office/drawing/2014/main" id="{A096ECDD-CD66-9ABE-E205-E2965901C91B}"/>
                    </a:ext>
                  </a:extLst>
                </p:cNvPr>
                <p:cNvSpPr/>
                <p:nvPr/>
              </p:nvSpPr>
              <p:spPr>
                <a:xfrm>
                  <a:off x="6461068" y="1725377"/>
                  <a:ext cx="278656" cy="27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" h="2085" extrusionOk="0">
                      <a:moveTo>
                        <a:pt x="268" y="0"/>
                      </a:moveTo>
                      <a:lnTo>
                        <a:pt x="1" y="1420"/>
                      </a:lnTo>
                      <a:cubicBezTo>
                        <a:pt x="756" y="1561"/>
                        <a:pt x="1469" y="1789"/>
                        <a:pt x="2121" y="2085"/>
                      </a:cubicBezTo>
                      <a:cubicBezTo>
                        <a:pt x="2081" y="1150"/>
                        <a:pt x="1333" y="300"/>
                        <a:pt x="268" y="0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13" name="Google Shape;2136;p32">
                  <a:extLst>
                    <a:ext uri="{FF2B5EF4-FFF2-40B4-BE49-F238E27FC236}">
                      <a16:creationId xmlns:a16="http://schemas.microsoft.com/office/drawing/2014/main" id="{E4639CC9-A091-CD87-8035-FA511AB83561}"/>
                    </a:ext>
                  </a:extLst>
                </p:cNvPr>
                <p:cNvSpPr/>
                <p:nvPr/>
              </p:nvSpPr>
              <p:spPr>
                <a:xfrm>
                  <a:off x="6422067" y="1527484"/>
                  <a:ext cx="365194" cy="203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1549" extrusionOk="0">
                      <a:moveTo>
                        <a:pt x="1313" y="1"/>
                      </a:moveTo>
                      <a:cubicBezTo>
                        <a:pt x="880" y="1"/>
                        <a:pt x="426" y="113"/>
                        <a:pt x="1" y="342"/>
                      </a:cubicBezTo>
                      <a:lnTo>
                        <a:pt x="795" y="1549"/>
                      </a:lnTo>
                      <a:cubicBezTo>
                        <a:pt x="1436" y="1126"/>
                        <a:pt x="2107" y="793"/>
                        <a:pt x="2781" y="552"/>
                      </a:cubicBezTo>
                      <a:cubicBezTo>
                        <a:pt x="2398" y="188"/>
                        <a:pt x="1873" y="1"/>
                        <a:pt x="1313" y="1"/>
                      </a:cubicBezTo>
                      <a:close/>
                    </a:path>
                  </a:pathLst>
                </a:custGeom>
                <a:solidFill>
                  <a:srgbClr val="FFDE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86" name="Google Shape;2137;p32">
              <a:extLst>
                <a:ext uri="{FF2B5EF4-FFF2-40B4-BE49-F238E27FC236}">
                  <a16:creationId xmlns:a16="http://schemas.microsoft.com/office/drawing/2014/main" id="{4E941796-CC75-6EA5-8719-D1FA3E204D76}"/>
                </a:ext>
              </a:extLst>
            </p:cNvPr>
            <p:cNvSpPr/>
            <p:nvPr/>
          </p:nvSpPr>
          <p:spPr>
            <a:xfrm>
              <a:off x="5471074" y="1852885"/>
              <a:ext cx="768733" cy="228094"/>
            </a:xfrm>
            <a:custGeom>
              <a:avLst/>
              <a:gdLst/>
              <a:ahLst/>
              <a:cxnLst/>
              <a:rect l="l" t="t" r="r" b="b"/>
              <a:pathLst>
                <a:path w="5854" h="1737" extrusionOk="0">
                  <a:moveTo>
                    <a:pt x="5797" y="1"/>
                  </a:moveTo>
                  <a:cubicBezTo>
                    <a:pt x="5770" y="1"/>
                    <a:pt x="5750" y="18"/>
                    <a:pt x="5744" y="43"/>
                  </a:cubicBezTo>
                  <a:cubicBezTo>
                    <a:pt x="5605" y="658"/>
                    <a:pt x="5117" y="1115"/>
                    <a:pt x="4494" y="1205"/>
                  </a:cubicBezTo>
                  <a:cubicBezTo>
                    <a:pt x="4424" y="1215"/>
                    <a:pt x="4354" y="1220"/>
                    <a:pt x="4285" y="1220"/>
                  </a:cubicBezTo>
                  <a:cubicBezTo>
                    <a:pt x="3746" y="1220"/>
                    <a:pt x="3237" y="923"/>
                    <a:pt x="2975" y="441"/>
                  </a:cubicBezTo>
                  <a:cubicBezTo>
                    <a:pt x="2965" y="424"/>
                    <a:pt x="2949" y="414"/>
                    <a:pt x="2929" y="414"/>
                  </a:cubicBezTo>
                  <a:cubicBezTo>
                    <a:pt x="2926" y="414"/>
                    <a:pt x="2924" y="414"/>
                    <a:pt x="2921" y="414"/>
                  </a:cubicBezTo>
                  <a:cubicBezTo>
                    <a:pt x="2899" y="417"/>
                    <a:pt x="2882" y="434"/>
                    <a:pt x="2877" y="456"/>
                  </a:cubicBezTo>
                  <a:cubicBezTo>
                    <a:pt x="2745" y="1063"/>
                    <a:pt x="2247" y="1529"/>
                    <a:pt x="1634" y="1618"/>
                  </a:cubicBezTo>
                  <a:cubicBezTo>
                    <a:pt x="1562" y="1628"/>
                    <a:pt x="1490" y="1633"/>
                    <a:pt x="1419" y="1633"/>
                  </a:cubicBezTo>
                  <a:cubicBezTo>
                    <a:pt x="878" y="1633"/>
                    <a:pt x="378" y="1342"/>
                    <a:pt x="108" y="854"/>
                  </a:cubicBezTo>
                  <a:cubicBezTo>
                    <a:pt x="100" y="836"/>
                    <a:pt x="82" y="826"/>
                    <a:pt x="63" y="826"/>
                  </a:cubicBezTo>
                  <a:cubicBezTo>
                    <a:pt x="54" y="826"/>
                    <a:pt x="45" y="828"/>
                    <a:pt x="37" y="833"/>
                  </a:cubicBezTo>
                  <a:cubicBezTo>
                    <a:pt x="11" y="844"/>
                    <a:pt x="1" y="878"/>
                    <a:pt x="15" y="904"/>
                  </a:cubicBezTo>
                  <a:cubicBezTo>
                    <a:pt x="299" y="1419"/>
                    <a:pt x="848" y="1736"/>
                    <a:pt x="1426" y="1736"/>
                  </a:cubicBezTo>
                  <a:cubicBezTo>
                    <a:pt x="1499" y="1736"/>
                    <a:pt x="1574" y="1732"/>
                    <a:pt x="1649" y="1721"/>
                  </a:cubicBezTo>
                  <a:cubicBezTo>
                    <a:pt x="2263" y="1634"/>
                    <a:pt x="2769" y="1191"/>
                    <a:pt x="2948" y="601"/>
                  </a:cubicBezTo>
                  <a:cubicBezTo>
                    <a:pt x="3244" y="1053"/>
                    <a:pt x="3752" y="1326"/>
                    <a:pt x="4286" y="1326"/>
                  </a:cubicBezTo>
                  <a:cubicBezTo>
                    <a:pt x="4360" y="1326"/>
                    <a:pt x="4435" y="1320"/>
                    <a:pt x="4510" y="1310"/>
                  </a:cubicBezTo>
                  <a:cubicBezTo>
                    <a:pt x="5167" y="1218"/>
                    <a:pt x="5704" y="716"/>
                    <a:pt x="5848" y="66"/>
                  </a:cubicBezTo>
                  <a:cubicBezTo>
                    <a:pt x="5854" y="36"/>
                    <a:pt x="5836" y="9"/>
                    <a:pt x="5808" y="2"/>
                  </a:cubicBezTo>
                  <a:cubicBezTo>
                    <a:pt x="5804" y="1"/>
                    <a:pt x="5800" y="1"/>
                    <a:pt x="579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7" name="Google Shape;2138;p32">
              <a:extLst>
                <a:ext uri="{FF2B5EF4-FFF2-40B4-BE49-F238E27FC236}">
                  <a16:creationId xmlns:a16="http://schemas.microsoft.com/office/drawing/2014/main" id="{C8E7E302-6011-4B92-6C66-FD1342DFBB81}"/>
                </a:ext>
              </a:extLst>
            </p:cNvPr>
            <p:cNvSpPr/>
            <p:nvPr/>
          </p:nvSpPr>
          <p:spPr>
            <a:xfrm>
              <a:off x="5843093" y="1870350"/>
              <a:ext cx="20092" cy="50819"/>
            </a:xfrm>
            <a:custGeom>
              <a:avLst/>
              <a:gdLst/>
              <a:ahLst/>
              <a:cxnLst/>
              <a:rect l="l" t="t" r="r" b="b"/>
              <a:pathLst>
                <a:path w="153" h="387" extrusionOk="0">
                  <a:moveTo>
                    <a:pt x="57" y="1"/>
                  </a:moveTo>
                  <a:cubicBezTo>
                    <a:pt x="54" y="1"/>
                    <a:pt x="52" y="1"/>
                    <a:pt x="49" y="1"/>
                  </a:cubicBezTo>
                  <a:cubicBezTo>
                    <a:pt x="21" y="6"/>
                    <a:pt x="1" y="33"/>
                    <a:pt x="5" y="61"/>
                  </a:cubicBezTo>
                  <a:lnTo>
                    <a:pt x="44" y="340"/>
                  </a:lnTo>
                  <a:cubicBezTo>
                    <a:pt x="48" y="367"/>
                    <a:pt x="69" y="387"/>
                    <a:pt x="95" y="387"/>
                  </a:cubicBezTo>
                  <a:cubicBezTo>
                    <a:pt x="98" y="387"/>
                    <a:pt x="101" y="386"/>
                    <a:pt x="105" y="386"/>
                  </a:cubicBezTo>
                  <a:cubicBezTo>
                    <a:pt x="134" y="380"/>
                    <a:pt x="152" y="353"/>
                    <a:pt x="149" y="324"/>
                  </a:cubicBezTo>
                  <a:lnTo>
                    <a:pt x="109" y="46"/>
                  </a:lnTo>
                  <a:cubicBezTo>
                    <a:pt x="105" y="20"/>
                    <a:pt x="83" y="1"/>
                    <a:pt x="57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8" name="Google Shape;2139;p32">
              <a:extLst>
                <a:ext uri="{FF2B5EF4-FFF2-40B4-BE49-F238E27FC236}">
                  <a16:creationId xmlns:a16="http://schemas.microsoft.com/office/drawing/2014/main" id="{229E6C0F-3F05-E88C-CC8E-F6F92CB320FD}"/>
                </a:ext>
              </a:extLst>
            </p:cNvPr>
            <p:cNvSpPr/>
            <p:nvPr/>
          </p:nvSpPr>
          <p:spPr>
            <a:xfrm>
              <a:off x="5701141" y="1719468"/>
              <a:ext cx="265130" cy="159679"/>
            </a:xfrm>
            <a:custGeom>
              <a:avLst/>
              <a:gdLst/>
              <a:ahLst/>
              <a:cxnLst/>
              <a:rect l="l" t="t" r="r" b="b"/>
              <a:pathLst>
                <a:path w="2019" h="1216" extrusionOk="0">
                  <a:moveTo>
                    <a:pt x="1854" y="1"/>
                  </a:moveTo>
                  <a:cubicBezTo>
                    <a:pt x="1668" y="1"/>
                    <a:pt x="1309" y="342"/>
                    <a:pt x="1017" y="385"/>
                  </a:cubicBezTo>
                  <a:cubicBezTo>
                    <a:pt x="992" y="389"/>
                    <a:pt x="966" y="390"/>
                    <a:pt x="939" y="390"/>
                  </a:cubicBezTo>
                  <a:cubicBezTo>
                    <a:pt x="685" y="390"/>
                    <a:pt x="358" y="246"/>
                    <a:pt x="172" y="246"/>
                  </a:cubicBezTo>
                  <a:cubicBezTo>
                    <a:pt x="98" y="246"/>
                    <a:pt x="46" y="270"/>
                    <a:pt x="31" y="335"/>
                  </a:cubicBezTo>
                  <a:cubicBezTo>
                    <a:pt x="1" y="478"/>
                    <a:pt x="98" y="604"/>
                    <a:pt x="186" y="692"/>
                  </a:cubicBezTo>
                  <a:cubicBezTo>
                    <a:pt x="405" y="908"/>
                    <a:pt x="873" y="1215"/>
                    <a:pt x="1106" y="1215"/>
                  </a:cubicBezTo>
                  <a:cubicBezTo>
                    <a:pt x="1117" y="1215"/>
                    <a:pt x="1128" y="1215"/>
                    <a:pt x="1137" y="1213"/>
                  </a:cubicBezTo>
                  <a:cubicBezTo>
                    <a:pt x="1354" y="1180"/>
                    <a:pt x="1746" y="725"/>
                    <a:pt x="1901" y="444"/>
                  </a:cubicBezTo>
                  <a:cubicBezTo>
                    <a:pt x="1960" y="332"/>
                    <a:pt x="2018" y="182"/>
                    <a:pt x="1950" y="57"/>
                  </a:cubicBezTo>
                  <a:cubicBezTo>
                    <a:pt x="1928" y="17"/>
                    <a:pt x="1895" y="1"/>
                    <a:pt x="1854" y="1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9" name="Google Shape;2140;p32">
              <a:extLst>
                <a:ext uri="{FF2B5EF4-FFF2-40B4-BE49-F238E27FC236}">
                  <a16:creationId xmlns:a16="http://schemas.microsoft.com/office/drawing/2014/main" id="{94E8B2E0-ADD3-E9D7-78F2-DFA03A4E40CF}"/>
                </a:ext>
              </a:extLst>
            </p:cNvPr>
            <p:cNvSpPr/>
            <p:nvPr/>
          </p:nvSpPr>
          <p:spPr>
            <a:xfrm>
              <a:off x="5970864" y="1665365"/>
              <a:ext cx="526714" cy="221528"/>
            </a:xfrm>
            <a:custGeom>
              <a:avLst/>
              <a:gdLst/>
              <a:ahLst/>
              <a:cxnLst/>
              <a:rect l="l" t="t" r="r" b="b"/>
              <a:pathLst>
                <a:path w="4011" h="1687" extrusionOk="0">
                  <a:moveTo>
                    <a:pt x="3958" y="0"/>
                  </a:moveTo>
                  <a:cubicBezTo>
                    <a:pt x="2339" y="28"/>
                    <a:pt x="865" y="626"/>
                    <a:pt x="20" y="1600"/>
                  </a:cubicBezTo>
                  <a:cubicBezTo>
                    <a:pt x="0" y="1621"/>
                    <a:pt x="4" y="1655"/>
                    <a:pt x="26" y="1675"/>
                  </a:cubicBezTo>
                  <a:cubicBezTo>
                    <a:pt x="36" y="1684"/>
                    <a:pt x="49" y="1687"/>
                    <a:pt x="61" y="1687"/>
                  </a:cubicBezTo>
                  <a:cubicBezTo>
                    <a:pt x="76" y="1687"/>
                    <a:pt x="91" y="1682"/>
                    <a:pt x="100" y="1667"/>
                  </a:cubicBezTo>
                  <a:cubicBezTo>
                    <a:pt x="928" y="716"/>
                    <a:pt x="2370" y="132"/>
                    <a:pt x="3959" y="106"/>
                  </a:cubicBezTo>
                  <a:cubicBezTo>
                    <a:pt x="3988" y="106"/>
                    <a:pt x="4011" y="80"/>
                    <a:pt x="4011" y="52"/>
                  </a:cubicBezTo>
                  <a:cubicBezTo>
                    <a:pt x="4011" y="23"/>
                    <a:pt x="3987" y="0"/>
                    <a:pt x="3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0" name="Google Shape;2141;p32">
              <a:extLst>
                <a:ext uri="{FF2B5EF4-FFF2-40B4-BE49-F238E27FC236}">
                  <a16:creationId xmlns:a16="http://schemas.microsoft.com/office/drawing/2014/main" id="{DC1CE102-4754-482E-5D5C-84239560D54C}"/>
                </a:ext>
              </a:extLst>
            </p:cNvPr>
            <p:cNvSpPr/>
            <p:nvPr/>
          </p:nvSpPr>
          <p:spPr>
            <a:xfrm>
              <a:off x="6026936" y="1867198"/>
              <a:ext cx="471824" cy="78789"/>
            </a:xfrm>
            <a:custGeom>
              <a:avLst/>
              <a:gdLst/>
              <a:ahLst/>
              <a:cxnLst/>
              <a:rect l="l" t="t" r="r" b="b"/>
              <a:pathLst>
                <a:path w="3593" h="600" extrusionOk="0">
                  <a:moveTo>
                    <a:pt x="2187" y="1"/>
                  </a:moveTo>
                  <a:cubicBezTo>
                    <a:pt x="1386" y="1"/>
                    <a:pt x="639" y="170"/>
                    <a:pt x="36" y="499"/>
                  </a:cubicBezTo>
                  <a:cubicBezTo>
                    <a:pt x="9" y="512"/>
                    <a:pt x="0" y="547"/>
                    <a:pt x="14" y="571"/>
                  </a:cubicBezTo>
                  <a:cubicBezTo>
                    <a:pt x="23" y="589"/>
                    <a:pt x="41" y="599"/>
                    <a:pt x="61" y="599"/>
                  </a:cubicBezTo>
                  <a:cubicBezTo>
                    <a:pt x="69" y="599"/>
                    <a:pt x="77" y="598"/>
                    <a:pt x="86" y="595"/>
                  </a:cubicBezTo>
                  <a:cubicBezTo>
                    <a:pt x="674" y="272"/>
                    <a:pt x="1402" y="106"/>
                    <a:pt x="2184" y="106"/>
                  </a:cubicBezTo>
                  <a:cubicBezTo>
                    <a:pt x="2618" y="106"/>
                    <a:pt x="3069" y="158"/>
                    <a:pt x="3521" y="261"/>
                  </a:cubicBezTo>
                  <a:cubicBezTo>
                    <a:pt x="3526" y="262"/>
                    <a:pt x="3530" y="263"/>
                    <a:pt x="3534" y="263"/>
                  </a:cubicBezTo>
                  <a:cubicBezTo>
                    <a:pt x="3560" y="263"/>
                    <a:pt x="3579" y="245"/>
                    <a:pt x="3585" y="221"/>
                  </a:cubicBezTo>
                  <a:cubicBezTo>
                    <a:pt x="3592" y="192"/>
                    <a:pt x="3575" y="164"/>
                    <a:pt x="3547" y="157"/>
                  </a:cubicBezTo>
                  <a:cubicBezTo>
                    <a:pt x="3087" y="52"/>
                    <a:pt x="2629" y="1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1" name="Google Shape;2142;p32">
              <a:extLst>
                <a:ext uri="{FF2B5EF4-FFF2-40B4-BE49-F238E27FC236}">
                  <a16:creationId xmlns:a16="http://schemas.microsoft.com/office/drawing/2014/main" id="{CC5355A8-BEC9-8373-2BCB-7A6FE5E97779}"/>
                </a:ext>
              </a:extLst>
            </p:cNvPr>
            <p:cNvSpPr/>
            <p:nvPr/>
          </p:nvSpPr>
          <p:spPr>
            <a:xfrm>
              <a:off x="5170229" y="1823864"/>
              <a:ext cx="565453" cy="99668"/>
            </a:xfrm>
            <a:custGeom>
              <a:avLst/>
              <a:gdLst/>
              <a:ahLst/>
              <a:cxnLst/>
              <a:rect l="l" t="t" r="r" b="b"/>
              <a:pathLst>
                <a:path w="4306" h="759" extrusionOk="0">
                  <a:moveTo>
                    <a:pt x="1778" y="0"/>
                  </a:moveTo>
                  <a:cubicBezTo>
                    <a:pt x="1216" y="0"/>
                    <a:pt x="629" y="80"/>
                    <a:pt x="46" y="243"/>
                  </a:cubicBezTo>
                  <a:cubicBezTo>
                    <a:pt x="16" y="251"/>
                    <a:pt x="0" y="280"/>
                    <a:pt x="7" y="308"/>
                  </a:cubicBezTo>
                  <a:cubicBezTo>
                    <a:pt x="15" y="333"/>
                    <a:pt x="37" y="348"/>
                    <a:pt x="61" y="348"/>
                  </a:cubicBezTo>
                  <a:cubicBezTo>
                    <a:pt x="65" y="348"/>
                    <a:pt x="69" y="348"/>
                    <a:pt x="73" y="347"/>
                  </a:cubicBezTo>
                  <a:cubicBezTo>
                    <a:pt x="648" y="187"/>
                    <a:pt x="1225" y="108"/>
                    <a:pt x="1778" y="108"/>
                  </a:cubicBezTo>
                  <a:cubicBezTo>
                    <a:pt x="2698" y="108"/>
                    <a:pt x="3552" y="326"/>
                    <a:pt x="4217" y="750"/>
                  </a:cubicBezTo>
                  <a:cubicBezTo>
                    <a:pt x="4225" y="755"/>
                    <a:pt x="4234" y="758"/>
                    <a:pt x="4245" y="758"/>
                  </a:cubicBezTo>
                  <a:cubicBezTo>
                    <a:pt x="4262" y="758"/>
                    <a:pt x="4281" y="750"/>
                    <a:pt x="4289" y="732"/>
                  </a:cubicBezTo>
                  <a:cubicBezTo>
                    <a:pt x="4305" y="707"/>
                    <a:pt x="4298" y="674"/>
                    <a:pt x="4274" y="658"/>
                  </a:cubicBezTo>
                  <a:cubicBezTo>
                    <a:pt x="3594" y="224"/>
                    <a:pt x="2720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2" name="Google Shape;2143;p32">
              <a:extLst>
                <a:ext uri="{FF2B5EF4-FFF2-40B4-BE49-F238E27FC236}">
                  <a16:creationId xmlns:a16="http://schemas.microsoft.com/office/drawing/2014/main" id="{F29B56CE-CB4B-3ADE-81EE-12892B029492}"/>
                </a:ext>
              </a:extLst>
            </p:cNvPr>
            <p:cNvSpPr/>
            <p:nvPr/>
          </p:nvSpPr>
          <p:spPr>
            <a:xfrm>
              <a:off x="5232867" y="1971069"/>
              <a:ext cx="465652" cy="111618"/>
            </a:xfrm>
            <a:custGeom>
              <a:avLst/>
              <a:gdLst/>
              <a:ahLst/>
              <a:cxnLst/>
              <a:rect l="l" t="t" r="r" b="b"/>
              <a:pathLst>
                <a:path w="3546" h="850" extrusionOk="0">
                  <a:moveTo>
                    <a:pt x="2697" y="0"/>
                  </a:moveTo>
                  <a:cubicBezTo>
                    <a:pt x="1842" y="0"/>
                    <a:pt x="908" y="259"/>
                    <a:pt x="34" y="749"/>
                  </a:cubicBezTo>
                  <a:cubicBezTo>
                    <a:pt x="9" y="764"/>
                    <a:pt x="0" y="798"/>
                    <a:pt x="14" y="822"/>
                  </a:cubicBezTo>
                  <a:cubicBezTo>
                    <a:pt x="23" y="841"/>
                    <a:pt x="43" y="849"/>
                    <a:pt x="62" y="849"/>
                  </a:cubicBezTo>
                  <a:cubicBezTo>
                    <a:pt x="70" y="849"/>
                    <a:pt x="79" y="848"/>
                    <a:pt x="87" y="841"/>
                  </a:cubicBezTo>
                  <a:cubicBezTo>
                    <a:pt x="946" y="360"/>
                    <a:pt x="1862" y="106"/>
                    <a:pt x="2699" y="106"/>
                  </a:cubicBezTo>
                  <a:cubicBezTo>
                    <a:pt x="2968" y="106"/>
                    <a:pt x="3229" y="132"/>
                    <a:pt x="3477" y="185"/>
                  </a:cubicBezTo>
                  <a:cubicBezTo>
                    <a:pt x="3480" y="186"/>
                    <a:pt x="3484" y="186"/>
                    <a:pt x="3487" y="186"/>
                  </a:cubicBezTo>
                  <a:cubicBezTo>
                    <a:pt x="3512" y="186"/>
                    <a:pt x="3535" y="169"/>
                    <a:pt x="3540" y="144"/>
                  </a:cubicBezTo>
                  <a:cubicBezTo>
                    <a:pt x="3545" y="115"/>
                    <a:pt x="3527" y="87"/>
                    <a:pt x="3498" y="83"/>
                  </a:cubicBezTo>
                  <a:cubicBezTo>
                    <a:pt x="3243" y="27"/>
                    <a:pt x="2974" y="0"/>
                    <a:pt x="2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3" name="Google Shape;2144;p32">
              <a:extLst>
                <a:ext uri="{FF2B5EF4-FFF2-40B4-BE49-F238E27FC236}">
                  <a16:creationId xmlns:a16="http://schemas.microsoft.com/office/drawing/2014/main" id="{CA8E9276-67F3-AE0D-47BC-3B7209F6B00D}"/>
                </a:ext>
              </a:extLst>
            </p:cNvPr>
            <p:cNvSpPr/>
            <p:nvPr/>
          </p:nvSpPr>
          <p:spPr>
            <a:xfrm>
              <a:off x="6016694" y="1402996"/>
              <a:ext cx="289292" cy="223892"/>
            </a:xfrm>
            <a:custGeom>
              <a:avLst/>
              <a:gdLst/>
              <a:ahLst/>
              <a:cxnLst/>
              <a:rect l="l" t="t" r="r" b="b"/>
              <a:pathLst>
                <a:path w="2203" h="1705" extrusionOk="0">
                  <a:moveTo>
                    <a:pt x="1673" y="0"/>
                  </a:moveTo>
                  <a:cubicBezTo>
                    <a:pt x="881" y="0"/>
                    <a:pt x="41" y="435"/>
                    <a:pt x="11" y="1217"/>
                  </a:cubicBezTo>
                  <a:cubicBezTo>
                    <a:pt x="1" y="1436"/>
                    <a:pt x="79" y="1569"/>
                    <a:pt x="207" y="1640"/>
                  </a:cubicBezTo>
                  <a:cubicBezTo>
                    <a:pt x="289" y="1685"/>
                    <a:pt x="391" y="1705"/>
                    <a:pt x="504" y="1705"/>
                  </a:cubicBezTo>
                  <a:cubicBezTo>
                    <a:pt x="873" y="1705"/>
                    <a:pt x="1351" y="1497"/>
                    <a:pt x="1586" y="1306"/>
                  </a:cubicBezTo>
                  <a:cubicBezTo>
                    <a:pt x="1971" y="993"/>
                    <a:pt x="2188" y="532"/>
                    <a:pt x="2203" y="71"/>
                  </a:cubicBezTo>
                  <a:cubicBezTo>
                    <a:pt x="2036" y="23"/>
                    <a:pt x="1856" y="0"/>
                    <a:pt x="1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4" name="Google Shape;2145;p32">
              <a:extLst>
                <a:ext uri="{FF2B5EF4-FFF2-40B4-BE49-F238E27FC236}">
                  <a16:creationId xmlns:a16="http://schemas.microsoft.com/office/drawing/2014/main" id="{B7A1CA5F-DF3E-A87E-B83F-A617D126DCDA}"/>
                </a:ext>
              </a:extLst>
            </p:cNvPr>
            <p:cNvSpPr/>
            <p:nvPr/>
          </p:nvSpPr>
          <p:spPr>
            <a:xfrm>
              <a:off x="6085897" y="1414420"/>
              <a:ext cx="146419" cy="183184"/>
            </a:xfrm>
            <a:custGeom>
              <a:avLst/>
              <a:gdLst/>
              <a:ahLst/>
              <a:cxnLst/>
              <a:rect l="l" t="t" r="r" b="b"/>
              <a:pathLst>
                <a:path w="1115" h="1395" extrusionOk="0">
                  <a:moveTo>
                    <a:pt x="522" y="1"/>
                  </a:moveTo>
                  <a:cubicBezTo>
                    <a:pt x="519" y="1"/>
                    <a:pt x="516" y="1"/>
                    <a:pt x="513" y="1"/>
                  </a:cubicBezTo>
                  <a:cubicBezTo>
                    <a:pt x="319" y="5"/>
                    <a:pt x="156" y="158"/>
                    <a:pt x="99" y="327"/>
                  </a:cubicBezTo>
                  <a:cubicBezTo>
                    <a:pt x="1" y="611"/>
                    <a:pt x="84" y="996"/>
                    <a:pt x="295" y="1225"/>
                  </a:cubicBezTo>
                  <a:cubicBezTo>
                    <a:pt x="397" y="1333"/>
                    <a:pt x="538" y="1394"/>
                    <a:pt x="674" y="1394"/>
                  </a:cubicBezTo>
                  <a:cubicBezTo>
                    <a:pt x="817" y="1394"/>
                    <a:pt x="955" y="1328"/>
                    <a:pt x="1040" y="1180"/>
                  </a:cubicBezTo>
                  <a:cubicBezTo>
                    <a:pt x="1092" y="1089"/>
                    <a:pt x="1107" y="985"/>
                    <a:pt x="1109" y="883"/>
                  </a:cubicBezTo>
                  <a:cubicBezTo>
                    <a:pt x="1114" y="675"/>
                    <a:pt x="1069" y="464"/>
                    <a:pt x="956" y="284"/>
                  </a:cubicBezTo>
                  <a:cubicBezTo>
                    <a:pt x="866" y="136"/>
                    <a:pt x="708" y="1"/>
                    <a:pt x="522" y="1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5" name="Google Shape;2146;p32">
              <a:extLst>
                <a:ext uri="{FF2B5EF4-FFF2-40B4-BE49-F238E27FC236}">
                  <a16:creationId xmlns:a16="http://schemas.microsoft.com/office/drawing/2014/main" id="{1AEFEB1B-1F52-9AD8-1EC7-3FCE99DBEC3F}"/>
                </a:ext>
              </a:extLst>
            </p:cNvPr>
            <p:cNvSpPr/>
            <p:nvPr/>
          </p:nvSpPr>
          <p:spPr>
            <a:xfrm>
              <a:off x="5284999" y="1535888"/>
              <a:ext cx="331577" cy="187387"/>
            </a:xfrm>
            <a:custGeom>
              <a:avLst/>
              <a:gdLst/>
              <a:ahLst/>
              <a:cxnLst/>
              <a:rect l="l" t="t" r="r" b="b"/>
              <a:pathLst>
                <a:path w="2525" h="1427" extrusionOk="0">
                  <a:moveTo>
                    <a:pt x="1188" y="0"/>
                  </a:moveTo>
                  <a:cubicBezTo>
                    <a:pt x="768" y="0"/>
                    <a:pt x="330" y="131"/>
                    <a:pt x="0" y="362"/>
                  </a:cubicBezTo>
                  <a:cubicBezTo>
                    <a:pt x="164" y="792"/>
                    <a:pt x="518" y="1158"/>
                    <a:pt x="982" y="1328"/>
                  </a:cubicBezTo>
                  <a:cubicBezTo>
                    <a:pt x="1146" y="1387"/>
                    <a:pt x="1386" y="1426"/>
                    <a:pt x="1625" y="1426"/>
                  </a:cubicBezTo>
                  <a:cubicBezTo>
                    <a:pt x="1935" y="1426"/>
                    <a:pt x="2246" y="1362"/>
                    <a:pt x="2396" y="1193"/>
                  </a:cubicBezTo>
                  <a:cubicBezTo>
                    <a:pt x="2495" y="1085"/>
                    <a:pt x="2524" y="935"/>
                    <a:pt x="2445" y="729"/>
                  </a:cubicBezTo>
                  <a:cubicBezTo>
                    <a:pt x="2248" y="222"/>
                    <a:pt x="1734" y="0"/>
                    <a:pt x="1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6" name="Google Shape;2147;p32">
              <a:extLst>
                <a:ext uri="{FF2B5EF4-FFF2-40B4-BE49-F238E27FC236}">
                  <a16:creationId xmlns:a16="http://schemas.microsoft.com/office/drawing/2014/main" id="{E69F19F2-87DB-FCED-8CD0-DBDC55DA1584}"/>
                </a:ext>
              </a:extLst>
            </p:cNvPr>
            <p:cNvSpPr/>
            <p:nvPr/>
          </p:nvSpPr>
          <p:spPr>
            <a:xfrm>
              <a:off x="5380729" y="1533393"/>
              <a:ext cx="145237" cy="185417"/>
            </a:xfrm>
            <a:custGeom>
              <a:avLst/>
              <a:gdLst/>
              <a:ahLst/>
              <a:cxnLst/>
              <a:rect l="l" t="t" r="r" b="b"/>
              <a:pathLst>
                <a:path w="1106" h="1412" extrusionOk="0">
                  <a:moveTo>
                    <a:pt x="494" y="0"/>
                  </a:moveTo>
                  <a:cubicBezTo>
                    <a:pt x="454" y="0"/>
                    <a:pt x="413" y="6"/>
                    <a:pt x="373" y="19"/>
                  </a:cubicBezTo>
                  <a:cubicBezTo>
                    <a:pt x="192" y="76"/>
                    <a:pt x="85" y="257"/>
                    <a:pt x="46" y="429"/>
                  </a:cubicBezTo>
                  <a:cubicBezTo>
                    <a:pt x="1" y="638"/>
                    <a:pt x="25" y="853"/>
                    <a:pt x="99" y="1047"/>
                  </a:cubicBezTo>
                  <a:cubicBezTo>
                    <a:pt x="135" y="1141"/>
                    <a:pt x="182" y="1234"/>
                    <a:pt x="261" y="1304"/>
                  </a:cubicBezTo>
                  <a:cubicBezTo>
                    <a:pt x="346" y="1379"/>
                    <a:pt x="441" y="1412"/>
                    <a:pt x="536" y="1412"/>
                  </a:cubicBezTo>
                  <a:cubicBezTo>
                    <a:pt x="719" y="1412"/>
                    <a:pt x="896" y="1288"/>
                    <a:pt x="979" y="1104"/>
                  </a:cubicBezTo>
                  <a:cubicBezTo>
                    <a:pt x="1106" y="820"/>
                    <a:pt x="1059" y="427"/>
                    <a:pt x="872" y="190"/>
                  </a:cubicBezTo>
                  <a:cubicBezTo>
                    <a:pt x="786" y="80"/>
                    <a:pt x="642" y="0"/>
                    <a:pt x="494" y="0"/>
                  </a:cubicBezTo>
                  <a:close/>
                </a:path>
              </a:pathLst>
            </a:custGeom>
            <a:solidFill>
              <a:srgbClr val="212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7" name="Google Shape;2148;p32">
              <a:extLst>
                <a:ext uri="{FF2B5EF4-FFF2-40B4-BE49-F238E27FC236}">
                  <a16:creationId xmlns:a16="http://schemas.microsoft.com/office/drawing/2014/main" id="{986F203E-DED2-CCE2-9912-6F8C78DC204E}"/>
                </a:ext>
              </a:extLst>
            </p:cNvPr>
            <p:cNvSpPr/>
            <p:nvPr/>
          </p:nvSpPr>
          <p:spPr>
            <a:xfrm>
              <a:off x="5365890" y="1101757"/>
              <a:ext cx="298879" cy="337086"/>
            </a:xfrm>
            <a:custGeom>
              <a:avLst/>
              <a:gdLst/>
              <a:ahLst/>
              <a:cxnLst/>
              <a:rect l="l" t="t" r="r" b="b"/>
              <a:pathLst>
                <a:path w="2276" h="2567" extrusionOk="0">
                  <a:moveTo>
                    <a:pt x="555" y="0"/>
                  </a:moveTo>
                  <a:cubicBezTo>
                    <a:pt x="364" y="110"/>
                    <a:pt x="179" y="229"/>
                    <a:pt x="1" y="354"/>
                  </a:cubicBezTo>
                  <a:cubicBezTo>
                    <a:pt x="188" y="487"/>
                    <a:pt x="409" y="609"/>
                    <a:pt x="531" y="706"/>
                  </a:cubicBezTo>
                  <a:cubicBezTo>
                    <a:pt x="1197" y="1243"/>
                    <a:pt x="1777" y="1869"/>
                    <a:pt x="2275" y="2566"/>
                  </a:cubicBezTo>
                  <a:cubicBezTo>
                    <a:pt x="1844" y="1634"/>
                    <a:pt x="1270" y="744"/>
                    <a:pt x="555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8" name="Google Shape;2149;p32">
              <a:extLst>
                <a:ext uri="{FF2B5EF4-FFF2-40B4-BE49-F238E27FC236}">
                  <a16:creationId xmlns:a16="http://schemas.microsoft.com/office/drawing/2014/main" id="{0148DD4F-D38D-781C-4DD8-78A88922918F}"/>
                </a:ext>
              </a:extLst>
            </p:cNvPr>
            <p:cNvSpPr/>
            <p:nvPr/>
          </p:nvSpPr>
          <p:spPr>
            <a:xfrm>
              <a:off x="5682100" y="998674"/>
              <a:ext cx="119105" cy="389874"/>
            </a:xfrm>
            <a:custGeom>
              <a:avLst/>
              <a:gdLst/>
              <a:ahLst/>
              <a:cxnLst/>
              <a:rect l="l" t="t" r="r" b="b"/>
              <a:pathLst>
                <a:path w="907" h="2969" extrusionOk="0">
                  <a:moveTo>
                    <a:pt x="606" y="0"/>
                  </a:moveTo>
                  <a:cubicBezTo>
                    <a:pt x="507" y="9"/>
                    <a:pt x="411" y="21"/>
                    <a:pt x="313" y="36"/>
                  </a:cubicBezTo>
                  <a:cubicBezTo>
                    <a:pt x="207" y="51"/>
                    <a:pt x="103" y="67"/>
                    <a:pt x="0" y="89"/>
                  </a:cubicBezTo>
                  <a:cubicBezTo>
                    <a:pt x="83" y="241"/>
                    <a:pt x="170" y="386"/>
                    <a:pt x="213" y="493"/>
                  </a:cubicBezTo>
                  <a:cubicBezTo>
                    <a:pt x="534" y="1288"/>
                    <a:pt x="738" y="2119"/>
                    <a:pt x="834" y="2969"/>
                  </a:cubicBezTo>
                  <a:cubicBezTo>
                    <a:pt x="907" y="1983"/>
                    <a:pt x="846" y="967"/>
                    <a:pt x="606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9" name="Google Shape;2150;p32">
              <a:extLst>
                <a:ext uri="{FF2B5EF4-FFF2-40B4-BE49-F238E27FC236}">
                  <a16:creationId xmlns:a16="http://schemas.microsoft.com/office/drawing/2014/main" id="{0A403BC2-709B-DE9B-8F53-E23CE3653BDC}"/>
                </a:ext>
              </a:extLst>
            </p:cNvPr>
            <p:cNvSpPr/>
            <p:nvPr/>
          </p:nvSpPr>
          <p:spPr>
            <a:xfrm>
              <a:off x="5920964" y="1013118"/>
              <a:ext cx="160995" cy="381470"/>
            </a:xfrm>
            <a:custGeom>
              <a:avLst/>
              <a:gdLst/>
              <a:ahLst/>
              <a:cxnLst/>
              <a:rect l="l" t="t" r="r" b="b"/>
              <a:pathLst>
                <a:path w="1226" h="2905" extrusionOk="0">
                  <a:moveTo>
                    <a:pt x="651" y="0"/>
                  </a:moveTo>
                  <a:cubicBezTo>
                    <a:pt x="613" y="123"/>
                    <a:pt x="579" y="240"/>
                    <a:pt x="550" y="316"/>
                  </a:cubicBezTo>
                  <a:cubicBezTo>
                    <a:pt x="249" y="1152"/>
                    <a:pt x="66" y="2019"/>
                    <a:pt x="0" y="2904"/>
                  </a:cubicBezTo>
                  <a:cubicBezTo>
                    <a:pt x="259" y="1939"/>
                    <a:pt x="657" y="982"/>
                    <a:pt x="1225" y="149"/>
                  </a:cubicBezTo>
                  <a:cubicBezTo>
                    <a:pt x="1037" y="90"/>
                    <a:pt x="847" y="40"/>
                    <a:pt x="651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0" name="Google Shape;2151;p32">
              <a:extLst>
                <a:ext uri="{FF2B5EF4-FFF2-40B4-BE49-F238E27FC236}">
                  <a16:creationId xmlns:a16="http://schemas.microsoft.com/office/drawing/2014/main" id="{64C7CADC-5373-8019-3A96-966CD613F2B1}"/>
                </a:ext>
              </a:extLst>
            </p:cNvPr>
            <p:cNvSpPr/>
            <p:nvPr/>
          </p:nvSpPr>
          <p:spPr>
            <a:xfrm>
              <a:off x="5265433" y="2128649"/>
              <a:ext cx="1142331" cy="213650"/>
            </a:xfrm>
            <a:custGeom>
              <a:avLst/>
              <a:gdLst/>
              <a:ahLst/>
              <a:cxnLst/>
              <a:rect l="l" t="t" r="r" b="b"/>
              <a:pathLst>
                <a:path w="8699" h="1627" extrusionOk="0">
                  <a:moveTo>
                    <a:pt x="8638" y="1"/>
                  </a:moveTo>
                  <a:cubicBezTo>
                    <a:pt x="8627" y="1"/>
                    <a:pt x="8616" y="4"/>
                    <a:pt x="8606" y="12"/>
                  </a:cubicBezTo>
                  <a:cubicBezTo>
                    <a:pt x="7642" y="722"/>
                    <a:pt x="6372" y="1207"/>
                    <a:pt x="4934" y="1416"/>
                  </a:cubicBezTo>
                  <a:cubicBezTo>
                    <a:pt x="4448" y="1486"/>
                    <a:pt x="3973" y="1521"/>
                    <a:pt x="3514" y="1521"/>
                  </a:cubicBezTo>
                  <a:cubicBezTo>
                    <a:pt x="2198" y="1521"/>
                    <a:pt x="1014" y="1233"/>
                    <a:pt x="89" y="677"/>
                  </a:cubicBezTo>
                  <a:cubicBezTo>
                    <a:pt x="81" y="672"/>
                    <a:pt x="71" y="669"/>
                    <a:pt x="62" y="669"/>
                  </a:cubicBezTo>
                  <a:cubicBezTo>
                    <a:pt x="44" y="669"/>
                    <a:pt x="27" y="679"/>
                    <a:pt x="16" y="694"/>
                  </a:cubicBezTo>
                  <a:cubicBezTo>
                    <a:pt x="1" y="720"/>
                    <a:pt x="9" y="754"/>
                    <a:pt x="35" y="769"/>
                  </a:cubicBezTo>
                  <a:cubicBezTo>
                    <a:pt x="977" y="1334"/>
                    <a:pt x="2181" y="1627"/>
                    <a:pt x="3520" y="1627"/>
                  </a:cubicBezTo>
                  <a:cubicBezTo>
                    <a:pt x="3983" y="1627"/>
                    <a:pt x="4461" y="1593"/>
                    <a:pt x="4949" y="1521"/>
                  </a:cubicBezTo>
                  <a:cubicBezTo>
                    <a:pt x="6404" y="1311"/>
                    <a:pt x="7691" y="819"/>
                    <a:pt x="8670" y="98"/>
                  </a:cubicBezTo>
                  <a:cubicBezTo>
                    <a:pt x="8695" y="79"/>
                    <a:pt x="8699" y="46"/>
                    <a:pt x="8682" y="22"/>
                  </a:cubicBezTo>
                  <a:cubicBezTo>
                    <a:pt x="8671" y="8"/>
                    <a:pt x="8655" y="1"/>
                    <a:pt x="8638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1" name="Google Shape;2152;p32">
              <a:extLst>
                <a:ext uri="{FF2B5EF4-FFF2-40B4-BE49-F238E27FC236}">
                  <a16:creationId xmlns:a16="http://schemas.microsoft.com/office/drawing/2014/main" id="{FA8682D3-0932-357F-BA71-E820AE993354}"/>
                </a:ext>
              </a:extLst>
            </p:cNvPr>
            <p:cNvSpPr/>
            <p:nvPr/>
          </p:nvSpPr>
          <p:spPr>
            <a:xfrm>
              <a:off x="5101550" y="2586942"/>
              <a:ext cx="1706208" cy="1680175"/>
            </a:xfrm>
            <a:custGeom>
              <a:avLst/>
              <a:gdLst/>
              <a:ahLst/>
              <a:cxnLst/>
              <a:rect l="l" t="t" r="r" b="b"/>
              <a:pathLst>
                <a:path w="12993" h="12795" extrusionOk="0">
                  <a:moveTo>
                    <a:pt x="3358" y="0"/>
                  </a:moveTo>
                  <a:cubicBezTo>
                    <a:pt x="3308" y="0"/>
                    <a:pt x="3258" y="1"/>
                    <a:pt x="3206" y="4"/>
                  </a:cubicBezTo>
                  <a:cubicBezTo>
                    <a:pt x="2394" y="50"/>
                    <a:pt x="1623" y="516"/>
                    <a:pt x="1166" y="1237"/>
                  </a:cubicBezTo>
                  <a:cubicBezTo>
                    <a:pt x="1" y="3070"/>
                    <a:pt x="1052" y="5746"/>
                    <a:pt x="1787" y="7436"/>
                  </a:cubicBezTo>
                  <a:cubicBezTo>
                    <a:pt x="2111" y="8174"/>
                    <a:pt x="2418" y="8944"/>
                    <a:pt x="2918" y="9571"/>
                  </a:cubicBezTo>
                  <a:cubicBezTo>
                    <a:pt x="3482" y="10278"/>
                    <a:pt x="4228" y="10589"/>
                    <a:pt x="5092" y="10743"/>
                  </a:cubicBezTo>
                  <a:cubicBezTo>
                    <a:pt x="6512" y="10994"/>
                    <a:pt x="7004" y="10996"/>
                    <a:pt x="8348" y="11541"/>
                  </a:cubicBezTo>
                  <a:cubicBezTo>
                    <a:pt x="9062" y="11828"/>
                    <a:pt x="9858" y="12064"/>
                    <a:pt x="10481" y="12529"/>
                  </a:cubicBezTo>
                  <a:cubicBezTo>
                    <a:pt x="10715" y="12704"/>
                    <a:pt x="11002" y="12794"/>
                    <a:pt x="11287" y="12794"/>
                  </a:cubicBezTo>
                  <a:cubicBezTo>
                    <a:pt x="11696" y="12794"/>
                    <a:pt x="12098" y="12608"/>
                    <a:pt x="12323" y="12221"/>
                  </a:cubicBezTo>
                  <a:cubicBezTo>
                    <a:pt x="12992" y="11074"/>
                    <a:pt x="11844" y="9926"/>
                    <a:pt x="10968" y="9354"/>
                  </a:cubicBezTo>
                  <a:cubicBezTo>
                    <a:pt x="10392" y="8978"/>
                    <a:pt x="8636" y="8219"/>
                    <a:pt x="7203" y="7693"/>
                  </a:cubicBezTo>
                  <a:cubicBezTo>
                    <a:pt x="6449" y="7415"/>
                    <a:pt x="5878" y="6705"/>
                    <a:pt x="5848" y="5870"/>
                  </a:cubicBezTo>
                  <a:cubicBezTo>
                    <a:pt x="5825" y="5220"/>
                    <a:pt x="5792" y="3510"/>
                    <a:pt x="5752" y="2739"/>
                  </a:cubicBezTo>
                  <a:cubicBezTo>
                    <a:pt x="5672" y="1277"/>
                    <a:pt x="4846" y="0"/>
                    <a:pt x="3358" y="0"/>
                  </a:cubicBezTo>
                  <a:close/>
                </a:path>
              </a:pathLst>
            </a:custGeom>
            <a:solidFill>
              <a:srgbClr val="FF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2" name="Google Shape;2153;p32">
              <a:extLst>
                <a:ext uri="{FF2B5EF4-FFF2-40B4-BE49-F238E27FC236}">
                  <a16:creationId xmlns:a16="http://schemas.microsoft.com/office/drawing/2014/main" id="{6B91C439-237F-06B1-2C43-D5819103A15F}"/>
                </a:ext>
              </a:extLst>
            </p:cNvPr>
            <p:cNvSpPr/>
            <p:nvPr/>
          </p:nvSpPr>
          <p:spPr>
            <a:xfrm>
              <a:off x="5186118" y="3103933"/>
              <a:ext cx="592111" cy="900558"/>
            </a:xfrm>
            <a:custGeom>
              <a:avLst/>
              <a:gdLst/>
              <a:ahLst/>
              <a:cxnLst/>
              <a:rect l="l" t="t" r="r" b="b"/>
              <a:pathLst>
                <a:path w="4509" h="6858" extrusionOk="0">
                  <a:moveTo>
                    <a:pt x="58" y="0"/>
                  </a:moveTo>
                  <a:cubicBezTo>
                    <a:pt x="56" y="0"/>
                    <a:pt x="53" y="1"/>
                    <a:pt x="51" y="1"/>
                  </a:cubicBezTo>
                  <a:cubicBezTo>
                    <a:pt x="21" y="4"/>
                    <a:pt x="1" y="31"/>
                    <a:pt x="5" y="60"/>
                  </a:cubicBezTo>
                  <a:cubicBezTo>
                    <a:pt x="165" y="1268"/>
                    <a:pt x="647" y="2487"/>
                    <a:pt x="1097" y="3521"/>
                  </a:cubicBezTo>
                  <a:lnTo>
                    <a:pt x="1189" y="3731"/>
                  </a:lnTo>
                  <a:cubicBezTo>
                    <a:pt x="1477" y="4400"/>
                    <a:pt x="1777" y="5093"/>
                    <a:pt x="2234" y="5665"/>
                  </a:cubicBezTo>
                  <a:cubicBezTo>
                    <a:pt x="2748" y="6309"/>
                    <a:pt x="3430" y="6678"/>
                    <a:pt x="4441" y="6857"/>
                  </a:cubicBezTo>
                  <a:lnTo>
                    <a:pt x="4451" y="6857"/>
                  </a:lnTo>
                  <a:cubicBezTo>
                    <a:pt x="4475" y="6857"/>
                    <a:pt x="4498" y="6840"/>
                    <a:pt x="4503" y="6819"/>
                  </a:cubicBezTo>
                  <a:cubicBezTo>
                    <a:pt x="4508" y="6787"/>
                    <a:pt x="4488" y="6762"/>
                    <a:pt x="4460" y="6756"/>
                  </a:cubicBezTo>
                  <a:cubicBezTo>
                    <a:pt x="3475" y="6580"/>
                    <a:pt x="2812" y="6226"/>
                    <a:pt x="2317" y="5602"/>
                  </a:cubicBezTo>
                  <a:cubicBezTo>
                    <a:pt x="1868" y="5041"/>
                    <a:pt x="1571" y="4356"/>
                    <a:pt x="1284" y="3692"/>
                  </a:cubicBezTo>
                  <a:lnTo>
                    <a:pt x="1193" y="3479"/>
                  </a:lnTo>
                  <a:cubicBezTo>
                    <a:pt x="747" y="2453"/>
                    <a:pt x="269" y="1243"/>
                    <a:pt x="111" y="47"/>
                  </a:cubicBezTo>
                  <a:cubicBezTo>
                    <a:pt x="107" y="19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3" name="Google Shape;2154;p32">
              <a:extLst>
                <a:ext uri="{FF2B5EF4-FFF2-40B4-BE49-F238E27FC236}">
                  <a16:creationId xmlns:a16="http://schemas.microsoft.com/office/drawing/2014/main" id="{8B1CA397-23E6-7DC6-B91E-76AA3FFAEDDC}"/>
                </a:ext>
              </a:extLst>
            </p:cNvPr>
            <p:cNvSpPr/>
            <p:nvPr/>
          </p:nvSpPr>
          <p:spPr>
            <a:xfrm>
              <a:off x="5849659" y="2939131"/>
              <a:ext cx="700316" cy="883093"/>
            </a:xfrm>
            <a:custGeom>
              <a:avLst/>
              <a:gdLst/>
              <a:ahLst/>
              <a:cxnLst/>
              <a:rect l="l" t="t" r="r" b="b"/>
              <a:pathLst>
                <a:path w="5333" h="6725" extrusionOk="0">
                  <a:moveTo>
                    <a:pt x="55" y="1"/>
                  </a:moveTo>
                  <a:cubicBezTo>
                    <a:pt x="54" y="1"/>
                    <a:pt x="53" y="1"/>
                    <a:pt x="52" y="1"/>
                  </a:cubicBezTo>
                  <a:cubicBezTo>
                    <a:pt x="24" y="2"/>
                    <a:pt x="1" y="28"/>
                    <a:pt x="2" y="57"/>
                  </a:cubicBezTo>
                  <a:cubicBezTo>
                    <a:pt x="29" y="549"/>
                    <a:pt x="52" y="1445"/>
                    <a:pt x="71" y="2166"/>
                  </a:cubicBezTo>
                  <a:cubicBezTo>
                    <a:pt x="81" y="2584"/>
                    <a:pt x="91" y="2955"/>
                    <a:pt x="99" y="3188"/>
                  </a:cubicBezTo>
                  <a:cubicBezTo>
                    <a:pt x="129" y="4013"/>
                    <a:pt x="686" y="4764"/>
                    <a:pt x="1487" y="5058"/>
                  </a:cubicBezTo>
                  <a:cubicBezTo>
                    <a:pt x="2834" y="5554"/>
                    <a:pt x="4653" y="6328"/>
                    <a:pt x="5242" y="6715"/>
                  </a:cubicBezTo>
                  <a:cubicBezTo>
                    <a:pt x="5252" y="6720"/>
                    <a:pt x="5261" y="6725"/>
                    <a:pt x="5271" y="6725"/>
                  </a:cubicBezTo>
                  <a:cubicBezTo>
                    <a:pt x="5289" y="6725"/>
                    <a:pt x="5305" y="6717"/>
                    <a:pt x="5316" y="6699"/>
                  </a:cubicBezTo>
                  <a:cubicBezTo>
                    <a:pt x="5332" y="6676"/>
                    <a:pt x="5325" y="6642"/>
                    <a:pt x="5299" y="6626"/>
                  </a:cubicBezTo>
                  <a:cubicBezTo>
                    <a:pt x="4695" y="6229"/>
                    <a:pt x="2905" y="5468"/>
                    <a:pt x="1523" y="4958"/>
                  </a:cubicBezTo>
                  <a:cubicBezTo>
                    <a:pt x="763" y="4679"/>
                    <a:pt x="233" y="3966"/>
                    <a:pt x="205" y="3185"/>
                  </a:cubicBezTo>
                  <a:cubicBezTo>
                    <a:pt x="195" y="2951"/>
                    <a:pt x="186" y="2580"/>
                    <a:pt x="176" y="2164"/>
                  </a:cubicBezTo>
                  <a:cubicBezTo>
                    <a:pt x="158" y="1443"/>
                    <a:pt x="135" y="545"/>
                    <a:pt x="108" y="51"/>
                  </a:cubicBezTo>
                  <a:cubicBezTo>
                    <a:pt x="108" y="23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4" name="Google Shape;2155;p32">
              <a:extLst>
                <a:ext uri="{FF2B5EF4-FFF2-40B4-BE49-F238E27FC236}">
                  <a16:creationId xmlns:a16="http://schemas.microsoft.com/office/drawing/2014/main" id="{4EC56DBD-ECE9-4C59-BD18-C90FE75F4E21}"/>
                </a:ext>
              </a:extLst>
            </p:cNvPr>
            <p:cNvSpPr/>
            <p:nvPr/>
          </p:nvSpPr>
          <p:spPr>
            <a:xfrm>
              <a:off x="6482079" y="4014479"/>
              <a:ext cx="140772" cy="259084"/>
            </a:xfrm>
            <a:custGeom>
              <a:avLst/>
              <a:gdLst/>
              <a:ahLst/>
              <a:cxnLst/>
              <a:rect l="l" t="t" r="r" b="b"/>
              <a:pathLst>
                <a:path w="1072" h="1973" extrusionOk="0">
                  <a:moveTo>
                    <a:pt x="63" y="0"/>
                  </a:moveTo>
                  <a:cubicBezTo>
                    <a:pt x="41" y="0"/>
                    <a:pt x="20" y="14"/>
                    <a:pt x="11" y="35"/>
                  </a:cubicBezTo>
                  <a:cubicBezTo>
                    <a:pt x="1" y="61"/>
                    <a:pt x="15" y="93"/>
                    <a:pt x="41" y="103"/>
                  </a:cubicBezTo>
                  <a:cubicBezTo>
                    <a:pt x="48" y="108"/>
                    <a:pt x="693" y="372"/>
                    <a:pt x="825" y="827"/>
                  </a:cubicBezTo>
                  <a:cubicBezTo>
                    <a:pt x="962" y="1301"/>
                    <a:pt x="807" y="1901"/>
                    <a:pt x="805" y="1907"/>
                  </a:cubicBezTo>
                  <a:cubicBezTo>
                    <a:pt x="797" y="1934"/>
                    <a:pt x="815" y="1964"/>
                    <a:pt x="843" y="1971"/>
                  </a:cubicBezTo>
                  <a:cubicBezTo>
                    <a:pt x="847" y="1972"/>
                    <a:pt x="852" y="1972"/>
                    <a:pt x="857" y="1972"/>
                  </a:cubicBezTo>
                  <a:cubicBezTo>
                    <a:pt x="880" y="1972"/>
                    <a:pt x="902" y="1957"/>
                    <a:pt x="907" y="1931"/>
                  </a:cubicBezTo>
                  <a:cubicBezTo>
                    <a:pt x="915" y="1907"/>
                    <a:pt x="1072" y="1298"/>
                    <a:pt x="926" y="794"/>
                  </a:cubicBezTo>
                  <a:cubicBezTo>
                    <a:pt x="780" y="292"/>
                    <a:pt x="109" y="15"/>
                    <a:pt x="81" y="3"/>
                  </a:cubicBezTo>
                  <a:cubicBezTo>
                    <a:pt x="75" y="1"/>
                    <a:pt x="69" y="0"/>
                    <a:pt x="63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5" name="Google Shape;2156;p32">
              <a:extLst>
                <a:ext uri="{FF2B5EF4-FFF2-40B4-BE49-F238E27FC236}">
                  <a16:creationId xmlns:a16="http://schemas.microsoft.com/office/drawing/2014/main" id="{1770EBE9-015D-9019-DC63-86419430C782}"/>
                </a:ext>
              </a:extLst>
            </p:cNvPr>
            <p:cNvSpPr/>
            <p:nvPr/>
          </p:nvSpPr>
          <p:spPr>
            <a:xfrm>
              <a:off x="6602102" y="3956962"/>
              <a:ext cx="137358" cy="216407"/>
            </a:xfrm>
            <a:custGeom>
              <a:avLst/>
              <a:gdLst/>
              <a:ahLst/>
              <a:cxnLst/>
              <a:rect l="l" t="t" r="r" b="b"/>
              <a:pathLst>
                <a:path w="1046" h="1648" extrusionOk="0">
                  <a:moveTo>
                    <a:pt x="60" y="0"/>
                  </a:moveTo>
                  <a:cubicBezTo>
                    <a:pt x="39" y="0"/>
                    <a:pt x="19" y="13"/>
                    <a:pt x="11" y="33"/>
                  </a:cubicBezTo>
                  <a:cubicBezTo>
                    <a:pt x="1" y="60"/>
                    <a:pt x="12" y="92"/>
                    <a:pt x="39" y="103"/>
                  </a:cubicBezTo>
                  <a:cubicBezTo>
                    <a:pt x="45" y="106"/>
                    <a:pt x="673" y="377"/>
                    <a:pt x="823" y="827"/>
                  </a:cubicBezTo>
                  <a:cubicBezTo>
                    <a:pt x="897" y="1053"/>
                    <a:pt x="937" y="1311"/>
                    <a:pt x="939" y="1595"/>
                  </a:cubicBezTo>
                  <a:cubicBezTo>
                    <a:pt x="939" y="1625"/>
                    <a:pt x="963" y="1648"/>
                    <a:pt x="993" y="1648"/>
                  </a:cubicBezTo>
                  <a:cubicBezTo>
                    <a:pt x="1021" y="1648"/>
                    <a:pt x="1046" y="1625"/>
                    <a:pt x="1046" y="1594"/>
                  </a:cubicBezTo>
                  <a:cubicBezTo>
                    <a:pt x="1044" y="1298"/>
                    <a:pt x="1003" y="1030"/>
                    <a:pt x="924" y="794"/>
                  </a:cubicBezTo>
                  <a:cubicBezTo>
                    <a:pt x="759" y="297"/>
                    <a:pt x="106" y="17"/>
                    <a:pt x="81" y="4"/>
                  </a:cubicBezTo>
                  <a:cubicBezTo>
                    <a:pt x="74" y="2"/>
                    <a:pt x="67" y="0"/>
                    <a:pt x="60" y="0"/>
                  </a:cubicBezTo>
                  <a:close/>
                </a:path>
              </a:pathLst>
            </a:custGeom>
            <a:solidFill>
              <a:srgbClr val="665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18" name="Google Shape;2164;p32">
            <a:extLst>
              <a:ext uri="{FF2B5EF4-FFF2-40B4-BE49-F238E27FC236}">
                <a16:creationId xmlns:a16="http://schemas.microsoft.com/office/drawing/2014/main" id="{E1D11811-9C3C-7DF4-95AA-4C822E0BDF7E}"/>
              </a:ext>
            </a:extLst>
          </p:cNvPr>
          <p:cNvSpPr/>
          <p:nvPr/>
        </p:nvSpPr>
        <p:spPr>
          <a:xfrm>
            <a:off x="8522937" y="2451942"/>
            <a:ext cx="185100" cy="185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19" name="Google Shape;2173;p32">
            <a:extLst>
              <a:ext uri="{FF2B5EF4-FFF2-40B4-BE49-F238E27FC236}">
                <a16:creationId xmlns:a16="http://schemas.microsoft.com/office/drawing/2014/main" id="{47EFD04D-0070-9F36-685C-BAC0FC5CC282}"/>
              </a:ext>
            </a:extLst>
          </p:cNvPr>
          <p:cNvGrpSpPr/>
          <p:nvPr/>
        </p:nvGrpSpPr>
        <p:grpSpPr>
          <a:xfrm>
            <a:off x="7853356" y="4800666"/>
            <a:ext cx="392582" cy="240021"/>
            <a:chOff x="4596061" y="4300930"/>
            <a:chExt cx="280917" cy="171762"/>
          </a:xfrm>
        </p:grpSpPr>
        <p:sp>
          <p:nvSpPr>
            <p:cNvPr id="1420" name="Google Shape;2174;p32">
              <a:extLst>
                <a:ext uri="{FF2B5EF4-FFF2-40B4-BE49-F238E27FC236}">
                  <a16:creationId xmlns:a16="http://schemas.microsoft.com/office/drawing/2014/main" id="{D68F29DB-1EE7-4215-DBA9-BC578CDC5429}"/>
                </a:ext>
              </a:extLst>
            </p:cNvPr>
            <p:cNvSpPr/>
            <p:nvPr/>
          </p:nvSpPr>
          <p:spPr>
            <a:xfrm>
              <a:off x="4624573" y="4300930"/>
              <a:ext cx="217963" cy="167208"/>
            </a:xfrm>
            <a:custGeom>
              <a:avLst/>
              <a:gdLst/>
              <a:ahLst/>
              <a:cxnLst/>
              <a:rect l="l" t="t" r="r" b="b"/>
              <a:pathLst>
                <a:path w="2538" h="1947" extrusionOk="0">
                  <a:moveTo>
                    <a:pt x="1268" y="0"/>
                  </a:moveTo>
                  <a:cubicBezTo>
                    <a:pt x="567" y="0"/>
                    <a:pt x="0" y="568"/>
                    <a:pt x="0" y="1269"/>
                  </a:cubicBezTo>
                  <a:cubicBezTo>
                    <a:pt x="0" y="1518"/>
                    <a:pt x="73" y="1749"/>
                    <a:pt x="196" y="1946"/>
                  </a:cubicBezTo>
                  <a:lnTo>
                    <a:pt x="2342" y="1946"/>
                  </a:lnTo>
                  <a:cubicBezTo>
                    <a:pt x="2465" y="1749"/>
                    <a:pt x="2537" y="1519"/>
                    <a:pt x="2537" y="1269"/>
                  </a:cubicBezTo>
                  <a:cubicBezTo>
                    <a:pt x="2537" y="568"/>
                    <a:pt x="1971" y="0"/>
                    <a:pt x="1268" y="0"/>
                  </a:cubicBezTo>
                  <a:close/>
                </a:path>
              </a:pathLst>
            </a:custGeom>
            <a:solidFill>
              <a:srgbClr val="E05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1" name="Google Shape;2175;p32">
              <a:extLst>
                <a:ext uri="{FF2B5EF4-FFF2-40B4-BE49-F238E27FC236}">
                  <a16:creationId xmlns:a16="http://schemas.microsoft.com/office/drawing/2014/main" id="{0079C4F0-B026-7291-D7AF-02340DFBE5E9}"/>
                </a:ext>
              </a:extLst>
            </p:cNvPr>
            <p:cNvSpPr/>
            <p:nvPr/>
          </p:nvSpPr>
          <p:spPr>
            <a:xfrm>
              <a:off x="4806127" y="4463332"/>
              <a:ext cx="70851" cy="9361"/>
            </a:xfrm>
            <a:custGeom>
              <a:avLst/>
              <a:gdLst/>
              <a:ahLst/>
              <a:cxnLst/>
              <a:rect l="l" t="t" r="r" b="b"/>
              <a:pathLst>
                <a:path w="825" h="109" extrusionOk="0">
                  <a:moveTo>
                    <a:pt x="1" y="1"/>
                  </a:moveTo>
                  <a:lnTo>
                    <a:pt x="1" y="108"/>
                  </a:lnTo>
                  <a:lnTo>
                    <a:pt x="825" y="108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2" name="Google Shape;2176;p32">
              <a:extLst>
                <a:ext uri="{FF2B5EF4-FFF2-40B4-BE49-F238E27FC236}">
                  <a16:creationId xmlns:a16="http://schemas.microsoft.com/office/drawing/2014/main" id="{F6465297-9032-41D0-C51A-F30541876941}"/>
                </a:ext>
              </a:extLst>
            </p:cNvPr>
            <p:cNvSpPr/>
            <p:nvPr/>
          </p:nvSpPr>
          <p:spPr>
            <a:xfrm>
              <a:off x="4596061" y="4463332"/>
              <a:ext cx="168840" cy="9361"/>
            </a:xfrm>
            <a:custGeom>
              <a:avLst/>
              <a:gdLst/>
              <a:ahLst/>
              <a:cxnLst/>
              <a:rect l="l" t="t" r="r" b="b"/>
              <a:pathLst>
                <a:path w="1966" h="109" extrusionOk="0">
                  <a:moveTo>
                    <a:pt x="1" y="1"/>
                  </a:moveTo>
                  <a:lnTo>
                    <a:pt x="1" y="108"/>
                  </a:lnTo>
                  <a:lnTo>
                    <a:pt x="1966" y="108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23" name="Google Shape;2177;p32">
            <a:extLst>
              <a:ext uri="{FF2B5EF4-FFF2-40B4-BE49-F238E27FC236}">
                <a16:creationId xmlns:a16="http://schemas.microsoft.com/office/drawing/2014/main" id="{C47C98C7-6DA8-FBB1-2514-0F8AC954A25A}"/>
              </a:ext>
            </a:extLst>
          </p:cNvPr>
          <p:cNvGrpSpPr/>
          <p:nvPr/>
        </p:nvGrpSpPr>
        <p:grpSpPr>
          <a:xfrm>
            <a:off x="7433433" y="4994652"/>
            <a:ext cx="286842" cy="204498"/>
            <a:chOff x="7330360" y="4550845"/>
            <a:chExt cx="205254" cy="146342"/>
          </a:xfrm>
        </p:grpSpPr>
        <p:sp>
          <p:nvSpPr>
            <p:cNvPr id="1424" name="Google Shape;2178;p32">
              <a:extLst>
                <a:ext uri="{FF2B5EF4-FFF2-40B4-BE49-F238E27FC236}">
                  <a16:creationId xmlns:a16="http://schemas.microsoft.com/office/drawing/2014/main" id="{3241E17F-7263-CDDB-CCD1-B554BF58F7A0}"/>
                </a:ext>
              </a:extLst>
            </p:cNvPr>
            <p:cNvSpPr/>
            <p:nvPr/>
          </p:nvSpPr>
          <p:spPr>
            <a:xfrm>
              <a:off x="7330360" y="4550845"/>
              <a:ext cx="141702" cy="141702"/>
            </a:xfrm>
            <a:custGeom>
              <a:avLst/>
              <a:gdLst/>
              <a:ahLst/>
              <a:cxnLst/>
              <a:rect l="l" t="t" r="r" b="b"/>
              <a:pathLst>
                <a:path w="1650" h="1650" extrusionOk="0">
                  <a:moveTo>
                    <a:pt x="824" y="0"/>
                  </a:moveTo>
                  <a:cubicBezTo>
                    <a:pt x="369" y="0"/>
                    <a:pt x="0" y="368"/>
                    <a:pt x="0" y="824"/>
                  </a:cubicBezTo>
                  <a:cubicBezTo>
                    <a:pt x="0" y="1279"/>
                    <a:pt x="369" y="1649"/>
                    <a:pt x="824" y="1649"/>
                  </a:cubicBezTo>
                  <a:cubicBezTo>
                    <a:pt x="1280" y="1649"/>
                    <a:pt x="1650" y="1279"/>
                    <a:pt x="1650" y="824"/>
                  </a:cubicBezTo>
                  <a:cubicBezTo>
                    <a:pt x="1650" y="368"/>
                    <a:pt x="1280" y="0"/>
                    <a:pt x="824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5" name="Google Shape;2179;p32">
              <a:extLst>
                <a:ext uri="{FF2B5EF4-FFF2-40B4-BE49-F238E27FC236}">
                  <a16:creationId xmlns:a16="http://schemas.microsoft.com/office/drawing/2014/main" id="{EA999F63-A2D3-34A6-EEA4-FD83E4D4D7E3}"/>
                </a:ext>
              </a:extLst>
            </p:cNvPr>
            <p:cNvSpPr/>
            <p:nvPr/>
          </p:nvSpPr>
          <p:spPr>
            <a:xfrm>
              <a:off x="7355609" y="4687911"/>
              <a:ext cx="180004" cy="9275"/>
            </a:xfrm>
            <a:custGeom>
              <a:avLst/>
              <a:gdLst/>
              <a:ahLst/>
              <a:cxnLst/>
              <a:rect l="l" t="t" r="r" b="b"/>
              <a:pathLst>
                <a:path w="2096" h="108" extrusionOk="0">
                  <a:moveTo>
                    <a:pt x="1" y="0"/>
                  </a:moveTo>
                  <a:lnTo>
                    <a:pt x="1" y="107"/>
                  </a:lnTo>
                  <a:lnTo>
                    <a:pt x="2095" y="107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oogle Shape;2165;p32">
            <a:extLst>
              <a:ext uri="{FF2B5EF4-FFF2-40B4-BE49-F238E27FC236}">
                <a16:creationId xmlns:a16="http://schemas.microsoft.com/office/drawing/2014/main" id="{802ED899-A508-BCDA-1328-15F97E1789FA}"/>
              </a:ext>
            </a:extLst>
          </p:cNvPr>
          <p:cNvGrpSpPr/>
          <p:nvPr/>
        </p:nvGrpSpPr>
        <p:grpSpPr>
          <a:xfrm rot="3600121">
            <a:off x="6587260" y="3163174"/>
            <a:ext cx="191561" cy="411321"/>
            <a:chOff x="4576975" y="1448100"/>
            <a:chExt cx="292800" cy="628700"/>
          </a:xfrm>
        </p:grpSpPr>
        <p:sp>
          <p:nvSpPr>
            <p:cNvPr id="11" name="Google Shape;2166;p32">
              <a:extLst>
                <a:ext uri="{FF2B5EF4-FFF2-40B4-BE49-F238E27FC236}">
                  <a16:creationId xmlns:a16="http://schemas.microsoft.com/office/drawing/2014/main" id="{8A6C5EE1-239A-E946-913F-4395F53A86E0}"/>
                </a:ext>
              </a:extLst>
            </p:cNvPr>
            <p:cNvSpPr/>
            <p:nvPr/>
          </p:nvSpPr>
          <p:spPr>
            <a:xfrm>
              <a:off x="4678975" y="1494575"/>
              <a:ext cx="88800" cy="51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" name="Google Shape;2167;p32">
              <a:extLst>
                <a:ext uri="{FF2B5EF4-FFF2-40B4-BE49-F238E27FC236}">
                  <a16:creationId xmlns:a16="http://schemas.microsoft.com/office/drawing/2014/main" id="{0F1E7050-E4E2-2BC0-4D92-0EE3942B6FB6}"/>
                </a:ext>
              </a:extLst>
            </p:cNvPr>
            <p:cNvGrpSpPr/>
            <p:nvPr/>
          </p:nvGrpSpPr>
          <p:grpSpPr>
            <a:xfrm>
              <a:off x="4576975" y="1448100"/>
              <a:ext cx="292800" cy="146400"/>
              <a:chOff x="4584725" y="1420525"/>
              <a:chExt cx="292800" cy="146400"/>
            </a:xfrm>
          </p:grpSpPr>
          <p:sp>
            <p:nvSpPr>
              <p:cNvPr id="16" name="Google Shape;2168;p32">
                <a:extLst>
                  <a:ext uri="{FF2B5EF4-FFF2-40B4-BE49-F238E27FC236}">
                    <a16:creationId xmlns:a16="http://schemas.microsoft.com/office/drawing/2014/main" id="{C37D24DE-0C89-725B-3079-8051AB394AE4}"/>
                  </a:ext>
                </a:extLst>
              </p:cNvPr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Google Shape;2169;p32">
                <a:extLst>
                  <a:ext uri="{FF2B5EF4-FFF2-40B4-BE49-F238E27FC236}">
                    <a16:creationId xmlns:a16="http://schemas.microsoft.com/office/drawing/2014/main" id="{179F194C-5830-2496-8FA1-E0CED0DCBBD4}"/>
                  </a:ext>
                </a:extLst>
              </p:cNvPr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oogle Shape;2170;p32">
              <a:extLst>
                <a:ext uri="{FF2B5EF4-FFF2-40B4-BE49-F238E27FC236}">
                  <a16:creationId xmlns:a16="http://schemas.microsoft.com/office/drawing/2014/main" id="{6A76B795-C62B-14EE-96E1-78DE44785752}"/>
                </a:ext>
              </a:extLst>
            </p:cNvPr>
            <p:cNvGrpSpPr/>
            <p:nvPr/>
          </p:nvGrpSpPr>
          <p:grpSpPr>
            <a:xfrm>
              <a:off x="4576975" y="1930400"/>
              <a:ext cx="292800" cy="146400"/>
              <a:chOff x="4584725" y="1420525"/>
              <a:chExt cx="292800" cy="146400"/>
            </a:xfrm>
          </p:grpSpPr>
          <p:sp>
            <p:nvSpPr>
              <p:cNvPr id="14" name="Google Shape;2171;p32">
                <a:extLst>
                  <a:ext uri="{FF2B5EF4-FFF2-40B4-BE49-F238E27FC236}">
                    <a16:creationId xmlns:a16="http://schemas.microsoft.com/office/drawing/2014/main" id="{9A8F40AF-B889-D962-0C04-AE6ECADD902B}"/>
                  </a:ext>
                </a:extLst>
              </p:cNvPr>
              <p:cNvSpPr/>
              <p:nvPr/>
            </p:nvSpPr>
            <p:spPr>
              <a:xfrm>
                <a:off x="45847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Google Shape;2172;p32">
                <a:extLst>
                  <a:ext uri="{FF2B5EF4-FFF2-40B4-BE49-F238E27FC236}">
                    <a16:creationId xmlns:a16="http://schemas.microsoft.com/office/drawing/2014/main" id="{98D8D7E5-6089-7C2C-8EA0-3C7814D81A69}"/>
                  </a:ext>
                </a:extLst>
              </p:cNvPr>
              <p:cNvSpPr/>
              <p:nvPr/>
            </p:nvSpPr>
            <p:spPr>
              <a:xfrm>
                <a:off x="4731125" y="1420525"/>
                <a:ext cx="146400" cy="146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982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" grpId="0"/>
      <p:bldP spid="10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63"/>
          <p:cNvSpPr txBox="1">
            <a:spLocks noGrp="1"/>
          </p:cNvSpPr>
          <p:nvPr>
            <p:ph type="title"/>
          </p:nvPr>
        </p:nvSpPr>
        <p:spPr>
          <a:xfrm>
            <a:off x="3591649" y="209018"/>
            <a:ext cx="19607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ie Flower" panose="020B0604020202020204" charset="0"/>
                <a:cs typeface="Calibri" panose="020F0502020204030204" pitchFamily="34" charset="0"/>
              </a:rPr>
              <a:t>Avance real</a:t>
            </a:r>
            <a:endParaRPr dirty="0">
              <a:latin typeface="Indie Flower" panose="020B060402020202020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96B3E7A-DEAA-0B23-9F38-602B3CE76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24313"/>
              </p:ext>
            </p:extLst>
          </p:nvPr>
        </p:nvGraphicFramePr>
        <p:xfrm>
          <a:off x="89336" y="1040485"/>
          <a:ext cx="6782521" cy="1988528"/>
        </p:xfrm>
        <a:graphic>
          <a:graphicData uri="http://schemas.openxmlformats.org/drawingml/2006/table">
            <a:tbl>
              <a:tblPr/>
              <a:tblGrid>
                <a:gridCol w="1021565">
                  <a:extLst>
                    <a:ext uri="{9D8B030D-6E8A-4147-A177-3AD203B41FA5}">
                      <a16:colId xmlns:a16="http://schemas.microsoft.com/office/drawing/2014/main" val="3670129734"/>
                    </a:ext>
                  </a:extLst>
                </a:gridCol>
                <a:gridCol w="912710">
                  <a:extLst>
                    <a:ext uri="{9D8B030D-6E8A-4147-A177-3AD203B41FA5}">
                      <a16:colId xmlns:a16="http://schemas.microsoft.com/office/drawing/2014/main" val="795132730"/>
                    </a:ext>
                  </a:extLst>
                </a:gridCol>
                <a:gridCol w="912710">
                  <a:extLst>
                    <a:ext uri="{9D8B030D-6E8A-4147-A177-3AD203B41FA5}">
                      <a16:colId xmlns:a16="http://schemas.microsoft.com/office/drawing/2014/main" val="1945695689"/>
                    </a:ext>
                  </a:extLst>
                </a:gridCol>
                <a:gridCol w="946203">
                  <a:extLst>
                    <a:ext uri="{9D8B030D-6E8A-4147-A177-3AD203B41FA5}">
                      <a16:colId xmlns:a16="http://schemas.microsoft.com/office/drawing/2014/main" val="2838178856"/>
                    </a:ext>
                  </a:extLst>
                </a:gridCol>
                <a:gridCol w="1013191">
                  <a:extLst>
                    <a:ext uri="{9D8B030D-6E8A-4147-A177-3AD203B41FA5}">
                      <a16:colId xmlns:a16="http://schemas.microsoft.com/office/drawing/2014/main" val="808243867"/>
                    </a:ext>
                  </a:extLst>
                </a:gridCol>
                <a:gridCol w="996444">
                  <a:extLst>
                    <a:ext uri="{9D8B030D-6E8A-4147-A177-3AD203B41FA5}">
                      <a16:colId xmlns:a16="http://schemas.microsoft.com/office/drawing/2014/main" val="2389301774"/>
                    </a:ext>
                  </a:extLst>
                </a:gridCol>
                <a:gridCol w="979698">
                  <a:extLst>
                    <a:ext uri="{9D8B030D-6E8A-4147-A177-3AD203B41FA5}">
                      <a16:colId xmlns:a16="http://schemas.microsoft.com/office/drawing/2014/main" val="2929829476"/>
                    </a:ext>
                  </a:extLst>
                </a:gridCol>
              </a:tblGrid>
              <a:tr h="38846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OCTUBRE</a:t>
                      </a:r>
                    </a:p>
                  </a:txBody>
                  <a:tcPr marL="7617" marR="7617" marT="7617" marB="457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48968"/>
                  </a:ext>
                </a:extLst>
              </a:tr>
              <a:tr h="26659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Lunes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Martes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Miércoles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Jueves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Viernes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Sábado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Domingo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61184"/>
                  </a:ext>
                </a:extLst>
              </a:tr>
              <a:tr h="266590">
                <a:tc>
                  <a:txBody>
                    <a:bodyPr/>
                    <a:lstStyle/>
                    <a:p>
                      <a:pPr algn="ctr" fontAlgn="ctr"/>
                      <a:endParaRPr lang="es-CL" sz="1400" b="1" i="0" u="none" strike="noStrike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02/10/2024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04/10/2024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905618"/>
                  </a:ext>
                </a:extLst>
              </a:tr>
              <a:tr h="26659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08/10/2024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14510"/>
                  </a:ext>
                </a:extLst>
              </a:tr>
              <a:tr h="26659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14/10/2024</a:t>
                      </a:r>
                    </a:p>
                  </a:txBody>
                  <a:tcPr marL="7617" marR="7617" marT="7617" marB="45701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15/10/2024</a:t>
                      </a:r>
                    </a:p>
                  </a:txBody>
                  <a:tcPr marL="7617" marR="7617" marT="7617" marB="45701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16/10/2024</a:t>
                      </a:r>
                    </a:p>
                  </a:txBody>
                  <a:tcPr marL="7617" marR="7617" marT="7617" marB="45701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17/10/2024</a:t>
                      </a:r>
                    </a:p>
                  </a:txBody>
                  <a:tcPr marL="7617" marR="7617" marT="7617" marB="45701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18/10/2024</a:t>
                      </a:r>
                    </a:p>
                  </a:txBody>
                  <a:tcPr marL="7617" marR="7617" marT="7617" marB="45701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19/10/2024</a:t>
                      </a:r>
                    </a:p>
                  </a:txBody>
                  <a:tcPr marL="7617" marR="7617" marT="7617" marB="45701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557914"/>
                  </a:ext>
                </a:extLst>
              </a:tr>
              <a:tr h="26659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F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F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F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F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F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088691"/>
                  </a:ext>
                </a:extLst>
              </a:tr>
              <a:tr h="26659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BF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BF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BF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31/10/2024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BF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BF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02/11/2024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06302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968052A-090C-E0C4-56F4-6836A644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40448"/>
              </p:ext>
            </p:extLst>
          </p:nvPr>
        </p:nvGraphicFramePr>
        <p:xfrm>
          <a:off x="89336" y="3172350"/>
          <a:ext cx="6782521" cy="1455172"/>
        </p:xfrm>
        <a:graphic>
          <a:graphicData uri="http://schemas.openxmlformats.org/drawingml/2006/table">
            <a:tbl>
              <a:tblPr/>
              <a:tblGrid>
                <a:gridCol w="1021565">
                  <a:extLst>
                    <a:ext uri="{9D8B030D-6E8A-4147-A177-3AD203B41FA5}">
                      <a16:colId xmlns:a16="http://schemas.microsoft.com/office/drawing/2014/main" val="826689071"/>
                    </a:ext>
                  </a:extLst>
                </a:gridCol>
                <a:gridCol w="912710">
                  <a:extLst>
                    <a:ext uri="{9D8B030D-6E8A-4147-A177-3AD203B41FA5}">
                      <a16:colId xmlns:a16="http://schemas.microsoft.com/office/drawing/2014/main" val="2332482250"/>
                    </a:ext>
                  </a:extLst>
                </a:gridCol>
                <a:gridCol w="912710">
                  <a:extLst>
                    <a:ext uri="{9D8B030D-6E8A-4147-A177-3AD203B41FA5}">
                      <a16:colId xmlns:a16="http://schemas.microsoft.com/office/drawing/2014/main" val="4278207005"/>
                    </a:ext>
                  </a:extLst>
                </a:gridCol>
                <a:gridCol w="946203">
                  <a:extLst>
                    <a:ext uri="{9D8B030D-6E8A-4147-A177-3AD203B41FA5}">
                      <a16:colId xmlns:a16="http://schemas.microsoft.com/office/drawing/2014/main" val="2250994928"/>
                    </a:ext>
                  </a:extLst>
                </a:gridCol>
                <a:gridCol w="1013192">
                  <a:extLst>
                    <a:ext uri="{9D8B030D-6E8A-4147-A177-3AD203B41FA5}">
                      <a16:colId xmlns:a16="http://schemas.microsoft.com/office/drawing/2014/main" val="782512087"/>
                    </a:ext>
                  </a:extLst>
                </a:gridCol>
                <a:gridCol w="996444">
                  <a:extLst>
                    <a:ext uri="{9D8B030D-6E8A-4147-A177-3AD203B41FA5}">
                      <a16:colId xmlns:a16="http://schemas.microsoft.com/office/drawing/2014/main" val="2032824358"/>
                    </a:ext>
                  </a:extLst>
                </a:gridCol>
                <a:gridCol w="979697">
                  <a:extLst>
                    <a:ext uri="{9D8B030D-6E8A-4147-A177-3AD203B41FA5}">
                      <a16:colId xmlns:a16="http://schemas.microsoft.com/office/drawing/2014/main" val="3881943123"/>
                    </a:ext>
                  </a:extLst>
                </a:gridCol>
              </a:tblGrid>
              <a:tr h="38846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NOVIEMBRE</a:t>
                      </a:r>
                    </a:p>
                  </a:txBody>
                  <a:tcPr marL="7617" marR="7617" marT="7617" marB="4570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601343"/>
                  </a:ext>
                </a:extLst>
              </a:tr>
              <a:tr h="26659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Lunes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Martes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Miércoles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Jueves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Viernes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Sábado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Domingo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639669"/>
                  </a:ext>
                </a:extLst>
              </a:tr>
              <a:tr h="266590">
                <a:tc>
                  <a:txBody>
                    <a:bodyPr/>
                    <a:lstStyle/>
                    <a:p>
                      <a:pPr algn="ctr" fontAlgn="ctr"/>
                      <a:endParaRPr lang="es-CL" sz="1400" b="1" i="0" u="none" strike="noStrike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400" b="1" i="0" u="none" strike="noStrike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400" b="1" i="0" u="none" strike="noStrike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L" sz="1400" b="1" i="0" u="none" strike="noStrike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BF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02/11/2024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45885"/>
                  </a:ext>
                </a:extLst>
              </a:tr>
              <a:tr h="26659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04/11/2024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08/11/2024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573454"/>
                  </a:ext>
                </a:extLst>
              </a:tr>
              <a:tr h="26659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2D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2D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2D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2D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2D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17/11/2024</a:t>
                      </a:r>
                    </a:p>
                  </a:txBody>
                  <a:tcPr marL="7617" marR="7617" marT="7617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031240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6189D35-16A5-340E-99AF-26C8F90DF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02038"/>
              </p:ext>
            </p:extLst>
          </p:nvPr>
        </p:nvGraphicFramePr>
        <p:xfrm>
          <a:off x="6871857" y="1695513"/>
          <a:ext cx="484907" cy="1333500"/>
        </p:xfrm>
        <a:graphic>
          <a:graphicData uri="http://schemas.openxmlformats.org/drawingml/2006/table">
            <a:tbl>
              <a:tblPr/>
              <a:tblGrid>
                <a:gridCol w="484907">
                  <a:extLst>
                    <a:ext uri="{9D8B030D-6E8A-4147-A177-3AD203B41FA5}">
                      <a16:colId xmlns:a16="http://schemas.microsoft.com/office/drawing/2014/main" val="496320109"/>
                    </a:ext>
                  </a:extLst>
                </a:gridCol>
              </a:tblGrid>
              <a:tr h="23447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406845"/>
                  </a:ext>
                </a:extLst>
              </a:tr>
              <a:tr h="23447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062610"/>
                  </a:ext>
                </a:extLst>
              </a:tr>
              <a:tr h="23447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023965"/>
                  </a:ext>
                </a:extLst>
              </a:tr>
              <a:tr h="23447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13544"/>
                  </a:ext>
                </a:extLst>
              </a:tr>
              <a:tr h="234476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7972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5FE05F4-38CD-9C01-2AEB-670018028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48323"/>
              </p:ext>
            </p:extLst>
          </p:nvPr>
        </p:nvGraphicFramePr>
        <p:xfrm>
          <a:off x="6871857" y="3827422"/>
          <a:ext cx="484907" cy="800100"/>
        </p:xfrm>
        <a:graphic>
          <a:graphicData uri="http://schemas.openxmlformats.org/drawingml/2006/table">
            <a:tbl>
              <a:tblPr/>
              <a:tblGrid>
                <a:gridCol w="484907">
                  <a:extLst>
                    <a:ext uri="{9D8B030D-6E8A-4147-A177-3AD203B41FA5}">
                      <a16:colId xmlns:a16="http://schemas.microsoft.com/office/drawing/2014/main" val="3864204517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8161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3988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400" b="1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39600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22F11C8D-7398-8D71-27C7-B7E9FF3D6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07544"/>
              </p:ext>
            </p:extLst>
          </p:nvPr>
        </p:nvGraphicFramePr>
        <p:xfrm>
          <a:off x="7426755" y="1040485"/>
          <a:ext cx="1627909" cy="1988529"/>
        </p:xfrm>
        <a:graphic>
          <a:graphicData uri="http://schemas.openxmlformats.org/drawingml/2006/table">
            <a:tbl>
              <a:tblPr/>
              <a:tblGrid>
                <a:gridCol w="286058">
                  <a:extLst>
                    <a:ext uri="{9D8B030D-6E8A-4147-A177-3AD203B41FA5}">
                      <a16:colId xmlns:a16="http://schemas.microsoft.com/office/drawing/2014/main" val="1589057744"/>
                    </a:ext>
                  </a:extLst>
                </a:gridCol>
                <a:gridCol w="1341851">
                  <a:extLst>
                    <a:ext uri="{9D8B030D-6E8A-4147-A177-3AD203B41FA5}">
                      <a16:colId xmlns:a16="http://schemas.microsoft.com/office/drawing/2014/main" val="2728883823"/>
                    </a:ext>
                  </a:extLst>
                </a:gridCol>
              </a:tblGrid>
              <a:tr h="326017">
                <a:tc gridSpan="2">
                  <a:txBody>
                    <a:bodyPr/>
                    <a:lstStyle/>
                    <a:p>
                      <a:pPr algn="ctr"/>
                      <a:r>
                        <a:rPr lang="es-CL" sz="1400" b="1" dirty="0" err="1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Sprints</a:t>
                      </a:r>
                      <a:endParaRPr lang="es-CL" sz="1400" b="1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93600"/>
                  </a:ext>
                </a:extLst>
              </a:tr>
              <a:tr h="387160">
                <a:tc>
                  <a:txBody>
                    <a:bodyPr/>
                    <a:lstStyle/>
                    <a:p>
                      <a:pPr algn="l" fontAlgn="b"/>
                      <a:endParaRPr lang="es-CL" sz="14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Primer sprint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109258"/>
                  </a:ext>
                </a:extLst>
              </a:tr>
              <a:tr h="318838">
                <a:tc>
                  <a:txBody>
                    <a:bodyPr/>
                    <a:lstStyle/>
                    <a:p>
                      <a:pPr algn="l" fontAlgn="b"/>
                      <a:endParaRPr lang="es-CL" sz="14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F2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Segundo Sprint</a:t>
                      </a: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982626"/>
                  </a:ext>
                </a:extLst>
              </a:tr>
              <a:tr h="318838">
                <a:tc>
                  <a:txBody>
                    <a:bodyPr/>
                    <a:lstStyle/>
                    <a:p>
                      <a:pPr algn="l" fontAlgn="b"/>
                      <a:endParaRPr lang="es-CL" sz="14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B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Tercer Sprint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467973"/>
                  </a:ext>
                </a:extLst>
              </a:tr>
              <a:tr h="318838">
                <a:tc>
                  <a:txBody>
                    <a:bodyPr/>
                    <a:lstStyle/>
                    <a:p>
                      <a:pPr algn="l" fontAlgn="b"/>
                      <a:endParaRPr lang="es-CL" sz="1400" b="0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Cuarto Sprint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36451"/>
                  </a:ext>
                </a:extLst>
              </a:tr>
              <a:tr h="318838">
                <a:tc>
                  <a:txBody>
                    <a:bodyPr/>
                    <a:lstStyle/>
                    <a:p>
                      <a:pPr algn="l" fontAlgn="b"/>
                      <a:endParaRPr lang="es-CL" sz="14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2D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Quinto Sprint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658088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04AFC0C-1BBD-36E6-B05C-D660CEEBB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37909"/>
              </p:ext>
            </p:extLst>
          </p:nvPr>
        </p:nvGraphicFramePr>
        <p:xfrm>
          <a:off x="7426754" y="3172349"/>
          <a:ext cx="1627909" cy="1455171"/>
        </p:xfrm>
        <a:graphic>
          <a:graphicData uri="http://schemas.openxmlformats.org/drawingml/2006/table">
            <a:tbl>
              <a:tblPr/>
              <a:tblGrid>
                <a:gridCol w="290946">
                  <a:extLst>
                    <a:ext uri="{9D8B030D-6E8A-4147-A177-3AD203B41FA5}">
                      <a16:colId xmlns:a16="http://schemas.microsoft.com/office/drawing/2014/main" val="47459151"/>
                    </a:ext>
                  </a:extLst>
                </a:gridCol>
                <a:gridCol w="1336963">
                  <a:extLst>
                    <a:ext uri="{9D8B030D-6E8A-4147-A177-3AD203B41FA5}">
                      <a16:colId xmlns:a16="http://schemas.microsoft.com/office/drawing/2014/main" val="2900015520"/>
                    </a:ext>
                  </a:extLst>
                </a:gridCol>
              </a:tblGrid>
              <a:tr h="58620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L" sz="1400" b="0" i="0" u="none" strike="noStrike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Leyenda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557516"/>
                  </a:ext>
                </a:extLst>
              </a:tr>
              <a:tr h="868965">
                <a:tc>
                  <a:txBody>
                    <a:bodyPr/>
                    <a:lstStyle/>
                    <a:p>
                      <a:pPr algn="l" fontAlgn="ctr"/>
                      <a:endParaRPr lang="es-CL" sz="1400" b="0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1400" b="0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Evaluación de Capstone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19253"/>
                  </a:ext>
                </a:extLst>
              </a:tr>
            </a:tbl>
          </a:graphicData>
        </a:graphic>
      </p:graphicFrame>
      <p:pic>
        <p:nvPicPr>
          <p:cNvPr id="12" name="Imagen 11">
            <a:extLst>
              <a:ext uri="{FF2B5EF4-FFF2-40B4-BE49-F238E27FC236}">
                <a16:creationId xmlns:a16="http://schemas.microsoft.com/office/drawing/2014/main" id="{DBA42E28-2E2F-C9D5-1018-E7140D0F9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962" y="93586"/>
            <a:ext cx="803564" cy="80356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9ECA39D-4BF3-16F7-CCED-13BCF3C6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74" y="99513"/>
            <a:ext cx="803564" cy="803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" grpId="0"/>
    </p:bldLst>
  </p:timing>
</p:sld>
</file>

<file path=ppt/theme/theme1.xml><?xml version="1.0" encoding="utf-8"?>
<a:theme xmlns:a="http://schemas.openxmlformats.org/drawingml/2006/main" name="Workout for Kids by Slidesgo">
  <a:themeElements>
    <a:clrScheme name="Simple Light">
      <a:dk1>
        <a:srgbClr val="282828"/>
      </a:dk1>
      <a:lt1>
        <a:srgbClr val="FFDFC6"/>
      </a:lt1>
      <a:dk2>
        <a:srgbClr val="FFF6ED"/>
      </a:dk2>
      <a:lt2>
        <a:srgbClr val="97C9BA"/>
      </a:lt2>
      <a:accent1>
        <a:srgbClr val="818529"/>
      </a:accent1>
      <a:accent2>
        <a:srgbClr val="124947"/>
      </a:accent2>
      <a:accent3>
        <a:srgbClr val="F9C45E"/>
      </a:accent3>
      <a:accent4>
        <a:srgbClr val="F2A040"/>
      </a:accent4>
      <a:accent5>
        <a:srgbClr val="F28485"/>
      </a:accent5>
      <a:accent6>
        <a:srgbClr val="456CA3"/>
      </a:accent6>
      <a:hlink>
        <a:srgbClr val="2828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462</Words>
  <Application>Microsoft Office PowerPoint</Application>
  <PresentationFormat>Presentación en pantalla (16:9)</PresentationFormat>
  <Paragraphs>264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Indie Flower</vt:lpstr>
      <vt:lpstr>Calibri</vt:lpstr>
      <vt:lpstr>Product Sans Light</vt:lpstr>
      <vt:lpstr>Maven Pro</vt:lpstr>
      <vt:lpstr>Aptos Narrow</vt:lpstr>
      <vt:lpstr>Workout for Kids by Slidesgo</vt:lpstr>
      <vt:lpstr>Avance Proyecto APT</vt:lpstr>
      <vt:lpstr>Tabla de contenidos</vt:lpstr>
      <vt:lpstr>Planificación</vt:lpstr>
      <vt:lpstr>Roadmap  proyecto VetSys</vt:lpstr>
      <vt:lpstr>Presentación de PowerPoint</vt:lpstr>
      <vt:lpstr>Avance esperado</vt:lpstr>
      <vt:lpstr>Avance esperado</vt:lpstr>
      <vt:lpstr>Avance real</vt:lpstr>
      <vt:lpstr>Avance real</vt:lpstr>
      <vt:lpstr>Avance real</vt:lpstr>
      <vt:lpstr>Avance real</vt:lpstr>
      <vt:lpstr>Factores del desarrollo</vt:lpstr>
      <vt:lpstr>Presentación de PowerPoint</vt:lpstr>
      <vt:lpstr>Ajustes realizados</vt:lpstr>
      <vt:lpstr>Ajustes realizados </vt:lpstr>
      <vt:lpstr>Evidencias</vt:lpstr>
      <vt:lpstr>Evidencias Documentación de la metodología</vt:lpstr>
      <vt:lpstr>Evidencias Modelo de la BB.DD. y Arquitectura de SW</vt:lpstr>
      <vt:lpstr>Próximos pasos</vt:lpstr>
      <vt:lpstr>Proximos pasos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Javier Andrés Fleiderman</dc:creator>
  <cp:lastModifiedBy>Javier Andrés Fleiderman</cp:lastModifiedBy>
  <cp:revision>15</cp:revision>
  <dcterms:modified xsi:type="dcterms:W3CDTF">2024-10-17T18:48:24Z</dcterms:modified>
</cp:coreProperties>
</file>